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EB3"/>
    <a:srgbClr val="FB5D5D"/>
    <a:srgbClr val="64A09B"/>
    <a:srgbClr val="B486BA"/>
    <a:srgbClr val="F3EADA"/>
    <a:srgbClr val="403326"/>
    <a:srgbClr val="413326"/>
    <a:srgbClr val="3125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100" y="3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319C9354-0F3D-4FBF-A4D5-110E356E58C8}" type="datetimeFigureOut">
              <a:rPr lang="zh-CN" altLang="en-US" smtClean="0"/>
              <a:pPr/>
              <a:t>2022/7/15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26C366A0-7113-4DC9-A79B-7581772D53B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145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366A0-7113-4DC9-A79B-7581772D53B6}" type="slidenum">
              <a:rPr lang="zh-CN" altLang="en-US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0448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366A0-7113-4DC9-A79B-7581772D53B6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987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366A0-7113-4DC9-A79B-7581772D53B6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6979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366A0-7113-4DC9-A79B-7581772D53B6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7558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366A0-7113-4DC9-A79B-7581772D53B6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9083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366A0-7113-4DC9-A79B-7581772D53B6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9949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366A0-7113-4DC9-A79B-7581772D53B6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2119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366A0-7113-4DC9-A79B-7581772D53B6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812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4A525-2FB2-42E1-9408-094051DC2015}" type="datetimeFigureOut">
              <a:rPr lang="zh-CN" altLang="en-US" smtClean="0"/>
              <a:pPr/>
              <a:t>2022/7/15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6901A-2309-4D92-B267-AE569EB6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1@3x232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6580" y="1273810"/>
            <a:ext cx="3418205" cy="9372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975" y="2745888"/>
            <a:ext cx="10106025" cy="1366858"/>
          </a:xfrm>
          <a:prstGeom prst="rect">
            <a:avLst/>
          </a:prstGeom>
          <a:effectLst>
            <a:outerShdw blurRad="114300" dist="38100" dir="2700000" algn="tl" rotWithShape="0">
              <a:prstClr val="black">
                <a:alpha val="46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1@3x232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6580" y="1273810"/>
            <a:ext cx="3418205" cy="9372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38" r="28587"/>
          <a:stretch/>
        </p:blipFill>
        <p:spPr>
          <a:xfrm>
            <a:off x="3405739" y="2745882"/>
            <a:ext cx="5972464" cy="1862332"/>
          </a:xfrm>
          <a:prstGeom prst="rect">
            <a:avLst/>
          </a:prstGeom>
          <a:effectLst>
            <a:outerShdw blurRad="114300" dist="38100" dir="2700000" algn="tl" rotWithShape="0">
              <a:prstClr val="black">
                <a:alpha val="46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97289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1@3x232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6580" y="1273810"/>
            <a:ext cx="3418205" cy="9372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85" r="22221"/>
          <a:stretch/>
        </p:blipFill>
        <p:spPr>
          <a:xfrm>
            <a:off x="2386164" y="2746800"/>
            <a:ext cx="7820175" cy="1862332"/>
          </a:xfrm>
          <a:prstGeom prst="rect">
            <a:avLst/>
          </a:prstGeom>
          <a:effectLst>
            <a:outerShdw blurRad="114300" dist="38100" dir="2700000" algn="tl" rotWithShape="0">
              <a:prstClr val="black">
                <a:alpha val="46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1067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1@3x232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6580" y="1273810"/>
            <a:ext cx="3418205" cy="9372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87" r="24776"/>
          <a:stretch/>
        </p:blipFill>
        <p:spPr>
          <a:xfrm>
            <a:off x="2934787" y="2746800"/>
            <a:ext cx="7068781" cy="1862332"/>
          </a:xfrm>
          <a:prstGeom prst="rect">
            <a:avLst/>
          </a:prstGeom>
          <a:effectLst>
            <a:outerShdw blurRad="114300" dist="38100" dir="2700000" algn="tl" rotWithShape="0">
              <a:prstClr val="black">
                <a:alpha val="46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46189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1@3x232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6580" y="1273810"/>
            <a:ext cx="3418205" cy="9372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6" r="29531"/>
          <a:stretch/>
        </p:blipFill>
        <p:spPr>
          <a:xfrm>
            <a:off x="3505196" y="2746799"/>
            <a:ext cx="5903342" cy="1862332"/>
          </a:xfrm>
          <a:prstGeom prst="rect">
            <a:avLst/>
          </a:prstGeom>
          <a:effectLst>
            <a:outerShdw blurRad="114300" dist="38100" dir="2700000" algn="tl" rotWithShape="0">
              <a:prstClr val="black">
                <a:alpha val="46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7871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1@3x232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6580" y="1273810"/>
            <a:ext cx="3418205" cy="9372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3" r="30518"/>
          <a:stretch/>
        </p:blipFill>
        <p:spPr>
          <a:xfrm>
            <a:off x="3635826" y="2746800"/>
            <a:ext cx="5616387" cy="1862332"/>
          </a:xfrm>
          <a:prstGeom prst="rect">
            <a:avLst/>
          </a:prstGeom>
          <a:effectLst>
            <a:outerShdw blurRad="114300" dist="38100" dir="2700000" algn="tl" rotWithShape="0">
              <a:prstClr val="black">
                <a:alpha val="46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7461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1@3x232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6580" y="1273810"/>
            <a:ext cx="3418205" cy="9372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15" r="29139"/>
          <a:stretch/>
        </p:blipFill>
        <p:spPr>
          <a:xfrm>
            <a:off x="3174269" y="2746800"/>
            <a:ext cx="6102479" cy="1861200"/>
          </a:xfrm>
          <a:prstGeom prst="rect">
            <a:avLst/>
          </a:prstGeom>
          <a:effectLst>
            <a:outerShdw blurRad="114300" dist="38100" dir="2700000" algn="tl" rotWithShape="0">
              <a:prstClr val="black">
                <a:alpha val="46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66443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1@3x232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6580" y="1273810"/>
            <a:ext cx="3418205" cy="9372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0" r="30002"/>
          <a:stretch/>
        </p:blipFill>
        <p:spPr>
          <a:xfrm>
            <a:off x="3326668" y="2746800"/>
            <a:ext cx="5714574" cy="1861200"/>
          </a:xfrm>
          <a:prstGeom prst="rect">
            <a:avLst/>
          </a:prstGeom>
          <a:effectLst>
            <a:outerShdw blurRad="114300" dist="38100" dir="2700000" algn="tl" rotWithShape="0">
              <a:prstClr val="black">
                <a:alpha val="46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8459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1"/>
  <p:tag name="ISPRING_SCORM_RATE_SLIDES" val="0"/>
  <p:tag name="ISPRING_SCORM_RATE_QUIZZES" val="0"/>
  <p:tag name="ISPRING_SCORM_PASSING_SCORE" val="0.000000"/>
  <p:tag name="ISPRING_ULTRA_SCORM_COURSE_ID" val="79338A74-A4D7-42C0-BC55-2DCA822D887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D:\ppt\第八批\323690"/>
  <p:tag name="ISPRING_FIRST_PUBLISH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xwx104bm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8</Words>
  <Application>Microsoft Office PowerPoint</Application>
  <PresentationFormat>宽屏</PresentationFormat>
  <Paragraphs>8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字魂59号-创粗黑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高志远</dc:creator>
  <cp:lastModifiedBy>Administrator</cp:lastModifiedBy>
  <cp:revision>124</cp:revision>
  <dcterms:created xsi:type="dcterms:W3CDTF">2017-08-29T02:57:00Z</dcterms:created>
  <dcterms:modified xsi:type="dcterms:W3CDTF">2022-07-15T13:15:22Z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2E2DDC0A5A73418F8EECF78148433AF8</vt:lpwstr>
  </property>
  <property fmtid="{D5CDD505-2E9C-101B-9397-08002B2CF9AE}" pid="3" name="KSOProductBuildVer">
    <vt:lpwstr>2052-11.1.0.10495</vt:lpwstr>
  </property>
</Properties>
</file>