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36"/>
  </p:notesMasterIdLst>
  <p:sldIdLst>
    <p:sldId id="256" r:id="rId4"/>
    <p:sldId id="346" r:id="rId5"/>
    <p:sldId id="457" r:id="rId6"/>
    <p:sldId id="458" r:id="rId7"/>
    <p:sldId id="459" r:id="rId8"/>
    <p:sldId id="460" r:id="rId9"/>
    <p:sldId id="461" r:id="rId10"/>
    <p:sldId id="467" r:id="rId11"/>
    <p:sldId id="462" r:id="rId12"/>
    <p:sldId id="466" r:id="rId13"/>
    <p:sldId id="471" r:id="rId14"/>
    <p:sldId id="472" r:id="rId15"/>
    <p:sldId id="473" r:id="rId16"/>
    <p:sldId id="463" r:id="rId17"/>
    <p:sldId id="475" r:id="rId18"/>
    <p:sldId id="476" r:id="rId19"/>
    <p:sldId id="477" r:id="rId20"/>
    <p:sldId id="478" r:id="rId21"/>
    <p:sldId id="480" r:id="rId22"/>
    <p:sldId id="481" r:id="rId23"/>
    <p:sldId id="482" r:id="rId24"/>
    <p:sldId id="468" r:id="rId25"/>
    <p:sldId id="483" r:id="rId26"/>
    <p:sldId id="485" r:id="rId27"/>
    <p:sldId id="469" r:id="rId28"/>
    <p:sldId id="486" r:id="rId29"/>
    <p:sldId id="470" r:id="rId30"/>
    <p:sldId id="464" r:id="rId31"/>
    <p:sldId id="465" r:id="rId32"/>
    <p:sldId id="487" r:id="rId33"/>
    <p:sldId id="396" r:id="rId34"/>
    <p:sldId id="364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F21"/>
    <a:srgbClr val="3DD519"/>
    <a:srgbClr val="E7F8DE"/>
    <a:srgbClr val="4FEE00"/>
    <a:srgbClr val="FEA44A"/>
    <a:srgbClr val="F3C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 varScale="1">
        <p:scale>
          <a:sx n="82" d="100"/>
          <a:sy n="82" d="100"/>
        </p:scale>
        <p:origin x="48" y="82"/>
      </p:cViewPr>
      <p:guideLst>
        <p:guide orient="horz" pos="2167"/>
        <p:guide pos="38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11.png"/><Relationship Id="rId2" Type="http://schemas.openxmlformats.org/officeDocument/2006/relationships/tags" Target="../tags/tag25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12.emf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13.emf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14.emf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12.emf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15.emf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3.emf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11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9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16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17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14.emf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image" Target="../media/image18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3813" y="5749326"/>
            <a:ext cx="12215813" cy="1196116"/>
            <a:chOff x="-17860" y="4311240"/>
            <a:chExt cx="9161860" cy="89693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PPT素材\卡通b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136" y="4325156"/>
              <a:ext cx="568903" cy="72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PPT素材\卡通b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226" y="4311240"/>
              <a:ext cx="592476" cy="78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E:\PPT素材\卡通b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459" y="4534918"/>
              <a:ext cx="560006" cy="4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E:\PPT素材\卡通b1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" y="106265"/>
            <a:ext cx="856264" cy="1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3813" y="5749326"/>
            <a:ext cx="12215813" cy="1196116"/>
            <a:chOff x="-17860" y="4311240"/>
            <a:chExt cx="9161860" cy="89693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PPT素材\卡通b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136" y="4325156"/>
              <a:ext cx="568903" cy="72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PPT素材\卡通b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226" y="4311240"/>
              <a:ext cx="592476" cy="78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E:\PPT素材\卡通b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459" y="4534918"/>
              <a:ext cx="560006" cy="4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E:\PPT素材\卡通b1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" y="106265"/>
            <a:ext cx="856264" cy="1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7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5" Type="http://schemas.openxmlformats.org/officeDocument/2006/relationships/theme" Target="../theme/theme2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slideLayout" Target="../slideLayouts/slideLayout16.xml"/><Relationship Id="rId19" Type="http://schemas.openxmlformats.org/officeDocument/2006/relationships/tags" Target="../tags/tag119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24765" y="-40640"/>
            <a:ext cx="12267565" cy="6938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rcRect l="-5865" t="36323" r="64439" b="41887"/>
          <a:stretch>
            <a:fillRect/>
          </a:stretch>
        </p:blipFill>
        <p:spPr>
          <a:xfrm>
            <a:off x="47625" y="836295"/>
            <a:ext cx="5591175" cy="15119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rcRect l="-5865" t="36323" r="64439" b="41887"/>
          <a:stretch>
            <a:fillRect/>
          </a:stretch>
        </p:blipFill>
        <p:spPr>
          <a:xfrm>
            <a:off x="983615" y="1556385"/>
            <a:ext cx="5591175" cy="151193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839153" y="98044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600" dirty="0">
                <a:latin typeface="Comic Sans MS" panose="030F0702030302020204" pitchFamily="66" charset="0"/>
              </a:rPr>
              <a:t>期末测试</a:t>
            </a:r>
            <a:endParaRPr lang="zh-CN" altLang="en-US" sz="6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三、句型转换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16.Turn on the radio.（用He做主语改为一般将来时）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17.The girl is turning on the tap. （改为否定句）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18.Jack is reading a magazine.（改为一般疑问句）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19.The children are playing on the playground. （改为否定句）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20.Open the window. （用He做主语改为现在进行时）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3-4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1180" y="1557020"/>
            <a:ext cx="97135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He is going to turn on the radio.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51180" y="2637155"/>
            <a:ext cx="97135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 girl isn’t turning on the tap.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9425" y="3620770"/>
            <a:ext cx="97135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 Jack reading a magazine?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7670" y="4653280"/>
            <a:ext cx="97135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 children aren’t playing on the playground.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5280" y="5661025"/>
            <a:ext cx="97135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He is opening the window.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三、句型转换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21.I’m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cleaning my teeth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（就画线部分提问）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22.Tom is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climbing the tree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（就画线部分提问）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23.She is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in the garden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（就画线部分提问）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24.There is a knife on the tin.（改为否定句）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25.There are some girls in the shop. （改为一般疑问句）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3-5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35280" y="1628775"/>
            <a:ext cx="85026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What are you doing?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63525" y="2564765"/>
            <a:ext cx="85026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What is Tom doing?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5280" y="3644900"/>
            <a:ext cx="85026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Where is she?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35280" y="4653280"/>
            <a:ext cx="85026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There is n’t a knife on the tin.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5280" y="5661025"/>
            <a:ext cx="85026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 there any girls in the shop?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三、句型转换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26.There are some magazines on the desk. （改为否定句）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27.There is a housewife in the room. （改为复数句子）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28.This pen is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my brother’s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（就画线部分提问）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29.is，there, bottle, a, the, on, table （连词成句）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30.is, the, he, tree, climbing （连词成句）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3-6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1180" y="1628775"/>
            <a:ext cx="90125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There aren’t any magazines on the desk.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9425" y="2564765"/>
            <a:ext cx="90125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There are some housewives in the room.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7670" y="3620770"/>
            <a:ext cx="90125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Whose pen is this?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9425" y="4653280"/>
            <a:ext cx="90125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There is a bottle on the table.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5280" y="5661025"/>
            <a:ext cx="90125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He is climbing the tree.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15865" y="3609340"/>
            <a:ext cx="90125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Whose is this pen?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三、句型转换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31.garden, the, in, Tom, sitting, is （连词成句）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32.Mike, are, hard, you, working （连词成句）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33.you, to, tomorrow, what, going, are, do（连词成句）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34.not, you, bookcase, is, for, the（连词成句）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35.want, milk, do, any, you （连词成句）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3-7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23570" y="1557020"/>
            <a:ext cx="94735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 Tom sitting in the garden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9425" y="2637155"/>
            <a:ext cx="94735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 you working hard, Mike?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7670" y="3644900"/>
            <a:ext cx="94735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What are you going to do tomorrow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3525" y="4725035"/>
            <a:ext cx="94735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 bookcase is not for you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1150" y="5661025"/>
            <a:ext cx="94735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 you want any milk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四、选择题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1.He is sitting ________ his mother and his father.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A.in 			B. on  		C. between 	D. across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2.She is ________ her office.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A.in  			B. for  		C. on   		D. out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3.They put the books ________ that shelf.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A.on  		B.in   		C. for  		D. off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4.The ship is going ________ the bridge.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A.under  		B. over  		C. on   		D. behind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5.Can she type this letter ________ me?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A.of  		B. at  		C. for  		D. in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4-1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215640" y="1085215"/>
            <a:ext cx="5651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35505" y="2204720"/>
            <a:ext cx="5651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99965" y="3197860"/>
            <a:ext cx="5651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08120" y="4293235"/>
            <a:ext cx="5651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304155" y="5229225"/>
            <a:ext cx="5651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四、选择题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6.She is ________.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A.to next door   B. in next door    C. next door     D. to the next door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7.They are swimming ________ the river.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A.on   		B. over  		C. of   		D. across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8.-- Can you paint this bookcase?   -- Yes, ________ course I can.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A.off   		B. of  		C. for   		D. in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9.They are sitting ________ the grass.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A.on  		B. of  		C. over  		D. off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10.Can you take these flowers ________ your teacher?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A.in    		B. to   		C. of  		D. over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4-2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686238" y="105287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29158" y="213300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825418" y="321377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864288" y="422088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52803" y="522990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四、选择题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11.There is a blackboard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________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the classroom.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A.in front of     B. in the front of   C. at front of   D. at the front of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12.Hurry  ________! The bus is coming.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A.off  		B. on  		   C. in  		 D. up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13.There are some cars ________ the building.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A.in front of  	B. in the front of  C. at front of   D. a the front of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14.Can you ________ them?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A.seeing  		B. see   		   C. look   		 D. looking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15.-- Can you see a cup on the table?    -- __________.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A.Yes, I can’t.   	B. No, I can.    	   C. Yes, I can.    D. No, I am.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4-3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872033" y="105287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12398" y="213300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945058" y="319853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496498" y="422088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968293" y="522926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四、选择题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16.There ________ some news for you.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A.is   	B. are  	C. be   	D. has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17.There is ________ bread in the kitchen.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A.some  	B. any  	C. a   		D. an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18.Is there ________ water in the cup?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A.a   		B. an  	C. any   	D. some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19.There ________ a book and two magazines on the table.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A.is  		B. are  	C. be  	D. has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20.It’s in front of ________.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A.his   	B. him  	C. he  	D. she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4-4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95863" y="112462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56543" y="220539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28933" y="319853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40643" y="422088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09068" y="530165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四、选择题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21.He is coming out ________ the building.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A.of  	B. on  	C. at  	D. over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22.Please turn ________ the radio.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A.on  	B. at  	C. of  	D. for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23.Some boys are going ________ the park.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A.on   	B. at  	C. of  	D. into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24.There is a table ________ the middle of the 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A.at  		B. of  	C. in  		D. after.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25.The boys is running ________ a dog.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A.at   	B. on   	C. after  	D. in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4-5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296088" y="112462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60098" y="220476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51943" y="422088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00913" y="530165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944423" y="306899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四、选择题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26.They ________ over the bridge now.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A.walk  	B. walking  		C. are walking 		D. is walking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27.The aeroplane is flying ________ the bridge.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A.on  	B. of  		C. out  			D. over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28.They are looking ________ the sky.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A.at  		B. over  		C. on  			D. in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29.There is a bridge ________ the river.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A.on   	B. over  		C. in  				D. a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30.________ is a fine day today.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A.That  	B. This  		C. It  			D. Today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4-6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95863" y="112462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447978" y="220476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24968" y="321314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40233" y="422088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59873" y="530102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一、单词辨音，选择不同的发音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1. A. sw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ee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    	B. sw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ee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p  		C sl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ee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p  		D. h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d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2. A. w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ne  		B.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ce   		C. wh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te  		D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3. A. b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eer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		B. n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ear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		C. h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ere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		D. th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ere</a:t>
            </a:r>
            <a:endParaRPr lang="en-US" altLang="zh-CN" sz="28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4. A. e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gg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		B. oran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ge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		C. photo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raph  	D.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rass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5. A. ch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oi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ce  		B. b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oi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l  		C. b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oy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		D. homew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k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6. A. p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re  		B. st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dent  	C. exc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se  		D. c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7. A.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oice  		B. tea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er  	C. di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sh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		D. wa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tch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8. A. g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		B. r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oo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   		C. t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oo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		D. t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oo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th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9. A. too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th 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		B. ano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er   	C.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is  		D. clo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es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10. A. cl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n  		B.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  		C. m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l  		D. h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vy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35593" y="119701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1-1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8618" y="170184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8618" y="220476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9253" y="278134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6228" y="321314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08618" y="371796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9888" y="429327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36863" y="479810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36863" y="537404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37498" y="587823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  <p:bldP spid="6" grpId="0"/>
      <p:bldP spid="7" grpId="0"/>
      <p:bldP spid="8" grpId="0"/>
      <p:bldP spid="12" grpId="0"/>
      <p:bldP spid="14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1135" y="621030"/>
            <a:ext cx="12903835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四、选择题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31.There _____ a match between Class 3 and our class in ten minutes.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is going to be        B. is              	C. are         D. is going to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32. This is a new dress. I _______ it to my sister tomorrow.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send        	       B. sending       	C. sends     D. am going to send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33. _______ put a vase on the table.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Don＇t       	       B. Doesn’t       	C. Didn’t     D. Does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34. There is _______ soap on the table.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a           		       B. two bar of       C. a bar of  D.an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35. The two bottles of wine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_______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my uncle＇s.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is           	       B. are                  C. being       D. to be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4-7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135818" y="112462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945058" y="220539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72218" y="321377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928933" y="422088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448613" y="530165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1135" y="365760"/>
            <a:ext cx="12726670" cy="629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四、选择题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36. My mother and I ________ to make a birthday cake.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are learning      B. am learning      C. learns       	D. are learn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37. Are there _________ people in the room?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some      	   B. many          	    C. any     	D. no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38. ---What are you doing?    --- I ________.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wash dishes      B. wash a dish    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C. am wash dishes  D. am washing dishes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39. Some children are coming _______ the classroom.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out       		   B. out of       	   C. through      D. in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40. There _______ some water in the bottle.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are      		   B. has    		   C. is      		D. have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4-8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368478" y="90872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44833" y="184535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528113" y="292485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92123" y="450917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86948" y="551755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五、改错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1.Are there some cars in front of the building?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2.There is some bottles of water.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3.There isn’t any pieces of bread.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4.There are some cheese here.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5.Is that tin of tobacco on me？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6.Are there any coffee in the cup?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7.I can’t see their wifes.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8.Can you find their?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9.There are some glass on the table.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10.There isn’t any coffees in the cup.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5-1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400415" y="1124585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any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79650" y="1268730"/>
            <a:ext cx="100838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703705" y="1772920"/>
            <a:ext cx="39497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51855" y="1697355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03705" y="2276475"/>
            <a:ext cx="74930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950585" y="2132965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aren’t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75460" y="2780665"/>
            <a:ext cx="51625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447665" y="2708910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67530" y="3292475"/>
            <a:ext cx="51625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91810" y="3214370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for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85800" y="3788410"/>
            <a:ext cx="70612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96000" y="3716655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431540" y="4293235"/>
            <a:ext cx="96456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439920" y="4220845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wives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711450" y="4869180"/>
            <a:ext cx="96456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933190" y="4779645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them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359785" y="5368925"/>
            <a:ext cx="88646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383020" y="5300345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glasses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359785" y="5883910"/>
            <a:ext cx="132016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456045" y="5808345"/>
            <a:ext cx="2017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coffee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5" grpId="0" bldLvl="0" animBg="1"/>
      <p:bldP spid="6" grpId="0"/>
      <p:bldP spid="7" grpId="0" bldLvl="0" animBg="1"/>
      <p:bldP spid="8" grpId="0"/>
      <p:bldP spid="9" grpId="0" bldLvl="0" animBg="1"/>
      <p:bldP spid="11" grpId="0"/>
      <p:bldP spid="12" grpId="0" bldLvl="0" animBg="1"/>
      <p:bldP spid="13" grpId="0"/>
      <p:bldP spid="14" grpId="0" bldLvl="0" animBg="1"/>
      <p:bldP spid="15" grpId="0"/>
      <p:bldP spid="16" grpId="0" bldLvl="0" animBg="1"/>
      <p:bldP spid="17" grpId="0"/>
      <p:bldP spid="19" grpId="0" bldLvl="0" animBg="1"/>
      <p:bldP spid="20" grpId="0"/>
      <p:bldP spid="21" grpId="0" bldLvl="0" animBg="1"/>
      <p:bldP spid="22" grpId="0"/>
      <p:bldP spid="23" grpId="0" bldLvl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五、改错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11.The child crying.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12.They not walking over the bridge.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13.What are you do?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14.The woman is waiting at the bus.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15.The is puting on his coat.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16.He is swiming across the river.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17.My mother is makeing the bed.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18.What are the child doing?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19.Coming in, please.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20.The dog is eatting bones.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5-2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720143" y="112462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79650" y="1268730"/>
            <a:ext cx="17589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775460" y="1772920"/>
            <a:ext cx="56578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384290" y="1701800"/>
            <a:ext cx="31261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aren’t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71495" y="2276475"/>
            <a:ext cx="56578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19830" y="2200910"/>
            <a:ext cx="31261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295775" y="2784475"/>
            <a:ext cx="56578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67755" y="2708910"/>
            <a:ext cx="31261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for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889760" y="3365500"/>
            <a:ext cx="108394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15865" y="3277235"/>
            <a:ext cx="31261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putting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775460" y="3860800"/>
            <a:ext cx="129603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07710" y="3797935"/>
            <a:ext cx="31261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swimming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071495" y="4364990"/>
            <a:ext cx="129603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807710" y="4289425"/>
            <a:ext cx="31261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making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143885" y="4796790"/>
            <a:ext cx="95250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087620" y="4796790"/>
            <a:ext cx="31261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children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67080" y="5300980"/>
            <a:ext cx="122809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719830" y="5301615"/>
            <a:ext cx="31261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Come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639695" y="5899150"/>
            <a:ext cx="122809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087620" y="5795645"/>
            <a:ext cx="31261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eating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bldLvl="0" animBg="1"/>
      <p:bldP spid="5" grpId="0" bldLvl="0" animBg="1"/>
      <p:bldP spid="6" grpId="0"/>
      <p:bldP spid="7" grpId="0" bldLvl="0" animBg="1"/>
      <p:bldP spid="8" grpId="0"/>
      <p:bldP spid="9" grpId="0" bldLvl="0" animBg="1"/>
      <p:bldP spid="11" grpId="0"/>
      <p:bldP spid="12" grpId="0" bldLvl="0" animBg="1"/>
      <p:bldP spid="13" grpId="0"/>
      <p:bldP spid="14" grpId="0" bldLvl="0" animBg="1"/>
      <p:bldP spid="15" grpId="0"/>
      <p:bldP spid="16" grpId="0" bldLvl="0" animBg="1"/>
      <p:bldP spid="17" grpId="0"/>
      <p:bldP spid="19" grpId="0" bldLvl="0" animBg="1"/>
      <p:bldP spid="20" grpId="0"/>
      <p:bldP spid="21" grpId="0" bldLvl="0" animBg="1"/>
      <p:bldP spid="22" grpId="0"/>
      <p:bldP spid="23" grpId="0" bldLvl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五、改错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21.There is a dress table in the 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22.Please opening the door.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23.The clothes are clean. Please put it in the wardrobe.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24.I must to go now.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25.He musts clean the table now.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26.There are any newspapers on the table.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27.There is some armchairs in the 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28.There aren’t some books on the desk.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29.There is a fork in the plate.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30.Is there cup on the table？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5-3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600190" y="1196975"/>
            <a:ext cx="4789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dressing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39695" y="1196975"/>
            <a:ext cx="85407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991360" y="1780540"/>
            <a:ext cx="129667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91100" y="1700530"/>
            <a:ext cx="4789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open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311900" y="2299970"/>
            <a:ext cx="47244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552305" y="2224405"/>
            <a:ext cx="4789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them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063750" y="2780665"/>
            <a:ext cx="41846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3874135" y="2868295"/>
            <a:ext cx="637540" cy="41656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415415" y="3284855"/>
            <a:ext cx="98806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880100" y="3197860"/>
            <a:ext cx="4789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must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67305" y="3789045"/>
            <a:ext cx="70548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536180" y="3717290"/>
            <a:ext cx="4789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some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934210" y="4300855"/>
            <a:ext cx="41973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031990" y="4246880"/>
            <a:ext cx="4789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999740" y="4869180"/>
            <a:ext cx="91313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103745" y="4796790"/>
            <a:ext cx="4789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any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431540" y="5373370"/>
            <a:ext cx="464820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375910" y="5300980"/>
            <a:ext cx="4789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214245" y="5945505"/>
            <a:ext cx="211455" cy="432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447665" y="5788660"/>
            <a:ext cx="4789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bldLvl="0" animBg="1"/>
      <p:bldP spid="5" grpId="0" bldLvl="0" animBg="1"/>
      <p:bldP spid="6" grpId="0"/>
      <p:bldP spid="7" grpId="0" bldLvl="0" animBg="1"/>
      <p:bldP spid="8" grpId="0"/>
      <p:bldP spid="9" grpId="0" bldLvl="0" animBg="1"/>
      <p:bldP spid="12" grpId="0" bldLvl="0" animBg="1"/>
      <p:bldP spid="13" grpId="0"/>
      <p:bldP spid="14" grpId="0" bldLvl="0" animBg="1"/>
      <p:bldP spid="15" grpId="0"/>
      <p:bldP spid="16" grpId="0" bldLvl="0" animBg="1"/>
      <p:bldP spid="17" grpId="0"/>
      <p:bldP spid="19" grpId="0" bldLvl="0" animBg="1"/>
      <p:bldP spid="20" grpId="0"/>
      <p:bldP spid="21" grpId="0" bldLvl="0" animBg="1"/>
      <p:bldP spid="22" grpId="0"/>
      <p:bldP spid="23" grpId="0" bldLvl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六、介词或副词短语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1.Put the box ________ the shelf.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2.Take ________ your books and read ________ me.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3.She’s looking ________ the new dress ________ the shop window.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4.Lucy is sitting ________her father and mother.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5.Who’s the boy _______________Jim?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6.They are waiting ________ the bus.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7.This beautiful dress is ________ my daughter.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8.Give the hammer ________ me, please.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9.Tom is listening ________ the radio now.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10.He stays ________ home today.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6-1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143885" y="1084580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19605" y="1628775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out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226935" y="1628775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for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43885" y="2132965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752080" y="2204720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71495" y="2636520"/>
            <a:ext cx="23787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between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15640" y="3136900"/>
            <a:ext cx="34404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beside/behind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007485" y="3644900"/>
            <a:ext cx="23787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for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43475" y="4188460"/>
            <a:ext cx="23787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for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35730" y="4653280"/>
            <a:ext cx="23787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to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719830" y="5240020"/>
            <a:ext cx="23787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to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11450" y="5740400"/>
            <a:ext cx="23787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262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六、介词或副词短语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11.There is a television ________ the 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12.There are some apples ________ the tree.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13.There is a cooker ________ the right.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14.There is a table ________ the middle of the 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15.There is a chair ________ the kitchen.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6-2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99965" y="1700530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60010" y="2636520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79875" y="3429000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07485" y="4297680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35730" y="5166360"/>
            <a:ext cx="1177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38125" y="553085"/>
            <a:ext cx="11865610" cy="5818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补全对话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A： Look!________ can you see?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B:I can see a picture ________  a 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________ room is it?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It is Mrs. Smith’s living 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What’s ________ the room?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There ________  a television, ________  magazines, a table, some newspapers and some armchairs.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________  is the television?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It is near the window.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Are there ________  books on the stereo?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________  , there are.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Do you like the picture?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Yes, I ________  it very much.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7-1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063750" y="836930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What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79875" y="1340485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of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39470" y="1700530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Whose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351405" y="2564765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135505" y="2996565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240145" y="2924810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some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83615" y="3716655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Where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927350" y="4509135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any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55370" y="4940935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Yes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63750" y="5732780"/>
            <a:ext cx="16687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like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6215" y="365760"/>
            <a:ext cx="11865610" cy="62877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完形填空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Look _____the picture. It’s a picture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a sea. There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two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ships on the sea. One is big. The other is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There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house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the sea. Behind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house, There are two tall trees.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We can see seven birds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the trees. We can also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many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people.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are swimming there.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1. A. in 		B. on 		C. up  	D. at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 2. A. on  	B. in  	C. of  	D. for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)3. A. am  	B. is  		C. are  	D. be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)4. A. small  	B. new  	C. old  	D. light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)5. A. am  	B. is  		C. are  	D. have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)6. A. in 		B. on  	C. under  	D. near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)7. A. a  		B.an  		C. the  	D. /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)8. A. in  	B. on  	C. is  		D. are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)9. A. look  	B. see  	C. look at  	D. look after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)10. A. they  	B. They  	C. Their  	D. The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8-1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35593" y="263656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6228" y="299724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6228" y="342967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36863" y="378972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6228" y="414976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37498" y="450981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38133" y="494161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36228" y="535055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6228" y="566233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36228" y="609350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262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九、Read and match (应答配对)   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 ) 1. Is there any bags on the table?           	A. I'm fine! Thanks.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 ) 2.Which is your cup?                                  	B. Yes, I do.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 ) 3. How are you today?                               	C. No, there isn’t.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 ) 4. Do you clean the window?                     	D. It’s in the 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   ) 5. Where is Kate’s chair?                             	E. The blue one.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9-1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07348" y="177296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7983" y="270895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7983" y="350143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7983" y="443742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7983" y="526165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37185" y="54102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二、用所给动词的适当形式填空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1.The shop ________ (open) at 8 every morning.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2.My sister ________ (do) her homework every day.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3.The earth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________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(be) round.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4.My mother is ________ (cook) in the kitchen.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5.I usually ________(go) to school by bus.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6.Jim ________(study) Chinese in our school.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7.Do you ________(clean) the house every day?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8.Does Kate often ________(play) basketball in the afternoon?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9.________（not, do）your homework.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10. ________(show) me your photo.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2-1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23795" y="1052830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opens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51405" y="1557020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does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67940" y="2060575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215640" y="2637155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cooking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23795" y="3068955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go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487805" y="3573145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studies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991360" y="4149090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clean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791585" y="4653280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play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67715" y="5165090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Don’t do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83615" y="5733415"/>
            <a:ext cx="27031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Show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1" grpId="0"/>
      <p:bldP spid="13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3195" y="506730"/>
            <a:ext cx="11865610" cy="5777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十、读一读，完成下列对话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Hi, Judy!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Shall we go to the mall?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_ 1__. It's cloudy today, but it was sunny yesterday.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Yes, the weather is changing.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I hope it won't rain today.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_ 2_ _.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OK.  _ 3_ _ Where should we go?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There's a new shopping center.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Really! _ 4__.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B: I want to get a new pair of shoes.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A:  _ 5__ Let's go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10-1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199828" y="191647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527800" y="3140710"/>
            <a:ext cx="5507355" cy="3408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A. I just need to buy a new scarf.</a:t>
            </a:r>
            <a:endParaRPr lang="zh-CN" altLang="en-US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B. OK. Wait a moment！</a:t>
            </a:r>
            <a:endParaRPr lang="zh-CN" altLang="en-US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C. Come on.</a:t>
            </a:r>
            <a:endParaRPr lang="zh-CN" altLang="en-US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D. By the way.</a:t>
            </a:r>
            <a:endParaRPr lang="zh-CN" altLang="en-US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E. We should take an umbrella with us.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00463" y="3356650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35818" y="371669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24743" y="472507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344608" y="566106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56040" y="332656"/>
            <a:ext cx="5616624" cy="336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7368" y="404664"/>
            <a:ext cx="5616624" cy="336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4439816" y="764704"/>
            <a:ext cx="4357974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325" b="1" dirty="0">
                <a:latin typeface="Arial" panose="020B0604020202020204" pitchFamily="34" charset="0"/>
              </a:rPr>
              <a:t>本</a:t>
            </a:r>
            <a:r>
              <a:rPr lang="zh-CN" altLang="en-US" sz="5325" b="1" dirty="0" smtClean="0">
                <a:latin typeface="Arial" panose="020B0604020202020204" pitchFamily="34" charset="0"/>
              </a:rPr>
              <a:t>周精进</a:t>
            </a:r>
            <a:endParaRPr lang="zh-CN" altLang="en-US" sz="5325" b="1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71535" y="2061230"/>
            <a:ext cx="8183880" cy="26765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周一： 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App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端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自我巩固</a:t>
            </a:r>
            <a:endParaRPr lang="en-US" altLang="zh-CN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线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下  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完成造句册作业</a:t>
            </a:r>
            <a:endParaRPr lang="zh-CN" altLang="en-US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周三：手机端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微信教学</a:t>
            </a:r>
            <a:endParaRPr lang="en-US" altLang="zh-CN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周五：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App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端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预习语法一单元</a:t>
            </a:r>
            <a:endParaRPr lang="zh-CN" altLang="en-US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</p:txBody>
      </p:sp>
      <p:pic>
        <p:nvPicPr>
          <p:cNvPr id="28" name="图片 27" descr="大桥教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8990" y="43926"/>
            <a:ext cx="2102963" cy="5821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3970" y="-13335"/>
            <a:ext cx="12327890" cy="6871335"/>
            <a:chOff x="-22" y="0"/>
            <a:chExt cx="19392" cy="10800"/>
          </a:xfrm>
        </p:grpSpPr>
        <p:grpSp>
          <p:nvGrpSpPr>
            <p:cNvPr id="21" name="组合 20"/>
            <p:cNvGrpSpPr/>
            <p:nvPr/>
          </p:nvGrpSpPr>
          <p:grpSpPr>
            <a:xfrm>
              <a:off x="-22" y="0"/>
              <a:ext cx="19392" cy="10800"/>
              <a:chOff x="-13832" y="0"/>
              <a:chExt cx="12205832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-13832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大桥教育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二、用所给动词的适当形式填空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11.They are going to ________(wait) for a bus.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12.Don’t ________(drop) the vase.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13.What are you going to ________(do) with it？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14.He is ________(do) his homework.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15.________ (give) it to me, please.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16.________(be) careful.!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17.They ________(not, wash) dishes after dinner.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18.I ____________________ (wash) the dishes this afternoon.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19.What ________ you _____________(do) tomorrow?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20.Now, she ____________ (listen) to the radio.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2-2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791585" y="1124585"/>
            <a:ext cx="14859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wait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63750" y="1701165"/>
            <a:ext cx="14859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drop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55820" y="2132965"/>
            <a:ext cx="14859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47850" y="2716530"/>
            <a:ext cx="14859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11225" y="3136900"/>
            <a:ext cx="14859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Give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83615" y="3673475"/>
            <a:ext cx="14859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31315" y="4157980"/>
            <a:ext cx="22352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don’t wash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55370" y="4665345"/>
            <a:ext cx="41605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am going to wash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63750" y="5144135"/>
            <a:ext cx="41605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584065" y="5157470"/>
            <a:ext cx="41605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going to do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351405" y="5703570"/>
            <a:ext cx="41605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 listening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5255" y="404495"/>
            <a:ext cx="11865610" cy="629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二、用所给动词的适当形式填空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21.Listen! Linda ________(sing) here?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22.I’m ________(make) a bookcase.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23.-- ________(be) they going to the park this Sunday?  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  -- Yes, they ________ (be).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24.My father is ________(swim) in the river.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25.My mother is ________(sleep) in the 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26.That little boys are ________(cry).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27.The dog is ________(drink) the water.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28.________ (put) these clothes on the table.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29.She is ________ (sit) under the tree.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30.Please give ________(I) an apple.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2-3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39695" y="908685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 singing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43660" y="1412875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making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71270" y="1988820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83840" y="2493010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55595" y="2988310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swimming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71495" y="3500755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sleeping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952875" y="4004945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crying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67940" y="4508500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drinking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35685" y="5013325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Put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135505" y="5588635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sitting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711450" y="6028690"/>
            <a:ext cx="26092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me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二、用所给动词的适当形式填空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31.What are you ________ (do)?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32.Dust the ________ (dress) table.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33.Take off ________(you) coat, please.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34.What must I ________(do)?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35.My mother is ________(make) the bed.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36.Look! The boys __________ (jump) off the tree.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37.I am going to   ________ (walk).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38.Look! That is my new teacher. Do you know _____________ (he)?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39.Lily always  _______ (play) computer games in her bedroom.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40.It is________ (sun) today.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2-4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431540" y="1124585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351405" y="1628775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dressing 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95550" y="2204720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your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15640" y="2637155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575685" y="3148965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making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431540" y="3717290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 jumping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43885" y="4220845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walk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184515" y="4653280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him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927985" y="5157470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plays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847850" y="5733415"/>
            <a:ext cx="24212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sunny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三、句型转换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1.Do they come from China?（做出否定回答）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2.I run fast. (改为现在进行时)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3.They are standing there.(改为一般现在时)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4.Do you like oranges?(改为陈述句)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5.I want some milk. （改为一般疑问句并做肯定回答）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3-1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95325" y="1628775"/>
            <a:ext cx="8724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No, they don’t.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9425" y="2631440"/>
            <a:ext cx="8724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 am running fast.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23570" y="3634105"/>
            <a:ext cx="8724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They stand there.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9425" y="4653280"/>
            <a:ext cx="8724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 lke oranges.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7670" y="5639435"/>
            <a:ext cx="87242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 you want any milk?  			Yes, I do.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三、句型转换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6.I like this book very much. （改为否定句）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7.I don’t want any wine. （改为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肯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定句）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8.I like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black coffee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（就画线部分提问）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9.I can lift this table. （改为否定句）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10.There are some books on the desk. (改为一般疑问句)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3-2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35280" y="1557020"/>
            <a:ext cx="90500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 don’t like this book very much.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63525" y="2564765"/>
            <a:ext cx="90500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 want some wine.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3525" y="3644900"/>
            <a:ext cx="90500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What do you like</a:t>
            </a:r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？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3525" y="4653280"/>
            <a:ext cx="90500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 can’t lift this table.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5280" y="5661025"/>
            <a:ext cx="905002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Are there any books on the desk?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80" y="4220845"/>
            <a:ext cx="4032885" cy="237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601980"/>
            <a:ext cx="11865610" cy="5775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三、句型转换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11.He can read this book. (改为现在进行时)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12.They are typing the letters. （改为否定句）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13.Do that, please. （改为否定句）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14.I’m going to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do my homework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（就画线部分提问）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15.They are </a:t>
            </a:r>
            <a:r>
              <a:rPr lang="en-US" altLang="zh-CN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working hard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（就画线部分提问）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0">
            <a:off x="-27940" y="5080"/>
            <a:ext cx="12313920" cy="6871335"/>
            <a:chOff x="0" y="0"/>
            <a:chExt cx="19370" cy="108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0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-27940" y="15240"/>
            <a:ext cx="231394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3-3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1180" y="1628775"/>
            <a:ext cx="81578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He is reading this book.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7670" y="2708910"/>
            <a:ext cx="81578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They aren’t typing the letters.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3525" y="3620770"/>
            <a:ext cx="81578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Don’t do that, please.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3525" y="4661535"/>
            <a:ext cx="81578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What are you going to do?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5280" y="5733415"/>
            <a:ext cx="81578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What are they doing?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14428</Words>
  <Application>WPS 演示</Application>
  <PresentationFormat>宽屏</PresentationFormat>
  <Paragraphs>829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幼圆</vt:lpstr>
      <vt:lpstr>汉仪乐喵体W</vt:lpstr>
      <vt:lpstr>Comic Sans MS</vt:lpstr>
      <vt:lpstr>微软雅黑</vt:lpstr>
      <vt:lpstr>Arial Unicode MS</vt:lpstr>
      <vt:lpstr>Calibri</vt:lpstr>
      <vt:lpstr>Adobe 楷体 Std R</vt:lpstr>
      <vt:lpstr>1_Office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Lynn</cp:lastModifiedBy>
  <cp:revision>303</cp:revision>
  <dcterms:created xsi:type="dcterms:W3CDTF">2020-04-07T08:20:00Z</dcterms:created>
  <dcterms:modified xsi:type="dcterms:W3CDTF">2021-04-18T10:29:20Z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D3A462C668C64F3CA45605FAB7A80AE8</vt:lpwstr>
  </property>
</Properties>
</file>