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544" r:id="rId2"/>
    <p:sldId id="547" r:id="rId3"/>
    <p:sldId id="545" r:id="rId4"/>
    <p:sldId id="549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3">
          <p15:clr>
            <a:srgbClr val="A4A3A4"/>
          </p15:clr>
        </p15:guide>
        <p15:guide id="2" pos="38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82" y="62"/>
      </p:cViewPr>
      <p:guideLst>
        <p:guide orient="horz" pos="2163"/>
        <p:guide pos="38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2021/1/22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0553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tags" Target="../tags/tag9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7" Type="http://schemas.openxmlformats.org/officeDocument/2006/relationships/image" Target="../media/image5.emf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5.xml"/><Relationship Id="rId4" Type="http://schemas.openxmlformats.org/officeDocument/2006/relationships/tags" Target="../tags/tag64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tags" Target="../tags/tag68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6" Type="http://schemas.openxmlformats.org/officeDocument/2006/relationships/tags" Target="../tags/tag71.xml"/><Relationship Id="rId5" Type="http://schemas.openxmlformats.org/officeDocument/2006/relationships/tags" Target="../tags/tag70.xml"/><Relationship Id="rId4" Type="http://schemas.openxmlformats.org/officeDocument/2006/relationships/tags" Target="../tags/tag69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74.xml"/><Relationship Id="rId7" Type="http://schemas.openxmlformats.org/officeDocument/2006/relationships/image" Target="../media/image6.emf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76.xml"/><Relationship Id="rId4" Type="http://schemas.openxmlformats.org/officeDocument/2006/relationships/tags" Target="../tags/tag75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79.xml"/><Relationship Id="rId7" Type="http://schemas.openxmlformats.org/officeDocument/2006/relationships/tags" Target="../tags/tag83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6" Type="http://schemas.openxmlformats.org/officeDocument/2006/relationships/tags" Target="../tags/tag82.xml"/><Relationship Id="rId5" Type="http://schemas.openxmlformats.org/officeDocument/2006/relationships/tags" Target="../tags/tag81.xml"/><Relationship Id="rId4" Type="http://schemas.openxmlformats.org/officeDocument/2006/relationships/tags" Target="../tags/tag80.xml"/><Relationship Id="rId9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tags" Target="../tags/tag91.xml"/><Relationship Id="rId3" Type="http://schemas.openxmlformats.org/officeDocument/2006/relationships/tags" Target="../tags/tag86.xml"/><Relationship Id="rId7" Type="http://schemas.openxmlformats.org/officeDocument/2006/relationships/tags" Target="../tags/tag90.xml"/><Relationship Id="rId2" Type="http://schemas.openxmlformats.org/officeDocument/2006/relationships/tags" Target="../tags/tag85.xml"/><Relationship Id="rId1" Type="http://schemas.openxmlformats.org/officeDocument/2006/relationships/tags" Target="../tags/tag84.xml"/><Relationship Id="rId6" Type="http://schemas.openxmlformats.org/officeDocument/2006/relationships/tags" Target="../tags/tag89.xml"/><Relationship Id="rId5" Type="http://schemas.openxmlformats.org/officeDocument/2006/relationships/tags" Target="../tags/tag88.xml"/><Relationship Id="rId10" Type="http://schemas.openxmlformats.org/officeDocument/2006/relationships/image" Target="../media/image2.png"/><Relationship Id="rId4" Type="http://schemas.openxmlformats.org/officeDocument/2006/relationships/tags" Target="../tags/tag87.xml"/><Relationship Id="rId9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tags" Target="../tags/tag99.xml"/><Relationship Id="rId3" Type="http://schemas.openxmlformats.org/officeDocument/2006/relationships/tags" Target="../tags/tag94.xml"/><Relationship Id="rId7" Type="http://schemas.openxmlformats.org/officeDocument/2006/relationships/tags" Target="../tags/tag98.xml"/><Relationship Id="rId2" Type="http://schemas.openxmlformats.org/officeDocument/2006/relationships/tags" Target="../tags/tag93.xml"/><Relationship Id="rId1" Type="http://schemas.openxmlformats.org/officeDocument/2006/relationships/tags" Target="../tags/tag92.xml"/><Relationship Id="rId6" Type="http://schemas.openxmlformats.org/officeDocument/2006/relationships/tags" Target="../tags/tag97.xml"/><Relationship Id="rId5" Type="http://schemas.openxmlformats.org/officeDocument/2006/relationships/tags" Target="../tags/tag96.xml"/><Relationship Id="rId10" Type="http://schemas.openxmlformats.org/officeDocument/2006/relationships/image" Target="../media/image9.png"/><Relationship Id="rId4" Type="http://schemas.openxmlformats.org/officeDocument/2006/relationships/tags" Target="../tags/tag95.xml"/><Relationship Id="rId9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tags" Target="../tags/tag107.xml"/><Relationship Id="rId3" Type="http://schemas.openxmlformats.org/officeDocument/2006/relationships/tags" Target="../tags/tag102.xml"/><Relationship Id="rId7" Type="http://schemas.openxmlformats.org/officeDocument/2006/relationships/tags" Target="../tags/tag106.xml"/><Relationship Id="rId2" Type="http://schemas.openxmlformats.org/officeDocument/2006/relationships/tags" Target="../tags/tag101.xml"/><Relationship Id="rId1" Type="http://schemas.openxmlformats.org/officeDocument/2006/relationships/tags" Target="../tags/tag100.xml"/><Relationship Id="rId6" Type="http://schemas.openxmlformats.org/officeDocument/2006/relationships/tags" Target="../tags/tag105.xml"/><Relationship Id="rId5" Type="http://schemas.openxmlformats.org/officeDocument/2006/relationships/tags" Target="../tags/tag104.xml"/><Relationship Id="rId10" Type="http://schemas.openxmlformats.org/officeDocument/2006/relationships/image" Target="../media/image10.png"/><Relationship Id="rId4" Type="http://schemas.openxmlformats.org/officeDocument/2006/relationships/tags" Target="../tags/tag103.xml"/><Relationship Id="rId9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tags" Target="../tags/tag115.xml"/><Relationship Id="rId3" Type="http://schemas.openxmlformats.org/officeDocument/2006/relationships/tags" Target="../tags/tag110.xml"/><Relationship Id="rId7" Type="http://schemas.openxmlformats.org/officeDocument/2006/relationships/tags" Target="../tags/tag114.xml"/><Relationship Id="rId12" Type="http://schemas.openxmlformats.org/officeDocument/2006/relationships/image" Target="../media/image7.emf"/><Relationship Id="rId2" Type="http://schemas.openxmlformats.org/officeDocument/2006/relationships/tags" Target="../tags/tag109.xml"/><Relationship Id="rId1" Type="http://schemas.openxmlformats.org/officeDocument/2006/relationships/tags" Target="../tags/tag108.xml"/><Relationship Id="rId6" Type="http://schemas.openxmlformats.org/officeDocument/2006/relationships/tags" Target="../tags/tag113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112.xml"/><Relationship Id="rId10" Type="http://schemas.openxmlformats.org/officeDocument/2006/relationships/tags" Target="../tags/tag117.xml"/><Relationship Id="rId4" Type="http://schemas.openxmlformats.org/officeDocument/2006/relationships/tags" Target="../tags/tag111.xml"/><Relationship Id="rId9" Type="http://schemas.openxmlformats.org/officeDocument/2006/relationships/tags" Target="../tags/tag116.xml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20.xml"/><Relationship Id="rId7" Type="http://schemas.openxmlformats.org/officeDocument/2006/relationships/tags" Target="../tags/tag124.xml"/><Relationship Id="rId2" Type="http://schemas.openxmlformats.org/officeDocument/2006/relationships/tags" Target="../tags/tag119.xml"/><Relationship Id="rId1" Type="http://schemas.openxmlformats.org/officeDocument/2006/relationships/tags" Target="../tags/tag118.xml"/><Relationship Id="rId6" Type="http://schemas.openxmlformats.org/officeDocument/2006/relationships/tags" Target="../tags/tag123.xml"/><Relationship Id="rId5" Type="http://schemas.openxmlformats.org/officeDocument/2006/relationships/tags" Target="../tags/tag122.xml"/><Relationship Id="rId4" Type="http://schemas.openxmlformats.org/officeDocument/2006/relationships/tags" Target="../tags/tag121.xml"/><Relationship Id="rId9" Type="http://schemas.openxmlformats.org/officeDocument/2006/relationships/image" Target="../media/image11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7" Type="http://schemas.openxmlformats.org/officeDocument/2006/relationships/image" Target="../media/image3.png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3.xml"/><Relationship Id="rId4" Type="http://schemas.openxmlformats.org/officeDocument/2006/relationships/tags" Target="../tags/tag22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26.xml"/><Relationship Id="rId7" Type="http://schemas.openxmlformats.org/officeDocument/2006/relationships/tags" Target="../tags/tag30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5" Type="http://schemas.openxmlformats.org/officeDocument/2006/relationships/tags" Target="../tags/tag28.xml"/><Relationship Id="rId4" Type="http://schemas.openxmlformats.org/officeDocument/2006/relationships/tags" Target="../tags/tag27.xml"/><Relationship Id="rId9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8.xml"/><Relationship Id="rId3" Type="http://schemas.openxmlformats.org/officeDocument/2006/relationships/tags" Target="../tags/tag33.xml"/><Relationship Id="rId7" Type="http://schemas.openxmlformats.org/officeDocument/2006/relationships/tags" Target="../tags/tag37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tags" Target="../tags/tag36.xml"/><Relationship Id="rId11" Type="http://schemas.openxmlformats.org/officeDocument/2006/relationships/image" Target="../media/image4.png"/><Relationship Id="rId5" Type="http://schemas.openxmlformats.org/officeDocument/2006/relationships/tags" Target="../tags/tag35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34.xml"/><Relationship Id="rId9" Type="http://schemas.openxmlformats.org/officeDocument/2006/relationships/tags" Target="../tags/tag39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7" Type="http://schemas.openxmlformats.org/officeDocument/2006/relationships/image" Target="../media/image5.emf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4.xml"/><Relationship Id="rId4" Type="http://schemas.openxmlformats.org/officeDocument/2006/relationships/tags" Target="../tags/tag43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50.xml"/><Relationship Id="rId7" Type="http://schemas.openxmlformats.org/officeDocument/2006/relationships/tags" Target="../tags/tag54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tags" Target="../tags/tag53.xml"/><Relationship Id="rId5" Type="http://schemas.openxmlformats.org/officeDocument/2006/relationships/tags" Target="../tags/tag52.xml"/><Relationship Id="rId4" Type="http://schemas.openxmlformats.org/officeDocument/2006/relationships/tags" Target="../tags/tag51.xml"/><Relationship Id="rId9" Type="http://schemas.openxmlformats.org/officeDocument/2006/relationships/image" Target="../media/image6.emf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tags" Target="../tags/tag57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6" Type="http://schemas.openxmlformats.org/officeDocument/2006/relationships/tags" Target="../tags/tag60.xml"/><Relationship Id="rId5" Type="http://schemas.openxmlformats.org/officeDocument/2006/relationships/tags" Target="../tags/tag59.xml"/><Relationship Id="rId4" Type="http://schemas.openxmlformats.org/officeDocument/2006/relationships/tags" Target="../tags/tag5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email"/>
          <a:stretch>
            <a:fillRect/>
          </a:stretch>
        </p:blipFill>
        <p:spPr>
          <a:xfrm>
            <a:off x="580644" y="413229"/>
            <a:ext cx="11150550" cy="615139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2472220" y="2239645"/>
            <a:ext cx="7618730" cy="1167765"/>
          </a:xfrm>
          <a:noFill/>
        </p:spPr>
        <p:txBody>
          <a:bodyPr wrap="square" lIns="91440" tIns="45720" rIns="91440" bIns="45720" rtlCol="0" anchor="ctr" anchorCtr="0">
            <a:normAutofit/>
          </a:bodyPr>
          <a:lstStyle>
            <a:lvl1pPr algn="ctr">
              <a:defRPr kumimoji="0" lang="zh-CN" altLang="en-US" sz="5400" b="0" i="0" spc="30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latin typeface="Arial" panose="020B0604020202020204" pitchFamily="34" charset="0"/>
                <a:ea typeface="汉仪乐喵体W" panose="00020600040101010101" pitchFamily="18" charset="-122"/>
                <a:cs typeface="+mn-cs"/>
              </a:defRPr>
            </a:lvl1pPr>
          </a:lstStyle>
          <a:p>
            <a:pPr marL="0" marR="0" lvl="0" indent="0" algn="ctr"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2472220" y="3488928"/>
            <a:ext cx="7618730" cy="1005788"/>
          </a:xfrm>
          <a:noFill/>
        </p:spPr>
        <p:txBody>
          <a:bodyPr wrap="square" lIns="91440" tIns="45720" rIns="91440" bIns="45720" rtlCol="0" anchor="t" anchorCtr="0">
            <a:normAutofit/>
          </a:bodyPr>
          <a:lstStyle>
            <a:lvl1pPr marL="0" indent="0" algn="ctr">
              <a:buNone/>
              <a:defRPr kumimoji="0" lang="zh-CN" altLang="en-US" sz="2400" b="0" i="0" spc="200" baseline="0" dirty="0">
                <a:ln>
                  <a:noFill/>
                </a:ln>
                <a:effectLst/>
                <a:uLnTx/>
                <a:latin typeface="Arial" panose="020B0604020202020204" pitchFamily="34" charset="0"/>
              </a:defRPr>
            </a:lvl1pPr>
          </a:lstStyle>
          <a:p>
            <a:pPr marL="228600" marR="0" lvl="0" indent="-228600" algn="ctr">
              <a:spcAft>
                <a:spcPts val="0"/>
              </a:spcAft>
              <a:buClrTx/>
              <a:buSzTx/>
            </a:pPr>
            <a:r>
              <a:rPr lang="zh-CN" altLang="en-US" dirty="0"/>
              <a:t>单击此处编辑副标题</a:t>
            </a:r>
            <a:endParaRPr lang="en-US" altLang="zh-CN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email"/>
          <a:stretch>
            <a:fillRect/>
          </a:stretch>
        </p:blipFill>
        <p:spPr>
          <a:xfrm>
            <a:off x="376936" y="465836"/>
            <a:ext cx="11387328" cy="6129528"/>
          </a:xfrm>
          <a:prstGeom prst="rect">
            <a:avLst/>
          </a:prstGeom>
        </p:spPr>
      </p:pic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69930" y="952508"/>
            <a:ext cx="10852237" cy="5388907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email"/>
          <a:stretch>
            <a:fillRect/>
          </a:stretch>
        </p:blipFill>
        <p:spPr>
          <a:xfrm>
            <a:off x="924210" y="415289"/>
            <a:ext cx="10796016" cy="612648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3429001" y="2385676"/>
            <a:ext cx="5879668" cy="1230315"/>
          </a:xfrm>
          <a:noFill/>
        </p:spPr>
        <p:txBody>
          <a:bodyPr wrap="square" lIns="91440" tIns="45720" rIns="91440" bIns="45720" rtlCol="0" anchor="b" anchorCtr="0">
            <a:normAutofit/>
          </a:bodyPr>
          <a:lstStyle>
            <a:lvl1pPr marL="857250" indent="-857250" algn="ctr">
              <a:buFont typeface="Arial" panose="020B0604020202020204" pitchFamily="34" charset="0"/>
              <a:buNone/>
              <a:defRPr kumimoji="0" sz="6000" b="0" i="0" spc="300" baseline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latin typeface="Arial" panose="020B0604020202020204" pitchFamily="34" charset="0"/>
                <a:ea typeface="汉仪乐喵体W" panose="00020600040101010101" pitchFamily="18" charset="-122"/>
                <a:cs typeface="+mn-cs"/>
                <a:sym typeface="+mn-ea"/>
              </a:defRPr>
            </a:lvl1pPr>
          </a:lstStyle>
          <a:p>
            <a:pPr marL="0" marR="0" lvl="0" indent="0" algn="ctr"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dirty="0" err="1">
                <a:sym typeface="+mn-ea"/>
              </a:rPr>
              <a:t>编辑标题</a:t>
            </a:r>
            <a:endParaRPr dirty="0"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3" hasCustomPrompt="1"/>
            <p:custDataLst>
              <p:tags r:id="rId6"/>
            </p:custDataLst>
          </p:nvPr>
        </p:nvSpPr>
        <p:spPr>
          <a:xfrm>
            <a:off x="3429001" y="3789452"/>
            <a:ext cx="5879668" cy="1230313"/>
          </a:xfrm>
          <a:noFill/>
        </p:spPr>
        <p:txBody>
          <a:bodyPr wrap="square" lIns="91440" tIns="45720" rIns="91440" bIns="45720" rtlCol="0" anchor="t" anchorCtr="0">
            <a:normAutofit/>
          </a:bodyPr>
          <a:lstStyle>
            <a:lvl1pPr marL="0" indent="0" algn="ctr">
              <a:buNone/>
              <a:defRPr kumimoji="0" lang="zh-CN" altLang="en-US" sz="2400" b="0" i="0" spc="200" smtClean="0">
                <a:ln>
                  <a:noFill/>
                </a:ln>
                <a:effectLst/>
                <a:uLnTx/>
                <a:latin typeface="Arial" panose="020B0604020202020204" pitchFamily="34" charset="0"/>
              </a:defRPr>
            </a:lvl1pPr>
            <a:lvl2pPr marL="228600" indent="0">
              <a:buNone/>
              <a:defRPr lang="zh-CN" altLang="en-US" sz="1800" smtClean="0">
                <a:solidFill>
                  <a:schemeClr val="tx1"/>
                </a:solidFill>
                <a:latin typeface="+mn-lt"/>
                <a:ea typeface="+mn-ea"/>
              </a:defRPr>
            </a:lvl2pPr>
            <a:lvl3pPr>
              <a:defRPr lang="zh-CN" altLang="en-US" sz="1800" smtClean="0">
                <a:solidFill>
                  <a:schemeClr val="tx1"/>
                </a:solidFill>
                <a:latin typeface="+mn-lt"/>
                <a:ea typeface="+mn-ea"/>
              </a:defRPr>
            </a:lvl3pPr>
            <a:lvl4pPr>
              <a:defRPr lang="zh-CN" altLang="en-US" sz="1800" smtClean="0">
                <a:solidFill>
                  <a:schemeClr val="tx1"/>
                </a:solidFill>
                <a:latin typeface="+mn-lt"/>
                <a:ea typeface="+mn-ea"/>
              </a:defRPr>
            </a:lvl4pPr>
            <a:lvl5pPr>
              <a:defRPr lang="zh-CN" altLang="en-US" sz="18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228600" marR="0" lvl="0" indent="-228600" algn="ctr">
              <a:spcAft>
                <a:spcPts val="0"/>
              </a:spcAft>
              <a:buClrTx/>
              <a:buSzTx/>
            </a:pPr>
            <a:r>
              <a:rPr lang="zh-CN" altLang="en-US" dirty="0"/>
              <a:t>单击此处编辑副标题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email"/>
          <a:stretch>
            <a:fillRect/>
          </a:stretch>
        </p:blipFill>
        <p:spPr>
          <a:xfrm>
            <a:off x="10761381" y="5404742"/>
            <a:ext cx="1042416" cy="123139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 baseline="0"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1"/>
            </p:custDataLst>
          </p:nvPr>
        </p:nvSpPr>
        <p:spPr>
          <a:xfrm>
            <a:off x="292800" y="304200"/>
            <a:ext cx="11606400" cy="6249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ea typeface="幼圆" panose="02010509060101010101" pitchFamily="49" charset="-122"/>
            </a:endParaRPr>
          </a:p>
        </p:txBody>
      </p:sp>
      <p:pic>
        <p:nvPicPr>
          <p:cNvPr id="10" name="图片 9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10355788" y="4947361"/>
            <a:ext cx="1316850" cy="146316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1281600" y="1249200"/>
            <a:ext cx="9626400" cy="723600"/>
          </a:xfrm>
        </p:spPr>
        <p:txBody>
          <a:bodyPr anchor="ctr"/>
          <a:lstStyle>
            <a:lvl1pPr>
              <a:defRPr sz="3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281113" y="2163600"/>
            <a:ext cx="9626600" cy="34452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1"/>
            </p:custDataLst>
          </p:nvPr>
        </p:nvSpPr>
        <p:spPr>
          <a:xfrm>
            <a:off x="0" y="0"/>
            <a:ext cx="4823460" cy="6866255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 dirty="0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11" name="图片 10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email"/>
          <a:stretch>
            <a:fillRect/>
          </a:stretch>
        </p:blipFill>
        <p:spPr>
          <a:xfrm>
            <a:off x="800868" y="5719287"/>
            <a:ext cx="1194920" cy="98763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583200" y="770400"/>
            <a:ext cx="3960000" cy="882000"/>
          </a:xfrm>
        </p:spPr>
        <p:txBody>
          <a:bodyPr anchor="ctr"/>
          <a:lstStyle>
            <a:lvl1pPr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586800" y="1764000"/>
            <a:ext cx="3956400" cy="40932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5101200" y="769938"/>
            <a:ext cx="6480000" cy="5087937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0"/>
            <a:ext cx="12192000" cy="26640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email"/>
          <a:stretch>
            <a:fillRect/>
          </a:stretch>
        </p:blipFill>
        <p:spPr>
          <a:xfrm>
            <a:off x="370099" y="341387"/>
            <a:ext cx="1944793" cy="96934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12000" y="781200"/>
            <a:ext cx="10976400" cy="626400"/>
          </a:xfrm>
        </p:spPr>
        <p:txBody>
          <a:bodyPr anchor="ctr"/>
          <a:lstStyle>
            <a:lvl1pPr algn="ctr"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612000" y="1659600"/>
            <a:ext cx="10975975" cy="82800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612775" y="2808000"/>
            <a:ext cx="10965600" cy="34308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1"/>
            </p:custDataLst>
          </p:nvPr>
        </p:nvSpPr>
        <p:spPr>
          <a:xfrm>
            <a:off x="0" y="5029201"/>
            <a:ext cx="12192000" cy="1828799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11" name="图片 10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email"/>
          <a:stretch>
            <a:fillRect/>
          </a:stretch>
        </p:blipFill>
        <p:spPr>
          <a:xfrm>
            <a:off x="678005" y="349291"/>
            <a:ext cx="1213209" cy="652329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04800" y="669600"/>
            <a:ext cx="10976400" cy="565200"/>
          </a:xfrm>
        </p:spPr>
        <p:txBody>
          <a:bodyPr anchor="ctr"/>
          <a:lstStyle>
            <a:lvl1pPr algn="ctr">
              <a:defRPr sz="3200"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604837" y="1681200"/>
            <a:ext cx="10990800" cy="32112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/>
            <p:custDataLst>
              <p:tags r:id="rId8"/>
            </p:custDataLst>
          </p:nvPr>
        </p:nvSpPr>
        <p:spPr>
          <a:xfrm>
            <a:off x="594000" y="5180400"/>
            <a:ext cx="11001600" cy="10116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2" cstate="email"/>
          <a:stretch>
            <a:fillRect/>
          </a:stretch>
        </p:blipFill>
        <p:spPr>
          <a:xfrm>
            <a:off x="11283327" y="5955297"/>
            <a:ext cx="426720" cy="664464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579600" y="237600"/>
            <a:ext cx="11037600" cy="441964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579600" y="1663200"/>
            <a:ext cx="5342400" cy="28944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6242400" y="1663200"/>
            <a:ext cx="5367600" cy="28944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9"/>
            </p:custDataLst>
          </p:nvPr>
        </p:nvSpPr>
        <p:spPr>
          <a:xfrm>
            <a:off x="572400" y="4816800"/>
            <a:ext cx="5342400" cy="7812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0"/>
            </p:custDataLst>
          </p:nvPr>
        </p:nvSpPr>
        <p:spPr>
          <a:xfrm>
            <a:off x="6253200" y="4813200"/>
            <a:ext cx="5367600" cy="7812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959224"/>
            <a:ext cx="12192000" cy="4939553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372366" y="220344"/>
            <a:ext cx="11717528" cy="6456224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1522800" y="1339200"/>
            <a:ext cx="9144000" cy="2386800"/>
          </a:xfrm>
        </p:spPr>
        <p:txBody>
          <a:bodyPr anchor="b"/>
          <a:lstStyle>
            <a:lvl1pPr algn="ctr">
              <a:defRPr sz="60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1522413" y="3862800"/>
            <a:ext cx="9144000" cy="165600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email"/>
          <a:stretch>
            <a:fillRect/>
          </a:stretch>
        </p:blipFill>
        <p:spPr>
          <a:xfrm>
            <a:off x="800868" y="5719287"/>
            <a:ext cx="1194920" cy="98763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9882" y="952508"/>
            <a:ext cx="10852237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579885" y="522533"/>
            <a:ext cx="11161789" cy="6040201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3331210" y="3522345"/>
            <a:ext cx="6367780" cy="1011555"/>
          </a:xfrm>
          <a:noFill/>
        </p:spPr>
        <p:txBody>
          <a:bodyPr wrap="square" lIns="91440" tIns="45720" rIns="91440" bIns="45720" rtlCol="0" anchor="ctr" anchorCtr="0">
            <a:normAutofit/>
          </a:bodyPr>
          <a:lstStyle>
            <a:lvl1pPr algn="ctr">
              <a:defRPr kumimoji="0" lang="zh-CN" altLang="en-US" sz="4800" b="0" i="0" baseline="0" dirty="0">
                <a:ln>
                  <a:noFill/>
                </a:ln>
                <a:effectLst/>
                <a:uLnTx/>
                <a:latin typeface="Arial" panose="020B0604020202020204" pitchFamily="34" charset="0"/>
                <a:ea typeface="汉仪乐喵体W" panose="00020600040101010101" pitchFamily="18" charset="-122"/>
                <a:cs typeface="+mn-cs"/>
              </a:defRPr>
            </a:lvl1pPr>
          </a:lstStyle>
          <a:p>
            <a:pPr marL="0" marR="0" lvl="0" indent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lang="zh-CN" altLang="en-US" dirty="0"/>
              <a:t>单击此处编辑标题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800868" y="5719287"/>
            <a:ext cx="1194920" cy="98763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238877" y="952508"/>
            <a:ext cx="5283242" cy="5388907"/>
          </a:xfrm>
        </p:spPr>
        <p:txBody>
          <a:bodyPr>
            <a:noAutofit/>
          </a:bodyPr>
          <a:lstStyle>
            <a:lvl1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1" cstate="email"/>
          <a:stretch>
            <a:fillRect/>
          </a:stretch>
        </p:blipFill>
        <p:spPr>
          <a:xfrm>
            <a:off x="10355788" y="4947361"/>
            <a:ext cx="1316850" cy="146316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69930" y="952508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0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69925" y="1406525"/>
            <a:ext cx="5283200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952508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406525"/>
            <a:ext cx="5283242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email"/>
          <a:stretch>
            <a:fillRect/>
          </a:stretch>
        </p:blipFill>
        <p:spPr>
          <a:xfrm>
            <a:off x="376936" y="465836"/>
            <a:ext cx="11387328" cy="612952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0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10761381" y="5404742"/>
            <a:ext cx="1042416" cy="123139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3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4"/>
            </p:custDataLst>
          </p:nvPr>
        </p:nvSpPr>
        <p:spPr>
          <a:xfrm>
            <a:off x="6238925" y="952508"/>
            <a:ext cx="5283242" cy="5388907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9EFD9D74-47D9-4702-A33C-335B63B48DBF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2021/1/22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FABC47A4-756D-490B-A52F-7D9E2C9FC05F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email"/>
          <a:stretch>
            <a:fillRect/>
          </a:stretch>
        </p:blipFill>
        <p:spPr>
          <a:xfrm>
            <a:off x="11283327" y="5955297"/>
            <a:ext cx="426720" cy="664464"/>
          </a:xfrm>
          <a:prstGeom prst="rect">
            <a:avLst/>
          </a:prstGeom>
        </p:spPr>
      </p:pic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ags" Target="../tags/tag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20"/>
            </p:custDataLst>
          </p:nvPr>
        </p:nvSpPr>
        <p:spPr>
          <a:xfrm>
            <a:off x="669882" y="443230"/>
            <a:ext cx="10852237" cy="441964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1"/>
            </p:custDataLst>
          </p:nvPr>
        </p:nvSpPr>
        <p:spPr>
          <a:xfrm>
            <a:off x="669882" y="952508"/>
            <a:ext cx="10852237" cy="5388907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2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3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4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KSO_TEMPLATE" hidden="1"/>
          <p:cNvSpPr/>
          <p:nvPr>
            <p:custDataLst>
              <p:tags r:id="rId2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400" b="1" u="none" strike="noStrike" kern="1200" cap="none" spc="2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圆角矩形 26"/>
          <p:cNvSpPr/>
          <p:nvPr/>
        </p:nvSpPr>
        <p:spPr>
          <a:xfrm>
            <a:off x="9805375" y="56626"/>
            <a:ext cx="2405566" cy="581519"/>
          </a:xfrm>
          <a:prstGeom prst="roundRect">
            <a:avLst>
              <a:gd name="adj" fmla="val 45014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" name="组合 5"/>
          <p:cNvGrpSpPr/>
          <p:nvPr/>
        </p:nvGrpSpPr>
        <p:grpSpPr>
          <a:xfrm>
            <a:off x="-10795" y="-57150"/>
            <a:ext cx="12299950" cy="6858000"/>
            <a:chOff x="0" y="0"/>
            <a:chExt cx="19370" cy="10800"/>
          </a:xfrm>
        </p:grpSpPr>
        <p:grpSp>
          <p:nvGrpSpPr>
            <p:cNvPr id="3" name="组合 2"/>
            <p:cNvGrpSpPr/>
            <p:nvPr/>
          </p:nvGrpSpPr>
          <p:grpSpPr>
            <a:xfrm>
              <a:off x="0" y="0"/>
              <a:ext cx="19370" cy="10800"/>
              <a:chOff x="0" y="0"/>
              <a:chExt cx="12192000" cy="6834563"/>
            </a:xfrm>
            <a:solidFill>
              <a:schemeClr val="accent3">
                <a:lumMod val="20000"/>
                <a:lumOff val="80000"/>
              </a:schemeClr>
            </a:solidFill>
          </p:grpSpPr>
          <p:sp>
            <p:nvSpPr>
              <p:cNvPr id="4" name="矩形 3"/>
              <p:cNvSpPr/>
              <p:nvPr/>
            </p:nvSpPr>
            <p:spPr>
              <a:xfrm>
                <a:off x="0" y="0"/>
                <a:ext cx="12192000" cy="2606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11" name="矩形 10"/>
              <p:cNvSpPr/>
              <p:nvPr/>
            </p:nvSpPr>
            <p:spPr>
              <a:xfrm>
                <a:off x="0" y="6573915"/>
                <a:ext cx="12192000" cy="2606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12" name="矩形 11"/>
              <p:cNvSpPr/>
              <p:nvPr/>
            </p:nvSpPr>
            <p:spPr>
              <a:xfrm>
                <a:off x="0" y="260648"/>
                <a:ext cx="263352" cy="631326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13" name="矩形 12"/>
              <p:cNvSpPr/>
              <p:nvPr/>
            </p:nvSpPr>
            <p:spPr>
              <a:xfrm>
                <a:off x="11907915" y="260648"/>
                <a:ext cx="263352" cy="631326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</p:grpSp>
        <p:sp>
          <p:nvSpPr>
            <p:cNvPr id="15" name="圆角矩形 14"/>
            <p:cNvSpPr/>
            <p:nvPr/>
          </p:nvSpPr>
          <p:spPr>
            <a:xfrm>
              <a:off x="15435" y="90"/>
              <a:ext cx="3784" cy="914"/>
            </a:xfrm>
            <a:prstGeom prst="roundRect">
              <a:avLst>
                <a:gd name="adj" fmla="val 45014"/>
              </a:avLst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6" name="图片 15" descr="大桥教育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587" y="90"/>
              <a:ext cx="3308" cy="915"/>
            </a:xfrm>
            <a:prstGeom prst="rect">
              <a:avLst/>
            </a:prstGeom>
          </p:spPr>
        </p:pic>
      </p:grp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333500" y="1844675"/>
            <a:ext cx="9525000" cy="3277870"/>
          </a:xfrm>
        </p:spPr>
        <p:txBody>
          <a:bodyPr>
            <a:normAutofit/>
          </a:bodyPr>
          <a:lstStyle/>
          <a:p>
            <a:pPr algn="ctr"/>
            <a:r>
              <a:rPr lang="zh-CN" altLang="en-US" sz="4400" b="1" dirty="0">
                <a:solidFill>
                  <a:schemeClr val="tx1"/>
                </a:solidFill>
                <a:latin typeface="Adobe 楷体 Std R" panose="02020400000000000000" pitchFamily="18" charset="-122"/>
                <a:ea typeface="Adobe 楷体 Std R" panose="02020400000000000000" pitchFamily="18" charset="-122"/>
                <a:cs typeface="Adobe 楷体 Std R" panose="02020400000000000000" pitchFamily="18" charset="-122"/>
              </a:rPr>
              <a:t>爱学习新概念</a:t>
            </a:r>
            <a:r>
              <a:rPr lang="en-US" altLang="zh-CN" sz="4400" b="1" dirty="0">
                <a:solidFill>
                  <a:schemeClr val="tx1"/>
                </a:solidFill>
                <a:latin typeface="Adobe 楷体 Std R" panose="02020400000000000000" pitchFamily="18" charset="-122"/>
                <a:ea typeface="Adobe 楷体 Std R" panose="02020400000000000000" pitchFamily="18" charset="-122"/>
                <a:cs typeface="Adobe 楷体 Std R" panose="02020400000000000000" pitchFamily="18" charset="-122"/>
              </a:rPr>
              <a:t>L25-48</a:t>
            </a:r>
            <a:r>
              <a:rPr sz="4400" b="1" dirty="0">
                <a:solidFill>
                  <a:schemeClr val="tx1"/>
                </a:solidFill>
                <a:latin typeface="Adobe 楷体 Std R" panose="02020400000000000000" pitchFamily="18" charset="-122"/>
                <a:ea typeface="Adobe 楷体 Std R" panose="02020400000000000000" pitchFamily="18" charset="-122"/>
                <a:cs typeface="Adobe 楷体 Std R" panose="02020400000000000000" pitchFamily="18" charset="-122"/>
              </a:rPr>
              <a:t>课微信教学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18"/>
          <p:cNvSpPr txBox="1"/>
          <p:nvPr/>
        </p:nvSpPr>
        <p:spPr>
          <a:xfrm>
            <a:off x="265430" y="261620"/>
            <a:ext cx="11674475" cy="62928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>
              <a:lnSpc>
                <a:spcPct val="140000"/>
              </a:lnSpc>
            </a:pPr>
            <a:endParaRPr lang="en-US" sz="2400" b="0">
              <a:latin typeface="Tahoma" panose="020B0604030504040204" charset="0"/>
              <a:cs typeface="Tahoma" panose="020B0604030504040204" charset="0"/>
            </a:endParaRPr>
          </a:p>
          <a:p>
            <a:pPr indent="0">
              <a:lnSpc>
                <a:spcPct val="140000"/>
              </a:lnSpc>
            </a:pPr>
            <a:r>
              <a:rPr lang="en-US" sz="2400" b="0">
                <a:latin typeface="Tahoma" panose="020B0604030504040204" charset="0"/>
                <a:cs typeface="Tahoma" panose="020B0604030504040204" charset="0"/>
              </a:rPr>
              <a:t> I.选择 </a:t>
            </a:r>
          </a:p>
          <a:p>
            <a:pPr indent="0">
              <a:lnSpc>
                <a:spcPct val="140000"/>
              </a:lnSpc>
            </a:pPr>
            <a:r>
              <a:rPr lang="en-US" sz="2400" b="0">
                <a:latin typeface="Tahoma" panose="020B0604030504040204" charset="0"/>
                <a:cs typeface="Tahoma" panose="020B0604030504040204" charset="0"/>
              </a:rPr>
              <a:t>(   ) 1. Mr. Smith is going to _______ the bookcase blue.   </a:t>
            </a:r>
          </a:p>
          <a:p>
            <a:pPr indent="0">
              <a:lnSpc>
                <a:spcPct val="140000"/>
              </a:lnSpc>
            </a:pPr>
            <a:r>
              <a:rPr lang="en-US" sz="2400" b="0">
                <a:latin typeface="Tahoma" panose="020B0604030504040204" charset="0"/>
                <a:cs typeface="Tahoma" panose="020B0604030504040204" charset="0"/>
              </a:rPr>
              <a:t>        A. paint			B. paints			C. painting </a:t>
            </a:r>
          </a:p>
          <a:p>
            <a:pPr indent="0">
              <a:lnSpc>
                <a:spcPct val="140000"/>
              </a:lnSpc>
            </a:pPr>
            <a:r>
              <a:rPr lang="en-US" sz="2400" b="0">
                <a:latin typeface="Tahoma" panose="020B0604030504040204" charset="0"/>
                <a:cs typeface="Tahoma" panose="020B0604030504040204" charset="0"/>
              </a:rPr>
              <a:t>(   ) 2. Be careful, Peter. _______ drop the vase!</a:t>
            </a:r>
          </a:p>
          <a:p>
            <a:pPr indent="0">
              <a:lnSpc>
                <a:spcPct val="140000"/>
              </a:lnSpc>
            </a:pPr>
            <a:r>
              <a:rPr lang="en-US" sz="2400" b="0">
                <a:latin typeface="Tahoma" panose="020B0604030504040204" charset="0"/>
                <a:cs typeface="Tahoma" panose="020B0604030504040204" charset="0"/>
              </a:rPr>
              <a:t>        A. Not			B. No				C. Don’t</a:t>
            </a:r>
          </a:p>
          <a:p>
            <a:pPr indent="0">
              <a:lnSpc>
                <a:spcPct val="140000"/>
              </a:lnSpc>
            </a:pPr>
            <a:r>
              <a:rPr lang="en-US" sz="2400" b="0">
                <a:latin typeface="Tahoma" panose="020B0604030504040204" charset="0"/>
                <a:cs typeface="Tahoma" panose="020B0604030504040204" charset="0"/>
              </a:rPr>
              <a:t>(   ) 3. What is your brother’s _______ colour?</a:t>
            </a:r>
          </a:p>
          <a:p>
            <a:pPr indent="0">
              <a:lnSpc>
                <a:spcPct val="140000"/>
              </a:lnSpc>
            </a:pPr>
            <a:r>
              <a:rPr lang="en-US" sz="2400" b="0">
                <a:latin typeface="Tahoma" panose="020B0604030504040204" charset="0"/>
                <a:cs typeface="Tahoma" panose="020B0604030504040204" charset="0"/>
              </a:rPr>
              <a:t>        A. good		         B. like				C. favourite </a:t>
            </a:r>
          </a:p>
          <a:p>
            <a:pPr indent="0">
              <a:lnSpc>
                <a:spcPct val="140000"/>
              </a:lnSpc>
            </a:pPr>
            <a:r>
              <a:rPr lang="en-US" sz="2400" b="0">
                <a:latin typeface="Tahoma" panose="020B0604030504040204" charset="0"/>
                <a:cs typeface="Tahoma" panose="020B0604030504040204" charset="0"/>
              </a:rPr>
              <a:t>(   ) 4. Where _______ my glasses? I can’t find _______.</a:t>
            </a:r>
          </a:p>
          <a:p>
            <a:pPr indent="0">
              <a:lnSpc>
                <a:spcPct val="140000"/>
              </a:lnSpc>
            </a:pPr>
            <a:r>
              <a:rPr lang="en-US" sz="2400" b="0">
                <a:latin typeface="Tahoma" panose="020B0604030504040204" charset="0"/>
                <a:cs typeface="Tahoma" panose="020B0604030504040204" charset="0"/>
              </a:rPr>
              <a:t>       A. is; it		         B. are; them	                   C. do; them </a:t>
            </a:r>
          </a:p>
          <a:p>
            <a:pPr indent="0">
              <a:lnSpc>
                <a:spcPct val="140000"/>
              </a:lnSpc>
            </a:pPr>
            <a:r>
              <a:rPr lang="en-US" sz="2400" b="0">
                <a:latin typeface="Tahoma" panose="020B0604030504040204" charset="0"/>
                <a:cs typeface="Tahoma" panose="020B0604030504040204" charset="0"/>
              </a:rPr>
              <a:t>(   ) 5. Do you want a _______ of chocolate? It’s fresh.</a:t>
            </a:r>
          </a:p>
          <a:p>
            <a:pPr indent="0">
              <a:lnSpc>
                <a:spcPct val="140000"/>
              </a:lnSpc>
            </a:pPr>
            <a:r>
              <a:rPr lang="en-US" sz="2400" b="0">
                <a:latin typeface="Tahoma" panose="020B0604030504040204" charset="0"/>
                <a:cs typeface="Tahoma" panose="020B0604030504040204" charset="0"/>
              </a:rPr>
              <a:t>       A. piece		         B. bar				C. loaf </a:t>
            </a:r>
          </a:p>
        </p:txBody>
      </p:sp>
      <p:grpSp>
        <p:nvGrpSpPr>
          <p:cNvPr id="30" name="组合 29"/>
          <p:cNvGrpSpPr/>
          <p:nvPr/>
        </p:nvGrpSpPr>
        <p:grpSpPr>
          <a:xfrm>
            <a:off x="0" y="-635"/>
            <a:ext cx="12313920" cy="6871335"/>
            <a:chOff x="0" y="0"/>
            <a:chExt cx="19370" cy="10800"/>
          </a:xfrm>
        </p:grpSpPr>
        <p:grpSp>
          <p:nvGrpSpPr>
            <p:cNvPr id="31" name="组合 30"/>
            <p:cNvGrpSpPr/>
            <p:nvPr/>
          </p:nvGrpSpPr>
          <p:grpSpPr>
            <a:xfrm>
              <a:off x="0" y="0"/>
              <a:ext cx="19370" cy="10800"/>
              <a:chOff x="0" y="0"/>
              <a:chExt cx="12192000" cy="6834563"/>
            </a:xfrm>
            <a:solidFill>
              <a:schemeClr val="accent3">
                <a:lumMod val="20000"/>
                <a:lumOff val="80000"/>
              </a:schemeClr>
            </a:solidFill>
          </p:grpSpPr>
          <p:sp>
            <p:nvSpPr>
              <p:cNvPr id="32" name="矩形 31"/>
              <p:cNvSpPr/>
              <p:nvPr/>
            </p:nvSpPr>
            <p:spPr>
              <a:xfrm>
                <a:off x="0" y="0"/>
                <a:ext cx="12192000" cy="35881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33" name="矩形 32"/>
              <p:cNvSpPr/>
              <p:nvPr/>
            </p:nvSpPr>
            <p:spPr>
              <a:xfrm>
                <a:off x="0" y="6573915"/>
                <a:ext cx="12192000" cy="2606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34" name="矩形 33"/>
              <p:cNvSpPr/>
              <p:nvPr/>
            </p:nvSpPr>
            <p:spPr>
              <a:xfrm>
                <a:off x="0" y="260648"/>
                <a:ext cx="263352" cy="631326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35" name="矩形 34"/>
              <p:cNvSpPr/>
              <p:nvPr/>
            </p:nvSpPr>
            <p:spPr>
              <a:xfrm>
                <a:off x="11907915" y="260648"/>
                <a:ext cx="263352" cy="631326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</p:grpSp>
        <p:sp>
          <p:nvSpPr>
            <p:cNvPr id="36" name="圆角矩形 35"/>
            <p:cNvSpPr/>
            <p:nvPr/>
          </p:nvSpPr>
          <p:spPr>
            <a:xfrm>
              <a:off x="15435" y="90"/>
              <a:ext cx="3784" cy="914"/>
            </a:xfrm>
            <a:prstGeom prst="roundRect">
              <a:avLst>
                <a:gd name="adj" fmla="val 45014"/>
              </a:avLst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37" name="图片 36" descr="大桥教育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587" y="90"/>
              <a:ext cx="3308" cy="915"/>
            </a:xfrm>
            <a:prstGeom prst="rect">
              <a:avLst/>
            </a:prstGeom>
          </p:spPr>
        </p:pic>
      </p:grpSp>
      <p:sp>
        <p:nvSpPr>
          <p:cNvPr id="7" name="云形 6"/>
          <p:cNvSpPr/>
          <p:nvPr/>
        </p:nvSpPr>
        <p:spPr>
          <a:xfrm>
            <a:off x="854710" y="1816100"/>
            <a:ext cx="1638300" cy="607695"/>
          </a:xfrm>
          <a:prstGeom prst="cloud">
            <a:avLst/>
          </a:prstGeom>
          <a:noFill/>
          <a:ln>
            <a:solidFill>
              <a:srgbClr val="00B0F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云形 7"/>
          <p:cNvSpPr/>
          <p:nvPr/>
        </p:nvSpPr>
        <p:spPr>
          <a:xfrm>
            <a:off x="7463155" y="2856865"/>
            <a:ext cx="1566545" cy="607695"/>
          </a:xfrm>
          <a:prstGeom prst="cloud">
            <a:avLst/>
          </a:prstGeom>
          <a:noFill/>
          <a:ln>
            <a:solidFill>
              <a:srgbClr val="00B0F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云形 8"/>
          <p:cNvSpPr/>
          <p:nvPr/>
        </p:nvSpPr>
        <p:spPr>
          <a:xfrm>
            <a:off x="7463155" y="3879850"/>
            <a:ext cx="1969135" cy="607695"/>
          </a:xfrm>
          <a:prstGeom prst="cloud">
            <a:avLst/>
          </a:prstGeom>
          <a:noFill/>
          <a:ln>
            <a:solidFill>
              <a:srgbClr val="00B0F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云形 9"/>
          <p:cNvSpPr/>
          <p:nvPr/>
        </p:nvSpPr>
        <p:spPr>
          <a:xfrm>
            <a:off x="3854450" y="4923790"/>
            <a:ext cx="1949450" cy="607695"/>
          </a:xfrm>
          <a:prstGeom prst="cloud">
            <a:avLst/>
          </a:prstGeom>
          <a:noFill/>
          <a:ln>
            <a:solidFill>
              <a:srgbClr val="00B0F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云形 10"/>
          <p:cNvSpPr/>
          <p:nvPr/>
        </p:nvSpPr>
        <p:spPr>
          <a:xfrm>
            <a:off x="3633470" y="5946775"/>
            <a:ext cx="1354455" cy="607695"/>
          </a:xfrm>
          <a:prstGeom prst="cloud">
            <a:avLst/>
          </a:prstGeom>
          <a:noFill/>
          <a:ln>
            <a:solidFill>
              <a:srgbClr val="00B0F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8" grpId="0" bldLvl="0" animBg="1"/>
      <p:bldP spid="9" grpId="0" bldLvl="0" animBg="1"/>
      <p:bldP spid="10" grpId="0" bldLvl="0" animBg="1"/>
      <p:bldP spid="11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-20955" y="-635"/>
            <a:ext cx="12334875" cy="6858635"/>
            <a:chOff x="-33" y="20"/>
            <a:chExt cx="19403" cy="10780"/>
          </a:xfrm>
        </p:grpSpPr>
        <p:grpSp>
          <p:nvGrpSpPr>
            <p:cNvPr id="5" name="组合 4"/>
            <p:cNvGrpSpPr/>
            <p:nvPr/>
          </p:nvGrpSpPr>
          <p:grpSpPr>
            <a:xfrm>
              <a:off x="-33" y="20"/>
              <a:ext cx="19403" cy="10780"/>
              <a:chOff x="-20748" y="12632"/>
              <a:chExt cx="12212748" cy="6821931"/>
            </a:xfrm>
            <a:solidFill>
              <a:schemeClr val="accent3">
                <a:lumMod val="20000"/>
                <a:lumOff val="80000"/>
              </a:schemeClr>
            </a:solidFill>
          </p:grpSpPr>
          <p:sp>
            <p:nvSpPr>
              <p:cNvPr id="11" name="矩形 10"/>
              <p:cNvSpPr/>
              <p:nvPr/>
            </p:nvSpPr>
            <p:spPr>
              <a:xfrm>
                <a:off x="-20748" y="12632"/>
                <a:ext cx="12192000" cy="35881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12" name="矩形 11"/>
              <p:cNvSpPr/>
              <p:nvPr/>
            </p:nvSpPr>
            <p:spPr>
              <a:xfrm>
                <a:off x="0" y="6573915"/>
                <a:ext cx="12192000" cy="2606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13" name="矩形 12"/>
              <p:cNvSpPr/>
              <p:nvPr/>
            </p:nvSpPr>
            <p:spPr>
              <a:xfrm>
                <a:off x="0" y="260648"/>
                <a:ext cx="263352" cy="631326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14" name="矩形 13"/>
              <p:cNvSpPr/>
              <p:nvPr/>
            </p:nvSpPr>
            <p:spPr>
              <a:xfrm>
                <a:off x="11907915" y="260648"/>
                <a:ext cx="263352" cy="631326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</p:grpSp>
        <p:sp>
          <p:nvSpPr>
            <p:cNvPr id="15" name="圆角矩形 14"/>
            <p:cNvSpPr/>
            <p:nvPr/>
          </p:nvSpPr>
          <p:spPr>
            <a:xfrm>
              <a:off x="15435" y="90"/>
              <a:ext cx="3784" cy="914"/>
            </a:xfrm>
            <a:prstGeom prst="roundRect">
              <a:avLst>
                <a:gd name="adj" fmla="val 45014"/>
              </a:avLst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6" name="图片 15" descr="大桥教育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587" y="90"/>
              <a:ext cx="3308" cy="915"/>
            </a:xfrm>
            <a:prstGeom prst="rect">
              <a:avLst/>
            </a:prstGeom>
          </p:spPr>
        </p:pic>
      </p:grpSp>
      <p:grpSp>
        <p:nvGrpSpPr>
          <p:cNvPr id="10" name="组合 9"/>
          <p:cNvGrpSpPr/>
          <p:nvPr/>
        </p:nvGrpSpPr>
        <p:grpSpPr>
          <a:xfrm>
            <a:off x="-20955" y="-635"/>
            <a:ext cx="12327890" cy="6871335"/>
            <a:chOff x="-22" y="0"/>
            <a:chExt cx="19392" cy="10800"/>
          </a:xfrm>
        </p:grpSpPr>
        <p:grpSp>
          <p:nvGrpSpPr>
            <p:cNvPr id="21" name="组合 20"/>
            <p:cNvGrpSpPr/>
            <p:nvPr/>
          </p:nvGrpSpPr>
          <p:grpSpPr>
            <a:xfrm>
              <a:off x="-22" y="0"/>
              <a:ext cx="19392" cy="10800"/>
              <a:chOff x="-13832" y="0"/>
              <a:chExt cx="12205832" cy="6834563"/>
            </a:xfrm>
            <a:solidFill>
              <a:schemeClr val="accent3">
                <a:lumMod val="20000"/>
                <a:lumOff val="80000"/>
              </a:schemeClr>
            </a:solidFill>
          </p:grpSpPr>
          <p:sp>
            <p:nvSpPr>
              <p:cNvPr id="22" name="矩形 21"/>
              <p:cNvSpPr/>
              <p:nvPr/>
            </p:nvSpPr>
            <p:spPr>
              <a:xfrm>
                <a:off x="-13832" y="0"/>
                <a:ext cx="12192000" cy="35881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23" name="矩形 22"/>
              <p:cNvSpPr/>
              <p:nvPr/>
            </p:nvSpPr>
            <p:spPr>
              <a:xfrm>
                <a:off x="0" y="6573915"/>
                <a:ext cx="12192000" cy="2606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24" name="矩形 23"/>
              <p:cNvSpPr/>
              <p:nvPr/>
            </p:nvSpPr>
            <p:spPr>
              <a:xfrm>
                <a:off x="0" y="260648"/>
                <a:ext cx="263352" cy="631326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26" name="矩形 25"/>
              <p:cNvSpPr/>
              <p:nvPr/>
            </p:nvSpPr>
            <p:spPr>
              <a:xfrm>
                <a:off x="11907915" y="260648"/>
                <a:ext cx="263352" cy="631326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</p:grpSp>
        <p:sp>
          <p:nvSpPr>
            <p:cNvPr id="27" name="圆角矩形 26"/>
            <p:cNvSpPr/>
            <p:nvPr/>
          </p:nvSpPr>
          <p:spPr>
            <a:xfrm>
              <a:off x="15435" y="90"/>
              <a:ext cx="3784" cy="914"/>
            </a:xfrm>
            <a:prstGeom prst="roundRect">
              <a:avLst>
                <a:gd name="adj" fmla="val 45014"/>
              </a:avLst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8" name="图片 27" descr="大桥教育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621" y="69"/>
              <a:ext cx="3308" cy="915"/>
            </a:xfrm>
            <a:prstGeom prst="rect">
              <a:avLst/>
            </a:prstGeom>
          </p:spPr>
        </p:pic>
      </p:grpSp>
      <p:sp>
        <p:nvSpPr>
          <p:cNvPr id="100" name="文本框 99"/>
          <p:cNvSpPr txBox="1"/>
          <p:nvPr/>
        </p:nvSpPr>
        <p:spPr>
          <a:xfrm>
            <a:off x="855980" y="521970"/>
            <a:ext cx="10479405" cy="58508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>
              <a:lnSpc>
                <a:spcPct val="260000"/>
              </a:lnSpc>
            </a:pPr>
            <a:r>
              <a:rPr sz="2400" b="0">
                <a:latin typeface="Tahoma" panose="020B0604030504040204" charset="0"/>
                <a:cs typeface="Tahoma" panose="020B0604030504040204" charset="0"/>
              </a:rPr>
              <a:t>II. 根据句意及提示写出正确的英文单词或用其正确形式填空。</a:t>
            </a:r>
          </a:p>
          <a:p>
            <a:pPr indent="0">
              <a:lnSpc>
                <a:spcPct val="260000"/>
              </a:lnSpc>
            </a:pPr>
            <a:r>
              <a:rPr sz="2400" b="0">
                <a:latin typeface="Tahoma" panose="020B0604030504040204" charset="0"/>
                <a:cs typeface="Tahoma" panose="020B0604030504040204" charset="0"/>
              </a:rPr>
              <a:t>1. Henry, _______ (送给) that letter to your sister.  </a:t>
            </a:r>
          </a:p>
          <a:p>
            <a:pPr indent="0">
              <a:lnSpc>
                <a:spcPct val="260000"/>
              </a:lnSpc>
            </a:pPr>
            <a:r>
              <a:rPr sz="2400" b="0">
                <a:latin typeface="Tahoma" panose="020B0604030504040204" charset="0"/>
                <a:cs typeface="Tahoma" panose="020B0604030504040204" charset="0"/>
              </a:rPr>
              <a:t>2. My _______ (老板) is in the office now.  </a:t>
            </a:r>
          </a:p>
          <a:p>
            <a:pPr indent="0">
              <a:lnSpc>
                <a:spcPct val="260000"/>
              </a:lnSpc>
            </a:pPr>
            <a:r>
              <a:rPr sz="2400" b="0">
                <a:latin typeface="Tahoma" panose="020B0604030504040204" charset="0"/>
                <a:cs typeface="Tahoma" panose="020B0604030504040204" charset="0"/>
              </a:rPr>
              <a:t>3. Can you _______ (jump) off that wall?   </a:t>
            </a:r>
          </a:p>
          <a:p>
            <a:pPr indent="0">
              <a:lnSpc>
                <a:spcPct val="260000"/>
              </a:lnSpc>
            </a:pPr>
            <a:r>
              <a:rPr sz="2400" b="0">
                <a:latin typeface="Tahoma" panose="020B0604030504040204" charset="0"/>
                <a:cs typeface="Tahoma" panose="020B0604030504040204" charset="0"/>
              </a:rPr>
              <a:t>4. We are doing _______ (us) homework now.   </a:t>
            </a:r>
          </a:p>
          <a:p>
            <a:pPr indent="0">
              <a:lnSpc>
                <a:spcPct val="260000"/>
              </a:lnSpc>
            </a:pPr>
            <a:r>
              <a:rPr sz="2400" b="0">
                <a:latin typeface="Tahoma" panose="020B0604030504040204" charset="0"/>
                <a:cs typeface="Tahoma" panose="020B0604030504040204" charset="0"/>
              </a:rPr>
              <a:t>5. Sit down and eat some _______(biscuit).  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361565" y="1880870"/>
            <a:ext cx="103124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</a:rPr>
              <a:t>send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847528" y="2853055"/>
            <a:ext cx="130048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</a:rPr>
              <a:t>boss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2648585" y="3818890"/>
            <a:ext cx="130048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</a:rPr>
              <a:t>jump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274060" y="4784725"/>
            <a:ext cx="130048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Tahoma" panose="020B0604030504040204" charset="0"/>
                <a:cs typeface="Tahoma" panose="020B0604030504040204" charset="0"/>
                <a:sym typeface="+mn-ea"/>
              </a:rPr>
              <a:t>our</a:t>
            </a:r>
            <a:endParaRPr lang="en-US" altLang="zh-CN" sz="2400">
              <a:solidFill>
                <a:srgbClr val="FF0000"/>
              </a:solidFill>
              <a:latin typeface="Tahoma" panose="020B0604030504040204" charset="0"/>
              <a:ea typeface="Adobe 楷体 Std R" panose="02020400000000000000" pitchFamily="18" charset="-122"/>
              <a:cs typeface="Tahoma" panose="020B06040305040402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502150" y="5690235"/>
            <a:ext cx="130048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</a:rPr>
              <a:t>biscuits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-20955" y="-635"/>
            <a:ext cx="12334875" cy="6858635"/>
            <a:chOff x="-33" y="20"/>
            <a:chExt cx="19403" cy="10780"/>
          </a:xfrm>
        </p:grpSpPr>
        <p:grpSp>
          <p:nvGrpSpPr>
            <p:cNvPr id="5" name="组合 4"/>
            <p:cNvGrpSpPr/>
            <p:nvPr/>
          </p:nvGrpSpPr>
          <p:grpSpPr>
            <a:xfrm>
              <a:off x="-33" y="20"/>
              <a:ext cx="19403" cy="10780"/>
              <a:chOff x="-20748" y="12632"/>
              <a:chExt cx="12212748" cy="6821931"/>
            </a:xfrm>
            <a:solidFill>
              <a:schemeClr val="accent3">
                <a:lumMod val="20000"/>
                <a:lumOff val="80000"/>
              </a:schemeClr>
            </a:solidFill>
          </p:grpSpPr>
          <p:sp>
            <p:nvSpPr>
              <p:cNvPr id="11" name="矩形 10"/>
              <p:cNvSpPr/>
              <p:nvPr/>
            </p:nvSpPr>
            <p:spPr>
              <a:xfrm>
                <a:off x="-20748" y="12632"/>
                <a:ext cx="12192000" cy="35881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12" name="矩形 11"/>
              <p:cNvSpPr/>
              <p:nvPr/>
            </p:nvSpPr>
            <p:spPr>
              <a:xfrm>
                <a:off x="0" y="6573915"/>
                <a:ext cx="12192000" cy="2606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13" name="矩形 12"/>
              <p:cNvSpPr/>
              <p:nvPr/>
            </p:nvSpPr>
            <p:spPr>
              <a:xfrm>
                <a:off x="0" y="260648"/>
                <a:ext cx="263352" cy="631326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14" name="矩形 13"/>
              <p:cNvSpPr/>
              <p:nvPr/>
            </p:nvSpPr>
            <p:spPr>
              <a:xfrm>
                <a:off x="11907915" y="260648"/>
                <a:ext cx="263352" cy="631326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</p:grpSp>
        <p:sp>
          <p:nvSpPr>
            <p:cNvPr id="15" name="圆角矩形 14"/>
            <p:cNvSpPr/>
            <p:nvPr/>
          </p:nvSpPr>
          <p:spPr>
            <a:xfrm>
              <a:off x="15435" y="90"/>
              <a:ext cx="3784" cy="914"/>
            </a:xfrm>
            <a:prstGeom prst="roundRect">
              <a:avLst>
                <a:gd name="adj" fmla="val 45014"/>
              </a:avLst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6" name="图片 15" descr="大桥教育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587" y="90"/>
              <a:ext cx="3308" cy="915"/>
            </a:xfrm>
            <a:prstGeom prst="rect">
              <a:avLst/>
            </a:prstGeom>
          </p:spPr>
        </p:pic>
      </p:grpSp>
      <p:grpSp>
        <p:nvGrpSpPr>
          <p:cNvPr id="10" name="组合 9"/>
          <p:cNvGrpSpPr/>
          <p:nvPr/>
        </p:nvGrpSpPr>
        <p:grpSpPr>
          <a:xfrm>
            <a:off x="-20955" y="-635"/>
            <a:ext cx="12327890" cy="6871335"/>
            <a:chOff x="-22" y="0"/>
            <a:chExt cx="19392" cy="10800"/>
          </a:xfrm>
        </p:grpSpPr>
        <p:grpSp>
          <p:nvGrpSpPr>
            <p:cNvPr id="21" name="组合 20"/>
            <p:cNvGrpSpPr/>
            <p:nvPr/>
          </p:nvGrpSpPr>
          <p:grpSpPr>
            <a:xfrm>
              <a:off x="-22" y="0"/>
              <a:ext cx="19392" cy="10800"/>
              <a:chOff x="-13832" y="0"/>
              <a:chExt cx="12205832" cy="6834563"/>
            </a:xfrm>
            <a:solidFill>
              <a:schemeClr val="accent3">
                <a:lumMod val="20000"/>
                <a:lumOff val="80000"/>
              </a:schemeClr>
            </a:solidFill>
          </p:grpSpPr>
          <p:sp>
            <p:nvSpPr>
              <p:cNvPr id="22" name="矩形 21"/>
              <p:cNvSpPr/>
              <p:nvPr/>
            </p:nvSpPr>
            <p:spPr>
              <a:xfrm>
                <a:off x="-13832" y="0"/>
                <a:ext cx="12192000" cy="35881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23" name="矩形 22"/>
              <p:cNvSpPr/>
              <p:nvPr/>
            </p:nvSpPr>
            <p:spPr>
              <a:xfrm>
                <a:off x="0" y="6573915"/>
                <a:ext cx="12192000" cy="2606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24" name="矩形 23"/>
              <p:cNvSpPr/>
              <p:nvPr/>
            </p:nvSpPr>
            <p:spPr>
              <a:xfrm>
                <a:off x="0" y="260648"/>
                <a:ext cx="263352" cy="631326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26" name="矩形 25"/>
              <p:cNvSpPr/>
              <p:nvPr/>
            </p:nvSpPr>
            <p:spPr>
              <a:xfrm>
                <a:off x="11907915" y="260648"/>
                <a:ext cx="263352" cy="631326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</p:grpSp>
        <p:sp>
          <p:nvSpPr>
            <p:cNvPr id="27" name="圆角矩形 26"/>
            <p:cNvSpPr/>
            <p:nvPr/>
          </p:nvSpPr>
          <p:spPr>
            <a:xfrm>
              <a:off x="15435" y="90"/>
              <a:ext cx="3784" cy="914"/>
            </a:xfrm>
            <a:prstGeom prst="roundRect">
              <a:avLst>
                <a:gd name="adj" fmla="val 45014"/>
              </a:avLst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8" name="图片 27" descr="大桥教育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621" y="69"/>
              <a:ext cx="3308" cy="915"/>
            </a:xfrm>
            <a:prstGeom prst="rect">
              <a:avLst/>
            </a:prstGeom>
          </p:spPr>
        </p:pic>
      </p:grpSp>
      <p:sp>
        <p:nvSpPr>
          <p:cNvPr id="100" name="文本框 99"/>
          <p:cNvSpPr txBox="1"/>
          <p:nvPr/>
        </p:nvSpPr>
        <p:spPr>
          <a:xfrm>
            <a:off x="658495" y="467995"/>
            <a:ext cx="10875010" cy="57759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>
              <a:lnSpc>
                <a:spcPct val="140000"/>
              </a:lnSpc>
            </a:pPr>
            <a:r>
              <a:rPr sz="2400" b="0">
                <a:latin typeface="Tahoma" panose="020B0604030504040204" charset="0"/>
                <a:cs typeface="Tahoma" panose="020B0604030504040204" charset="0"/>
              </a:rPr>
              <a:t>III.按要求完成下列各题。</a:t>
            </a:r>
          </a:p>
          <a:p>
            <a:pPr indent="0">
              <a:lnSpc>
                <a:spcPct val="140000"/>
              </a:lnSpc>
            </a:pPr>
            <a:r>
              <a:rPr sz="2400" b="0">
                <a:latin typeface="Tahoma" panose="020B0604030504040204" charset="0"/>
                <a:cs typeface="Tahoma" panose="020B0604030504040204" charset="0"/>
              </a:rPr>
              <a:t>1. There are some books on the shelf.（改为一般疑问句）</a:t>
            </a:r>
          </a:p>
          <a:p>
            <a:pPr indent="0">
              <a:lnSpc>
                <a:spcPct val="140000"/>
              </a:lnSpc>
            </a:pPr>
            <a:r>
              <a:rPr sz="2400" b="0">
                <a:latin typeface="Tahoma" panose="020B0604030504040204" charset="0"/>
                <a:cs typeface="Tahoma" panose="020B0604030504040204" charset="0"/>
              </a:rPr>
              <a:t>   _______ there _______ books on the shelf?   </a:t>
            </a:r>
          </a:p>
          <a:p>
            <a:pPr indent="0">
              <a:lnSpc>
                <a:spcPct val="140000"/>
              </a:lnSpc>
            </a:pPr>
            <a:r>
              <a:rPr sz="2400" b="0">
                <a:latin typeface="Tahoma" panose="020B0604030504040204" charset="0"/>
                <a:cs typeface="Tahoma" panose="020B0604030504040204" charset="0"/>
              </a:rPr>
              <a:t>2. The children are going to </a:t>
            </a:r>
            <a:r>
              <a:rPr sz="2400" b="0" u="sng">
                <a:latin typeface="Tahoma" panose="020B0604030504040204" charset="0"/>
                <a:cs typeface="Tahoma" panose="020B0604030504040204" charset="0"/>
              </a:rPr>
              <a:t>swim</a:t>
            </a:r>
            <a:r>
              <a:rPr sz="2400" b="0">
                <a:latin typeface="Tahoma" panose="020B0604030504040204" charset="0"/>
                <a:cs typeface="Tahoma" panose="020B0604030504040204" charset="0"/>
              </a:rPr>
              <a:t>.（对画线部分提问）</a:t>
            </a:r>
          </a:p>
          <a:p>
            <a:pPr indent="0">
              <a:lnSpc>
                <a:spcPct val="140000"/>
              </a:lnSpc>
            </a:pPr>
            <a:r>
              <a:rPr sz="2400" b="0">
                <a:latin typeface="Tahoma" panose="020B0604030504040204" charset="0"/>
                <a:cs typeface="Tahoma" panose="020B0604030504040204" charset="0"/>
              </a:rPr>
              <a:t>    _______ are the children going to _______?   </a:t>
            </a:r>
          </a:p>
          <a:p>
            <a:pPr indent="0">
              <a:lnSpc>
                <a:spcPct val="140000"/>
              </a:lnSpc>
            </a:pPr>
            <a:r>
              <a:rPr sz="2400" b="0">
                <a:latin typeface="Tahoma" panose="020B0604030504040204" charset="0"/>
                <a:cs typeface="Tahoma" panose="020B0604030504040204" charset="0"/>
              </a:rPr>
              <a:t>3. Give me the coat.（同义句转换）</a:t>
            </a:r>
          </a:p>
          <a:p>
            <a:pPr indent="0">
              <a:lnSpc>
                <a:spcPct val="140000"/>
              </a:lnSpc>
            </a:pPr>
            <a:r>
              <a:rPr sz="2400" b="0">
                <a:latin typeface="Tahoma" panose="020B0604030504040204" charset="0"/>
                <a:cs typeface="Tahoma" panose="020B0604030504040204" charset="0"/>
              </a:rPr>
              <a:t>    _______ the coat _______ me.  </a:t>
            </a:r>
          </a:p>
          <a:p>
            <a:pPr indent="0">
              <a:lnSpc>
                <a:spcPct val="140000"/>
              </a:lnSpc>
            </a:pPr>
            <a:r>
              <a:rPr sz="2400" b="0">
                <a:latin typeface="Tahoma" panose="020B0604030504040204" charset="0"/>
                <a:cs typeface="Tahoma" panose="020B0604030504040204" charset="0"/>
              </a:rPr>
              <a:t>4. is, for, he, bus, waiting, a (连词成句，标点已给出，注意大小写。)</a:t>
            </a:r>
          </a:p>
          <a:p>
            <a:pPr indent="0">
              <a:lnSpc>
                <a:spcPct val="140000"/>
              </a:lnSpc>
            </a:pPr>
            <a:r>
              <a:rPr sz="2400" b="0">
                <a:latin typeface="Tahoma" panose="020B0604030504040204" charset="0"/>
                <a:cs typeface="Tahoma" panose="020B0604030504040204" charset="0"/>
              </a:rPr>
              <a:t>     </a:t>
            </a:r>
            <a:r>
              <a:rPr sz="2400" b="0" u="sng">
                <a:latin typeface="Tahoma" panose="020B0604030504040204" charset="0"/>
                <a:cs typeface="Tahoma" panose="020B0604030504040204" charset="0"/>
              </a:rPr>
              <a:t>                                                     </a:t>
            </a:r>
            <a:r>
              <a:rPr sz="2400" b="0">
                <a:latin typeface="Tahoma" panose="020B0604030504040204" charset="0"/>
                <a:cs typeface="Tahoma" panose="020B0604030504040204" charset="0"/>
              </a:rPr>
              <a:t>.     </a:t>
            </a:r>
          </a:p>
          <a:p>
            <a:pPr indent="0">
              <a:lnSpc>
                <a:spcPct val="140000"/>
              </a:lnSpc>
            </a:pPr>
            <a:r>
              <a:rPr sz="2400" b="0">
                <a:latin typeface="Tahoma" panose="020B0604030504040204" charset="0"/>
                <a:cs typeface="Tahoma" panose="020B0604030504040204" charset="0"/>
              </a:rPr>
              <a:t>5. the, are, bag, what, in (连词成句，标点已给出，注意大小写。)</a:t>
            </a:r>
          </a:p>
          <a:p>
            <a:pPr indent="0">
              <a:lnSpc>
                <a:spcPct val="140000"/>
              </a:lnSpc>
            </a:pPr>
            <a:r>
              <a:rPr sz="2400" b="0">
                <a:latin typeface="Tahoma" panose="020B0604030504040204" charset="0"/>
                <a:cs typeface="Tahoma" panose="020B0604030504040204" charset="0"/>
              </a:rPr>
              <a:t>             </a:t>
            </a:r>
            <a:r>
              <a:rPr sz="2400" b="0" u="sng">
                <a:latin typeface="Tahoma" panose="020B0604030504040204" charset="0"/>
                <a:cs typeface="Tahoma" panose="020B0604030504040204" charset="0"/>
              </a:rPr>
              <a:t>                                           </a:t>
            </a:r>
            <a:r>
              <a:rPr sz="2400" b="0">
                <a:latin typeface="Tahoma" panose="020B0604030504040204" charset="0"/>
                <a:cs typeface="Tahoma" panose="020B0604030504040204" charset="0"/>
              </a:rPr>
              <a:t> </a:t>
            </a:r>
            <a:r>
              <a:rPr lang="en-US" sz="2400" b="0">
                <a:latin typeface="Tahoma" panose="020B0604030504040204" charset="0"/>
                <a:cs typeface="Tahoma" panose="020B0604030504040204" charset="0"/>
              </a:rPr>
              <a:t>?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229360" y="1551305"/>
            <a:ext cx="83185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</a:rPr>
              <a:t>Are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3324225" y="1551305"/>
            <a:ext cx="113919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</a:rPr>
              <a:t>any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229360" y="2619375"/>
            <a:ext cx="573214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</a:rPr>
              <a:t>What                                          do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247596" y="3580464"/>
            <a:ext cx="11303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smtClean="0">
                <a:solidFill>
                  <a:srgbClr val="FF0000"/>
                </a:solidFill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</a:rPr>
              <a:t>Give</a:t>
            </a:r>
            <a:endParaRPr lang="en-US" altLang="zh-CN" sz="2400">
              <a:solidFill>
                <a:srgbClr val="FF0000"/>
              </a:solidFill>
              <a:latin typeface="Tahoma" panose="020B0604030504040204" charset="0"/>
              <a:ea typeface="Adobe 楷体 Std R" panose="02020400000000000000" pitchFamily="18" charset="-122"/>
              <a:cs typeface="Tahoma" panose="020B060403050404020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836031" y="3606800"/>
            <a:ext cx="113919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</a:rPr>
              <a:t>to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1268095" y="4681855"/>
            <a:ext cx="403479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</a:rPr>
              <a:t>He is waiting for a bus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1753235" y="5676900"/>
            <a:ext cx="400431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</a:rPr>
              <a:t> What are in the bag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6" grpId="0"/>
      <p:bldP spid="8" grpId="0"/>
      <p:bldP spid="9" grpId="0"/>
      <p:bldP spid="17" grpId="0"/>
      <p:bldP spid="1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26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6*i*1"/>
  <p:tag name="KSO_WM_UNIT_BK_DARK_LIGHT" val="2"/>
  <p:tag name="KSO_WM_UNIT_LAYERLEVEL" val="1"/>
  <p:tag name="KSO_WM_TAG_VERSION" val="1.0"/>
  <p:tag name="KSO_WM_BEAUTIFY_FLAG" val="#wm#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7*i*1"/>
  <p:tag name="KSO_WM_UNIT_BK_DARK_LIGHT" val="2"/>
  <p:tag name="KSO_WM_UNIT_LAYERLEVEL" val="1"/>
  <p:tag name="KSO_WM_TAG_VERSION" val="1.0"/>
  <p:tag name="KSO_WM_BEAUTIFY_FLAG" val="#wm#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8*i*1"/>
  <p:tag name="KSO_WM_UNIT_BK_DARK_LIGHT" val="2"/>
  <p:tag name="KSO_WM_UNIT_LAYERLEVEL" val="1"/>
  <p:tag name="KSO_WM_TAG_VERSION" val="1.0"/>
  <p:tag name="KSO_WM_BEAUTIFY_FLAG" val="#wm#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26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8、9、13、15、16、17、18、20、21、22、23、25"/>
  <p:tag name="KSO_WM_TEMPLATE_SUBCATEGORY" val="0"/>
  <p:tag name="KSO_WM_TEMPLATE_MASTER_TYPE" val="1"/>
  <p:tag name="KSO_WM_TEMPLATE_COLOR_TYPE" val="1"/>
  <p:tag name="KSO_WM_TAG_VERSION" val="1.0"/>
  <p:tag name="KSO_WM_BEAUTIFY_FLAG" val="#wm#"/>
  <p:tag name="KSO_WM_TEMPLATE_CATEGORY" val="custom"/>
  <p:tag name="KSO_WM_TEMPLATE_INDEX" val="20205264"/>
  <p:tag name="KSO_WM_TEMPLATE_MASTER_THUMB_INDEX" val="12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3*i*1"/>
  <p:tag name="KSO_WM_UNIT_BK_DARK_LIGHT" val="2"/>
  <p:tag name="KSO_WM_UNIT_LAYERLEVEL" val="1"/>
  <p:tag name="KSO_WM_TAG_VERSION" val="1.0"/>
  <p:tag name="KSO_WM_BEAUTIFY_FLAG" val="#wm#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4*i*1"/>
  <p:tag name="KSO_WM_UNIT_BK_DARK_LIGHT" val="2"/>
  <p:tag name="KSO_WM_UNIT_LAYERLEVEL" val="1"/>
  <p:tag name="KSO_WM_TAG_VERSION" val="1.0"/>
  <p:tag name="KSO_WM_BEAUTIFY_FLAG" val="#wm#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5*i*1"/>
  <p:tag name="KSO_WM_UNIT_BK_DARK_LIGHT" val="2"/>
  <p:tag name="KSO_WM_UNIT_LAYERLEVEL" val="1"/>
  <p:tag name="KSO_WM_TAG_VERSION" val="1.0"/>
  <p:tag name="KSO_WM_BEAUTIFY_FLAG" val="#wm#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022424">
      <a:dk1>
        <a:sysClr val="windowText" lastClr="000000"/>
      </a:dk1>
      <a:lt1>
        <a:sysClr val="window" lastClr="FFFFFF"/>
      </a:lt1>
      <a:dk2>
        <a:srgbClr val="EFEDFC"/>
      </a:dk2>
      <a:lt2>
        <a:srgbClr val="FFFFFF"/>
      </a:lt2>
      <a:accent1>
        <a:srgbClr val="7876D1"/>
      </a:accent1>
      <a:accent2>
        <a:srgbClr val="8A76BF"/>
      </a:accent2>
      <a:accent3>
        <a:srgbClr val="9C77AD"/>
      </a:accent3>
      <a:accent4>
        <a:srgbClr val="AD779A"/>
      </a:accent4>
      <a:accent5>
        <a:srgbClr val="BF7888"/>
      </a:accent5>
      <a:accent6>
        <a:srgbClr val="D17876"/>
      </a:accent6>
      <a:hlink>
        <a:srgbClr val="658BD5"/>
      </a:hlink>
      <a:folHlink>
        <a:srgbClr val="A16AA5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219</Words>
  <Application>Microsoft Office PowerPoint</Application>
  <PresentationFormat>宽屏</PresentationFormat>
  <Paragraphs>42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3" baseType="lpstr">
      <vt:lpstr>Adobe 楷体 Std R</vt:lpstr>
      <vt:lpstr>汉仪乐喵体W</vt:lpstr>
      <vt:lpstr>宋体</vt:lpstr>
      <vt:lpstr>微软雅黑</vt:lpstr>
      <vt:lpstr>幼圆</vt:lpstr>
      <vt:lpstr>Arial</vt:lpstr>
      <vt:lpstr>Calibri</vt:lpstr>
      <vt:lpstr>Tahoma</vt:lpstr>
      <vt:lpstr>Office 主题​​</vt:lpstr>
      <vt:lpstr>爱学习新概念L25-48课微信教学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HP</dc:creator>
  <cp:lastModifiedBy>lenovo</cp:lastModifiedBy>
  <cp:revision>237</cp:revision>
  <dcterms:created xsi:type="dcterms:W3CDTF">2020-04-07T08:20:00Z</dcterms:created>
  <dcterms:modified xsi:type="dcterms:W3CDTF">2021-01-22T06:43:47Z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2052-11.1.0.10228</vt:lpwstr>
  </property>
</Properties>
</file>