
<file path=[Content_Types].xml><?xml version="1.0" encoding="utf-8"?>
<Types xmlns="http://schemas.openxmlformats.org/package/2006/content-types">
  <Default Extension="jpeg" ContentType="image/jpeg"/>
  <Default Extension="png" ContentType="image/png"/>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3"/>
  </p:sldMasterIdLst>
  <p:notesMasterIdLst>
    <p:notesMasterId r:id="rId7"/>
  </p:notesMasterIdLst>
  <p:sldIdLst>
    <p:sldId id="479" r:id="rId4"/>
    <p:sldId id="461" r:id="rId5"/>
    <p:sldId id="462" r:id="rId6"/>
    <p:sldId id="554" r:id="rId8"/>
    <p:sldId id="439" r:id="rId9"/>
    <p:sldId id="521" r:id="rId10"/>
    <p:sldId id="493" r:id="rId11"/>
    <p:sldId id="437" r:id="rId12"/>
    <p:sldId id="522" r:id="rId13"/>
    <p:sldId id="523" r:id="rId14"/>
    <p:sldId id="524" r:id="rId15"/>
    <p:sldId id="527" r:id="rId16"/>
    <p:sldId id="528" r:id="rId17"/>
    <p:sldId id="529" r:id="rId18"/>
    <p:sldId id="530" r:id="rId19"/>
    <p:sldId id="531" r:id="rId20"/>
    <p:sldId id="385" r:id="rId21"/>
    <p:sldId id="474" r:id="rId22"/>
    <p:sldId id="550" r:id="rId23"/>
    <p:sldId id="532" r:id="rId24"/>
    <p:sldId id="390" r:id="rId25"/>
    <p:sldId id="401"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BE4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8" d="100"/>
          <a:sy n="108" d="100"/>
        </p:scale>
        <p:origin x="-636" y="-78"/>
      </p:cViewPr>
      <p:guideLst>
        <p:guide orient="horz" pos="2167"/>
        <p:guide pos="384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notesMaster" Target="notesMasters/notesMaster1.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A6837353-30EB-4A48-80EB-173D804AEFBD}"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8" Type="http://schemas.openxmlformats.org/officeDocument/2006/relationships/tags" Target="../tags/tag12.xml"/><Relationship Id="rId7" Type="http://schemas.openxmlformats.org/officeDocument/2006/relationships/tags" Target="../tags/tag11.xml"/><Relationship Id="rId6" Type="http://schemas.openxmlformats.org/officeDocument/2006/relationships/tags" Target="../tags/tag10.xml"/><Relationship Id="rId5" Type="http://schemas.openxmlformats.org/officeDocument/2006/relationships/tags" Target="../tags/tag9.xml"/><Relationship Id="rId4" Type="http://schemas.openxmlformats.org/officeDocument/2006/relationships/tags" Target="../tags/tag8.xml"/><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17.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3" Type="http://schemas.openxmlformats.org/officeDocument/2006/relationships/image" Target="../media/image4.png"/><Relationship Id="rId2" Type="http://schemas.openxmlformats.org/officeDocument/2006/relationships/tags" Target="../tags/tag13.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24.xml"/><Relationship Id="rId8" Type="http://schemas.openxmlformats.org/officeDocument/2006/relationships/tags" Target="../tags/tag23.xml"/><Relationship Id="rId7" Type="http://schemas.openxmlformats.org/officeDocument/2006/relationships/tags" Target="../tags/tag22.xml"/><Relationship Id="rId6" Type="http://schemas.openxmlformats.org/officeDocument/2006/relationships/tags" Target="../tags/tag21.xml"/><Relationship Id="rId5" Type="http://schemas.openxmlformats.org/officeDocument/2006/relationships/tags" Target="../tags/tag20.xml"/><Relationship Id="rId4" Type="http://schemas.openxmlformats.org/officeDocument/2006/relationships/tags" Target="../tags/tag19.xml"/><Relationship Id="rId3" Type="http://schemas.openxmlformats.org/officeDocument/2006/relationships/image" Target="../media/image3.png"/><Relationship Id="rId2" Type="http://schemas.openxmlformats.org/officeDocument/2006/relationships/tags" Target="../tags/tag18.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9" Type="http://schemas.openxmlformats.org/officeDocument/2006/relationships/tags" Target="../tags/tag31.xml"/><Relationship Id="rId8" Type="http://schemas.openxmlformats.org/officeDocument/2006/relationships/tags" Target="../tags/tag30.xml"/><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image" Target="../media/image5.png"/><Relationship Id="rId2" Type="http://schemas.openxmlformats.org/officeDocument/2006/relationships/tags" Target="../tags/tag25.xml"/><Relationship Id="rId11" Type="http://schemas.openxmlformats.org/officeDocument/2006/relationships/tags" Target="../tags/tag33.xml"/><Relationship Id="rId10" Type="http://schemas.openxmlformats.org/officeDocument/2006/relationships/tags" Target="../tags/tag32.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7" Type="http://schemas.openxmlformats.org/officeDocument/2006/relationships/tags" Target="../tags/tag38.xml"/><Relationship Id="rId6" Type="http://schemas.openxmlformats.org/officeDocument/2006/relationships/tags" Target="../tags/tag37.xml"/><Relationship Id="rId5" Type="http://schemas.openxmlformats.org/officeDocument/2006/relationships/tags" Target="../tags/tag36.xml"/><Relationship Id="rId4" Type="http://schemas.openxmlformats.org/officeDocument/2006/relationships/tags" Target="../tags/tag35.xml"/><Relationship Id="rId3" Type="http://schemas.openxmlformats.org/officeDocument/2006/relationships/image" Target="../media/image6.emf"/><Relationship Id="rId2" Type="http://schemas.openxmlformats.org/officeDocument/2006/relationships/tags" Target="../tags/tag34.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4" Type="http://schemas.openxmlformats.org/officeDocument/2006/relationships/tags" Target="../tags/tag41.xml"/><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9" Type="http://schemas.openxmlformats.org/officeDocument/2006/relationships/tags" Target="../tags/tag48.xml"/><Relationship Id="rId8" Type="http://schemas.openxmlformats.org/officeDocument/2006/relationships/tags" Target="../tags/tag47.xml"/><Relationship Id="rId7" Type="http://schemas.openxmlformats.org/officeDocument/2006/relationships/tags" Target="../tags/tag46.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image" Target="../media/image7.emf"/><Relationship Id="rId2" Type="http://schemas.openxmlformats.org/officeDocument/2006/relationships/tags" Target="../tags/tag4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8" Type="http://schemas.openxmlformats.org/officeDocument/2006/relationships/tags" Target="../tags/tag54.xml"/><Relationship Id="rId7" Type="http://schemas.openxmlformats.org/officeDocument/2006/relationships/tags" Target="../tags/tag53.xml"/><Relationship Id="rId6" Type="http://schemas.openxmlformats.org/officeDocument/2006/relationships/tags" Target="../tags/tag52.xml"/><Relationship Id="rId5" Type="http://schemas.openxmlformats.org/officeDocument/2006/relationships/tags" Target="../tags/tag51.xml"/><Relationship Id="rId4" Type="http://schemas.openxmlformats.org/officeDocument/2006/relationships/tags" Target="../tags/tag50.xml"/><Relationship Id="rId3" Type="http://schemas.openxmlformats.org/officeDocument/2006/relationships/image" Target="../media/image8.emf"/><Relationship Id="rId2" Type="http://schemas.openxmlformats.org/officeDocument/2006/relationships/tags" Target="../tags/tag49.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59.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image" Target="../media/image6.emf"/><Relationship Id="rId2" Type="http://schemas.openxmlformats.org/officeDocument/2006/relationships/tags" Target="../tags/tag55.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image" Target="../media/image9.emf"/><Relationship Id="rId2" Type="http://schemas.openxmlformats.org/officeDocument/2006/relationships/tags" Target="../tags/tag60.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7" Type="http://schemas.openxmlformats.org/officeDocument/2006/relationships/tags" Target="../tags/tag70.xml"/><Relationship Id="rId6" Type="http://schemas.openxmlformats.org/officeDocument/2006/relationships/tags" Target="../tags/tag69.xml"/><Relationship Id="rId5" Type="http://schemas.openxmlformats.org/officeDocument/2006/relationships/tags" Target="../tags/tag68.xml"/><Relationship Id="rId4" Type="http://schemas.openxmlformats.org/officeDocument/2006/relationships/tags" Target="../tags/tag67.xml"/><Relationship Id="rId3" Type="http://schemas.openxmlformats.org/officeDocument/2006/relationships/image" Target="../media/image7.emf"/><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77.xml"/><Relationship Id="rId8" Type="http://schemas.openxmlformats.org/officeDocument/2006/relationships/tags" Target="../tags/tag76.xml"/><Relationship Id="rId7" Type="http://schemas.openxmlformats.org/officeDocument/2006/relationships/tags" Target="../tags/tag75.xml"/><Relationship Id="rId6" Type="http://schemas.openxmlformats.org/officeDocument/2006/relationships/tags" Target="../tags/tag74.xml"/><Relationship Id="rId5" Type="http://schemas.openxmlformats.org/officeDocument/2006/relationships/tags" Target="../tags/tag73.xml"/><Relationship Id="rId4" Type="http://schemas.openxmlformats.org/officeDocument/2006/relationships/image" Target="../media/image5.png"/><Relationship Id="rId3" Type="http://schemas.openxmlformats.org/officeDocument/2006/relationships/tags" Target="../tags/tag72.xml"/><Relationship Id="rId2" Type="http://schemas.openxmlformats.org/officeDocument/2006/relationships/tags" Target="../tags/tag71.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84.xml"/><Relationship Id="rId8" Type="http://schemas.openxmlformats.org/officeDocument/2006/relationships/tags" Target="../tags/tag83.xml"/><Relationship Id="rId7" Type="http://schemas.openxmlformats.org/officeDocument/2006/relationships/tags" Target="../tags/tag82.xml"/><Relationship Id="rId6" Type="http://schemas.openxmlformats.org/officeDocument/2006/relationships/tags" Target="../tags/tag81.xml"/><Relationship Id="rId5" Type="http://schemas.openxmlformats.org/officeDocument/2006/relationships/tags" Target="../tags/tag80.xml"/><Relationship Id="rId4" Type="http://schemas.openxmlformats.org/officeDocument/2006/relationships/image" Target="../media/image3.png"/><Relationship Id="rId3" Type="http://schemas.openxmlformats.org/officeDocument/2006/relationships/tags" Target="../tags/tag79.xml"/><Relationship Id="rId2" Type="http://schemas.openxmlformats.org/officeDocument/2006/relationships/tags" Target="../tags/tag78.xml"/><Relationship Id="rId10" Type="http://schemas.openxmlformats.org/officeDocument/2006/relationships/tags" Target="../tags/tag85.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image" Target="../media/image10.png"/><Relationship Id="rId3" Type="http://schemas.openxmlformats.org/officeDocument/2006/relationships/tags" Target="../tags/tag87.xml"/><Relationship Id="rId2" Type="http://schemas.openxmlformats.org/officeDocument/2006/relationships/tags" Target="../tags/tag86.xml"/><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00.xml"/><Relationship Id="rId8" Type="http://schemas.openxmlformats.org/officeDocument/2006/relationships/tags" Target="../tags/tag99.xml"/><Relationship Id="rId7" Type="http://schemas.openxmlformats.org/officeDocument/2006/relationships/tags" Target="../tags/tag98.xml"/><Relationship Id="rId6" Type="http://schemas.openxmlformats.org/officeDocument/2006/relationships/tags" Target="../tags/tag97.xml"/><Relationship Id="rId5" Type="http://schemas.openxmlformats.org/officeDocument/2006/relationships/tags" Target="../tags/tag96.xml"/><Relationship Id="rId4" Type="http://schemas.openxmlformats.org/officeDocument/2006/relationships/image" Target="../media/image11.png"/><Relationship Id="rId3" Type="http://schemas.openxmlformats.org/officeDocument/2006/relationships/tags" Target="../tags/tag95.xml"/><Relationship Id="rId2" Type="http://schemas.openxmlformats.org/officeDocument/2006/relationships/tags" Target="../tags/tag94.xml"/><Relationship Id="rId10" Type="http://schemas.openxmlformats.org/officeDocument/2006/relationships/tags" Target="../tags/tag101.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08.xml"/><Relationship Id="rId8" Type="http://schemas.openxmlformats.org/officeDocument/2006/relationships/tags" Target="../tags/tag107.xml"/><Relationship Id="rId7" Type="http://schemas.openxmlformats.org/officeDocument/2006/relationships/tags" Target="../tags/tag106.xml"/><Relationship Id="rId6" Type="http://schemas.openxmlformats.org/officeDocument/2006/relationships/tags" Target="../tags/tag105.xml"/><Relationship Id="rId5" Type="http://schemas.openxmlformats.org/officeDocument/2006/relationships/tags" Target="../tags/tag104.xml"/><Relationship Id="rId4" Type="http://schemas.openxmlformats.org/officeDocument/2006/relationships/image" Target="../media/image8.emf"/><Relationship Id="rId3" Type="http://schemas.openxmlformats.org/officeDocument/2006/relationships/tags" Target="../tags/tag103.xml"/><Relationship Id="rId2" Type="http://schemas.openxmlformats.org/officeDocument/2006/relationships/tags" Target="../tags/tag102.xml"/><Relationship Id="rId12" Type="http://schemas.openxmlformats.org/officeDocument/2006/relationships/tags" Target="../tags/tag111.xml"/><Relationship Id="rId11" Type="http://schemas.openxmlformats.org/officeDocument/2006/relationships/tags" Target="../tags/tag110.xml"/><Relationship Id="rId10" Type="http://schemas.openxmlformats.org/officeDocument/2006/relationships/tags" Target="../tags/tag109.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9" Type="http://schemas.openxmlformats.org/officeDocument/2006/relationships/tags" Target="../tags/tag118.xml"/><Relationship Id="rId8" Type="http://schemas.openxmlformats.org/officeDocument/2006/relationships/tags" Target="../tags/tag117.xml"/><Relationship Id="rId7" Type="http://schemas.openxmlformats.org/officeDocument/2006/relationships/tags" Target="../tags/tag116.xml"/><Relationship Id="rId6" Type="http://schemas.openxmlformats.org/officeDocument/2006/relationships/tags" Target="../tags/tag115.xml"/><Relationship Id="rId5" Type="http://schemas.openxmlformats.org/officeDocument/2006/relationships/tags" Target="../tags/tag114.xml"/><Relationship Id="rId4" Type="http://schemas.openxmlformats.org/officeDocument/2006/relationships/image" Target="../media/image12.png"/><Relationship Id="rId3" Type="http://schemas.openxmlformats.org/officeDocument/2006/relationships/tags" Target="../tags/tag113.xml"/><Relationship Id="rId2" Type="http://schemas.openxmlformats.org/officeDocument/2006/relationships/tags" Target="../tags/tag112.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21" y="2130425"/>
            <a:ext cx="10363437"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42" y="3886200"/>
            <a:ext cx="8534595"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402" y="274638"/>
            <a:ext cx="2743263"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14" y="274638"/>
            <a:ext cx="8026584" cy="5851525"/>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dgm">
  <p:cSld name="标题和图示或组织结构图">
    <p:spTree>
      <p:nvGrpSpPr>
        <p:cNvPr id="1" name=""/>
        <p:cNvGrpSpPr/>
        <p:nvPr/>
      </p:nvGrpSpPr>
      <p:grpSpPr>
        <a:xfrm>
          <a:off x="0" y="0"/>
          <a:ext cx="0" cy="0"/>
          <a:chOff x="0" y="0"/>
          <a:chExt cx="0" cy="0"/>
        </a:xfrm>
      </p:grpSpPr>
      <p:sp>
        <p:nvSpPr>
          <p:cNvPr id="2" name="标题 1"/>
          <p:cNvSpPr>
            <a:spLocks noGrp="1"/>
          </p:cNvSpPr>
          <p:nvPr>
            <p:ph type="title"/>
          </p:nvPr>
        </p:nvSpPr>
        <p:spPr>
          <a:xfrm>
            <a:off x="609614" y="274638"/>
            <a:ext cx="10973051" cy="1143000"/>
          </a:xfrm>
        </p:spPr>
        <p:txBody>
          <a:bodyPr/>
          <a:lstStyle/>
          <a:p>
            <a:r>
              <a:rPr lang="zh-CN" altLang="en-US" smtClean="0"/>
              <a:t>单击此处编辑母版标题样式</a:t>
            </a:r>
            <a:endParaRPr lang="zh-CN" altLang="en-US"/>
          </a:p>
        </p:txBody>
      </p:sp>
      <p:sp>
        <p:nvSpPr>
          <p:cNvPr id="3" name="SmartArt 占位符 2"/>
          <p:cNvSpPr>
            <a:spLocks noGrp="1"/>
          </p:cNvSpPr>
          <p:nvPr>
            <p:ph type="pic" idx="1"/>
          </p:nvPr>
        </p:nvSpPr>
        <p:spPr>
          <a:xfrm>
            <a:off x="609614" y="1600200"/>
            <a:ext cx="10973051" cy="4525963"/>
          </a:xfrm>
        </p:spPr>
        <p:txBody>
          <a:bodyPr/>
          <a:lstStyle/>
          <a:p>
            <a:pPr lvl="0"/>
            <a:endParaRPr lang="zh-CN" altLang="en-US" noProof="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tx2"/>
        </a:solidFill>
        <a:effectLst/>
      </p:bgPr>
    </p:bg>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cstate="email"/>
          <a:stretch>
            <a:fillRect/>
          </a:stretch>
        </p:blipFill>
        <p:spPr>
          <a:xfrm>
            <a:off x="580644" y="413229"/>
            <a:ext cx="11150550" cy="6151397"/>
          </a:xfrm>
          <a:prstGeom prst="rect">
            <a:avLst/>
          </a:prstGeom>
        </p:spPr>
      </p:pic>
      <p:sp>
        <p:nvSpPr>
          <p:cNvPr id="2" name="标题 1"/>
          <p:cNvSpPr>
            <a:spLocks noGrp="1"/>
          </p:cNvSpPr>
          <p:nvPr>
            <p:ph type="ctrTitle" hasCustomPrompt="1"/>
            <p:custDataLst>
              <p:tags r:id="rId4"/>
            </p:custDataLst>
          </p:nvPr>
        </p:nvSpPr>
        <p:spPr>
          <a:xfrm>
            <a:off x="2472220" y="2239645"/>
            <a:ext cx="7618730" cy="1167765"/>
          </a:xfrm>
          <a:noFill/>
        </p:spPr>
        <p:txBody>
          <a:bodyPr wrap="square" lIns="91440" tIns="45720" rIns="91440" bIns="45720" rtlCol="0" anchor="ctr" anchorCtr="0">
            <a:normAutofit/>
          </a:bodyPr>
          <a:lstStyle>
            <a:lvl1pPr algn="ctr">
              <a:defRPr kumimoji="0" lang="zh-CN" altLang="en-US" sz="5400" b="0" i="0" spc="300" baseline="0" dirty="0">
                <a:ln>
                  <a:noFill/>
                </a:ln>
                <a:solidFill>
                  <a:schemeClr val="accent4">
                    <a:lumMod val="50000"/>
                  </a:schemeClr>
                </a:solidFill>
                <a:effectLst/>
                <a:uLnTx/>
                <a:latin typeface="Arial" panose="020B0604020202020204" pitchFamily="34" charset="0"/>
                <a:ea typeface="汉仪乐喵体W" panose="00020600040101010101" pitchFamily="18" charset="-122"/>
                <a:cs typeface="+mn-cs"/>
              </a:defRPr>
            </a:lvl1pPr>
          </a:lstStyle>
          <a:p>
            <a:pPr marL="0" marR="0" lvl="0" indent="0" algn="ctr">
              <a:spcBef>
                <a:spcPts val="0"/>
              </a:spcBef>
              <a:spcAft>
                <a:spcPts val="0"/>
              </a:spcAft>
              <a:buClrTx/>
              <a:buSzTx/>
              <a:buFontTx/>
            </a:pPr>
            <a:r>
              <a:rPr lang="zh-CN" altLang="en-US" dirty="0"/>
              <a:t>单击此处编辑标题</a:t>
            </a:r>
            <a:endParaRPr lang="zh-CN" altLang="en-US" dirty="0"/>
          </a:p>
        </p:txBody>
      </p:sp>
      <p:sp>
        <p:nvSpPr>
          <p:cNvPr id="3" name="副标题 2"/>
          <p:cNvSpPr>
            <a:spLocks noGrp="1"/>
          </p:cNvSpPr>
          <p:nvPr>
            <p:ph type="subTitle" idx="1" hasCustomPrompt="1"/>
            <p:custDataLst>
              <p:tags r:id="rId5"/>
            </p:custDataLst>
          </p:nvPr>
        </p:nvSpPr>
        <p:spPr>
          <a:xfrm>
            <a:off x="2472220" y="3488928"/>
            <a:ext cx="7618730" cy="1005788"/>
          </a:xfrm>
          <a:noFill/>
        </p:spPr>
        <p:txBody>
          <a:bodyPr wrap="square" lIns="91440" tIns="45720" rIns="91440" bIns="45720" rtlCol="0" anchor="t" anchorCtr="0">
            <a:normAutofit/>
          </a:bodyPr>
          <a:lstStyle>
            <a:lvl1pPr marL="0" indent="0" algn="ctr">
              <a:buNone/>
              <a:defRPr kumimoji="0" lang="zh-CN" altLang="en-US" sz="2400" b="0" i="0" spc="200" baseline="0" dirty="0">
                <a:ln>
                  <a:noFill/>
                </a:ln>
                <a:effectLst/>
                <a:uLnTx/>
                <a:latin typeface="Arial" panose="020B0604020202020204" pitchFamily="34" charset="0"/>
              </a:defRPr>
            </a:lvl1pPr>
          </a:lstStyle>
          <a:p>
            <a:pPr marL="228600" marR="0" lvl="0" indent="-228600" algn="ctr">
              <a:spcAft>
                <a:spcPts val="0"/>
              </a:spcAft>
              <a:buClrTx/>
              <a:buSzTx/>
            </a:pPr>
            <a:r>
              <a:rPr lang="zh-CN" altLang="en-US" dirty="0"/>
              <a:t>单击此处编辑副标题</a:t>
            </a:r>
            <a:endParaRPr lang="en-US" altLang="zh-CN" dirty="0"/>
          </a:p>
        </p:txBody>
      </p:sp>
      <p:sp>
        <p:nvSpPr>
          <p:cNvPr id="16" name="日期占位符 15"/>
          <p:cNvSpPr>
            <a:spLocks noGrp="1"/>
          </p:cNvSpPr>
          <p:nvPr>
            <p:ph type="dt" sz="half" idx="10"/>
            <p:custDataLst>
              <p:tags r:id="rId6"/>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17" name="页脚占位符 16"/>
          <p:cNvSpPr>
            <a:spLocks noGrp="1"/>
          </p:cNvSpPr>
          <p:nvPr>
            <p:ph type="ftr" sz="quarter" idx="11"/>
            <p:custDataLst>
              <p:tags r:id="rId7"/>
            </p:custDataLst>
          </p:nvPr>
        </p:nvSpPr>
        <p:spPr/>
        <p:txBody>
          <a:bodyPr/>
          <a:lstStyle/>
          <a:p>
            <a:endParaRPr lang="zh-CN" altLang="en-US" dirty="0">
              <a:solidFill>
                <a:prstClr val="black">
                  <a:tint val="75000"/>
                </a:prstClr>
              </a:solidFill>
            </a:endParaRPr>
          </a:p>
        </p:txBody>
      </p:sp>
      <p:sp>
        <p:nvSpPr>
          <p:cNvPr id="18" name="灯片编号占位符 17"/>
          <p:cNvSpPr>
            <a:spLocks noGrp="1"/>
          </p:cNvSpPr>
          <p:nvPr>
            <p:ph type="sldNum" sz="quarter" idx="12"/>
            <p:custDataLst>
              <p:tags r:id="rId8"/>
            </p:custDataLst>
          </p:nvPr>
        </p:nvSpPr>
        <p:spPr/>
        <p:txBody>
          <a:body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cstate="email"/>
          <a:stretch>
            <a:fillRect/>
          </a:stretch>
        </p:blipFill>
        <p:spPr>
          <a:xfrm>
            <a:off x="800868" y="5719287"/>
            <a:ext cx="1194920" cy="987638"/>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5"/>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cstate="print"/>
          <a:stretch>
            <a:fillRect/>
          </a:stretch>
        </p:blipFill>
        <p:spPr>
          <a:xfrm>
            <a:off x="579885" y="522533"/>
            <a:ext cx="11161789" cy="6040201"/>
          </a:xfrm>
          <a:prstGeom prst="rect">
            <a:avLst/>
          </a:prstGeom>
        </p:spPr>
      </p:pic>
      <p:sp>
        <p:nvSpPr>
          <p:cNvPr id="2" name="标题 1"/>
          <p:cNvSpPr>
            <a:spLocks noGrp="1"/>
          </p:cNvSpPr>
          <p:nvPr>
            <p:ph type="title" hasCustomPrompt="1"/>
            <p:custDataLst>
              <p:tags r:id="rId4"/>
            </p:custDataLst>
          </p:nvPr>
        </p:nvSpPr>
        <p:spPr>
          <a:xfrm>
            <a:off x="3331210" y="3522345"/>
            <a:ext cx="6367780" cy="1011555"/>
          </a:xfrm>
          <a:noFill/>
        </p:spPr>
        <p:txBody>
          <a:bodyPr wrap="square" lIns="91440" tIns="45720" rIns="91440" bIns="45720" rtlCol="0" anchor="ctr" anchorCtr="0">
            <a:normAutofit/>
          </a:bodyPr>
          <a:lstStyle>
            <a:lvl1pPr algn="ctr">
              <a:defRPr kumimoji="0" lang="zh-CN" altLang="en-US" sz="4800" b="0" i="0" baseline="0" dirty="0">
                <a:ln>
                  <a:noFill/>
                </a:ln>
                <a:effectLst/>
                <a:uLnTx/>
                <a:latin typeface="Arial" panose="020B0604020202020204" pitchFamily="34" charset="0"/>
                <a:ea typeface="汉仪乐喵体W" panose="00020600040101010101" pitchFamily="18" charset="-122"/>
                <a:cs typeface="+mn-cs"/>
              </a:defRPr>
            </a:lvl1pPr>
          </a:lstStyle>
          <a:p>
            <a:pPr marL="0" marR="0" lvl="0" indent="0" algn="ctr">
              <a:lnSpc>
                <a:spcPct val="130000"/>
              </a:lnSpc>
              <a:spcBef>
                <a:spcPts val="0"/>
              </a:spcBef>
              <a:spcAft>
                <a:spcPts val="0"/>
              </a:spcAft>
              <a:buClrTx/>
              <a:buSzTx/>
              <a:buFontTx/>
            </a:pPr>
            <a:r>
              <a:rPr lang="zh-CN" altLang="en-US" dirty="0"/>
              <a:t>单击此处编辑标题</a:t>
            </a:r>
            <a:endParaRPr lang="zh-CN" altLang="en-US" dirty="0"/>
          </a:p>
        </p:txBody>
      </p:sp>
      <p:sp>
        <p:nvSpPr>
          <p:cNvPr id="4" name="日期占位符 3"/>
          <p:cNvSpPr>
            <a:spLocks noGrp="1"/>
          </p:cNvSpPr>
          <p:nvPr>
            <p:ph type="dt" sz="half" idx="10"/>
            <p:custDataLst>
              <p:tags r:id="rId5"/>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7"/>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pic>
        <p:nvPicPr>
          <p:cNvPr id="9" name="图片 8"/>
          <p:cNvPicPr>
            <a:picLocks noChangeAspect="1"/>
          </p:cNvPicPr>
          <p:nvPr>
            <p:custDataLst>
              <p:tags r:id="rId2"/>
            </p:custDataLst>
          </p:nvPr>
        </p:nvPicPr>
        <p:blipFill>
          <a:blip r:embed="rId3" cstate="email"/>
          <a:stretch>
            <a:fillRect/>
          </a:stretch>
        </p:blipFill>
        <p:spPr>
          <a:xfrm>
            <a:off x="800868" y="5719287"/>
            <a:ext cx="1194920" cy="987638"/>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5"/>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6"/>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20204" pitchFamily="34" charset="0"/>
                <a:ea typeface="幼圆" panose="02010509060101010101" pitchFamily="49" charset="-122"/>
              </a:defRPr>
            </a:lvl1pPr>
            <a:lvl2pPr>
              <a:defRPr sz="1600" baseline="0">
                <a:solidFill>
                  <a:schemeClr val="tx1">
                    <a:lumMod val="85000"/>
                    <a:lumOff val="15000"/>
                  </a:schemeClr>
                </a:solidFill>
                <a:latin typeface="Arial" panose="020B0604020202020204" pitchFamily="34" charset="0"/>
                <a:ea typeface="幼圆" panose="02010509060101010101" pitchFamily="49" charset="-122"/>
              </a:defRPr>
            </a:lvl2pPr>
            <a:lvl3pPr>
              <a:defRPr sz="1600" baseline="0">
                <a:solidFill>
                  <a:schemeClr val="tx1">
                    <a:lumMod val="85000"/>
                    <a:lumOff val="15000"/>
                  </a:schemeClr>
                </a:solidFill>
                <a:latin typeface="Arial" panose="020B0604020202020204" pitchFamily="34" charset="0"/>
                <a:ea typeface="幼圆" panose="02010509060101010101" pitchFamily="49" charset="-122"/>
              </a:defRPr>
            </a:lvl3pPr>
            <a:lvl4pPr>
              <a:defRPr sz="1600" baseline="0">
                <a:solidFill>
                  <a:schemeClr val="tx1">
                    <a:lumMod val="85000"/>
                    <a:lumOff val="15000"/>
                  </a:schemeClr>
                </a:solidFill>
                <a:latin typeface="Arial" panose="020B0604020202020204" pitchFamily="34" charset="0"/>
                <a:ea typeface="幼圆" panose="02010509060101010101" pitchFamily="49" charset="-122"/>
              </a:defRPr>
            </a:lvl4pPr>
            <a:lvl5pPr>
              <a:defRPr sz="1600"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6" name="页脚占位符 5"/>
          <p:cNvSpPr>
            <a:spLocks noGrp="1"/>
          </p:cNvSpPr>
          <p:nvPr>
            <p:ph type="ftr" sz="quarter" idx="11"/>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solidFill>
                <a:prstClr val="black">
                  <a:tint val="75000"/>
                </a:prstClr>
              </a:solidFill>
            </a:endParaRPr>
          </a:p>
        </p:txBody>
      </p:sp>
      <p:sp>
        <p:nvSpPr>
          <p:cNvPr id="7" name="灯片编号占位符 6"/>
          <p:cNvSpPr>
            <a:spLocks noGrp="1"/>
          </p:cNvSpPr>
          <p:nvPr>
            <p:ph type="sldNum" sz="quarter" idx="12"/>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pic>
        <p:nvPicPr>
          <p:cNvPr id="12" name="图片 11"/>
          <p:cNvPicPr>
            <a:picLocks noChangeAspect="1"/>
          </p:cNvPicPr>
          <p:nvPr>
            <p:custDataLst>
              <p:tags r:id="rId2"/>
            </p:custDataLst>
          </p:nvPr>
        </p:nvPicPr>
        <p:blipFill>
          <a:blip r:embed="rId3" cstate="email"/>
          <a:stretch>
            <a:fillRect/>
          </a:stretch>
        </p:blipFill>
        <p:spPr>
          <a:xfrm>
            <a:off x="10355788" y="4947361"/>
            <a:ext cx="1316850" cy="1463167"/>
          </a:xfrm>
          <a:prstGeom prst="rect">
            <a:avLst/>
          </a:prstGeom>
        </p:spPr>
      </p:pic>
      <p:sp>
        <p:nvSpPr>
          <p:cNvPr id="2" name="标题 1"/>
          <p:cNvSpPr>
            <a:spLocks noGrp="1"/>
          </p:cNvSpPr>
          <p:nvPr>
            <p:ph type="title"/>
            <p:custDataLst>
              <p:tags r:id="rId4"/>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5"/>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6"/>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7"/>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8"/>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8" name="页脚占位符 7"/>
          <p:cNvSpPr>
            <a:spLocks noGrp="1"/>
          </p:cNvSpPr>
          <p:nvPr>
            <p:ph type="ftr" sz="quarter" idx="11"/>
            <p:custDataLst>
              <p:tags r:id="rId10"/>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solidFill>
                <a:prstClr val="black">
                  <a:tint val="75000"/>
                </a:prstClr>
              </a:solidFill>
            </a:endParaRPr>
          </a:p>
        </p:txBody>
      </p:sp>
      <p:sp>
        <p:nvSpPr>
          <p:cNvPr id="9" name="灯片编号占位符 8"/>
          <p:cNvSpPr>
            <a:spLocks noGrp="1"/>
          </p:cNvSpPr>
          <p:nvPr>
            <p:ph type="sldNum" sz="quarter" idx="12"/>
            <p:custDataLst>
              <p:tags r:id="rId11"/>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cstate="email"/>
          <a:stretch>
            <a:fillRect/>
          </a:stretch>
        </p:blipFill>
        <p:spPr>
          <a:xfrm>
            <a:off x="376936" y="465836"/>
            <a:ext cx="11387328" cy="6129528"/>
          </a:xfrm>
          <a:prstGeom prst="rect">
            <a:avLst/>
          </a:prstGeom>
        </p:spPr>
      </p:pic>
      <p:sp>
        <p:nvSpPr>
          <p:cNvPr id="2" name="标题 1"/>
          <p:cNvSpPr>
            <a:spLocks noGrp="1"/>
          </p:cNvSpPr>
          <p:nvPr>
            <p:ph type="title"/>
            <p:custDataLst>
              <p:tags r:id="rId4"/>
            </p:custDataLst>
          </p:nvPr>
        </p:nvSpPr>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0"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5"/>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3" name="页脚占位符 2"/>
          <p:cNvSpPr>
            <a:spLocks noGrp="1"/>
          </p:cNvSpPr>
          <p:nvPr>
            <p:ph type="ftr" sz="quarter" idx="11"/>
            <p:custDataLst>
              <p:tags r:id="rId3"/>
            </p:custDataLst>
          </p:nvPr>
        </p:nvSpPr>
        <p:spPr/>
        <p:txBody>
          <a:bodyPr/>
          <a:lstStyle/>
          <a:p>
            <a:endParaRPr lang="zh-CN" altLang="en-US">
              <a:solidFill>
                <a:prstClr val="black">
                  <a:tint val="75000"/>
                </a:prstClr>
              </a:solidFill>
            </a:endParaRPr>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pic>
        <p:nvPicPr>
          <p:cNvPr id="8" name="图片 7"/>
          <p:cNvPicPr>
            <a:picLocks noChangeAspect="1"/>
          </p:cNvPicPr>
          <p:nvPr>
            <p:custDataLst>
              <p:tags r:id="rId2"/>
            </p:custDataLst>
          </p:nvPr>
        </p:nvPicPr>
        <p:blipFill>
          <a:blip r:embed="rId3" cstate="email"/>
          <a:stretch>
            <a:fillRect/>
          </a:stretch>
        </p:blipFill>
        <p:spPr>
          <a:xfrm>
            <a:off x="10761381" y="5404742"/>
            <a:ext cx="1042416" cy="1231392"/>
          </a:xfrm>
          <a:prstGeom prst="rect">
            <a:avLst/>
          </a:prstGeom>
        </p:spPr>
      </p:pic>
      <p:sp>
        <p:nvSpPr>
          <p:cNvPr id="2" name="标题 1"/>
          <p:cNvSpPr>
            <a:spLocks noGrp="1"/>
          </p:cNvSpPr>
          <p:nvPr>
            <p:ph type="title"/>
            <p:custDataLst>
              <p:tags r:id="rId4"/>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5"/>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6"/>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9EFD9D74-47D9-4702-A33C-335B63B48DBF}" type="datetimeFigureOut">
              <a:rPr lang="zh-CN" altLang="en-US" smtClean="0">
                <a:solidFill>
                  <a:prstClr val="black">
                    <a:tint val="75000"/>
                  </a:prstClr>
                </a:solidFill>
              </a:rPr>
            </a:fld>
            <a:endParaRPr lang="zh-CN" altLang="en-US" dirty="0">
              <a:solidFill>
                <a:prstClr val="black">
                  <a:tint val="75000"/>
                </a:prstClr>
              </a:solidFill>
            </a:endParaRPr>
          </a:p>
        </p:txBody>
      </p:sp>
      <p:sp>
        <p:nvSpPr>
          <p:cNvPr id="6" name="页脚占位符 5"/>
          <p:cNvSpPr>
            <a:spLocks noGrp="1"/>
          </p:cNvSpPr>
          <p:nvPr>
            <p:ph type="ftr" sz="quarter" idx="11"/>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solidFill>
                <a:prstClr val="black">
                  <a:tint val="75000"/>
                </a:prstClr>
              </a:solidFill>
            </a:endParaRPr>
          </a:p>
        </p:txBody>
      </p:sp>
      <p:sp>
        <p:nvSpPr>
          <p:cNvPr id="7" name="灯片编号占位符 6"/>
          <p:cNvSpPr>
            <a:spLocks noGrp="1"/>
          </p:cNvSpPr>
          <p:nvPr>
            <p:ph type="sldNum" sz="quarter" idx="12"/>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FABC47A4-756D-490B-A52F-7D9E2C9FC05F}"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cstate="email"/>
          <a:stretch>
            <a:fillRect/>
          </a:stretch>
        </p:blipFill>
        <p:spPr>
          <a:xfrm>
            <a:off x="11283327" y="5955297"/>
            <a:ext cx="426720" cy="664464"/>
          </a:xfrm>
          <a:prstGeom prst="rect">
            <a:avLst/>
          </a:prstGeom>
        </p:spPr>
      </p:pic>
      <p:sp>
        <p:nvSpPr>
          <p:cNvPr id="2" name="竖排标题 1"/>
          <p:cNvSpPr>
            <a:spLocks noGrp="1"/>
          </p:cNvSpPr>
          <p:nvPr>
            <p:ph type="title" orient="vert"/>
            <p:custDataLst>
              <p:tags r:id="rId4"/>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20204" pitchFamily="34" charset="0"/>
                <a:ea typeface="幼圆" panose="02010509060101010101" pitchFamily="49"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5"/>
            </p:custDataLst>
          </p:nvPr>
        </p:nvSpPr>
        <p:spPr>
          <a:xfrm>
            <a:off x="669925" y="952500"/>
            <a:ext cx="9828101" cy="5388907"/>
          </a:xfrm>
        </p:spPr>
        <p:txBody>
          <a:bodyPr vert="eaVert"/>
          <a:lstStyle>
            <a:lvl1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1pPr>
            <a:lvl2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2pPr>
            <a:lvl3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3pPr>
            <a:lvl4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4pPr>
            <a:lvl5pPr indent="0" eaLnBrk="1" fontAlgn="auto" latinLnBrk="0" hangingPunct="1">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a:solidFill>
                <a:prstClr val="black">
                  <a:tint val="75000"/>
                </a:prstClr>
              </a:solidFill>
            </a:endParaRPr>
          </a:p>
        </p:txBody>
      </p:sp>
      <p:sp>
        <p:nvSpPr>
          <p:cNvPr id="6" name="灯片编号占位符 5"/>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pic>
        <p:nvPicPr>
          <p:cNvPr id="6" name="图片 5"/>
          <p:cNvPicPr>
            <a:picLocks noChangeAspect="1"/>
          </p:cNvPicPr>
          <p:nvPr>
            <p:custDataLst>
              <p:tags r:id="rId2"/>
            </p:custDataLst>
          </p:nvPr>
        </p:nvPicPr>
        <p:blipFill>
          <a:blip r:embed="rId3" cstate="email"/>
          <a:stretch>
            <a:fillRect/>
          </a:stretch>
        </p:blipFill>
        <p:spPr>
          <a:xfrm>
            <a:off x="376936" y="465836"/>
            <a:ext cx="11387328" cy="6129528"/>
          </a:xfrm>
          <a:prstGeom prst="rect">
            <a:avLst/>
          </a:prstGeom>
        </p:spPr>
      </p:pic>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5"/>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7" name="内容占位符 6"/>
          <p:cNvSpPr>
            <a:spLocks noGrp="1"/>
          </p:cNvSpPr>
          <p:nvPr>
            <p:ph sz="quarter" idx="13"/>
            <p:custDataLst>
              <p:tags r:id="rId7"/>
            </p:custDataLst>
          </p:nvPr>
        </p:nvSpPr>
        <p:spPr>
          <a:xfrm>
            <a:off x="669930" y="952508"/>
            <a:ext cx="10852237" cy="5388907"/>
          </a:xfrm>
        </p:spPr>
        <p:txBody>
          <a:bodyPr/>
          <a:lstStyle>
            <a:lvl1pPr>
              <a:defRPr>
                <a:solidFill>
                  <a:schemeClr val="tx1">
                    <a:lumMod val="85000"/>
                    <a:lumOff val="15000"/>
                  </a:schemeClr>
                </a:solidFill>
              </a:defRPr>
            </a:lvl1pPr>
            <a:lvl2pPr>
              <a:defRPr>
                <a:solidFill>
                  <a:schemeClr val="tx1">
                    <a:lumMod val="85000"/>
                    <a:lumOff val="15000"/>
                  </a:schemeClr>
                </a:solidFill>
              </a:defRPr>
            </a:lvl2pPr>
            <a:lvl3pPr>
              <a:defRPr>
                <a:solidFill>
                  <a:schemeClr val="tx1">
                    <a:lumMod val="85000"/>
                    <a:lumOff val="15000"/>
                  </a:schemeClr>
                </a:solidFill>
              </a:defRPr>
            </a:lvl3pPr>
            <a:lvl4pPr>
              <a:defRPr>
                <a:solidFill>
                  <a:schemeClr val="tx1">
                    <a:lumMod val="85000"/>
                    <a:lumOff val="15000"/>
                  </a:schemeClr>
                </a:solidFill>
              </a:defRPr>
            </a:lvl4pPr>
            <a:lvl5pPr>
              <a:defRPr>
                <a:solidFill>
                  <a:schemeClr val="tx1">
                    <a:lumMod val="85000"/>
                    <a:lumOff val="15000"/>
                  </a:schemeClr>
                </a:solidFill>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cstate="email"/>
          <a:stretch>
            <a:fillRect/>
          </a:stretch>
        </p:blipFill>
        <p:spPr>
          <a:xfrm>
            <a:off x="924210" y="415289"/>
            <a:ext cx="10796016" cy="6126480"/>
          </a:xfrm>
          <a:prstGeom prst="rect">
            <a:avLst/>
          </a:prstGeom>
        </p:spPr>
      </p:pic>
      <p:sp>
        <p:nvSpPr>
          <p:cNvPr id="2" name="标题 1"/>
          <p:cNvSpPr>
            <a:spLocks noGrp="1"/>
          </p:cNvSpPr>
          <p:nvPr>
            <p:ph type="title" hasCustomPrompt="1"/>
            <p:custDataLst>
              <p:tags r:id="rId4"/>
            </p:custDataLst>
          </p:nvPr>
        </p:nvSpPr>
        <p:spPr>
          <a:xfrm>
            <a:off x="3429001" y="2385676"/>
            <a:ext cx="5879668" cy="1230315"/>
          </a:xfrm>
          <a:noFill/>
        </p:spPr>
        <p:txBody>
          <a:bodyPr wrap="square" lIns="91440" tIns="45720" rIns="91440" bIns="45720" rtlCol="0" anchor="b" anchorCtr="0">
            <a:normAutofit/>
          </a:bodyPr>
          <a:lstStyle>
            <a:lvl1pPr marL="857250" indent="-857250" algn="ctr">
              <a:buFont typeface="Arial" panose="020B0604020202020204" pitchFamily="34" charset="0"/>
              <a:buNone/>
              <a:defRPr kumimoji="0" sz="6000" b="0" i="0" spc="300" baseline="0">
                <a:ln>
                  <a:noFill/>
                </a:ln>
                <a:solidFill>
                  <a:schemeClr val="accent4">
                    <a:lumMod val="50000"/>
                  </a:schemeClr>
                </a:solidFill>
                <a:effectLst/>
                <a:uLnTx/>
                <a:latin typeface="Arial" panose="020B0604020202020204" pitchFamily="34" charset="0"/>
                <a:ea typeface="汉仪乐喵体W" panose="00020600040101010101" pitchFamily="18" charset="-122"/>
                <a:cs typeface="+mn-cs"/>
                <a:sym typeface="+mn-ea"/>
              </a:defRPr>
            </a:lvl1pPr>
          </a:lstStyle>
          <a:p>
            <a:pPr marL="0" marR="0" lvl="0" indent="0" algn="ctr">
              <a:spcBef>
                <a:spcPts val="0"/>
              </a:spcBef>
              <a:spcAft>
                <a:spcPts val="0"/>
              </a:spcAft>
              <a:buClrTx/>
              <a:buSzTx/>
              <a:buFontTx/>
            </a:pPr>
            <a:r>
              <a:rPr dirty="0" err="1">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6"/>
            </p:custDataLst>
          </p:nvPr>
        </p:nvSpPr>
        <p:spPr/>
        <p:txBody>
          <a:bodyPr/>
          <a:lstStyle/>
          <a:p>
            <a:endParaRPr lang="zh-CN" altLang="en-US">
              <a:solidFill>
                <a:prstClr val="black">
                  <a:tint val="75000"/>
                </a:prstClr>
              </a:solidFill>
            </a:endParaRPr>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solidFill>
                  <a:prstClr val="black">
                    <a:tint val="75000"/>
                  </a:prstClr>
                </a:solidFill>
              </a:rPr>
            </a:fld>
            <a:endParaRPr lang="zh-CN" altLang="en-US">
              <a:solidFill>
                <a:prstClr val="black">
                  <a:tint val="75000"/>
                </a:prstClr>
              </a:solidFill>
            </a:endParaRPr>
          </a:p>
        </p:txBody>
      </p:sp>
      <p:sp>
        <p:nvSpPr>
          <p:cNvPr id="12" name="文本占位符 11"/>
          <p:cNvSpPr>
            <a:spLocks noGrp="1"/>
          </p:cNvSpPr>
          <p:nvPr>
            <p:ph type="body" sz="quarter" idx="13" hasCustomPrompt="1"/>
            <p:custDataLst>
              <p:tags r:id="rId8"/>
            </p:custDataLst>
          </p:nvPr>
        </p:nvSpPr>
        <p:spPr>
          <a:xfrm>
            <a:off x="3429001" y="3789452"/>
            <a:ext cx="5879668" cy="1230313"/>
          </a:xfrm>
          <a:noFill/>
        </p:spPr>
        <p:txBody>
          <a:bodyPr wrap="square" lIns="91440" tIns="45720" rIns="91440" bIns="45720" rtlCol="0" anchor="t" anchorCtr="0">
            <a:normAutofit/>
          </a:bodyPr>
          <a:lstStyle>
            <a:lvl1pPr marL="0" indent="0" algn="ctr">
              <a:buNone/>
              <a:defRPr kumimoji="0" lang="zh-CN" altLang="en-US" sz="2400" b="0" i="0" spc="200" smtClean="0">
                <a:ln>
                  <a:noFill/>
                </a:ln>
                <a:effectLst/>
                <a:uLnTx/>
                <a:latin typeface="Arial" panose="020B0604020202020204" pitchFamily="34" charset="0"/>
              </a:defRPr>
            </a:lvl1pPr>
            <a:lvl2pPr marL="228600" indent="0">
              <a:buNone/>
              <a:defRPr lang="zh-CN" altLang="en-US" sz="1800" smtClean="0">
                <a:solidFill>
                  <a:schemeClr val="tx1"/>
                </a:solidFill>
                <a:latin typeface="+mn-lt"/>
                <a:ea typeface="+mn-ea"/>
              </a:defRPr>
            </a:lvl2pPr>
            <a:lvl3pPr>
              <a:defRPr lang="zh-CN" altLang="en-US" sz="1800" smtClean="0">
                <a:solidFill>
                  <a:schemeClr val="tx1"/>
                </a:solidFill>
                <a:latin typeface="+mn-lt"/>
                <a:ea typeface="+mn-ea"/>
              </a:defRPr>
            </a:lvl3pPr>
            <a:lvl4pPr>
              <a:defRPr lang="zh-CN" altLang="en-US" sz="1800" smtClean="0">
                <a:solidFill>
                  <a:schemeClr val="tx1"/>
                </a:solidFill>
                <a:latin typeface="+mn-lt"/>
                <a:ea typeface="+mn-ea"/>
              </a:defRPr>
            </a:lvl4pPr>
            <a:lvl5pPr>
              <a:defRPr lang="zh-CN" altLang="en-US" sz="1800">
                <a:solidFill>
                  <a:schemeClr val="tx1"/>
                </a:solidFill>
                <a:latin typeface="+mn-lt"/>
                <a:ea typeface="+mn-ea"/>
              </a:defRPr>
            </a:lvl5pPr>
          </a:lstStyle>
          <a:p>
            <a:pPr marL="228600" marR="0" lvl="0" indent="-228600" algn="ctr">
              <a:spcAft>
                <a:spcPts val="0"/>
              </a:spcAft>
              <a:buClrTx/>
              <a:buSzTx/>
            </a:pPr>
            <a:r>
              <a:rPr lang="zh-CN" altLang="en-US" dirty="0"/>
              <a:t>单击此处编辑副标题</a:t>
            </a:r>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通用">
    <p:spTree>
      <p:nvGrpSpPr>
        <p:cNvPr id="1" name=""/>
        <p:cNvGrpSpPr/>
        <p:nvPr/>
      </p:nvGrpSpPr>
      <p:grpSpPr>
        <a:xfrm>
          <a:off x="0" y="0"/>
          <a:ext cx="0" cy="0"/>
          <a:chOff x="0" y="0"/>
          <a:chExt cx="0" cy="0"/>
        </a:xfrm>
      </p:grpSpPr>
      <p:pic>
        <p:nvPicPr>
          <p:cNvPr id="7" name="图片 6"/>
          <p:cNvPicPr>
            <a:picLocks noChangeAspect="1"/>
          </p:cNvPicPr>
          <p:nvPr>
            <p:custDataLst>
              <p:tags r:id="rId2"/>
            </p:custDataLst>
          </p:nvPr>
        </p:nvPicPr>
        <p:blipFill>
          <a:blip r:embed="rId3" cstate="email"/>
          <a:stretch>
            <a:fillRect/>
          </a:stretch>
        </p:blipFill>
        <p:spPr>
          <a:xfrm>
            <a:off x="10761381" y="5404742"/>
            <a:ext cx="1042416" cy="1231392"/>
          </a:xfrm>
          <a:prstGeom prst="rect">
            <a:avLst/>
          </a:prstGeom>
        </p:spPr>
      </p:pic>
      <p:sp>
        <p:nvSpPr>
          <p:cNvPr id="2" name="标题 1"/>
          <p:cNvSpPr>
            <a:spLocks noGrp="1"/>
          </p:cNvSpPr>
          <p:nvPr>
            <p:ph type="title"/>
            <p:custDataLst>
              <p:tags r:id="rId4"/>
            </p:custDataLst>
          </p:nvPr>
        </p:nvSpPr>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5"/>
            </p:custDataLst>
          </p:nvPr>
        </p:nvSpPr>
        <p:spPr/>
        <p:txBody>
          <a:bodyPr/>
          <a:lstStyle>
            <a:lvl1pPr>
              <a:defRPr baseline="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6"/>
            </p:custDataLst>
          </p:nvPr>
        </p:nvSpPr>
        <p:spPr/>
        <p:txBody>
          <a:bodyPr/>
          <a:lstStyle>
            <a:lvl1pPr>
              <a:defRPr baseline="0">
                <a:ea typeface="幼圆" panose="02010509060101010101" pitchFamily="49" charset="-122"/>
              </a:defRPr>
            </a:lvl1p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7"/>
            </p:custDataLst>
          </p:nvPr>
        </p:nvSpPr>
        <p:spPr/>
        <p:txBody>
          <a:bodyPr/>
          <a:lstStyle>
            <a:lvl1pPr>
              <a:defRPr baseline="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tx2"/>
        </a:solidFill>
        <a:effectLst/>
      </p:bgPr>
    </p:bg>
    <p:spTree>
      <p:nvGrpSpPr>
        <p:cNvPr id="1" name=""/>
        <p:cNvGrpSpPr/>
        <p:nvPr/>
      </p:nvGrpSpPr>
      <p:grpSpPr>
        <a:xfrm>
          <a:off x="0" y="0"/>
          <a:ext cx="0" cy="0"/>
          <a:chOff x="0" y="0"/>
          <a:chExt cx="0" cy="0"/>
        </a:xfrm>
      </p:grpSpPr>
      <p:sp>
        <p:nvSpPr>
          <p:cNvPr id="8" name="矩形 7"/>
          <p:cNvSpPr/>
          <p:nvPr>
            <p:custDataLst>
              <p:tags r:id="rId2"/>
            </p:custDataLst>
          </p:nvPr>
        </p:nvSpPr>
        <p:spPr>
          <a:xfrm>
            <a:off x="292800" y="304200"/>
            <a:ext cx="11606400" cy="62496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a typeface="幼圆" panose="02010509060101010101" pitchFamily="49" charset="-122"/>
            </a:endParaRPr>
          </a:p>
        </p:txBody>
      </p:sp>
      <p:pic>
        <p:nvPicPr>
          <p:cNvPr id="10" name="图片 9"/>
          <p:cNvPicPr>
            <a:picLocks noChangeAspect="1"/>
          </p:cNvPicPr>
          <p:nvPr>
            <p:custDataLst>
              <p:tags r:id="rId3"/>
            </p:custDataLst>
          </p:nvPr>
        </p:nvPicPr>
        <p:blipFill>
          <a:blip r:embed="rId4" cstate="email"/>
          <a:stretch>
            <a:fillRect/>
          </a:stretch>
        </p:blipFill>
        <p:spPr>
          <a:xfrm>
            <a:off x="10355788" y="4947361"/>
            <a:ext cx="1316850" cy="1463167"/>
          </a:xfrm>
          <a:prstGeom prst="rect">
            <a:avLst/>
          </a:prstGeom>
        </p:spPr>
      </p:pic>
      <p:sp>
        <p:nvSpPr>
          <p:cNvPr id="2" name="标题 1"/>
          <p:cNvSpPr>
            <a:spLocks noGrp="1"/>
          </p:cNvSpPr>
          <p:nvPr>
            <p:ph type="title" hasCustomPrompt="1"/>
            <p:custDataLst>
              <p:tags r:id="rId5"/>
            </p:custDataLst>
          </p:nvPr>
        </p:nvSpPr>
        <p:spPr>
          <a:xfrm>
            <a:off x="1281600" y="1249200"/>
            <a:ext cx="9626400" cy="723600"/>
          </a:xfrm>
        </p:spPr>
        <p:txBody>
          <a:bodyPr anchor="ctr"/>
          <a:lstStyle>
            <a:lvl1pPr>
              <a:defRPr sz="32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6"/>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9"/>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左右">
    <p:spTree>
      <p:nvGrpSpPr>
        <p:cNvPr id="1" name=""/>
        <p:cNvGrpSpPr/>
        <p:nvPr/>
      </p:nvGrpSpPr>
      <p:grpSpPr>
        <a:xfrm>
          <a:off x="0" y="0"/>
          <a:ext cx="0" cy="0"/>
          <a:chOff x="0" y="0"/>
          <a:chExt cx="0" cy="0"/>
        </a:xfrm>
      </p:grpSpPr>
      <p:sp>
        <p:nvSpPr>
          <p:cNvPr id="8" name="矩形 7"/>
          <p:cNvSpPr/>
          <p:nvPr>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dirty="0">
              <a:solidFill>
                <a:prstClr val="white"/>
              </a:solidFill>
              <a:ea typeface="幼圆" panose="02010509060101010101" pitchFamily="49" charset="-122"/>
              <a:sym typeface="+mn-ea"/>
            </a:endParaRPr>
          </a:p>
        </p:txBody>
      </p:sp>
      <p:pic>
        <p:nvPicPr>
          <p:cNvPr id="11" name="图片 10"/>
          <p:cNvPicPr>
            <a:picLocks noChangeAspect="1"/>
          </p:cNvPicPr>
          <p:nvPr>
            <p:custDataLst>
              <p:tags r:id="rId3"/>
            </p:custDataLst>
          </p:nvPr>
        </p:nvPicPr>
        <p:blipFill>
          <a:blip r:embed="rId4" cstate="email"/>
          <a:stretch>
            <a:fillRect/>
          </a:stretch>
        </p:blipFill>
        <p:spPr>
          <a:xfrm>
            <a:off x="800868" y="5719287"/>
            <a:ext cx="1194920" cy="987638"/>
          </a:xfrm>
          <a:prstGeom prst="rect">
            <a:avLst/>
          </a:prstGeom>
        </p:spPr>
      </p:pic>
      <p:sp>
        <p:nvSpPr>
          <p:cNvPr id="2" name="标题 1"/>
          <p:cNvSpPr>
            <a:spLocks noGrp="1"/>
          </p:cNvSpPr>
          <p:nvPr>
            <p:ph type="title" hasCustomPrompt="1"/>
            <p:custDataLst>
              <p:tags r:id="rId5"/>
            </p:custDataLst>
          </p:nvPr>
        </p:nvSpPr>
        <p:spPr>
          <a:xfrm>
            <a:off x="583200" y="770400"/>
            <a:ext cx="3960000" cy="882000"/>
          </a:xfrm>
        </p:spPr>
        <p:txBody>
          <a:bodyPr anchor="ctr"/>
          <a:lstStyle>
            <a:lvl1pP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文本占位符 6"/>
          <p:cNvSpPr>
            <a:spLocks noGrp="1"/>
          </p:cNvSpPr>
          <p:nvPr>
            <p:ph type="body" sz="quarter" idx="13"/>
            <p:custDataLst>
              <p:tags r:id="rId9"/>
            </p:custDataLst>
          </p:nvPr>
        </p:nvSpPr>
        <p:spPr>
          <a:xfrm>
            <a:off x="586800" y="1764000"/>
            <a:ext cx="3956400" cy="40932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vl2pPr>
              <a:defRPr baseline="0">
                <a:solidFill>
                  <a:schemeClr val="tx1">
                    <a:lumMod val="85000"/>
                    <a:lumOff val="15000"/>
                  </a:schemeClr>
                </a:solidFill>
                <a:latin typeface="Arial" panose="020B0604020202020204" pitchFamily="34" charset="0"/>
                <a:ea typeface="幼圆" panose="02010509060101010101" pitchFamily="49" charset="-122"/>
              </a:defRPr>
            </a:lvl2pPr>
            <a:lvl3pPr>
              <a:defRPr baseline="0">
                <a:solidFill>
                  <a:schemeClr val="tx1">
                    <a:lumMod val="85000"/>
                    <a:lumOff val="15000"/>
                  </a:schemeClr>
                </a:solidFill>
                <a:latin typeface="Arial" panose="020B0604020202020204" pitchFamily="34" charset="0"/>
                <a:ea typeface="幼圆" panose="02010509060101010101" pitchFamily="49" charset="-122"/>
              </a:defRPr>
            </a:lvl3pPr>
            <a:lvl4pPr>
              <a:defRPr baseline="0">
                <a:solidFill>
                  <a:schemeClr val="tx1">
                    <a:lumMod val="85000"/>
                    <a:lumOff val="15000"/>
                  </a:schemeClr>
                </a:solidFill>
                <a:latin typeface="Arial" panose="020B0604020202020204" pitchFamily="34" charset="0"/>
                <a:ea typeface="幼圆" panose="02010509060101010101" pitchFamily="49" charset="-122"/>
              </a:defRPr>
            </a:lvl4pPr>
            <a:lvl5pPr>
              <a:defRPr baseline="0">
                <a:solidFill>
                  <a:schemeClr val="tx1">
                    <a:lumMod val="85000"/>
                    <a:lumOff val="15000"/>
                  </a:schemeClr>
                </a:solidFill>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5101200" y="769938"/>
            <a:ext cx="6480000" cy="5087937"/>
          </a:xfrm>
        </p:spPr>
        <p:txBody>
          <a:bodyPr/>
          <a:lstStyle>
            <a:lvl1pPr>
              <a:defRPr baseline="0">
                <a:latin typeface="Arial" panose="020B0604020202020204" pitchFamily="34" charset="0"/>
                <a:ea typeface="幼圆" panose="02010509060101010101" pitchFamily="49" charset="-122"/>
              </a:defRPr>
            </a:lvl1pPr>
            <a:lvl2pPr>
              <a:defRPr baseline="0">
                <a:latin typeface="Arial" panose="020B0604020202020204" pitchFamily="34" charset="0"/>
                <a:ea typeface="幼圆" panose="02010509060101010101" pitchFamily="49" charset="-122"/>
              </a:defRPr>
            </a:lvl2pPr>
            <a:lvl3pPr>
              <a:defRPr baseline="0">
                <a:latin typeface="Arial" panose="020B0604020202020204" pitchFamily="34" charset="0"/>
                <a:ea typeface="幼圆" panose="02010509060101010101" pitchFamily="49" charset="-122"/>
              </a:defRPr>
            </a:lvl3pPr>
            <a:lvl4pPr>
              <a:defRPr baseline="0">
                <a:latin typeface="Arial" panose="020B0604020202020204" pitchFamily="34" charset="0"/>
                <a:ea typeface="幼圆" panose="02010509060101010101" pitchFamily="49" charset="-122"/>
              </a:defRPr>
            </a:lvl4pPr>
            <a:lvl5pPr>
              <a:defRPr baseline="0">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上下">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ea typeface="幼圆" panose="02010509060101010101" pitchFamily="49" charset="-122"/>
              <a:sym typeface="+mn-ea"/>
            </a:endParaRPr>
          </a:p>
        </p:txBody>
      </p:sp>
      <p:pic>
        <p:nvPicPr>
          <p:cNvPr id="8" name="图片 7"/>
          <p:cNvPicPr>
            <a:picLocks noChangeAspect="1"/>
          </p:cNvPicPr>
          <p:nvPr>
            <p:custDataLst>
              <p:tags r:id="rId3"/>
            </p:custDataLst>
          </p:nvPr>
        </p:nvPicPr>
        <p:blipFill>
          <a:blip r:embed="rId4" cstate="email"/>
          <a:stretch>
            <a:fillRect/>
          </a:stretch>
        </p:blipFill>
        <p:spPr>
          <a:xfrm>
            <a:off x="370099" y="341387"/>
            <a:ext cx="1944793" cy="969348"/>
          </a:xfrm>
          <a:prstGeom prst="rect">
            <a:avLst/>
          </a:prstGeom>
        </p:spPr>
      </p:pic>
      <p:sp>
        <p:nvSpPr>
          <p:cNvPr id="2" name="标题 1"/>
          <p:cNvSpPr>
            <a:spLocks noGrp="1"/>
          </p:cNvSpPr>
          <p:nvPr>
            <p:ph type="title"/>
            <p:custDataLst>
              <p:tags r:id="rId5"/>
            </p:custDataLst>
          </p:nvPr>
        </p:nvSpPr>
        <p:spPr>
          <a:xfrm>
            <a:off x="612000" y="781200"/>
            <a:ext cx="10976400" cy="626400"/>
          </a:xfrm>
        </p:spPr>
        <p:txBody>
          <a:bodyPr anchor="ctr"/>
          <a:lstStyle>
            <a:lvl1pPr algn="ctr">
              <a:defRPr sz="36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文本占位符 6"/>
          <p:cNvSpPr>
            <a:spLocks noGrp="1"/>
          </p:cNvSpPr>
          <p:nvPr>
            <p:ph type="body" sz="quarter" idx="13"/>
            <p:custDataLst>
              <p:tags r:id="rId9"/>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0"/>
            </p:custDataLst>
          </p:nvPr>
        </p:nvSpPr>
        <p:spPr>
          <a:xfrm>
            <a:off x="612775" y="2808000"/>
            <a:ext cx="10965600" cy="3430800"/>
          </a:xfrm>
        </p:spPr>
        <p:txBody>
          <a:bodyPr/>
          <a:lstStyle>
            <a:lvl1pPr>
              <a:defRPr baseline="0">
                <a:latin typeface="Arial" panose="020B0604020202020204" pitchFamily="34" charset="0"/>
                <a:ea typeface="幼圆" panose="02010509060101010101" pitchFamily="49" charset="-122"/>
              </a:defRPr>
            </a:lvl1pPr>
            <a:lvl2pPr>
              <a:defRPr baseline="0">
                <a:latin typeface="Arial" panose="020B0604020202020204" pitchFamily="34" charset="0"/>
                <a:ea typeface="幼圆" panose="02010509060101010101" pitchFamily="49" charset="-122"/>
              </a:defRPr>
            </a:lvl2pPr>
            <a:lvl3pPr>
              <a:defRPr baseline="0">
                <a:latin typeface="Arial" panose="020B0604020202020204" pitchFamily="34" charset="0"/>
                <a:ea typeface="幼圆" panose="02010509060101010101" pitchFamily="49" charset="-122"/>
              </a:defRPr>
            </a:lvl3pPr>
            <a:lvl4pPr>
              <a:defRPr baseline="0">
                <a:latin typeface="Arial" panose="020B0604020202020204" pitchFamily="34" charset="0"/>
                <a:ea typeface="幼圆" panose="02010509060101010101" pitchFamily="49" charset="-122"/>
              </a:defRPr>
            </a:lvl4pPr>
            <a:lvl5pPr>
              <a:defRPr baseline="0">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下上">
    <p:spTree>
      <p:nvGrpSpPr>
        <p:cNvPr id="1" name=""/>
        <p:cNvGrpSpPr/>
        <p:nvPr/>
      </p:nvGrpSpPr>
      <p:grpSpPr>
        <a:xfrm>
          <a:off x="0" y="0"/>
          <a:ext cx="0" cy="0"/>
          <a:chOff x="0" y="0"/>
          <a:chExt cx="0" cy="0"/>
        </a:xfrm>
      </p:grpSpPr>
      <p:sp>
        <p:nvSpPr>
          <p:cNvPr id="8" name="矩形 7"/>
          <p:cNvSpPr/>
          <p:nvPr>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ea typeface="幼圆" panose="02010509060101010101" pitchFamily="49" charset="-122"/>
              <a:sym typeface="+mn-ea"/>
            </a:endParaRPr>
          </a:p>
        </p:txBody>
      </p:sp>
      <p:pic>
        <p:nvPicPr>
          <p:cNvPr id="11" name="图片 10"/>
          <p:cNvPicPr>
            <a:picLocks noChangeAspect="1"/>
          </p:cNvPicPr>
          <p:nvPr>
            <p:custDataLst>
              <p:tags r:id="rId3"/>
            </p:custDataLst>
          </p:nvPr>
        </p:nvPicPr>
        <p:blipFill>
          <a:blip r:embed="rId4" cstate="email"/>
          <a:stretch>
            <a:fillRect/>
          </a:stretch>
        </p:blipFill>
        <p:spPr>
          <a:xfrm>
            <a:off x="678005" y="349291"/>
            <a:ext cx="1213209" cy="652329"/>
          </a:xfrm>
          <a:prstGeom prst="rect">
            <a:avLst/>
          </a:prstGeom>
        </p:spPr>
      </p:pic>
      <p:sp>
        <p:nvSpPr>
          <p:cNvPr id="2" name="标题 1"/>
          <p:cNvSpPr>
            <a:spLocks noGrp="1"/>
          </p:cNvSpPr>
          <p:nvPr>
            <p:ph type="title"/>
            <p:custDataLst>
              <p:tags r:id="rId5"/>
            </p:custDataLst>
          </p:nvPr>
        </p:nvSpPr>
        <p:spPr>
          <a:xfrm>
            <a:off x="604800" y="669600"/>
            <a:ext cx="10976400" cy="565200"/>
          </a:xfrm>
        </p:spPr>
        <p:txBody>
          <a:bodyPr anchor="ctr"/>
          <a:lstStyle>
            <a:lvl1pPr algn="ctr">
              <a:defRPr sz="3200" baseline="0">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内容占位符 6"/>
          <p:cNvSpPr>
            <a:spLocks noGrp="1"/>
          </p:cNvSpPr>
          <p:nvPr>
            <p:ph sz="quarter" idx="13"/>
            <p:custDataLst>
              <p:tags r:id="rId9"/>
            </p:custDataLst>
          </p:nvPr>
        </p:nvSpPr>
        <p:spPr>
          <a:xfrm>
            <a:off x="604837" y="1681200"/>
            <a:ext cx="10990800" cy="3211200"/>
          </a:xfrm>
        </p:spPr>
        <p:txBody>
          <a:bodyPr/>
          <a:lstStyle>
            <a:lvl1pPr>
              <a:defRPr baseline="0">
                <a:latin typeface="Arial" panose="020B0604020202020204" pitchFamily="34" charset="0"/>
                <a:ea typeface="幼圆" panose="02010509060101010101" pitchFamily="49" charset="-122"/>
              </a:defRPr>
            </a:lvl1pPr>
            <a:lvl2pPr>
              <a:defRPr baseline="0">
                <a:latin typeface="Arial" panose="020B0604020202020204" pitchFamily="34" charset="0"/>
                <a:ea typeface="幼圆" panose="02010509060101010101" pitchFamily="49" charset="-122"/>
              </a:defRPr>
            </a:lvl2pPr>
            <a:lvl3pPr>
              <a:defRPr baseline="0">
                <a:latin typeface="Arial" panose="020B0604020202020204" pitchFamily="34" charset="0"/>
                <a:ea typeface="幼圆" panose="02010509060101010101" pitchFamily="49" charset="-122"/>
              </a:defRPr>
            </a:lvl3pPr>
            <a:lvl4pPr>
              <a:defRPr baseline="0">
                <a:latin typeface="Arial" panose="020B0604020202020204" pitchFamily="34" charset="0"/>
                <a:ea typeface="幼圆" panose="02010509060101010101" pitchFamily="49" charset="-122"/>
              </a:defRPr>
            </a:lvl4pPr>
            <a:lvl5pPr>
              <a:defRPr baseline="0">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0"/>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导航">
    <p:spTree>
      <p:nvGrpSpPr>
        <p:cNvPr id="1" name=""/>
        <p:cNvGrpSpPr/>
        <p:nvPr/>
      </p:nvGrpSpPr>
      <p:grpSpPr>
        <a:xfrm>
          <a:off x="0" y="0"/>
          <a:ext cx="0" cy="0"/>
          <a:chOff x="0" y="0"/>
          <a:chExt cx="0" cy="0"/>
        </a:xfrm>
      </p:grpSpPr>
      <p:sp>
        <p:nvSpPr>
          <p:cNvPr id="10" name="矩形 9"/>
          <p:cNvSpPr/>
          <p:nvPr>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ea typeface="幼圆" panose="02010509060101010101" pitchFamily="49" charset="-122"/>
              <a:sym typeface="+mn-ea"/>
            </a:endParaRPr>
          </a:p>
        </p:txBody>
      </p:sp>
      <p:pic>
        <p:nvPicPr>
          <p:cNvPr id="8" name="图片 7"/>
          <p:cNvPicPr>
            <a:picLocks noChangeAspect="1"/>
          </p:cNvPicPr>
          <p:nvPr>
            <p:custDataLst>
              <p:tags r:id="rId3"/>
            </p:custDataLst>
          </p:nvPr>
        </p:nvPicPr>
        <p:blipFill>
          <a:blip r:embed="rId4" cstate="email"/>
          <a:stretch>
            <a:fillRect/>
          </a:stretch>
        </p:blipFill>
        <p:spPr>
          <a:xfrm>
            <a:off x="11283327" y="5955297"/>
            <a:ext cx="426720" cy="664464"/>
          </a:xfrm>
          <a:prstGeom prst="rect">
            <a:avLst/>
          </a:prstGeom>
        </p:spPr>
      </p:pic>
      <p:sp>
        <p:nvSpPr>
          <p:cNvPr id="2" name="标题 1"/>
          <p:cNvSpPr>
            <a:spLocks noGrp="1"/>
          </p:cNvSpPr>
          <p:nvPr>
            <p:ph type="title"/>
            <p:custDataLst>
              <p:tags r:id="rId5"/>
            </p:custDataLst>
          </p:nvPr>
        </p:nvSpPr>
        <p:spPr>
          <a:xfrm>
            <a:off x="579600" y="237600"/>
            <a:ext cx="11037600" cy="441964"/>
          </a:xfrm>
        </p:spPr>
        <p:txBody>
          <a:bodyPr/>
          <a:lstStyle>
            <a:lvl1pPr>
              <a:defRPr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内容占位符 6"/>
          <p:cNvSpPr>
            <a:spLocks noGrp="1"/>
          </p:cNvSpPr>
          <p:nvPr>
            <p:ph sz="quarter" idx="13"/>
            <p:custDataLst>
              <p:tags r:id="rId9"/>
            </p:custDataLst>
          </p:nvPr>
        </p:nvSpPr>
        <p:spPr>
          <a:xfrm>
            <a:off x="579600" y="1663200"/>
            <a:ext cx="5342400" cy="2894400"/>
          </a:xfrm>
        </p:spPr>
        <p:txBody>
          <a:bodyPr/>
          <a:lstStyle>
            <a:lvl1pPr>
              <a:defRPr baseline="0">
                <a:latin typeface="Arial" panose="020B0604020202020204" pitchFamily="34" charset="0"/>
                <a:ea typeface="幼圆" panose="02010509060101010101" pitchFamily="49" charset="-122"/>
              </a:defRPr>
            </a:lvl1pPr>
            <a:lvl2pPr>
              <a:defRPr baseline="0">
                <a:latin typeface="Arial" panose="020B0604020202020204" pitchFamily="34" charset="0"/>
                <a:ea typeface="幼圆" panose="02010509060101010101" pitchFamily="49" charset="-122"/>
              </a:defRPr>
            </a:lvl2pPr>
            <a:lvl3pPr>
              <a:defRPr baseline="0">
                <a:latin typeface="Arial" panose="020B0604020202020204" pitchFamily="34" charset="0"/>
                <a:ea typeface="幼圆" panose="02010509060101010101" pitchFamily="49" charset="-122"/>
              </a:defRPr>
            </a:lvl3pPr>
            <a:lvl4pPr>
              <a:defRPr baseline="0">
                <a:latin typeface="Arial" panose="020B0604020202020204" pitchFamily="34" charset="0"/>
                <a:ea typeface="幼圆" panose="02010509060101010101" pitchFamily="49" charset="-122"/>
              </a:defRPr>
            </a:lvl4pPr>
            <a:lvl5pPr>
              <a:defRPr baseline="0">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0"/>
            </p:custDataLst>
          </p:nvPr>
        </p:nvSpPr>
        <p:spPr>
          <a:xfrm>
            <a:off x="6242400" y="1663200"/>
            <a:ext cx="5367600" cy="2894400"/>
          </a:xfrm>
        </p:spPr>
        <p:txBody>
          <a:bodyPr/>
          <a:lstStyle>
            <a:lvl1pPr>
              <a:defRPr baseline="0">
                <a:latin typeface="Arial" panose="020B0604020202020204" pitchFamily="34" charset="0"/>
                <a:ea typeface="幼圆" panose="02010509060101010101" pitchFamily="49" charset="-122"/>
              </a:defRPr>
            </a:lvl1pPr>
            <a:lvl2pPr>
              <a:defRPr baseline="0">
                <a:latin typeface="Arial" panose="020B0604020202020204" pitchFamily="34" charset="0"/>
                <a:ea typeface="幼圆" panose="02010509060101010101" pitchFamily="49" charset="-122"/>
              </a:defRPr>
            </a:lvl2pPr>
            <a:lvl3pPr>
              <a:defRPr baseline="0">
                <a:latin typeface="Arial" panose="020B0604020202020204" pitchFamily="34" charset="0"/>
                <a:ea typeface="幼圆" panose="02010509060101010101" pitchFamily="49" charset="-122"/>
              </a:defRPr>
            </a:lvl3pPr>
            <a:lvl4pPr>
              <a:defRPr baseline="0">
                <a:latin typeface="Arial" panose="020B0604020202020204" pitchFamily="34" charset="0"/>
                <a:ea typeface="幼圆" panose="02010509060101010101" pitchFamily="49" charset="-122"/>
              </a:defRPr>
            </a:lvl4pPr>
            <a:lvl5pPr>
              <a:defRPr baseline="0">
                <a:latin typeface="Arial" panose="020B0604020202020204" pitchFamily="34" charset="0"/>
                <a:ea typeface="幼圆" panose="02010509060101010101" pitchFamily="49"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1"/>
            </p:custDataLst>
          </p:nvPr>
        </p:nvSpPr>
        <p:spPr>
          <a:xfrm>
            <a:off x="572400" y="4816800"/>
            <a:ext cx="5342400" cy="781200"/>
          </a:xfrm>
        </p:spPr>
        <p:txBody>
          <a:bodyPr/>
          <a:lstStyle>
            <a:lvl1pPr>
              <a:defRPr baseline="0">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2"/>
            </p:custDataLst>
          </p:nvPr>
        </p:nvSpPr>
        <p:spPr>
          <a:xfrm>
            <a:off x="6253200" y="4813200"/>
            <a:ext cx="5367600" cy="781200"/>
          </a:xfrm>
        </p:spPr>
        <p:txBody>
          <a:bodyPr/>
          <a:lstStyle>
            <a:lvl1pPr>
              <a:defRPr baseline="0">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106" y="4406900"/>
            <a:ext cx="10363437"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106" y="2906713"/>
            <a:ext cx="10363437"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tx2"/>
        </a:solidFill>
        <a:effectLst/>
      </p:bgPr>
    </p:bg>
    <p:spTree>
      <p:nvGrpSpPr>
        <p:cNvPr id="1" name=""/>
        <p:cNvGrpSpPr/>
        <p:nvPr/>
      </p:nvGrpSpPr>
      <p:grpSpPr>
        <a:xfrm>
          <a:off x="0" y="0"/>
          <a:ext cx="0" cy="0"/>
          <a:chOff x="0" y="0"/>
          <a:chExt cx="0" cy="0"/>
        </a:xfrm>
      </p:grpSpPr>
      <p:sp>
        <p:nvSpPr>
          <p:cNvPr id="10" name="矩形 9"/>
          <p:cNvSpPr/>
          <p:nvPr>
            <p:custDataLst>
              <p:tags r:id="rId2"/>
            </p:custDataLst>
          </p:nvPr>
        </p:nvSpPr>
        <p:spPr>
          <a:xfrm>
            <a:off x="0" y="959224"/>
            <a:ext cx="12192000" cy="4939553"/>
          </a:xfrm>
          <a:prstGeom prst="rect">
            <a:avLst/>
          </a:prstGeom>
          <a:solidFill>
            <a:schemeClr val="bg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tLang="zh-CN">
              <a:solidFill>
                <a:prstClr val="white"/>
              </a:solidFill>
              <a:ea typeface="幼圆" panose="02010509060101010101" pitchFamily="49" charset="-122"/>
              <a:sym typeface="+mn-ea"/>
            </a:endParaRPr>
          </a:p>
        </p:txBody>
      </p:sp>
      <p:pic>
        <p:nvPicPr>
          <p:cNvPr id="8" name="图片 7"/>
          <p:cNvPicPr>
            <a:picLocks noChangeAspect="1"/>
          </p:cNvPicPr>
          <p:nvPr>
            <p:custDataLst>
              <p:tags r:id="rId3"/>
            </p:custDataLst>
          </p:nvPr>
        </p:nvPicPr>
        <p:blipFill>
          <a:blip r:embed="rId4" cstate="email"/>
          <a:stretch>
            <a:fillRect/>
          </a:stretch>
        </p:blipFill>
        <p:spPr>
          <a:xfrm>
            <a:off x="372366" y="220344"/>
            <a:ext cx="11717528" cy="6456224"/>
          </a:xfrm>
          <a:prstGeom prst="rect">
            <a:avLst/>
          </a:prstGeom>
        </p:spPr>
      </p:pic>
      <p:sp>
        <p:nvSpPr>
          <p:cNvPr id="2" name="标题 1"/>
          <p:cNvSpPr>
            <a:spLocks noGrp="1"/>
          </p:cNvSpPr>
          <p:nvPr>
            <p:ph type="title" hasCustomPrompt="1"/>
            <p:custDataLst>
              <p:tags r:id="rId5"/>
            </p:custDataLst>
          </p:nvPr>
        </p:nvSpPr>
        <p:spPr>
          <a:xfrm>
            <a:off x="1522800" y="1339200"/>
            <a:ext cx="9144000" cy="2386800"/>
          </a:xfrm>
        </p:spPr>
        <p:txBody>
          <a:bodyPr anchor="b"/>
          <a:lstStyle>
            <a:lvl1pPr algn="ctr">
              <a:defRPr sz="6000" baseline="0">
                <a:solidFill>
                  <a:schemeClr val="tx1">
                    <a:lumMod val="85000"/>
                    <a:lumOff val="15000"/>
                  </a:schemeClr>
                </a:solidFill>
                <a:latin typeface="Arial" panose="020B0604020202020204" pitchFamily="34" charset="0"/>
                <a:ea typeface="幼圆" panose="02010509060101010101" pitchFamily="49"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6"/>
            </p:custDataLst>
          </p:nvPr>
        </p:nvSpPr>
        <p:spPr/>
        <p:txBody>
          <a:bodyPr/>
          <a:lstStyle>
            <a:lvl1pPr>
              <a:defRPr baseline="0">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4" name="页脚占位符 3"/>
          <p:cNvSpPr>
            <a:spLocks noGrp="1"/>
          </p:cNvSpPr>
          <p:nvPr>
            <p:ph type="ftr" sz="quarter" idx="11"/>
            <p:custDataLst>
              <p:tags r:id="rId7"/>
            </p:custDataLst>
          </p:nvPr>
        </p:nvSpPr>
        <p:spPr/>
        <p:txBody>
          <a:bodyPr/>
          <a:lstStyle>
            <a:lvl1pPr>
              <a:defRPr baseline="0">
                <a:latin typeface="Arial" panose="020B0604020202020204" pitchFamily="34" charset="0"/>
                <a:ea typeface="幼圆" panose="02010509060101010101" pitchFamily="49" charset="-122"/>
              </a:defRPr>
            </a:lvl1pPr>
          </a:lstStyle>
          <a:p>
            <a:endParaRPr lang="zh-CN" altLang="en-US" dirty="0">
              <a:solidFill>
                <a:prstClr val="black">
                  <a:tint val="75000"/>
                </a:prstClr>
              </a:solidFill>
            </a:endParaRPr>
          </a:p>
        </p:txBody>
      </p:sp>
      <p:sp>
        <p:nvSpPr>
          <p:cNvPr id="5" name="灯片编号占位符 4"/>
          <p:cNvSpPr>
            <a:spLocks noGrp="1"/>
          </p:cNvSpPr>
          <p:nvPr>
            <p:ph type="sldNum" sz="quarter" idx="12"/>
            <p:custDataLst>
              <p:tags r:id="rId8"/>
            </p:custDataLst>
          </p:nvPr>
        </p:nvSpPr>
        <p:spPr/>
        <p:txBody>
          <a:bodyPr/>
          <a:lstStyle>
            <a:lvl1pPr>
              <a:defRPr baseline="0">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文本占位符 6"/>
          <p:cNvSpPr>
            <a:spLocks noGrp="1"/>
          </p:cNvSpPr>
          <p:nvPr>
            <p:ph type="body" sz="quarter" idx="13"/>
            <p:custDataLst>
              <p:tags r:id="rId9"/>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20204" pitchFamily="34" charset="0"/>
                <a:ea typeface="幼圆" panose="02010509060101010101" pitchFamily="49"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14" y="1600200"/>
            <a:ext cx="538492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97742" y="1600200"/>
            <a:ext cx="5384923"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14" y="1535113"/>
            <a:ext cx="538704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609614" y="2174875"/>
            <a:ext cx="538704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93508" y="1535113"/>
            <a:ext cx="538915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93508" y="2174875"/>
            <a:ext cx="538915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14" y="273050"/>
            <a:ext cx="4011176"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842" y="273050"/>
            <a:ext cx="681582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09614" y="1435100"/>
            <a:ext cx="401117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72" y="4800600"/>
            <a:ext cx="7315367"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72" y="612775"/>
            <a:ext cx="7315367"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2389772" y="5367338"/>
            <a:ext cx="7315367"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image" Target="../media/image1.png"/><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1.xml"/><Relationship Id="rId8" Type="http://schemas.openxmlformats.org/officeDocument/2006/relationships/slideLayout" Target="../slideLayouts/slideLayout20.xml"/><Relationship Id="rId7" Type="http://schemas.openxmlformats.org/officeDocument/2006/relationships/slideLayout" Target="../slideLayouts/slideLayout19.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 Id="rId3" Type="http://schemas.openxmlformats.org/officeDocument/2006/relationships/slideLayout" Target="../slideLayouts/slideLayout15.xml"/><Relationship Id="rId25" Type="http://schemas.openxmlformats.org/officeDocument/2006/relationships/theme" Target="../theme/theme2.xml"/><Relationship Id="rId24" Type="http://schemas.openxmlformats.org/officeDocument/2006/relationships/tags" Target="../tags/tag124.xml"/><Relationship Id="rId23" Type="http://schemas.openxmlformats.org/officeDocument/2006/relationships/tags" Target="../tags/tag123.xml"/><Relationship Id="rId22" Type="http://schemas.openxmlformats.org/officeDocument/2006/relationships/tags" Target="../tags/tag122.xml"/><Relationship Id="rId21" Type="http://schemas.openxmlformats.org/officeDocument/2006/relationships/tags" Target="../tags/tag121.xml"/><Relationship Id="rId20" Type="http://schemas.openxmlformats.org/officeDocument/2006/relationships/tags" Target="../tags/tag120.xml"/><Relationship Id="rId2" Type="http://schemas.openxmlformats.org/officeDocument/2006/relationships/slideLayout" Target="../slideLayouts/slideLayout14.xml"/><Relationship Id="rId19" Type="http://schemas.openxmlformats.org/officeDocument/2006/relationships/tags" Target="../tags/tag119.xml"/><Relationship Id="rId18" Type="http://schemas.openxmlformats.org/officeDocument/2006/relationships/slideLayout" Target="../slideLayouts/slideLayout30.xml"/><Relationship Id="rId17" Type="http://schemas.openxmlformats.org/officeDocument/2006/relationships/slideLayout" Target="../slideLayouts/slideLayout29.xml"/><Relationship Id="rId16" Type="http://schemas.openxmlformats.org/officeDocument/2006/relationships/slideLayout" Target="../slideLayouts/slideLayout28.xml"/><Relationship Id="rId15" Type="http://schemas.openxmlformats.org/officeDocument/2006/relationships/slideLayout" Target="../slideLayouts/slideLayout27.xml"/><Relationship Id="rId14" Type="http://schemas.openxmlformats.org/officeDocument/2006/relationships/slideLayout" Target="../slideLayouts/slideLayout26.xml"/><Relationship Id="rId13" Type="http://schemas.openxmlformats.org/officeDocument/2006/relationships/slideLayout" Target="../slideLayouts/slideLayout25.xml"/><Relationship Id="rId12" Type="http://schemas.openxmlformats.org/officeDocument/2006/relationships/slideLayout" Target="../slideLayouts/slideLayout24.xml"/><Relationship Id="rId11" Type="http://schemas.openxmlformats.org/officeDocument/2006/relationships/slideLayout" Target="../slideLayouts/slideLayout23.xml"/><Relationship Id="rId10" Type="http://schemas.openxmlformats.org/officeDocument/2006/relationships/slideLayout" Target="../slideLayouts/slideLayout2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3" cstate="print">
            <a:alphaModFix amt="67000"/>
          </a:blip>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09614" y="274638"/>
            <a:ext cx="10973051" cy="1143000"/>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14" y="1600200"/>
            <a:ext cx="10973051" cy="4525963"/>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609614" y="6356350"/>
            <a:ext cx="2844865"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30820CF-B880-4189-942D-D702A7CBA730}" type="datetimeFigureOut">
              <a:rPr lang="zh-CN" altLang="en-US" smtClean="0"/>
            </a:fld>
            <a:endParaRPr lang="zh-CN" altLang="en-US"/>
          </a:p>
        </p:txBody>
      </p:sp>
      <p:sp>
        <p:nvSpPr>
          <p:cNvPr id="5" name="页脚占位符 4"/>
          <p:cNvSpPr>
            <a:spLocks noGrp="1"/>
          </p:cNvSpPr>
          <p:nvPr>
            <p:ph type="ftr" sz="quarter" idx="3"/>
          </p:nvPr>
        </p:nvSpPr>
        <p:spPr>
          <a:xfrm>
            <a:off x="4165695" y="6356350"/>
            <a:ext cx="3860888"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737800" y="6356350"/>
            <a:ext cx="284486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913308-F349-4B6D-A68A-DD1791B4A57B}"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tint val="75000"/>
                  </a:schemeClr>
                </a:solidFill>
                <a:latin typeface="Arial" panose="020B0604020202020204" pitchFamily="34" charset="0"/>
                <a:ea typeface="幼圆" panose="02010509060101010101" pitchFamily="49" charset="-122"/>
              </a:defRPr>
            </a:lvl1pPr>
          </a:lstStyle>
          <a:p>
            <a:fld id="{760FBDFE-C587-4B4C-A407-44438C67B59E}" type="datetimeFigureOut">
              <a:rPr lang="zh-CN" altLang="en-US" smtClean="0">
                <a:solidFill>
                  <a:prstClr val="black">
                    <a:tint val="75000"/>
                  </a:prstClr>
                </a:solidFill>
              </a:rPr>
            </a:fld>
            <a:endParaRPr lang="zh-CN" altLang="en-US">
              <a:solidFill>
                <a:prstClr val="black">
                  <a:tint val="75000"/>
                </a:prstClr>
              </a:solidFill>
            </a:endParaRPr>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tint val="75000"/>
                  </a:schemeClr>
                </a:solidFill>
                <a:latin typeface="Arial" panose="020B0604020202020204" pitchFamily="34" charset="0"/>
                <a:ea typeface="幼圆" panose="02010509060101010101" pitchFamily="49" charset="-122"/>
              </a:defRPr>
            </a:lvl1pPr>
          </a:lstStyle>
          <a:p>
            <a:endParaRPr lang="zh-CN" altLang="en-US" dirty="0">
              <a:solidFill>
                <a:prstClr val="black">
                  <a:tint val="75000"/>
                </a:prstClr>
              </a:solidFill>
            </a:endParaRPr>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tint val="75000"/>
                  </a:schemeClr>
                </a:solidFill>
                <a:latin typeface="Arial" panose="020B0604020202020204" pitchFamily="34" charset="0"/>
                <a:ea typeface="幼圆" panose="02010509060101010101" pitchFamily="49" charset="-122"/>
              </a:defRPr>
            </a:lvl1pPr>
          </a:lstStyle>
          <a:p>
            <a:fld id="{49AE70B2-8BF9-45C0-BB95-33D1B9D3A854}" type="slidenum">
              <a:rPr lang="zh-CN" altLang="en-US" smtClean="0">
                <a:solidFill>
                  <a:prstClr val="black">
                    <a:tint val="75000"/>
                  </a:prstClr>
                </a:solidFill>
              </a:rPr>
            </a:fld>
            <a:endParaRPr lang="zh-CN" altLang="en-US" dirty="0">
              <a:solidFill>
                <a:prstClr val="black">
                  <a:tint val="75000"/>
                </a:prstClr>
              </a:solidFill>
            </a:endParaRPr>
          </a:p>
        </p:txBody>
      </p:sp>
      <p:sp>
        <p:nvSpPr>
          <p:cNvPr id="7" name="KSO_TEMPLATE" hidden="1"/>
          <p:cNvSpPr/>
          <p:nvPr>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20204" pitchFamily="34" charset="0"/>
          <a:ea typeface="幼圆" panose="02010509060101010101" pitchFamily="49"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lumMod val="85000"/>
              <a:lumOff val="15000"/>
            </a:schemeClr>
          </a:solidFill>
          <a:uFillTx/>
          <a:latin typeface="Arial" panose="020B0604020202020204" pitchFamily="34" charset="0"/>
          <a:ea typeface="幼圆" panose="02010509060101010101" pitchFamily="49"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4.pn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4.xml"/><Relationship Id="rId1" Type="http://schemas.openxmlformats.org/officeDocument/2006/relationships/image" Target="../media/image14.png"/></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tags" Target="../tags/tag127.xml"/><Relationship Id="rId1" Type="http://schemas.openxmlformats.org/officeDocument/2006/relationships/image" Target="../media/image14.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6.pn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18.xml"/><Relationship Id="rId2" Type="http://schemas.openxmlformats.org/officeDocument/2006/relationships/tags" Target="../tags/tag125.xml"/><Relationship Id="rId1" Type="http://schemas.openxmlformats.org/officeDocument/2006/relationships/image" Target="../media/image14.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18.xml"/><Relationship Id="rId2" Type="http://schemas.openxmlformats.org/officeDocument/2006/relationships/tags" Target="../tags/tag126.xml"/><Relationship Id="rId1" Type="http://schemas.openxmlformats.org/officeDocument/2006/relationships/image" Target="../media/image14.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8.xml"/><Relationship Id="rId2" Type="http://schemas.openxmlformats.org/officeDocument/2006/relationships/image" Target="../media/image14.png"/><Relationship Id="rId1"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8.xml"/><Relationship Id="rId1"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8.xml"/><Relationship Id="rId1"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pic>
        <p:nvPicPr>
          <p:cNvPr id="4" name="内容占位符 3"/>
          <p:cNvPicPr>
            <a:picLocks noGrp="1" noChangeAspect="1"/>
          </p:cNvPicPr>
          <p:nvPr>
            <p:ph idx="1"/>
          </p:nvPr>
        </p:nvPicPr>
        <p:blipFill>
          <a:blip r:embed="rId1" cstate="print"/>
          <a:stretch>
            <a:fillRect/>
          </a:stretch>
        </p:blipFill>
        <p:spPr>
          <a:xfrm>
            <a:off x="635" y="635"/>
            <a:ext cx="12192000" cy="6856730"/>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63352" y="116632"/>
            <a:ext cx="11928648"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0"/>
            <a:ext cx="12299950" cy="6858000"/>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1" name="矩形 10"/>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5" name="圆角矩形 14"/>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大桥教育.png"/>
          <p:cNvPicPr>
            <a:picLocks noChangeAspect="1"/>
          </p:cNvPicPr>
          <p:nvPr/>
        </p:nvPicPr>
        <p:blipFill>
          <a:blip r:embed="rId1" cstate="print"/>
          <a:stretch>
            <a:fillRect/>
          </a:stretch>
        </p:blipFill>
        <p:spPr>
          <a:xfrm>
            <a:off x="9897745" y="57150"/>
            <a:ext cx="2100580" cy="581025"/>
          </a:xfrm>
          <a:prstGeom prst="rect">
            <a:avLst/>
          </a:prstGeom>
        </p:spPr>
      </p:pic>
      <p:sp>
        <p:nvSpPr>
          <p:cNvPr id="5" name="文本框 4"/>
          <p:cNvSpPr txBox="1"/>
          <p:nvPr/>
        </p:nvSpPr>
        <p:spPr>
          <a:xfrm>
            <a:off x="243205" y="454025"/>
            <a:ext cx="11928475" cy="6292850"/>
          </a:xfrm>
          <a:prstGeom prst="rect">
            <a:avLst/>
          </a:prstGeom>
          <a:noFill/>
        </p:spPr>
        <p:txBody>
          <a:bodyPr wrap="square" rtlCol="0">
            <a:spAutoFit/>
          </a:bodyPr>
          <a:lstStyle/>
          <a:p>
            <a:pPr>
              <a:lnSpc>
                <a:spcPct val="120000"/>
              </a:lnSpc>
            </a:pPr>
            <a:r>
              <a:rPr lang="en-US" altLang="zh-CN" sz="2800" dirty="0">
                <a:latin typeface="Tahoma" panose="020B0604030504040204" charset="0"/>
                <a:ea typeface="Adobe 楷体 Std R" panose="02020400000000000000" charset="-122"/>
                <a:cs typeface="Tahoma" panose="020B0604030504040204" charset="0"/>
              </a:rPr>
              <a:t>IV. </a:t>
            </a:r>
            <a:r>
              <a:rPr lang="zh-CN" altLang="en-US" sz="2800" dirty="0">
                <a:latin typeface="Tahoma" panose="020B0604030504040204" charset="0"/>
                <a:ea typeface="Adobe 楷体 Std R" panose="02020400000000000000" charset="-122"/>
                <a:cs typeface="Tahoma" panose="020B0604030504040204" charset="0"/>
              </a:rPr>
              <a:t>用所给单词的适当形式填空</a:t>
            </a:r>
            <a:r>
              <a:rPr sz="2800" dirty="0">
                <a:latin typeface="Tahoma" panose="020B0604030504040204" charset="0"/>
                <a:ea typeface="Adobe 楷体 Std R" panose="02020400000000000000" charset="-122"/>
                <a:cs typeface="Tahoma" panose="020B0604030504040204" charset="0"/>
              </a:rPr>
              <a:t>。</a:t>
            </a:r>
            <a:endParaRPr sz="2800" dirty="0">
              <a:latin typeface="Tahoma" panose="020B0604030504040204" charset="0"/>
              <a:ea typeface="Adobe 楷体 Std R" panose="02020400000000000000" charset="-122"/>
              <a:cs typeface="Tahoma" panose="020B0604030504040204" charset="0"/>
            </a:endParaRPr>
          </a:p>
          <a:p>
            <a:pPr>
              <a:lnSpc>
                <a:spcPct val="120000"/>
              </a:lnSpc>
            </a:pPr>
            <a:r>
              <a:rPr lang="zh-CN" altLang="en-US" sz="2800" dirty="0">
                <a:latin typeface="Tahoma" panose="020B0604030504040204" charset="0"/>
                <a:ea typeface="Adobe 楷体 Std R" panose="02020400000000000000" charset="-122"/>
                <a:cs typeface="Tahoma" panose="020B0604030504040204" charset="0"/>
                <a:sym typeface="+mn-ea"/>
              </a:rPr>
              <a:t> 1. </a:t>
            </a:r>
            <a:r>
              <a:rPr lang="en-US" altLang="zh-CN" sz="2800" dirty="0">
                <a:latin typeface="Tahoma" panose="020B0604030504040204" charset="0"/>
                <a:ea typeface="Adobe 楷体 Std R" panose="02020400000000000000" charset="-122"/>
                <a:cs typeface="Tahoma" panose="020B0604030504040204" charset="0"/>
                <a:sym typeface="+mn-ea"/>
              </a:rPr>
              <a:t>The little boy is _______________ (cry). </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20000"/>
              </a:lnSpc>
            </a:pPr>
            <a:r>
              <a:rPr lang="en-US" altLang="zh-CN" sz="2800" dirty="0">
                <a:latin typeface="Tahoma" panose="020B0604030504040204" charset="0"/>
                <a:ea typeface="Adobe 楷体 Std R" panose="02020400000000000000" charset="-122"/>
                <a:cs typeface="Tahoma" panose="020B0604030504040204" charset="0"/>
                <a:sym typeface="+mn-ea"/>
              </a:rPr>
              <a:t> 2. My mother is _______________ (sleep) in the room.</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20000"/>
              </a:lnSpc>
            </a:pPr>
            <a:r>
              <a:rPr lang="en-US" altLang="zh-CN" sz="2800" dirty="0">
                <a:latin typeface="Tahoma" panose="020B0604030504040204" charset="0"/>
                <a:ea typeface="Adobe 楷体 Std R" panose="02020400000000000000" charset="-122"/>
                <a:cs typeface="Tahoma" panose="020B0604030504040204" charset="0"/>
                <a:sym typeface="+mn-ea"/>
              </a:rPr>
              <a:t> 3. I am going to _______________ (do) my homework.</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20000"/>
              </a:lnSpc>
            </a:pPr>
            <a:r>
              <a:rPr lang="en-US" altLang="zh-CN" sz="2800" dirty="0">
                <a:latin typeface="Tahoma" panose="020B0604030504040204" charset="0"/>
                <a:ea typeface="Adobe 楷体 Std R" panose="02020400000000000000" charset="-122"/>
                <a:cs typeface="Tahoma" panose="020B0604030504040204" charset="0"/>
                <a:sym typeface="+mn-ea"/>
              </a:rPr>
              <a:t> 4. He's going to _______________ (make) a bookcase for his son.</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20000"/>
              </a:lnSpc>
            </a:pPr>
            <a:r>
              <a:rPr lang="en-US" altLang="zh-CN" sz="2800" dirty="0">
                <a:latin typeface="Tahoma" panose="020B0604030504040204" charset="0"/>
                <a:ea typeface="Adobe 楷体 Std R" panose="02020400000000000000" charset="-122"/>
                <a:cs typeface="Tahoma" panose="020B0604030504040204" charset="0"/>
                <a:sym typeface="+mn-ea"/>
              </a:rPr>
              <a:t> 5. His father is _______________ (type) a letter.</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20000"/>
              </a:lnSpc>
            </a:pPr>
            <a:r>
              <a:rPr lang="en-US" altLang="zh-CN" sz="2800" dirty="0">
                <a:latin typeface="Tahoma" panose="020B0604030504040204" charset="0"/>
                <a:ea typeface="Adobe 楷体 Std R" panose="02020400000000000000" charset="-122"/>
                <a:cs typeface="Tahoma" panose="020B0604030504040204" charset="0"/>
                <a:sym typeface="+mn-ea"/>
              </a:rPr>
              <a:t> 6. That dog is _______________ (drink) milk.</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20000"/>
              </a:lnSpc>
            </a:pPr>
            <a:r>
              <a:rPr lang="en-US" altLang="zh-CN" sz="2800" dirty="0">
                <a:latin typeface="Tahoma" panose="020B0604030504040204" charset="0"/>
                <a:ea typeface="Adobe 楷体 Std R" panose="02020400000000000000" charset="-122"/>
                <a:cs typeface="Tahoma" panose="020B0604030504040204" charset="0"/>
                <a:sym typeface="+mn-ea"/>
              </a:rPr>
              <a:t> 7. Don't _______________ (jump) into the water.</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20000"/>
              </a:lnSpc>
            </a:pPr>
            <a:r>
              <a:rPr lang="en-US" altLang="zh-CN" sz="2800" dirty="0">
                <a:latin typeface="Tahoma" panose="020B0604030504040204" charset="0"/>
                <a:ea typeface="Adobe 楷体 Std R" panose="02020400000000000000" charset="-122"/>
                <a:cs typeface="Tahoma" panose="020B0604030504040204" charset="0"/>
                <a:sym typeface="+mn-ea"/>
              </a:rPr>
              <a:t> 8. Those children are _______________ (eat) their apples.</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20000"/>
              </a:lnSpc>
            </a:pPr>
            <a:r>
              <a:rPr lang="en-US" altLang="zh-CN" sz="2800" dirty="0">
                <a:latin typeface="Tahoma" panose="020B0604030504040204" charset="0"/>
                <a:ea typeface="Adobe 楷体 Std R" panose="02020400000000000000" charset="-122"/>
                <a:cs typeface="Tahoma" panose="020B0604030504040204" charset="0"/>
                <a:sym typeface="+mn-ea"/>
              </a:rPr>
              <a:t> 9. Can you _______________ (swim)?</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20000"/>
              </a:lnSpc>
            </a:pPr>
            <a:r>
              <a:rPr lang="en-US" altLang="zh-CN" sz="2800" dirty="0">
                <a:latin typeface="Tahoma" panose="020B0604030504040204" charset="0"/>
                <a:ea typeface="Adobe 楷体 Std R" panose="02020400000000000000" charset="-122"/>
                <a:cs typeface="Tahoma" panose="020B0604030504040204" charset="0"/>
                <a:sym typeface="+mn-ea"/>
              </a:rPr>
              <a:t> 10. Are you going to _______________ (sweep) the floor?</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20000"/>
              </a:lnSpc>
            </a:pPr>
            <a:r>
              <a:rPr lang="en-US" altLang="zh-CN" sz="2800" dirty="0">
                <a:latin typeface="Tahoma" panose="020B0604030504040204" charset="0"/>
                <a:ea typeface="Adobe 楷体 Std R" panose="02020400000000000000" charset="-122"/>
                <a:cs typeface="Tahoma" panose="020B0604030504040204" charset="0"/>
                <a:sym typeface="+mn-ea"/>
              </a:rPr>
              <a:t> </a:t>
            </a:r>
            <a:endParaRPr lang="en-US" altLang="zh-CN" sz="2800" dirty="0">
              <a:latin typeface="Tahoma" panose="020B0604030504040204" charset="0"/>
              <a:ea typeface="Adobe 楷体 Std R" panose="02020400000000000000" charset="-122"/>
              <a:cs typeface="Tahoma" panose="020B0604030504040204" charset="0"/>
              <a:sym typeface="+mn-ea"/>
            </a:endParaRPr>
          </a:p>
        </p:txBody>
      </p:sp>
      <p:sp>
        <p:nvSpPr>
          <p:cNvPr id="4" name="文本框 3"/>
          <p:cNvSpPr txBox="1"/>
          <p:nvPr/>
        </p:nvSpPr>
        <p:spPr>
          <a:xfrm>
            <a:off x="4472305" y="945515"/>
            <a:ext cx="1969135" cy="521970"/>
          </a:xfrm>
          <a:prstGeom prst="rect">
            <a:avLst/>
          </a:prstGeom>
          <a:noFill/>
        </p:spPr>
        <p:txBody>
          <a:bodyPr wrap="square" rtlCol="0">
            <a:spAutoFit/>
          </a:bodyPr>
          <a:lstStyle/>
          <a:p>
            <a:r>
              <a:rPr lang="en-US" altLang="zh-CN" sz="2800">
                <a:solidFill>
                  <a:srgbClr val="FF0000"/>
                </a:solidFill>
                <a:latin typeface="Tahoma" panose="020B0604030504040204" charset="0"/>
                <a:ea typeface="Adobe 楷体 Std R" panose="02020400000000000000" charset="-122"/>
                <a:cs typeface="Tahoma" panose="020B0604030504040204" charset="0"/>
              </a:rPr>
              <a:t>crying</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6" name="文本框 5"/>
          <p:cNvSpPr txBox="1"/>
          <p:nvPr/>
        </p:nvSpPr>
        <p:spPr>
          <a:xfrm>
            <a:off x="4300220" y="1467485"/>
            <a:ext cx="1969135" cy="521970"/>
          </a:xfrm>
          <a:prstGeom prst="rect">
            <a:avLst/>
          </a:prstGeom>
          <a:noFill/>
        </p:spPr>
        <p:txBody>
          <a:bodyPr wrap="square" rtlCol="0">
            <a:spAutoFit/>
          </a:bodyPr>
          <a:lstStyle/>
          <a:p>
            <a:r>
              <a:rPr lang="en-US" altLang="zh-CN" sz="2800">
                <a:solidFill>
                  <a:srgbClr val="FF0000"/>
                </a:solidFill>
                <a:latin typeface="Tahoma" panose="020B0604030504040204" charset="0"/>
                <a:ea typeface="Adobe 楷体 Std R" panose="02020400000000000000" charset="-122"/>
                <a:cs typeface="Tahoma" panose="020B0604030504040204" charset="0"/>
              </a:rPr>
              <a:t>sleeping</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7" name="文本框 6"/>
          <p:cNvSpPr txBox="1"/>
          <p:nvPr/>
        </p:nvSpPr>
        <p:spPr>
          <a:xfrm>
            <a:off x="4300220" y="1989455"/>
            <a:ext cx="1969135" cy="521970"/>
          </a:xfrm>
          <a:prstGeom prst="rect">
            <a:avLst/>
          </a:prstGeom>
          <a:noFill/>
        </p:spPr>
        <p:txBody>
          <a:bodyPr wrap="square" rtlCol="0">
            <a:spAutoFit/>
          </a:bodyPr>
          <a:lstStyle/>
          <a:p>
            <a:r>
              <a:rPr lang="en-US" altLang="zh-CN" sz="2800">
                <a:solidFill>
                  <a:srgbClr val="FF0000"/>
                </a:solidFill>
                <a:latin typeface="Tahoma" panose="020B0604030504040204" charset="0"/>
                <a:ea typeface="Adobe 楷体 Std R" panose="02020400000000000000" charset="-122"/>
                <a:cs typeface="Tahoma" panose="020B0604030504040204" charset="0"/>
              </a:rPr>
              <a:t>do</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17" name="文本框 16"/>
          <p:cNvSpPr txBox="1"/>
          <p:nvPr/>
        </p:nvSpPr>
        <p:spPr>
          <a:xfrm>
            <a:off x="3916045" y="2511425"/>
            <a:ext cx="196913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make</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18" name="文本框 17"/>
          <p:cNvSpPr txBox="1"/>
          <p:nvPr/>
        </p:nvSpPr>
        <p:spPr>
          <a:xfrm>
            <a:off x="4023995" y="2925445"/>
            <a:ext cx="196913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typing </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19" name="文本框 18"/>
          <p:cNvSpPr txBox="1"/>
          <p:nvPr/>
        </p:nvSpPr>
        <p:spPr>
          <a:xfrm>
            <a:off x="3773170" y="3543935"/>
            <a:ext cx="196913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drinking </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21" name="文本框 20"/>
          <p:cNvSpPr txBox="1"/>
          <p:nvPr/>
        </p:nvSpPr>
        <p:spPr>
          <a:xfrm>
            <a:off x="2735580" y="4065905"/>
            <a:ext cx="196913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jump </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22" name="文本框 21"/>
          <p:cNvSpPr txBox="1"/>
          <p:nvPr/>
        </p:nvSpPr>
        <p:spPr>
          <a:xfrm>
            <a:off x="5098415" y="4542790"/>
            <a:ext cx="196913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eating </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23" name="文本框 22"/>
          <p:cNvSpPr txBox="1"/>
          <p:nvPr/>
        </p:nvSpPr>
        <p:spPr>
          <a:xfrm>
            <a:off x="3226435" y="5064760"/>
            <a:ext cx="196913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swim </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24" name="文本框 23"/>
          <p:cNvSpPr txBox="1"/>
          <p:nvPr/>
        </p:nvSpPr>
        <p:spPr>
          <a:xfrm>
            <a:off x="4704715" y="5532755"/>
            <a:ext cx="196913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sweep </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wheel(1)">
                                      <p:cBhvr>
                                        <p:cTn id="27" dur="2000"/>
                                        <p:tgtEl>
                                          <p:spTgt spid="18"/>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wheel(1)">
                                      <p:cBhvr>
                                        <p:cTn id="32" dur="2000"/>
                                        <p:tgtEl>
                                          <p:spTgt spid="19"/>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heel(1)">
                                      <p:cBhvr>
                                        <p:cTn id="37" dur="2000"/>
                                        <p:tgtEl>
                                          <p:spTgt spid="2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wheel(1)">
                                      <p:cBhvr>
                                        <p:cTn id="42" dur="20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wheel(1)">
                                      <p:cBhvr>
                                        <p:cTn id="47" dur="2000"/>
                                        <p:tgtEl>
                                          <p:spTgt spid="23"/>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heel(1)">
                                      <p:cBhvr>
                                        <p:cTn id="52"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p:bldP spid="6" grpId="1"/>
      <p:bldP spid="7" grpId="0"/>
      <p:bldP spid="7" grpId="1"/>
      <p:bldP spid="17" grpId="0"/>
      <p:bldP spid="17" grpId="1"/>
      <p:bldP spid="18" grpId="0"/>
      <p:bldP spid="18" grpId="1"/>
      <p:bldP spid="19" grpId="0"/>
      <p:bldP spid="19" grpId="1"/>
      <p:bldP spid="21" grpId="0"/>
      <p:bldP spid="21" grpId="1"/>
      <p:bldP spid="22" grpId="0"/>
      <p:bldP spid="22" grpId="1"/>
      <p:bldP spid="23" grpId="0"/>
      <p:bldP spid="23" grpId="1"/>
      <p:bldP spid="24" grpId="0"/>
      <p:bldP spid="2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63352" y="116632"/>
            <a:ext cx="11928648"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0"/>
            <a:ext cx="12299950" cy="6858000"/>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1" name="矩形 10"/>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5" name="圆角矩形 14"/>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大桥教育.png"/>
          <p:cNvPicPr>
            <a:picLocks noChangeAspect="1"/>
          </p:cNvPicPr>
          <p:nvPr/>
        </p:nvPicPr>
        <p:blipFill>
          <a:blip r:embed="rId1" cstate="print"/>
          <a:stretch>
            <a:fillRect/>
          </a:stretch>
        </p:blipFill>
        <p:spPr>
          <a:xfrm>
            <a:off x="9897745" y="57150"/>
            <a:ext cx="2100580" cy="581025"/>
          </a:xfrm>
          <a:prstGeom prst="rect">
            <a:avLst/>
          </a:prstGeom>
        </p:spPr>
      </p:pic>
      <p:sp>
        <p:nvSpPr>
          <p:cNvPr id="4" name="标题 3"/>
          <p:cNvSpPr>
            <a:spLocks noGrp="1"/>
          </p:cNvSpPr>
          <p:nvPr>
            <p:ph type="title"/>
          </p:nvPr>
        </p:nvSpPr>
        <p:spPr>
          <a:xfrm>
            <a:off x="407670" y="248285"/>
            <a:ext cx="10852150" cy="5119370"/>
          </a:xfrm>
        </p:spPr>
        <p:txBody>
          <a:bodyPr/>
          <a:lstStyle/>
          <a:p>
            <a:pPr>
              <a:lnSpc>
                <a:spcPct val="120000"/>
              </a:lnSpc>
            </a:pPr>
            <a:r>
              <a:rPr lang="zh-CN" altLang="en-US" sz="2800" spc="0">
                <a:solidFill>
                  <a:schemeClr val="tx1"/>
                </a:solidFill>
                <a:latin typeface="Tahoma" panose="020B0604030504040204" charset="0"/>
                <a:ea typeface="Adobe 楷体 Std R" panose="02020400000000000000" charset="-122"/>
                <a:cs typeface="Tahoma" panose="020B0604030504040204" charset="0"/>
              </a:rPr>
              <a:t>V. 根据要求完成句子，每空一词。</a:t>
            </a:r>
            <a:br>
              <a:rPr lang="zh-CN" altLang="en-US" sz="2800" spc="0">
                <a:solidFill>
                  <a:schemeClr val="tx1"/>
                </a:solidFill>
                <a:latin typeface="Tahoma" panose="020B0604030504040204" charset="0"/>
                <a:ea typeface="Adobe 楷体 Std R" panose="02020400000000000000" charset="-122"/>
                <a:cs typeface="Tahoma" panose="020B0604030504040204" charset="0"/>
              </a:rPr>
            </a:br>
            <a:br>
              <a:rPr lang="zh-CN" altLang="en-US" sz="2800" spc="0">
                <a:solidFill>
                  <a:schemeClr val="tx1"/>
                </a:solidFill>
                <a:latin typeface="Tahoma" panose="020B0604030504040204" charset="0"/>
                <a:ea typeface="Adobe 楷体 Std R" panose="02020400000000000000" charset="-122"/>
                <a:cs typeface="Tahoma" panose="020B0604030504040204" charset="0"/>
              </a:rPr>
            </a:br>
            <a:r>
              <a:rPr lang="zh-CN" altLang="en-US" sz="2800" spc="0">
                <a:solidFill>
                  <a:schemeClr val="tx1"/>
                </a:solidFill>
                <a:latin typeface="Tahoma" panose="020B0604030504040204" charset="0"/>
                <a:ea typeface="Adobe 楷体 Std R" panose="02020400000000000000" charset="-122"/>
                <a:cs typeface="Tahoma" panose="020B0604030504040204" charset="0"/>
              </a:rPr>
              <a:t>1. </a:t>
            </a:r>
            <a:r>
              <a:rPr lang="en-US" altLang="zh-CN" sz="2800" spc="0">
                <a:solidFill>
                  <a:schemeClr val="tx1"/>
                </a:solidFill>
                <a:latin typeface="Tahoma" panose="020B0604030504040204" charset="0"/>
                <a:ea typeface="Adobe 楷体 Std R" panose="02020400000000000000" charset="-122"/>
                <a:cs typeface="Tahoma" panose="020B0604030504040204" charset="0"/>
              </a:rPr>
              <a:t>My father is </a:t>
            </a:r>
            <a:r>
              <a:rPr lang="en-US" altLang="zh-CN" sz="2800" u="sng" spc="0">
                <a:solidFill>
                  <a:schemeClr val="tx1"/>
                </a:solidFill>
                <a:latin typeface="Tahoma" panose="020B0604030504040204" charset="0"/>
                <a:ea typeface="Adobe 楷体 Std R" panose="02020400000000000000" charset="-122"/>
                <a:cs typeface="Tahoma" panose="020B0604030504040204" charset="0"/>
              </a:rPr>
              <a:t>shaving</a:t>
            </a:r>
            <a:r>
              <a:rPr lang="en-US" altLang="zh-CN" sz="2800" spc="0">
                <a:solidFill>
                  <a:schemeClr val="tx1"/>
                </a:solidFill>
                <a:latin typeface="Tahoma" panose="020B0604030504040204" charset="0"/>
                <a:ea typeface="Adobe 楷体 Std R" panose="02020400000000000000" charset="-122"/>
                <a:cs typeface="Tahoma" panose="020B0604030504040204" charset="0"/>
              </a:rPr>
              <a:t>.</a:t>
            </a:r>
            <a:r>
              <a:rPr lang="zh-CN" altLang="en-US" sz="2800" spc="0">
                <a:solidFill>
                  <a:schemeClr val="tx1"/>
                </a:solidFill>
                <a:latin typeface="Tahoma" panose="020B0604030504040204" charset="0"/>
                <a:ea typeface="Adobe 楷体 Std R" panose="02020400000000000000" charset="-122"/>
                <a:cs typeface="Tahoma" panose="020B0604030504040204" charset="0"/>
              </a:rPr>
              <a:t> (对划线部分提问)</a:t>
            </a:r>
            <a:br>
              <a:rPr lang="zh-CN" altLang="en-US" sz="2800" spc="0">
                <a:solidFill>
                  <a:schemeClr val="tx1"/>
                </a:solidFill>
                <a:latin typeface="Tahoma" panose="020B0604030504040204" charset="0"/>
                <a:ea typeface="Adobe 楷体 Std R" panose="02020400000000000000" charset="-122"/>
                <a:cs typeface="Tahoma" panose="020B0604030504040204" charset="0"/>
              </a:rPr>
            </a:br>
            <a:r>
              <a:rPr lang="zh-CN" altLang="en-US" sz="2800" spc="0">
                <a:solidFill>
                  <a:schemeClr val="tx1"/>
                </a:solidFill>
                <a:latin typeface="Tahoma" panose="020B0604030504040204" charset="0"/>
                <a:ea typeface="Adobe 楷体 Std R" panose="02020400000000000000" charset="-122"/>
                <a:cs typeface="Tahoma" panose="020B0604030504040204" charset="0"/>
              </a:rPr>
              <a:t>   </a:t>
            </a:r>
            <a:r>
              <a:rPr lang="en-US" altLang="zh-CN" sz="2800" spc="0">
                <a:solidFill>
                  <a:schemeClr val="tx1"/>
                </a:solidFill>
                <a:latin typeface="Tahoma" panose="020B0604030504040204" charset="0"/>
                <a:ea typeface="Adobe 楷体 Std R" panose="02020400000000000000" charset="-122"/>
                <a:cs typeface="Tahoma" panose="020B0604030504040204" charset="0"/>
              </a:rPr>
              <a:t>________ </a:t>
            </a:r>
            <a:r>
              <a:rPr lang="zh-CN" altLang="en-US" sz="2800" spc="0">
                <a:solidFill>
                  <a:schemeClr val="tx1"/>
                </a:solidFill>
                <a:latin typeface="Tahoma" panose="020B0604030504040204" charset="0"/>
                <a:ea typeface="Adobe 楷体 Std R" panose="02020400000000000000" charset="-122"/>
                <a:cs typeface="Tahoma" panose="020B0604030504040204" charset="0"/>
              </a:rPr>
              <a:t>is your father </a:t>
            </a: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________?</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2. She is going to </a:t>
            </a:r>
            <a:r>
              <a:rPr lang="en-US" altLang="zh-CN" sz="2800" u="sng" spc="0">
                <a:solidFill>
                  <a:schemeClr val="tx1"/>
                </a:solidFill>
                <a:latin typeface="Tahoma" panose="020B0604030504040204" charset="0"/>
                <a:ea typeface="Adobe 楷体 Std R" panose="02020400000000000000" charset="-122"/>
                <a:cs typeface="Tahoma" panose="020B0604030504040204" charset="0"/>
                <a:sym typeface="+mn-ea"/>
              </a:rPr>
              <a:t>clean her room</a:t>
            </a: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(对划线部分提问)</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________ is she going to ________?</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3. I can </a:t>
            </a:r>
            <a:r>
              <a:rPr lang="en-US" altLang="zh-CN" sz="2800" u="sng" spc="0">
                <a:solidFill>
                  <a:schemeClr val="tx1"/>
                </a:solidFill>
                <a:latin typeface="Tahoma" panose="020B0604030504040204" charset="0"/>
                <a:ea typeface="Adobe 楷体 Std R" panose="02020400000000000000" charset="-122"/>
                <a:cs typeface="Tahoma" panose="020B0604030504040204" charset="0"/>
                <a:sym typeface="+mn-ea"/>
              </a:rPr>
              <a:t>cook</a:t>
            </a: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(对划线部分提问)</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________ can you ________?</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4. You must </a:t>
            </a:r>
            <a:r>
              <a:rPr lang="en-US" altLang="zh-CN" sz="2800" u="sng" spc="0">
                <a:solidFill>
                  <a:schemeClr val="tx1"/>
                </a:solidFill>
                <a:latin typeface="Tahoma" panose="020B0604030504040204" charset="0"/>
                <a:ea typeface="Adobe 楷体 Std R" panose="02020400000000000000" charset="-122"/>
                <a:cs typeface="Tahoma" panose="020B0604030504040204" charset="0"/>
                <a:sym typeface="+mn-ea"/>
              </a:rPr>
              <a:t>finish your homework</a:t>
            </a: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(对划线部分提问)</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________ must I ________?</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5. I like </a:t>
            </a:r>
            <a:r>
              <a:rPr lang="en-US" altLang="zh-CN" sz="2800" u="sng" spc="0">
                <a:solidFill>
                  <a:schemeClr val="tx1"/>
                </a:solidFill>
                <a:latin typeface="Tahoma" panose="020B0604030504040204" charset="0"/>
                <a:ea typeface="Adobe 楷体 Std R" panose="02020400000000000000" charset="-122"/>
                <a:cs typeface="Tahoma" panose="020B0604030504040204" charset="0"/>
                <a:sym typeface="+mn-ea"/>
              </a:rPr>
              <a:t>coffee with milk and sugar</a:t>
            </a: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(对划线部分提问)</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________ ________ you like?</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a:t>
            </a:r>
            <a:endParaRPr lang="en-US" altLang="zh-CN" sz="2800" spc="0">
              <a:solidFill>
                <a:schemeClr val="tx1"/>
              </a:solidFill>
              <a:latin typeface="Tahoma" panose="020B0604030504040204" charset="0"/>
              <a:ea typeface="Adobe 楷体 Std R" panose="02020400000000000000" charset="-122"/>
              <a:cs typeface="Tahoma" panose="020B0604030504040204" charset="0"/>
              <a:sym typeface="+mn-ea"/>
            </a:endParaRPr>
          </a:p>
        </p:txBody>
      </p:sp>
      <p:sp>
        <p:nvSpPr>
          <p:cNvPr id="5" name="文本框 4"/>
          <p:cNvSpPr txBox="1"/>
          <p:nvPr/>
        </p:nvSpPr>
        <p:spPr>
          <a:xfrm>
            <a:off x="1099185" y="1838960"/>
            <a:ext cx="146875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What</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6" name="文本框 5"/>
          <p:cNvSpPr txBox="1"/>
          <p:nvPr/>
        </p:nvSpPr>
        <p:spPr>
          <a:xfrm>
            <a:off x="4887595" y="1838960"/>
            <a:ext cx="146875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doing</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7" name="文本框 6"/>
          <p:cNvSpPr txBox="1"/>
          <p:nvPr/>
        </p:nvSpPr>
        <p:spPr>
          <a:xfrm>
            <a:off x="1099185" y="2857500"/>
            <a:ext cx="146875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What</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8" name="文本框 7"/>
          <p:cNvSpPr txBox="1"/>
          <p:nvPr/>
        </p:nvSpPr>
        <p:spPr>
          <a:xfrm>
            <a:off x="5361305" y="2857500"/>
            <a:ext cx="146875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do</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9" name="文本框 8"/>
          <p:cNvSpPr txBox="1"/>
          <p:nvPr/>
        </p:nvSpPr>
        <p:spPr>
          <a:xfrm>
            <a:off x="1099185" y="3924935"/>
            <a:ext cx="146875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What</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10" name="文本框 9"/>
          <p:cNvSpPr txBox="1"/>
          <p:nvPr/>
        </p:nvSpPr>
        <p:spPr>
          <a:xfrm>
            <a:off x="4569460" y="3924935"/>
            <a:ext cx="146875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do</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14" name="文本框 13"/>
          <p:cNvSpPr txBox="1"/>
          <p:nvPr/>
        </p:nvSpPr>
        <p:spPr>
          <a:xfrm>
            <a:off x="1099185" y="4845685"/>
            <a:ext cx="146875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What</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17" name="文本框 16"/>
          <p:cNvSpPr txBox="1"/>
          <p:nvPr/>
        </p:nvSpPr>
        <p:spPr>
          <a:xfrm>
            <a:off x="4116070" y="4845685"/>
            <a:ext cx="146875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do</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18" name="文本框 17"/>
          <p:cNvSpPr txBox="1"/>
          <p:nvPr/>
        </p:nvSpPr>
        <p:spPr>
          <a:xfrm>
            <a:off x="1099185" y="5845810"/>
            <a:ext cx="146875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What</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19" name="文本框 18"/>
          <p:cNvSpPr txBox="1"/>
          <p:nvPr/>
        </p:nvSpPr>
        <p:spPr>
          <a:xfrm>
            <a:off x="2967355" y="5845810"/>
            <a:ext cx="1468755"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do</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heel(1)">
                                      <p:cBhvr>
                                        <p:cTn id="22" dur="20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heel(1)">
                                      <p:cBhvr>
                                        <p:cTn id="37" dur="2000"/>
                                        <p:tgtEl>
                                          <p:spTgt spid="14"/>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heel(1)">
                                      <p:cBhvr>
                                        <p:cTn id="42" dur="2000"/>
                                        <p:tgtEl>
                                          <p:spTgt spid="17"/>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wheel(1)">
                                      <p:cBhvr>
                                        <p:cTn id="47" dur="2000"/>
                                        <p:tgtEl>
                                          <p:spTgt spid="18"/>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19"/>
                                        </p:tgtEl>
                                        <p:attrNameLst>
                                          <p:attrName>style.visibility</p:attrName>
                                        </p:attrNameLst>
                                      </p:cBhvr>
                                      <p:to>
                                        <p:strVal val="visible"/>
                                      </p:to>
                                    </p:set>
                                    <p:animEffect transition="in" filter="wheel(1)">
                                      <p:cBhvr>
                                        <p:cTn id="52"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7" grpId="0"/>
      <p:bldP spid="7" grpId="1"/>
      <p:bldP spid="8" grpId="0"/>
      <p:bldP spid="8" grpId="1"/>
      <p:bldP spid="9" grpId="0"/>
      <p:bldP spid="9" grpId="1"/>
      <p:bldP spid="10" grpId="0"/>
      <p:bldP spid="10" grpId="1"/>
      <p:bldP spid="14" grpId="0"/>
      <p:bldP spid="14" grpId="1"/>
      <p:bldP spid="17" grpId="0"/>
      <p:bldP spid="17" grpId="1"/>
      <p:bldP spid="18" grpId="0"/>
      <p:bldP spid="18" grpId="1"/>
      <p:bldP spid="19" grpId="0"/>
      <p:bldP spid="19"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63352" y="116632"/>
            <a:ext cx="11928648"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0"/>
            <a:ext cx="12299950" cy="6858000"/>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1" name="矩形 10"/>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5" name="圆角矩形 14"/>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大桥教育.png"/>
          <p:cNvPicPr>
            <a:picLocks noChangeAspect="1"/>
          </p:cNvPicPr>
          <p:nvPr/>
        </p:nvPicPr>
        <p:blipFill>
          <a:blip r:embed="rId1" cstate="print"/>
          <a:stretch>
            <a:fillRect/>
          </a:stretch>
        </p:blipFill>
        <p:spPr>
          <a:xfrm>
            <a:off x="9897745" y="57150"/>
            <a:ext cx="2100580" cy="581025"/>
          </a:xfrm>
          <a:prstGeom prst="rect">
            <a:avLst/>
          </a:prstGeom>
        </p:spPr>
      </p:pic>
      <p:sp>
        <p:nvSpPr>
          <p:cNvPr id="4" name="标题 3"/>
          <p:cNvSpPr>
            <a:spLocks noGrp="1"/>
          </p:cNvSpPr>
          <p:nvPr>
            <p:ph type="title"/>
          </p:nvPr>
        </p:nvSpPr>
        <p:spPr>
          <a:xfrm>
            <a:off x="488950" y="261620"/>
            <a:ext cx="10852150" cy="5915025"/>
          </a:xfrm>
        </p:spPr>
        <p:txBody>
          <a:bodyPr/>
          <a:lstStyle/>
          <a:p>
            <a:pPr>
              <a:lnSpc>
                <a:spcPct val="120000"/>
              </a:lnSpc>
            </a:pPr>
            <a:r>
              <a:rPr lang="zh-CN" altLang="en-US" sz="2800" spc="0">
                <a:solidFill>
                  <a:schemeClr val="tx1"/>
                </a:solidFill>
                <a:latin typeface="Tahoma" panose="020B0604030504040204" charset="0"/>
                <a:ea typeface="Adobe 楷体 Std R" panose="02020400000000000000" charset="-122"/>
                <a:cs typeface="Tahoma" panose="020B0604030504040204" charset="0"/>
              </a:rPr>
              <a:t>VI. 阅读理解。</a:t>
            </a:r>
            <a:br>
              <a:rPr lang="zh-CN" altLang="en-US" sz="2800" spc="0">
                <a:solidFill>
                  <a:schemeClr val="tx1"/>
                </a:solidFill>
                <a:latin typeface="Tahoma" panose="020B0604030504040204" charset="0"/>
                <a:ea typeface="Adobe 楷体 Std R" panose="02020400000000000000" charset="-122"/>
                <a:cs typeface="Tahoma" panose="020B0604030504040204" charset="0"/>
              </a:rPr>
            </a:br>
            <a:r>
              <a:rPr lang="en-US" altLang="zh-CN" sz="2800" spc="0">
                <a:solidFill>
                  <a:schemeClr val="tx1"/>
                </a:solidFill>
                <a:latin typeface="Tahoma" panose="020B0604030504040204" charset="0"/>
                <a:ea typeface="+mn-ea"/>
                <a:cs typeface="Tahoma" panose="020B0604030504040204" charset="0"/>
              </a:rPr>
              <a:t>I'm Lily. I am a schoolgirl. I'm going to have a busy weekend. On Saturday morning, I'm going to the People's Park with my sister Lucy by bike. In the afternoon, we are going to visit my grandparents. In the evening, I'm going to visit my aunt with my mother. On Sunday morning, I'm going to the bookstore with my good friend, Tom. I'm going to buy some storybooks. After lunch, I'm going to dance with Amy. In the evening, I'm going to watch TV and clean my room. How busy I am!</a:t>
            </a:r>
            <a:br>
              <a:rPr lang="en-US" altLang="zh-CN" sz="2800" spc="0">
                <a:solidFill>
                  <a:schemeClr val="tx1"/>
                </a:solidFill>
                <a:latin typeface="Tahoma" panose="020B0604030504040204" charset="0"/>
                <a:ea typeface="+mn-ea"/>
                <a:cs typeface="Tahoma" panose="020B0604030504040204" charset="0"/>
              </a:rPr>
            </a:br>
            <a:br>
              <a:rPr lang="en-US" altLang="zh-CN" sz="2800" spc="0">
                <a:solidFill>
                  <a:schemeClr val="tx1"/>
                </a:solidFill>
                <a:latin typeface="Tahoma" panose="020B0604030504040204" charset="0"/>
                <a:ea typeface="+mn-ea"/>
                <a:cs typeface="Tahoma" panose="020B0604030504040204" charset="0"/>
              </a:rPr>
            </a:br>
            <a:r>
              <a:rPr lang="en-US" altLang="zh-CN" sz="2800" spc="0">
                <a:solidFill>
                  <a:schemeClr val="tx1"/>
                </a:solidFill>
                <a:latin typeface="Tahoma" panose="020B0604030504040204" charset="0"/>
                <a:ea typeface="+mn-ea"/>
                <a:cs typeface="Tahoma" panose="020B0604030504040204" charset="0"/>
              </a:rPr>
              <a:t>1. Lily is going to</a:t>
            </a: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________ </a:t>
            </a:r>
            <a:r>
              <a:rPr lang="en-US" altLang="zh-CN" sz="2800" spc="0">
                <a:solidFill>
                  <a:schemeClr val="tx1"/>
                </a:solidFill>
                <a:latin typeface="Tahoma" panose="020B0604030504040204" charset="0"/>
                <a:ea typeface="+mn-ea"/>
                <a:cs typeface="Tahoma" panose="020B0604030504040204" charset="0"/>
              </a:rPr>
              <a:t>on Saturday morning.</a:t>
            </a:r>
            <a:br>
              <a:rPr lang="en-US" altLang="zh-CN" sz="2800" spc="0">
                <a:solidFill>
                  <a:schemeClr val="tx1"/>
                </a:solidFill>
                <a:latin typeface="Tahoma" panose="020B0604030504040204" charset="0"/>
                <a:ea typeface="+mn-ea"/>
                <a:cs typeface="Tahoma" panose="020B0604030504040204" charset="0"/>
              </a:rPr>
            </a:br>
            <a:r>
              <a:rPr lang="en-US" altLang="zh-CN" sz="2800" spc="0">
                <a:solidFill>
                  <a:schemeClr val="tx1"/>
                </a:solidFill>
                <a:latin typeface="Tahoma" panose="020B0604030504040204" charset="0"/>
                <a:ea typeface="+mn-ea"/>
                <a:cs typeface="Tahoma" panose="020B0604030504040204" charset="0"/>
              </a:rPr>
              <a:t>   A. the bookstore    B. the zoo     C. the park    D. the hospital</a:t>
            </a:r>
            <a:br>
              <a:rPr lang="en-US" altLang="zh-CN" sz="2800" spc="0">
                <a:solidFill>
                  <a:schemeClr val="tx1"/>
                </a:solidFill>
                <a:latin typeface="Tahoma" panose="020B0604030504040204" charset="0"/>
                <a:ea typeface="+mn-ea"/>
                <a:cs typeface="Tahoma" panose="020B0604030504040204" charset="0"/>
              </a:rPr>
            </a:br>
            <a:br>
              <a:rPr lang="en-US" altLang="zh-CN" sz="2800" spc="0">
                <a:solidFill>
                  <a:schemeClr val="tx1"/>
                </a:solidFill>
                <a:latin typeface="Tahoma" panose="020B0604030504040204" charset="0"/>
                <a:ea typeface="+mn-ea"/>
                <a:cs typeface="Tahoma" panose="020B0604030504040204" charset="0"/>
              </a:rPr>
            </a:br>
            <a:br>
              <a:rPr lang="zh-CN" altLang="en-US" sz="2800" spc="0">
                <a:solidFill>
                  <a:schemeClr val="tx1"/>
                </a:solidFill>
                <a:latin typeface="Tahoma" panose="020B0604030504040204" charset="0"/>
                <a:ea typeface="Adobe 楷体 Std R" panose="02020400000000000000" charset="-122"/>
                <a:cs typeface="Tahoma" panose="020B0604030504040204" charset="0"/>
              </a:rPr>
            </a:br>
            <a:br>
              <a:rPr lang="zh-CN" altLang="en-US" sz="2800" spc="0">
                <a:solidFill>
                  <a:schemeClr val="tx1"/>
                </a:solidFill>
                <a:latin typeface="Tahoma" panose="020B0604030504040204" charset="0"/>
                <a:ea typeface="Adobe 楷体 Std R" panose="02020400000000000000" charset="-122"/>
                <a:cs typeface="Tahoma" panose="020B0604030504040204" charset="0"/>
              </a:rPr>
            </a:br>
            <a:endParaRPr lang="zh-CN" altLang="en-US" sz="2800" spc="0">
              <a:solidFill>
                <a:schemeClr val="tx1"/>
              </a:solidFill>
              <a:latin typeface="Tahoma" panose="020B0604030504040204" charset="0"/>
              <a:ea typeface="Adobe 楷体 Std R" panose="02020400000000000000" charset="-122"/>
              <a:cs typeface="Tahoma" panose="020B0604030504040204" charset="0"/>
            </a:endParaRPr>
          </a:p>
        </p:txBody>
      </p:sp>
      <p:sp>
        <p:nvSpPr>
          <p:cNvPr id="5" name="文本框 4"/>
          <p:cNvSpPr txBox="1"/>
          <p:nvPr/>
        </p:nvSpPr>
        <p:spPr>
          <a:xfrm>
            <a:off x="3928110" y="5254625"/>
            <a:ext cx="626110" cy="681990"/>
          </a:xfrm>
          <a:prstGeom prst="rect">
            <a:avLst/>
          </a:prstGeom>
          <a:noFill/>
        </p:spPr>
        <p:txBody>
          <a:bodyPr wrap="square" rtlCol="0">
            <a:spAutoFit/>
          </a:bodyPr>
          <a:lstStyle/>
          <a:p>
            <a:pPr algn="l">
              <a:lnSpc>
                <a:spcPct val="120000"/>
              </a:lnSpc>
              <a:buClrTx/>
              <a:buSzTx/>
              <a:buFontTx/>
            </a:pPr>
            <a:r>
              <a:rPr lang="en-US" altLang="zh-CN" sz="2800">
                <a:solidFill>
                  <a:srgbClr val="FF0000"/>
                </a:solidFill>
                <a:latin typeface="Tahoma" panose="020B0604030504040204" charset="0"/>
                <a:cs typeface="Tahoma" panose="020B0604030504040204" charset="0"/>
              </a:rPr>
              <a:t> </a:t>
            </a:r>
            <a:r>
              <a:rPr lang="en-US" altLang="zh-CN" sz="3200">
                <a:solidFill>
                  <a:srgbClr val="FF0000"/>
                </a:solidFill>
                <a:latin typeface="Tahoma" panose="020B0604030504040204" charset="0"/>
                <a:cs typeface="Tahoma" panose="020B0604030504040204" charset="0"/>
              </a:rPr>
              <a:t>C</a:t>
            </a:r>
            <a:endParaRPr lang="en-US" altLang="zh-CN" sz="3200">
              <a:solidFill>
                <a:srgbClr val="FF0000"/>
              </a:solidFill>
              <a:latin typeface="Tahoma" panose="020B0604030504040204" charset="0"/>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63352" y="116632"/>
            <a:ext cx="11928648"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0"/>
            <a:ext cx="12299950" cy="6858000"/>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1" name="矩形 10"/>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5" name="圆角矩形 14"/>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大桥教育.png"/>
          <p:cNvPicPr>
            <a:picLocks noChangeAspect="1"/>
          </p:cNvPicPr>
          <p:nvPr/>
        </p:nvPicPr>
        <p:blipFill>
          <a:blip r:embed="rId1" cstate="print"/>
          <a:stretch>
            <a:fillRect/>
          </a:stretch>
        </p:blipFill>
        <p:spPr>
          <a:xfrm>
            <a:off x="9897745" y="57150"/>
            <a:ext cx="2100580" cy="581025"/>
          </a:xfrm>
          <a:prstGeom prst="rect">
            <a:avLst/>
          </a:prstGeom>
        </p:spPr>
      </p:pic>
      <p:sp>
        <p:nvSpPr>
          <p:cNvPr id="4" name="标题 3"/>
          <p:cNvSpPr>
            <a:spLocks noGrp="1"/>
          </p:cNvSpPr>
          <p:nvPr>
            <p:ph type="title"/>
          </p:nvPr>
        </p:nvSpPr>
        <p:spPr>
          <a:xfrm>
            <a:off x="488950" y="261620"/>
            <a:ext cx="10852150" cy="6219825"/>
          </a:xfrm>
        </p:spPr>
        <p:txBody>
          <a:bodyPr/>
          <a:lstStyle/>
          <a:p>
            <a:pPr>
              <a:lnSpc>
                <a:spcPct val="120000"/>
              </a:lnSpc>
            </a:pPr>
            <a:r>
              <a:rPr lang="zh-CN" altLang="en-US" sz="2800" spc="0">
                <a:solidFill>
                  <a:schemeClr val="tx1"/>
                </a:solidFill>
                <a:latin typeface="Tahoma" panose="020B0604030504040204" charset="0"/>
                <a:ea typeface="Adobe 楷体 Std R" panose="02020400000000000000" charset="-122"/>
                <a:cs typeface="Tahoma" panose="020B0604030504040204" charset="0"/>
              </a:rPr>
              <a:t>VI. 阅读理解。</a:t>
            </a:r>
            <a:br>
              <a:rPr lang="zh-CN" altLang="en-US" sz="2800" spc="0">
                <a:solidFill>
                  <a:schemeClr val="tx1"/>
                </a:solidFill>
                <a:latin typeface="Tahoma" panose="020B0604030504040204" charset="0"/>
                <a:ea typeface="Adobe 楷体 Std R" panose="02020400000000000000" charset="-122"/>
                <a:cs typeface="Tahoma" panose="020B0604030504040204" charset="0"/>
              </a:rPr>
            </a:br>
            <a:r>
              <a:rPr lang="en-US" altLang="zh-CN" sz="2800" spc="0">
                <a:solidFill>
                  <a:schemeClr val="tx1"/>
                </a:solidFill>
                <a:latin typeface="Tahoma" panose="020B0604030504040204" charset="0"/>
                <a:ea typeface="+mn-ea"/>
                <a:cs typeface="Tahoma" panose="020B0604030504040204" charset="0"/>
              </a:rPr>
              <a:t>I'm Lily. I am a schoolgirl. I'm going to have a busy weekend. On Saturday morning, I'm going to the People's Park with my sister Lucy by bike. In the afternoon, we are going to visit my grandparents. In the evening, I'm going to visit my aunt with my mother. On Sunday morning, I'm going to the bookstore with my good friend, Tom. I'm going to buy some storybooks. After lunch, I'm going to dance with Amy. In the evening, I'm going to watch TV and clean my room. How busy I am!</a:t>
            </a:r>
            <a:br>
              <a:rPr lang="en-US" altLang="zh-CN" sz="2800" spc="0">
                <a:solidFill>
                  <a:schemeClr val="tx1"/>
                </a:solidFill>
                <a:latin typeface="Tahoma" panose="020B0604030504040204" charset="0"/>
                <a:ea typeface="+mn-ea"/>
                <a:cs typeface="Tahoma" panose="020B0604030504040204" charset="0"/>
              </a:rPr>
            </a:br>
            <a:br>
              <a:rPr lang="en-US" altLang="zh-CN" sz="2800" spc="0">
                <a:solidFill>
                  <a:schemeClr val="tx1"/>
                </a:solidFill>
                <a:latin typeface="Tahoma" panose="020B0604030504040204" charset="0"/>
                <a:ea typeface="+mn-ea"/>
                <a:cs typeface="Tahoma" panose="020B0604030504040204" charset="0"/>
              </a:rPr>
            </a:br>
            <a:r>
              <a:rPr lang="en-US" altLang="zh-CN" sz="2800" spc="0">
                <a:solidFill>
                  <a:schemeClr val="tx1"/>
                </a:solidFill>
                <a:latin typeface="Tahoma" panose="020B0604030504040204" charset="0"/>
                <a:ea typeface="+mn-ea"/>
                <a:cs typeface="Tahoma" panose="020B0604030504040204" charset="0"/>
                <a:sym typeface="+mn-ea"/>
              </a:rPr>
              <a:t>2. Lily is going to the People's Park </a:t>
            </a: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________ .</a:t>
            </a:r>
            <a:br>
              <a:rPr lang="en-US" altLang="zh-CN" sz="2800" spc="0">
                <a:solidFill>
                  <a:schemeClr val="tx1"/>
                </a:solidFill>
                <a:latin typeface="Tahoma" panose="020B0604030504040204" charset="0"/>
                <a:ea typeface="+mn-ea"/>
                <a:cs typeface="Tahoma" panose="020B0604030504040204" charset="0"/>
                <a:sym typeface="+mn-ea"/>
              </a:rPr>
            </a:br>
            <a:r>
              <a:rPr lang="en-US" altLang="zh-CN" sz="2800" spc="0">
                <a:solidFill>
                  <a:schemeClr val="tx1"/>
                </a:solidFill>
                <a:latin typeface="Tahoma" panose="020B0604030504040204" charset="0"/>
                <a:ea typeface="+mn-ea"/>
                <a:cs typeface="Tahoma" panose="020B0604030504040204" charset="0"/>
                <a:sym typeface="+mn-ea"/>
              </a:rPr>
              <a:t>   A. on foot    B. by bike     C. by ship    D. by subway</a:t>
            </a:r>
            <a:br>
              <a:rPr lang="zh-CN" altLang="en-US" sz="2800" spc="0">
                <a:solidFill>
                  <a:schemeClr val="tx1"/>
                </a:solidFill>
                <a:latin typeface="Tahoma" panose="020B0604030504040204" charset="0"/>
                <a:ea typeface="Adobe 楷体 Std R" panose="02020400000000000000" charset="-122"/>
                <a:cs typeface="Tahoma" panose="020B0604030504040204" charset="0"/>
              </a:rPr>
            </a:br>
            <a:br>
              <a:rPr lang="zh-CN" altLang="en-US" sz="2800" spc="0">
                <a:solidFill>
                  <a:schemeClr val="tx1"/>
                </a:solidFill>
                <a:latin typeface="Tahoma" panose="020B0604030504040204" charset="0"/>
                <a:ea typeface="Adobe 楷体 Std R" panose="02020400000000000000" charset="-122"/>
                <a:cs typeface="Tahoma" panose="020B0604030504040204" charset="0"/>
              </a:rPr>
            </a:br>
            <a:endParaRPr lang="zh-CN" altLang="en-US" sz="2800" spc="0">
              <a:solidFill>
                <a:schemeClr val="tx1"/>
              </a:solidFill>
              <a:latin typeface="Tahoma" panose="020B0604030504040204" charset="0"/>
              <a:ea typeface="Adobe 楷体 Std R" panose="02020400000000000000" charset="-122"/>
              <a:cs typeface="Tahoma" panose="020B0604030504040204" charset="0"/>
            </a:endParaRPr>
          </a:p>
        </p:txBody>
      </p:sp>
      <p:sp>
        <p:nvSpPr>
          <p:cNvPr id="6" name="文本框 5"/>
          <p:cNvSpPr txBox="1"/>
          <p:nvPr/>
        </p:nvSpPr>
        <p:spPr>
          <a:xfrm>
            <a:off x="6630670" y="5263515"/>
            <a:ext cx="626110" cy="583565"/>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cs typeface="Tahoma" panose="020B0604030504040204" charset="0"/>
              </a:rPr>
              <a:t> </a:t>
            </a:r>
            <a:r>
              <a:rPr lang="en-US" altLang="zh-CN" sz="3200">
                <a:solidFill>
                  <a:srgbClr val="FF0000"/>
                </a:solidFill>
                <a:latin typeface="Tahoma" panose="020B0604030504040204" charset="0"/>
                <a:cs typeface="Tahoma" panose="020B0604030504040204" charset="0"/>
              </a:rPr>
              <a:t>B</a:t>
            </a:r>
            <a:endParaRPr lang="en-US" altLang="zh-CN" sz="3200">
              <a:solidFill>
                <a:srgbClr val="FF0000"/>
              </a:solidFill>
              <a:latin typeface="Tahoma" panose="020B0604030504040204" charset="0"/>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63352" y="116632"/>
            <a:ext cx="11928648"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0"/>
            <a:ext cx="12299950" cy="6858000"/>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1" name="矩形 10"/>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5" name="圆角矩形 14"/>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大桥教育.png"/>
          <p:cNvPicPr>
            <a:picLocks noChangeAspect="1"/>
          </p:cNvPicPr>
          <p:nvPr/>
        </p:nvPicPr>
        <p:blipFill>
          <a:blip r:embed="rId1" cstate="print"/>
          <a:stretch>
            <a:fillRect/>
          </a:stretch>
        </p:blipFill>
        <p:spPr>
          <a:xfrm>
            <a:off x="9897745" y="57150"/>
            <a:ext cx="2100580" cy="581025"/>
          </a:xfrm>
          <a:prstGeom prst="rect">
            <a:avLst/>
          </a:prstGeom>
        </p:spPr>
      </p:pic>
      <p:sp>
        <p:nvSpPr>
          <p:cNvPr id="4" name="标题 3"/>
          <p:cNvSpPr>
            <a:spLocks noGrp="1"/>
          </p:cNvSpPr>
          <p:nvPr>
            <p:ph type="title"/>
          </p:nvPr>
        </p:nvSpPr>
        <p:spPr>
          <a:xfrm>
            <a:off x="488950" y="261620"/>
            <a:ext cx="10852150" cy="5915025"/>
          </a:xfrm>
        </p:spPr>
        <p:txBody>
          <a:bodyPr/>
          <a:lstStyle/>
          <a:p>
            <a:pPr>
              <a:lnSpc>
                <a:spcPct val="120000"/>
              </a:lnSpc>
            </a:pPr>
            <a:r>
              <a:rPr lang="zh-CN" altLang="en-US" sz="2800" spc="0">
                <a:solidFill>
                  <a:schemeClr val="tx1"/>
                </a:solidFill>
                <a:latin typeface="Tahoma" panose="020B0604030504040204" charset="0"/>
                <a:ea typeface="Adobe 楷体 Std R" panose="02020400000000000000" charset="-122"/>
                <a:cs typeface="Tahoma" panose="020B0604030504040204" charset="0"/>
              </a:rPr>
              <a:t>VI. 阅读理解。</a:t>
            </a:r>
            <a:br>
              <a:rPr lang="zh-CN" altLang="en-US" sz="2800" spc="0">
                <a:solidFill>
                  <a:schemeClr val="tx1"/>
                </a:solidFill>
                <a:latin typeface="Tahoma" panose="020B0604030504040204" charset="0"/>
                <a:ea typeface="Adobe 楷体 Std R" panose="02020400000000000000" charset="-122"/>
                <a:cs typeface="Tahoma" panose="020B0604030504040204" charset="0"/>
              </a:rPr>
            </a:br>
            <a:r>
              <a:rPr lang="en-US" altLang="zh-CN" sz="2800" spc="0">
                <a:solidFill>
                  <a:schemeClr val="tx1"/>
                </a:solidFill>
                <a:latin typeface="Tahoma" panose="020B0604030504040204" charset="0"/>
                <a:ea typeface="+mn-ea"/>
                <a:cs typeface="Tahoma" panose="020B0604030504040204" charset="0"/>
              </a:rPr>
              <a:t>I'm Lily. I am a schoolgirl. I'm going to have a busy weekend. On Saturday morning, I'm going to the People's Park with my sister Lucy by bike. In the afternoon, we are going to visit my grandparents. In the evening, I'm going to visit my aunt with my mother. On Sunday morning, I'm going to the bookstore with my good friend, Tom. I'm going to buy some storybooks. After lunch, I'm going to dance with Amy. In the evening, I'm going to watch TV and clean my room. How busy I am!</a:t>
            </a:r>
            <a:br>
              <a:rPr lang="en-US" altLang="zh-CN" sz="2800" spc="0">
                <a:solidFill>
                  <a:schemeClr val="tx1"/>
                </a:solidFill>
                <a:latin typeface="Tahoma" panose="020B0604030504040204" charset="0"/>
                <a:ea typeface="+mn-ea"/>
                <a:cs typeface="Tahoma" panose="020B0604030504040204" charset="0"/>
              </a:rPr>
            </a:br>
            <a:br>
              <a:rPr lang="en-US" altLang="zh-CN" sz="2800" spc="0">
                <a:solidFill>
                  <a:schemeClr val="tx1"/>
                </a:solidFill>
                <a:latin typeface="Tahoma" panose="020B0604030504040204" charset="0"/>
                <a:ea typeface="+mn-ea"/>
                <a:cs typeface="Tahoma" panose="020B0604030504040204" charset="0"/>
              </a:rPr>
            </a:br>
            <a:r>
              <a:rPr lang="en-US" altLang="zh-CN" sz="2800" spc="0">
                <a:solidFill>
                  <a:schemeClr val="tx1"/>
                </a:solidFill>
                <a:latin typeface="Tahoma" panose="020B0604030504040204" charset="0"/>
                <a:ea typeface="+mn-ea"/>
                <a:cs typeface="Tahoma" panose="020B0604030504040204" charset="0"/>
                <a:sym typeface="+mn-ea"/>
              </a:rPr>
              <a:t>3. Lily is going to </a:t>
            </a: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________ </a:t>
            </a:r>
            <a:r>
              <a:rPr lang="en-US" altLang="zh-CN" sz="2800" spc="0">
                <a:solidFill>
                  <a:schemeClr val="tx1"/>
                </a:solidFill>
                <a:latin typeface="Tahoma" panose="020B0604030504040204" charset="0"/>
                <a:ea typeface="+mn-ea"/>
                <a:cs typeface="Tahoma" panose="020B0604030504040204" charset="0"/>
                <a:sym typeface="+mn-ea"/>
              </a:rPr>
              <a:t>in the bookstore.</a:t>
            </a:r>
            <a:br>
              <a:rPr lang="en-US" altLang="zh-CN" sz="2800" spc="0">
                <a:solidFill>
                  <a:schemeClr val="tx1"/>
                </a:solidFill>
                <a:latin typeface="Tahoma" panose="020B0604030504040204" charset="0"/>
                <a:ea typeface="+mn-ea"/>
                <a:cs typeface="Tahoma" panose="020B0604030504040204" charset="0"/>
                <a:sym typeface="+mn-ea"/>
              </a:rPr>
            </a:br>
            <a:r>
              <a:rPr lang="en-US" altLang="zh-CN" sz="2800" spc="0">
                <a:solidFill>
                  <a:schemeClr val="tx1"/>
                </a:solidFill>
                <a:latin typeface="Tahoma" panose="020B0604030504040204" charset="0"/>
                <a:ea typeface="+mn-ea"/>
                <a:cs typeface="Tahoma" panose="020B0604030504040204" charset="0"/>
                <a:sym typeface="+mn-ea"/>
              </a:rPr>
              <a:t>   A. buy new CDs  B. buy pens  C. buy balls  D. buy storybooks</a:t>
            </a:r>
            <a:br>
              <a:rPr lang="en-US" altLang="zh-CN" sz="2800" spc="0">
                <a:solidFill>
                  <a:schemeClr val="tx1"/>
                </a:solidFill>
                <a:latin typeface="Tahoma" panose="020B0604030504040204" charset="0"/>
                <a:ea typeface="+mn-ea"/>
                <a:cs typeface="Tahoma" panose="020B0604030504040204" charset="0"/>
              </a:rPr>
            </a:br>
            <a:br>
              <a:rPr lang="zh-CN" altLang="en-US" sz="2800" spc="0">
                <a:solidFill>
                  <a:schemeClr val="tx1"/>
                </a:solidFill>
                <a:latin typeface="Tahoma" panose="020B0604030504040204" charset="0"/>
                <a:ea typeface="Adobe 楷体 Std R" panose="02020400000000000000" charset="-122"/>
                <a:cs typeface="Tahoma" panose="020B0604030504040204" charset="0"/>
              </a:rPr>
            </a:br>
            <a:br>
              <a:rPr lang="zh-CN" altLang="en-US" sz="2800" spc="0">
                <a:solidFill>
                  <a:schemeClr val="tx1"/>
                </a:solidFill>
                <a:latin typeface="Tahoma" panose="020B0604030504040204" charset="0"/>
                <a:ea typeface="Adobe 楷体 Std R" panose="02020400000000000000" charset="-122"/>
                <a:cs typeface="Tahoma" panose="020B0604030504040204" charset="0"/>
              </a:rPr>
            </a:br>
            <a:endParaRPr lang="zh-CN" altLang="en-US" sz="2800" spc="0">
              <a:solidFill>
                <a:schemeClr val="tx1"/>
              </a:solidFill>
              <a:latin typeface="Tahoma" panose="020B0604030504040204" charset="0"/>
              <a:ea typeface="Adobe 楷体 Std R" panose="02020400000000000000" charset="-122"/>
              <a:cs typeface="Tahoma" panose="020B0604030504040204" charset="0"/>
            </a:endParaRPr>
          </a:p>
        </p:txBody>
      </p:sp>
      <p:sp>
        <p:nvSpPr>
          <p:cNvPr id="6" name="文本框 5"/>
          <p:cNvSpPr txBox="1"/>
          <p:nvPr/>
        </p:nvSpPr>
        <p:spPr>
          <a:xfrm>
            <a:off x="3879215" y="5318760"/>
            <a:ext cx="626110" cy="583565"/>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cs typeface="Tahoma" panose="020B0604030504040204" charset="0"/>
              </a:rPr>
              <a:t> </a:t>
            </a:r>
            <a:r>
              <a:rPr lang="en-US" altLang="zh-CN" sz="3200">
                <a:solidFill>
                  <a:srgbClr val="FF0000"/>
                </a:solidFill>
                <a:latin typeface="Tahoma" panose="020B0604030504040204" charset="0"/>
                <a:cs typeface="Tahoma" panose="020B0604030504040204" charset="0"/>
              </a:rPr>
              <a:t>D</a:t>
            </a:r>
            <a:endParaRPr lang="en-US" altLang="zh-CN" sz="3200">
              <a:solidFill>
                <a:srgbClr val="FF0000"/>
              </a:solidFill>
              <a:latin typeface="Tahoma" panose="020B0604030504040204" charset="0"/>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63352" y="116632"/>
            <a:ext cx="11928648"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0"/>
            <a:ext cx="12299950" cy="6858000"/>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1" name="矩形 10"/>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5" name="圆角矩形 14"/>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大桥教育.png"/>
          <p:cNvPicPr>
            <a:picLocks noChangeAspect="1"/>
          </p:cNvPicPr>
          <p:nvPr/>
        </p:nvPicPr>
        <p:blipFill>
          <a:blip r:embed="rId1" cstate="print"/>
          <a:stretch>
            <a:fillRect/>
          </a:stretch>
        </p:blipFill>
        <p:spPr>
          <a:xfrm>
            <a:off x="9897745" y="57150"/>
            <a:ext cx="2100580" cy="581025"/>
          </a:xfrm>
          <a:prstGeom prst="rect">
            <a:avLst/>
          </a:prstGeom>
        </p:spPr>
      </p:pic>
      <p:sp>
        <p:nvSpPr>
          <p:cNvPr id="4" name="标题 3"/>
          <p:cNvSpPr>
            <a:spLocks noGrp="1"/>
          </p:cNvSpPr>
          <p:nvPr>
            <p:ph type="title"/>
          </p:nvPr>
        </p:nvSpPr>
        <p:spPr>
          <a:xfrm>
            <a:off x="488950" y="261620"/>
            <a:ext cx="10852150" cy="5915025"/>
          </a:xfrm>
        </p:spPr>
        <p:txBody>
          <a:bodyPr/>
          <a:lstStyle/>
          <a:p>
            <a:pPr>
              <a:lnSpc>
                <a:spcPct val="120000"/>
              </a:lnSpc>
            </a:pPr>
            <a:r>
              <a:rPr lang="zh-CN" altLang="en-US" sz="2800" spc="0">
                <a:solidFill>
                  <a:schemeClr val="tx1"/>
                </a:solidFill>
                <a:latin typeface="Tahoma" panose="020B0604030504040204" charset="0"/>
                <a:ea typeface="Adobe 楷体 Std R" panose="02020400000000000000" charset="-122"/>
                <a:cs typeface="Tahoma" panose="020B0604030504040204" charset="0"/>
              </a:rPr>
              <a:t>VI. 阅读理解。</a:t>
            </a:r>
            <a:br>
              <a:rPr lang="zh-CN" altLang="en-US" sz="2800" spc="0">
                <a:solidFill>
                  <a:schemeClr val="tx1"/>
                </a:solidFill>
                <a:latin typeface="Tahoma" panose="020B0604030504040204" charset="0"/>
                <a:ea typeface="Adobe 楷体 Std R" panose="02020400000000000000" charset="-122"/>
                <a:cs typeface="Tahoma" panose="020B0604030504040204" charset="0"/>
              </a:rPr>
            </a:br>
            <a:r>
              <a:rPr lang="en-US" altLang="zh-CN" sz="2800" spc="0">
                <a:solidFill>
                  <a:schemeClr val="tx1"/>
                </a:solidFill>
                <a:latin typeface="Tahoma" panose="020B0604030504040204" charset="0"/>
                <a:ea typeface="+mn-ea"/>
                <a:cs typeface="Tahoma" panose="020B0604030504040204" charset="0"/>
              </a:rPr>
              <a:t>I'm Lily. I am a schoolgirl. I'm going to have a busy weekend. On Saturday morning, I'm going to the People's Park with my sister Lucy by bike. In the afternoon, we are going to visit my grandparents. In the evening, I'm going to visit my aunt with my mother. On Sunday morning, I'm going to the bookstore with my good friend, Tom. I'm going to buy some storybooks. After lunch, I'm going to dance with Amy. In the evening, I'm going to watch TV and clean my room. How busy I am!</a:t>
            </a:r>
            <a:br>
              <a:rPr lang="en-US" altLang="zh-CN" sz="2800" spc="0">
                <a:solidFill>
                  <a:schemeClr val="tx1"/>
                </a:solidFill>
                <a:latin typeface="Tahoma" panose="020B0604030504040204" charset="0"/>
                <a:ea typeface="+mn-ea"/>
                <a:cs typeface="Tahoma" panose="020B0604030504040204" charset="0"/>
              </a:rPr>
            </a:br>
            <a:br>
              <a:rPr lang="en-US" altLang="zh-CN" sz="2800" spc="0">
                <a:solidFill>
                  <a:schemeClr val="tx1"/>
                </a:solidFill>
                <a:latin typeface="Comic Sans MS" panose="030F0702030302020204" pitchFamily="66" charset="0"/>
                <a:ea typeface="+mn-ea"/>
                <a:cs typeface="Comic Sans MS" panose="030F0702030302020204" pitchFamily="66" charset="0"/>
                <a:sym typeface="+mn-ea"/>
              </a:rPr>
            </a:br>
            <a:r>
              <a:rPr lang="en-US" altLang="zh-CN" sz="2800" spc="0">
                <a:solidFill>
                  <a:schemeClr val="tx1"/>
                </a:solidFill>
                <a:latin typeface="Tahoma" panose="020B0604030504040204" charset="0"/>
                <a:ea typeface="+mn-ea"/>
                <a:cs typeface="Tahoma" panose="020B0604030504040204" charset="0"/>
                <a:sym typeface="+mn-ea"/>
              </a:rPr>
              <a:t>4. Lily is going to the bookstore with </a:t>
            </a: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________.</a:t>
            </a:r>
            <a:br>
              <a:rPr lang="en-US" altLang="zh-CN" sz="2800" spc="0">
                <a:solidFill>
                  <a:schemeClr val="tx1"/>
                </a:solidFill>
                <a:latin typeface="Tahoma" panose="020B0604030504040204" charset="0"/>
                <a:ea typeface="+mn-ea"/>
                <a:cs typeface="Tahoma" panose="020B0604030504040204" charset="0"/>
                <a:sym typeface="+mn-ea"/>
              </a:rPr>
            </a:br>
            <a:r>
              <a:rPr lang="en-US" altLang="zh-CN" sz="2800" spc="0">
                <a:solidFill>
                  <a:schemeClr val="tx1"/>
                </a:solidFill>
                <a:latin typeface="Tahoma" panose="020B0604030504040204" charset="0"/>
                <a:ea typeface="+mn-ea"/>
                <a:cs typeface="Tahoma" panose="020B0604030504040204" charset="0"/>
                <a:sym typeface="+mn-ea"/>
              </a:rPr>
              <a:t>   A. Tom         B. Amy         C. her sister         D. her mother</a:t>
            </a:r>
            <a:br>
              <a:rPr lang="zh-CN" altLang="en-US" sz="2800" spc="0">
                <a:solidFill>
                  <a:schemeClr val="tx1"/>
                </a:solidFill>
                <a:latin typeface="Tahoma" panose="020B0604030504040204" charset="0"/>
                <a:ea typeface="Adobe 楷体 Std R" panose="02020400000000000000" charset="-122"/>
                <a:cs typeface="Tahoma" panose="020B0604030504040204" charset="0"/>
              </a:rPr>
            </a:br>
            <a:br>
              <a:rPr lang="zh-CN" altLang="en-US" sz="2800" spc="0">
                <a:solidFill>
                  <a:schemeClr val="tx1"/>
                </a:solidFill>
                <a:latin typeface="Tahoma" panose="020B0604030504040204" charset="0"/>
                <a:ea typeface="Adobe 楷体 Std R" panose="02020400000000000000" charset="-122"/>
                <a:cs typeface="Tahoma" panose="020B0604030504040204" charset="0"/>
              </a:rPr>
            </a:br>
            <a:endParaRPr lang="zh-CN" altLang="en-US" sz="2800" spc="0">
              <a:solidFill>
                <a:schemeClr val="tx1"/>
              </a:solidFill>
              <a:latin typeface="Tahoma" panose="020B0604030504040204" charset="0"/>
              <a:ea typeface="Adobe 楷体 Std R" panose="02020400000000000000" charset="-122"/>
              <a:cs typeface="Tahoma" panose="020B0604030504040204" charset="0"/>
            </a:endParaRPr>
          </a:p>
        </p:txBody>
      </p:sp>
      <p:sp>
        <p:nvSpPr>
          <p:cNvPr id="5" name="文本框 4"/>
          <p:cNvSpPr txBox="1"/>
          <p:nvPr/>
        </p:nvSpPr>
        <p:spPr>
          <a:xfrm>
            <a:off x="6817995" y="5220970"/>
            <a:ext cx="626110" cy="681990"/>
          </a:xfrm>
          <a:prstGeom prst="rect">
            <a:avLst/>
          </a:prstGeom>
          <a:noFill/>
        </p:spPr>
        <p:txBody>
          <a:bodyPr wrap="square" rtlCol="0">
            <a:spAutoFit/>
          </a:bodyPr>
          <a:lstStyle/>
          <a:p>
            <a:pPr algn="l">
              <a:lnSpc>
                <a:spcPct val="120000"/>
              </a:lnSpc>
              <a:buClrTx/>
              <a:buSzTx/>
              <a:buFontTx/>
            </a:pPr>
            <a:r>
              <a:rPr lang="en-US" altLang="zh-CN" sz="2800">
                <a:solidFill>
                  <a:srgbClr val="FF0000"/>
                </a:solidFill>
                <a:latin typeface="Tahoma" panose="020B0604030504040204" charset="0"/>
                <a:cs typeface="Tahoma" panose="020B0604030504040204" charset="0"/>
              </a:rPr>
              <a:t> </a:t>
            </a:r>
            <a:r>
              <a:rPr lang="en-US" altLang="zh-CN" sz="3200">
                <a:solidFill>
                  <a:srgbClr val="FF0000"/>
                </a:solidFill>
                <a:latin typeface="Tahoma" panose="020B0604030504040204" charset="0"/>
                <a:cs typeface="Tahoma" panose="020B0604030504040204" charset="0"/>
              </a:rPr>
              <a:t>A</a:t>
            </a:r>
            <a:endParaRPr lang="en-US" altLang="zh-CN" sz="3200">
              <a:solidFill>
                <a:srgbClr val="FF0000"/>
              </a:solidFill>
              <a:latin typeface="Tahoma" panose="020B0604030504040204" charset="0"/>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矩形 13"/>
          <p:cNvSpPr/>
          <p:nvPr/>
        </p:nvSpPr>
        <p:spPr>
          <a:xfrm>
            <a:off x="263352" y="116632"/>
            <a:ext cx="11928648"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0"/>
            <a:ext cx="12299950" cy="6858000"/>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1" name="矩形 10"/>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5" name="圆角矩形 14"/>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大桥教育.png"/>
          <p:cNvPicPr>
            <a:picLocks noChangeAspect="1"/>
          </p:cNvPicPr>
          <p:nvPr/>
        </p:nvPicPr>
        <p:blipFill>
          <a:blip r:embed="rId1" cstate="print"/>
          <a:stretch>
            <a:fillRect/>
          </a:stretch>
        </p:blipFill>
        <p:spPr>
          <a:xfrm>
            <a:off x="9897745" y="57150"/>
            <a:ext cx="2100580" cy="581025"/>
          </a:xfrm>
          <a:prstGeom prst="rect">
            <a:avLst/>
          </a:prstGeom>
        </p:spPr>
      </p:pic>
      <p:sp>
        <p:nvSpPr>
          <p:cNvPr id="4" name="标题 3"/>
          <p:cNvSpPr>
            <a:spLocks noGrp="1"/>
          </p:cNvSpPr>
          <p:nvPr>
            <p:ph type="title"/>
          </p:nvPr>
        </p:nvSpPr>
        <p:spPr>
          <a:xfrm>
            <a:off x="488950" y="261620"/>
            <a:ext cx="10852150" cy="5915025"/>
          </a:xfrm>
        </p:spPr>
        <p:txBody>
          <a:bodyPr/>
          <a:lstStyle/>
          <a:p>
            <a:pPr>
              <a:lnSpc>
                <a:spcPct val="120000"/>
              </a:lnSpc>
            </a:pPr>
            <a:r>
              <a:rPr lang="zh-CN" altLang="en-US" sz="2800" spc="0">
                <a:solidFill>
                  <a:schemeClr val="tx1"/>
                </a:solidFill>
                <a:latin typeface="Tahoma" panose="020B0604030504040204" charset="0"/>
                <a:ea typeface="Adobe 楷体 Std R" panose="02020400000000000000" charset="-122"/>
                <a:cs typeface="Tahoma" panose="020B0604030504040204" charset="0"/>
              </a:rPr>
              <a:t>VI. 阅读理解。</a:t>
            </a:r>
            <a:br>
              <a:rPr lang="zh-CN" altLang="en-US" sz="2800" spc="0">
                <a:solidFill>
                  <a:schemeClr val="tx1"/>
                </a:solidFill>
                <a:latin typeface="Tahoma" panose="020B0604030504040204" charset="0"/>
                <a:ea typeface="Adobe 楷体 Std R" panose="02020400000000000000" charset="-122"/>
                <a:cs typeface="Tahoma" panose="020B0604030504040204" charset="0"/>
              </a:rPr>
            </a:br>
            <a:r>
              <a:rPr lang="en-US" altLang="zh-CN" sz="2800" spc="0">
                <a:solidFill>
                  <a:schemeClr val="tx1"/>
                </a:solidFill>
                <a:latin typeface="Tahoma" panose="020B0604030504040204" charset="0"/>
                <a:ea typeface="+mn-ea"/>
                <a:cs typeface="Tahoma" panose="020B0604030504040204" charset="0"/>
              </a:rPr>
              <a:t>I'm Lily. I am a schoolgirl. I'm going to have a busy weekend. On Saturday morning, I'm going to the People's Park with my sister Lucy by bike. In the afternoon, we are going to visit my grandparents. In the evening, I'm going to visit my aunt with my mother. On Sunday morning, I'm going to the bookstore with my good friend, Tom. I'm going to buy some storybooks. After lunch, I'm going to dance with Amy. In the evening, I'm going to watch TV and clean my room. How busy I am!</a:t>
            </a:r>
            <a:br>
              <a:rPr lang="en-US" altLang="zh-CN" sz="2800" spc="0">
                <a:solidFill>
                  <a:schemeClr val="tx1"/>
                </a:solidFill>
                <a:latin typeface="Tahoma" panose="020B0604030504040204" charset="0"/>
                <a:ea typeface="+mn-ea"/>
                <a:cs typeface="Tahoma" panose="020B0604030504040204" charset="0"/>
              </a:rPr>
            </a:br>
            <a:r>
              <a:rPr lang="en-US" altLang="zh-CN" sz="2800" spc="0">
                <a:solidFill>
                  <a:schemeClr val="tx1"/>
                </a:solidFill>
                <a:latin typeface="Tahoma" panose="020B0604030504040204" charset="0"/>
                <a:ea typeface="+mn-ea"/>
                <a:cs typeface="Tahoma" panose="020B0604030504040204" charset="0"/>
                <a:sym typeface="+mn-ea"/>
              </a:rPr>
              <a:t>5. Lily is going to clean her room on </a:t>
            </a: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________.</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A. Saturday morning            B. Saturday evening </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t>   C. Sunday morning              D. Sunday evening</a:t>
            </a:r>
            <a:br>
              <a:rPr lang="en-US" altLang="zh-CN" sz="2800" spc="0">
                <a:solidFill>
                  <a:schemeClr val="tx1"/>
                </a:solidFill>
                <a:latin typeface="Tahoma" panose="020B0604030504040204" charset="0"/>
                <a:ea typeface="Adobe 楷体 Std R" panose="02020400000000000000" charset="-122"/>
                <a:cs typeface="Tahoma" panose="020B0604030504040204" charset="0"/>
                <a:sym typeface="+mn-ea"/>
              </a:rPr>
            </a:br>
            <a:br>
              <a:rPr lang="zh-CN" altLang="en-US" sz="2800" spc="0">
                <a:solidFill>
                  <a:schemeClr val="tx1"/>
                </a:solidFill>
                <a:latin typeface="Tahoma" panose="020B0604030504040204" charset="0"/>
                <a:ea typeface="Adobe 楷体 Std R" panose="02020400000000000000" charset="-122"/>
                <a:cs typeface="Tahoma" panose="020B0604030504040204" charset="0"/>
              </a:rPr>
            </a:br>
            <a:br>
              <a:rPr lang="zh-CN" altLang="en-US" sz="2800" spc="0">
                <a:solidFill>
                  <a:schemeClr val="tx1"/>
                </a:solidFill>
                <a:latin typeface="Tahoma" panose="020B0604030504040204" charset="0"/>
                <a:ea typeface="Adobe 楷体 Std R" panose="02020400000000000000" charset="-122"/>
                <a:cs typeface="Tahoma" panose="020B0604030504040204" charset="0"/>
              </a:rPr>
            </a:br>
            <a:endParaRPr lang="zh-CN" altLang="en-US" sz="2800" spc="0">
              <a:solidFill>
                <a:schemeClr val="tx1"/>
              </a:solidFill>
              <a:latin typeface="Tahoma" panose="020B0604030504040204" charset="0"/>
              <a:ea typeface="Adobe 楷体 Std R" panose="02020400000000000000" charset="-122"/>
              <a:cs typeface="Tahoma" panose="020B0604030504040204" charset="0"/>
            </a:endParaRPr>
          </a:p>
        </p:txBody>
      </p:sp>
      <p:sp>
        <p:nvSpPr>
          <p:cNvPr id="5" name="文本框 4"/>
          <p:cNvSpPr txBox="1"/>
          <p:nvPr/>
        </p:nvSpPr>
        <p:spPr>
          <a:xfrm>
            <a:off x="7134225" y="4735195"/>
            <a:ext cx="626110" cy="681990"/>
          </a:xfrm>
          <a:prstGeom prst="rect">
            <a:avLst/>
          </a:prstGeom>
          <a:noFill/>
        </p:spPr>
        <p:txBody>
          <a:bodyPr wrap="square" rtlCol="0">
            <a:spAutoFit/>
          </a:bodyPr>
          <a:lstStyle/>
          <a:p>
            <a:pPr algn="l">
              <a:lnSpc>
                <a:spcPct val="120000"/>
              </a:lnSpc>
              <a:buClrTx/>
              <a:buSzTx/>
              <a:buFontTx/>
            </a:pPr>
            <a:r>
              <a:rPr lang="en-US" altLang="zh-CN" sz="2800">
                <a:solidFill>
                  <a:srgbClr val="FF0000"/>
                </a:solidFill>
                <a:latin typeface="Tahoma" panose="020B0604030504040204" charset="0"/>
                <a:cs typeface="Tahoma" panose="020B0604030504040204" charset="0"/>
              </a:rPr>
              <a:t> </a:t>
            </a:r>
            <a:r>
              <a:rPr lang="en-US" altLang="zh-CN" sz="3200">
                <a:solidFill>
                  <a:srgbClr val="FF0000"/>
                </a:solidFill>
                <a:latin typeface="Tahoma" panose="020B0604030504040204" charset="0"/>
                <a:cs typeface="Tahoma" panose="020B0604030504040204" charset="0"/>
              </a:rPr>
              <a:t>D</a:t>
            </a:r>
            <a:endParaRPr lang="en-US" altLang="zh-CN" sz="3200">
              <a:solidFill>
                <a:srgbClr val="FF0000"/>
              </a:solidFill>
              <a:latin typeface="Tahoma" panose="020B0604030504040204" charset="0"/>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2">
            <a:alpha val="20000"/>
          </a:schemeClr>
        </a:solidFill>
        <a:effectLst/>
      </p:bgPr>
    </p:bg>
    <p:spTree>
      <p:nvGrpSpPr>
        <p:cNvPr id="1" name=""/>
        <p:cNvGrpSpPr/>
        <p:nvPr/>
      </p:nvGrpSpPr>
      <p:grpSpPr>
        <a:xfrm>
          <a:off x="0" y="0"/>
          <a:ext cx="0" cy="0"/>
          <a:chOff x="0" y="0"/>
          <a:chExt cx="0" cy="0"/>
        </a:xfrm>
      </p:grpSpPr>
      <p:sp>
        <p:nvSpPr>
          <p:cNvPr id="2" name="标题 1"/>
          <p:cNvSpPr>
            <a:spLocks noGrp="1"/>
          </p:cNvSpPr>
          <p:nvPr/>
        </p:nvSpPr>
        <p:spPr>
          <a:xfrm>
            <a:off x="985838" y="2170430"/>
            <a:ext cx="10220325" cy="25171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latin typeface="Comic Sans MS" panose="030F0702030302020204" pitchFamily="66" charset="0"/>
              </a:rPr>
              <a:t>Summary</a:t>
            </a:r>
            <a:endParaRPr lang="en-US" sz="7200" dirty="0">
              <a:latin typeface="Comic Sans MS" panose="030F0702030302020204" pitchFamily="66" charset="0"/>
            </a:endParaRPr>
          </a:p>
        </p:txBody>
      </p:sp>
      <p:grpSp>
        <p:nvGrpSpPr>
          <p:cNvPr id="3" name="组合 2"/>
          <p:cNvGrpSpPr/>
          <p:nvPr/>
        </p:nvGrpSpPr>
        <p:grpSpPr>
          <a:xfrm>
            <a:off x="0" y="0"/>
            <a:ext cx="12312650" cy="6834505"/>
            <a:chOff x="0" y="0"/>
            <a:chExt cx="19390" cy="10763"/>
          </a:xfrm>
        </p:grpSpPr>
        <p:grpSp>
          <p:nvGrpSpPr>
            <p:cNvPr id="11" name="组合 10"/>
            <p:cNvGrpSpPr/>
            <p:nvPr/>
          </p:nvGrpSpPr>
          <p:grpSpPr>
            <a:xfrm>
              <a:off x="0" y="0"/>
              <a:ext cx="19390" cy="10763"/>
              <a:chOff x="0" y="0"/>
              <a:chExt cx="12192000" cy="6834563"/>
            </a:xfrm>
            <a:solidFill>
              <a:schemeClr val="accent3">
                <a:lumMod val="20000"/>
                <a:lumOff val="80000"/>
              </a:schemeClr>
            </a:solidFill>
          </p:grpSpPr>
          <p:sp>
            <p:nvSpPr>
              <p:cNvPr id="14" name="矩形 13"/>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5" name="矩形 14"/>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6" name="矩形 15"/>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7" name="矩形 16"/>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8" name="圆角矩形 17"/>
            <p:cNvSpPr/>
            <p:nvPr/>
          </p:nvSpPr>
          <p:spPr>
            <a:xfrm>
              <a:off x="15263" y="90"/>
              <a:ext cx="3956" cy="1095"/>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大桥教育.png"/>
            <p:cNvPicPr>
              <a:picLocks noChangeAspect="1"/>
            </p:cNvPicPr>
            <p:nvPr/>
          </p:nvPicPr>
          <p:blipFill>
            <a:blip r:embed="rId1" cstate="print"/>
            <a:stretch>
              <a:fillRect/>
            </a:stretch>
          </p:blipFill>
          <p:spPr>
            <a:xfrm>
              <a:off x="15649" y="180"/>
              <a:ext cx="3308" cy="915"/>
            </a:xfrm>
            <a:prstGeom prst="rect">
              <a:avLst/>
            </a:prstGeom>
          </p:spPr>
        </p:pic>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73660"/>
            <a:ext cx="12312650" cy="6931660"/>
            <a:chOff x="0" y="0"/>
            <a:chExt cx="19390" cy="10763"/>
          </a:xfrm>
        </p:grpSpPr>
        <p:grpSp>
          <p:nvGrpSpPr>
            <p:cNvPr id="4" name="组合 3"/>
            <p:cNvGrpSpPr/>
            <p:nvPr/>
          </p:nvGrpSpPr>
          <p:grpSpPr>
            <a:xfrm>
              <a:off x="0" y="0"/>
              <a:ext cx="19390" cy="10763"/>
              <a:chOff x="0" y="0"/>
              <a:chExt cx="12192000" cy="6834563"/>
            </a:xfrm>
            <a:solidFill>
              <a:schemeClr val="accent3">
                <a:lumMod val="20000"/>
                <a:lumOff val="80000"/>
              </a:schemeClr>
            </a:solidFill>
          </p:grpSpPr>
          <p:sp>
            <p:nvSpPr>
              <p:cNvPr id="7" name="矩形 6"/>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8" name="矩形 7"/>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0" name="矩形 9"/>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7" name="矩形 16"/>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8" name="圆角矩形 17"/>
            <p:cNvSpPr/>
            <p:nvPr/>
          </p:nvSpPr>
          <p:spPr>
            <a:xfrm>
              <a:off x="15263" y="90"/>
              <a:ext cx="3956" cy="1054"/>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大桥教育.png"/>
            <p:cNvPicPr>
              <a:picLocks noChangeAspect="1"/>
            </p:cNvPicPr>
            <p:nvPr/>
          </p:nvPicPr>
          <p:blipFill>
            <a:blip r:embed="rId1" cstate="print"/>
            <a:stretch>
              <a:fillRect/>
            </a:stretch>
          </p:blipFill>
          <p:spPr>
            <a:xfrm>
              <a:off x="15415" y="159"/>
              <a:ext cx="3308" cy="915"/>
            </a:xfrm>
            <a:prstGeom prst="rect">
              <a:avLst/>
            </a:prstGeom>
          </p:spPr>
        </p:pic>
      </p:grpSp>
      <p:sp>
        <p:nvSpPr>
          <p:cNvPr id="97" name="矩形 96"/>
          <p:cNvSpPr/>
          <p:nvPr/>
        </p:nvSpPr>
        <p:spPr>
          <a:xfrm>
            <a:off x="4623073" y="301259"/>
            <a:ext cx="2759089" cy="646331"/>
          </a:xfrm>
          <a:prstGeom prst="rect">
            <a:avLst/>
          </a:prstGeom>
        </p:spPr>
        <p:txBody>
          <a:bodyPr wrap="none">
            <a:spAutoFit/>
          </a:bodyPr>
          <a:lstStyle/>
          <a:p>
            <a:r>
              <a:rPr lang="en-US" altLang="zh-CN" sz="3600" b="1" dirty="0">
                <a:solidFill>
                  <a:prstClr val="black"/>
                </a:solidFill>
                <a:latin typeface="Comic Sans MS" panose="030F0702030302020204" pitchFamily="66" charset="0"/>
                <a:sym typeface="+mn-ea"/>
              </a:rPr>
              <a:t>Expressions</a:t>
            </a:r>
            <a:endParaRPr lang="en-US" altLang="zh-CN" sz="3600" b="1" dirty="0">
              <a:solidFill>
                <a:prstClr val="black"/>
              </a:solidFill>
              <a:latin typeface="Comic Sans MS" panose="030F0702030302020204" pitchFamily="66" charset="0"/>
            </a:endParaRPr>
          </a:p>
        </p:txBody>
      </p:sp>
      <p:sp>
        <p:nvSpPr>
          <p:cNvPr id="3" name="圆角矩形 2"/>
          <p:cNvSpPr/>
          <p:nvPr/>
        </p:nvSpPr>
        <p:spPr>
          <a:xfrm>
            <a:off x="1193800" y="1057910"/>
            <a:ext cx="6695440" cy="102743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iconfont-11920-5700798"/>
          <p:cNvSpPr>
            <a:spLocks noChangeAspect="1"/>
          </p:cNvSpPr>
          <p:nvPr/>
        </p:nvSpPr>
        <p:spPr bwMode="auto">
          <a:xfrm>
            <a:off x="448945" y="1116330"/>
            <a:ext cx="744855" cy="704850"/>
          </a:xfrm>
          <a:custGeom>
            <a:avLst/>
            <a:gdLst>
              <a:gd name="T0" fmla="*/ 10985 w 11271"/>
              <a:gd name="T1" fmla="*/ 214 h 11220"/>
              <a:gd name="T2" fmla="*/ 10468 w 11271"/>
              <a:gd name="T3" fmla="*/ 0 h 11220"/>
              <a:gd name="T4" fmla="*/ 9951 w 11271"/>
              <a:gd name="T5" fmla="*/ 214 h 11220"/>
              <a:gd name="T6" fmla="*/ 8192 w 11271"/>
              <a:gd name="T7" fmla="*/ 1973 h 11220"/>
              <a:gd name="T8" fmla="*/ 7949 w 11271"/>
              <a:gd name="T9" fmla="*/ 2216 h 11220"/>
              <a:gd name="T10" fmla="*/ 7720 w 11271"/>
              <a:gd name="T11" fmla="*/ 2445 h 11220"/>
              <a:gd name="T12" fmla="*/ 6319 w 11271"/>
              <a:gd name="T13" fmla="*/ 3846 h 11220"/>
              <a:gd name="T14" fmla="*/ 3900 w 11271"/>
              <a:gd name="T15" fmla="*/ 6265 h 11220"/>
              <a:gd name="T16" fmla="*/ 3900 w 11271"/>
              <a:gd name="T17" fmla="*/ 7320 h 11220"/>
              <a:gd name="T18" fmla="*/ 4914 w 11271"/>
              <a:gd name="T19" fmla="*/ 7320 h 11220"/>
              <a:gd name="T20" fmla="*/ 6107 w 11271"/>
              <a:gd name="T21" fmla="*/ 6127 h 11220"/>
              <a:gd name="T22" fmla="*/ 8775 w 11271"/>
              <a:gd name="T23" fmla="*/ 3460 h 11220"/>
              <a:gd name="T24" fmla="*/ 8814 w 11271"/>
              <a:gd name="T25" fmla="*/ 3420 h 11220"/>
              <a:gd name="T26" fmla="*/ 8814 w 11271"/>
              <a:gd name="T27" fmla="*/ 3420 h 11220"/>
              <a:gd name="T28" fmla="*/ 8938 w 11271"/>
              <a:gd name="T29" fmla="*/ 3296 h 11220"/>
              <a:gd name="T30" fmla="*/ 10985 w 11271"/>
              <a:gd name="T31" fmla="*/ 1248 h 11220"/>
              <a:gd name="T32" fmla="*/ 10985 w 11271"/>
              <a:gd name="T33" fmla="*/ 214 h 11220"/>
              <a:gd name="T34" fmla="*/ 9119 w 11271"/>
              <a:gd name="T35" fmla="*/ 3804 h 11220"/>
              <a:gd name="T36" fmla="*/ 6452 w 11271"/>
              <a:gd name="T37" fmla="*/ 6472 h 11220"/>
              <a:gd name="T38" fmla="*/ 5259 w 11271"/>
              <a:gd name="T39" fmla="*/ 7665 h 11220"/>
              <a:gd name="T40" fmla="*/ 5116 w 11271"/>
              <a:gd name="T41" fmla="*/ 7808 h 11220"/>
              <a:gd name="T42" fmla="*/ 3413 w 11271"/>
              <a:gd name="T43" fmla="*/ 7808 h 11220"/>
              <a:gd name="T44" fmla="*/ 3413 w 11271"/>
              <a:gd name="T45" fmla="*/ 6063 h 11220"/>
              <a:gd name="T46" fmla="*/ 3555 w 11271"/>
              <a:gd name="T47" fmla="*/ 5920 h 11220"/>
              <a:gd name="T48" fmla="*/ 5974 w 11271"/>
              <a:gd name="T49" fmla="*/ 3502 h 11220"/>
              <a:gd name="T50" fmla="*/ 7375 w 11271"/>
              <a:gd name="T51" fmla="*/ 2101 h 11220"/>
              <a:gd name="T52" fmla="*/ 7518 w 11271"/>
              <a:gd name="T53" fmla="*/ 1958 h 11220"/>
              <a:gd name="T54" fmla="*/ 0 w 11271"/>
              <a:gd name="T55" fmla="*/ 1958 h 11220"/>
              <a:gd name="T56" fmla="*/ 0 w 11271"/>
              <a:gd name="T57" fmla="*/ 11220 h 11220"/>
              <a:gd name="T58" fmla="*/ 9262 w 11271"/>
              <a:gd name="T59" fmla="*/ 11220 h 11220"/>
              <a:gd name="T60" fmla="*/ 9262 w 11271"/>
              <a:gd name="T61" fmla="*/ 3661 h 11220"/>
              <a:gd name="T62" fmla="*/ 9158 w 11271"/>
              <a:gd name="T63" fmla="*/ 3766 h 11220"/>
              <a:gd name="T64" fmla="*/ 9119 w 11271"/>
              <a:gd name="T65" fmla="*/ 3804 h 1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71" h="11220">
                <a:moveTo>
                  <a:pt x="10985" y="214"/>
                </a:moveTo>
                <a:cubicBezTo>
                  <a:pt x="10843" y="72"/>
                  <a:pt x="10655" y="0"/>
                  <a:pt x="10468" y="0"/>
                </a:cubicBezTo>
                <a:cubicBezTo>
                  <a:pt x="10281" y="0"/>
                  <a:pt x="10094" y="72"/>
                  <a:pt x="9951" y="214"/>
                </a:cubicBezTo>
                <a:lnTo>
                  <a:pt x="8192" y="1973"/>
                </a:lnTo>
                <a:lnTo>
                  <a:pt x="7949" y="2216"/>
                </a:lnTo>
                <a:lnTo>
                  <a:pt x="7720" y="2445"/>
                </a:lnTo>
                <a:lnTo>
                  <a:pt x="6319" y="3846"/>
                </a:lnTo>
                <a:lnTo>
                  <a:pt x="3900" y="6265"/>
                </a:lnTo>
                <a:lnTo>
                  <a:pt x="3900" y="7320"/>
                </a:lnTo>
                <a:lnTo>
                  <a:pt x="4914" y="7320"/>
                </a:lnTo>
                <a:lnTo>
                  <a:pt x="6107" y="6127"/>
                </a:lnTo>
                <a:lnTo>
                  <a:pt x="8775" y="3460"/>
                </a:lnTo>
                <a:lnTo>
                  <a:pt x="8814" y="3420"/>
                </a:lnTo>
                <a:lnTo>
                  <a:pt x="8814" y="3420"/>
                </a:lnTo>
                <a:lnTo>
                  <a:pt x="8938" y="3296"/>
                </a:lnTo>
                <a:lnTo>
                  <a:pt x="10985" y="1248"/>
                </a:lnTo>
                <a:cubicBezTo>
                  <a:pt x="11271" y="963"/>
                  <a:pt x="11271" y="500"/>
                  <a:pt x="10985" y="214"/>
                </a:cubicBezTo>
                <a:close/>
                <a:moveTo>
                  <a:pt x="9119" y="3804"/>
                </a:moveTo>
                <a:lnTo>
                  <a:pt x="6452" y="6472"/>
                </a:lnTo>
                <a:lnTo>
                  <a:pt x="5259" y="7665"/>
                </a:lnTo>
                <a:lnTo>
                  <a:pt x="5116" y="7808"/>
                </a:lnTo>
                <a:lnTo>
                  <a:pt x="3413" y="7808"/>
                </a:lnTo>
                <a:lnTo>
                  <a:pt x="3413" y="6063"/>
                </a:lnTo>
                <a:lnTo>
                  <a:pt x="3555" y="5920"/>
                </a:lnTo>
                <a:lnTo>
                  <a:pt x="5974" y="3502"/>
                </a:lnTo>
                <a:lnTo>
                  <a:pt x="7375" y="2101"/>
                </a:lnTo>
                <a:lnTo>
                  <a:pt x="7518" y="1958"/>
                </a:lnTo>
                <a:lnTo>
                  <a:pt x="0" y="1958"/>
                </a:lnTo>
                <a:lnTo>
                  <a:pt x="0" y="11220"/>
                </a:lnTo>
                <a:lnTo>
                  <a:pt x="9262" y="11220"/>
                </a:lnTo>
                <a:lnTo>
                  <a:pt x="9262" y="3661"/>
                </a:lnTo>
                <a:lnTo>
                  <a:pt x="9158" y="3766"/>
                </a:lnTo>
                <a:lnTo>
                  <a:pt x="9119" y="3804"/>
                </a:lnTo>
                <a:close/>
              </a:path>
            </a:pathLst>
          </a:custGeom>
          <a:solidFill>
            <a:schemeClr val="accent5">
              <a:lumMod val="60000"/>
              <a:lumOff val="40000"/>
            </a:schemeClr>
          </a:solidFill>
          <a:ln>
            <a:noFill/>
          </a:ln>
        </p:spPr>
      </p:sp>
      <p:sp>
        <p:nvSpPr>
          <p:cNvPr id="11" name="圆角矩形 10"/>
          <p:cNvSpPr/>
          <p:nvPr/>
        </p:nvSpPr>
        <p:spPr>
          <a:xfrm>
            <a:off x="1679575" y="2476500"/>
            <a:ext cx="6544310" cy="101790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iconfont-11920-5700798"/>
          <p:cNvSpPr>
            <a:spLocks noChangeAspect="1"/>
          </p:cNvSpPr>
          <p:nvPr/>
        </p:nvSpPr>
        <p:spPr bwMode="auto">
          <a:xfrm>
            <a:off x="862965" y="2534920"/>
            <a:ext cx="744855" cy="704850"/>
          </a:xfrm>
          <a:custGeom>
            <a:avLst/>
            <a:gdLst>
              <a:gd name="T0" fmla="*/ 10985 w 11271"/>
              <a:gd name="T1" fmla="*/ 214 h 11220"/>
              <a:gd name="T2" fmla="*/ 10468 w 11271"/>
              <a:gd name="T3" fmla="*/ 0 h 11220"/>
              <a:gd name="T4" fmla="*/ 9951 w 11271"/>
              <a:gd name="T5" fmla="*/ 214 h 11220"/>
              <a:gd name="T6" fmla="*/ 8192 w 11271"/>
              <a:gd name="T7" fmla="*/ 1973 h 11220"/>
              <a:gd name="T8" fmla="*/ 7949 w 11271"/>
              <a:gd name="T9" fmla="*/ 2216 h 11220"/>
              <a:gd name="T10" fmla="*/ 7720 w 11271"/>
              <a:gd name="T11" fmla="*/ 2445 h 11220"/>
              <a:gd name="T12" fmla="*/ 6319 w 11271"/>
              <a:gd name="T13" fmla="*/ 3846 h 11220"/>
              <a:gd name="T14" fmla="*/ 3900 w 11271"/>
              <a:gd name="T15" fmla="*/ 6265 h 11220"/>
              <a:gd name="T16" fmla="*/ 3900 w 11271"/>
              <a:gd name="T17" fmla="*/ 7320 h 11220"/>
              <a:gd name="T18" fmla="*/ 4914 w 11271"/>
              <a:gd name="T19" fmla="*/ 7320 h 11220"/>
              <a:gd name="T20" fmla="*/ 6107 w 11271"/>
              <a:gd name="T21" fmla="*/ 6127 h 11220"/>
              <a:gd name="T22" fmla="*/ 8775 w 11271"/>
              <a:gd name="T23" fmla="*/ 3460 h 11220"/>
              <a:gd name="T24" fmla="*/ 8814 w 11271"/>
              <a:gd name="T25" fmla="*/ 3420 h 11220"/>
              <a:gd name="T26" fmla="*/ 8814 w 11271"/>
              <a:gd name="T27" fmla="*/ 3420 h 11220"/>
              <a:gd name="T28" fmla="*/ 8938 w 11271"/>
              <a:gd name="T29" fmla="*/ 3296 h 11220"/>
              <a:gd name="T30" fmla="*/ 10985 w 11271"/>
              <a:gd name="T31" fmla="*/ 1248 h 11220"/>
              <a:gd name="T32" fmla="*/ 10985 w 11271"/>
              <a:gd name="T33" fmla="*/ 214 h 11220"/>
              <a:gd name="T34" fmla="*/ 9119 w 11271"/>
              <a:gd name="T35" fmla="*/ 3804 h 11220"/>
              <a:gd name="T36" fmla="*/ 6452 w 11271"/>
              <a:gd name="T37" fmla="*/ 6472 h 11220"/>
              <a:gd name="T38" fmla="*/ 5259 w 11271"/>
              <a:gd name="T39" fmla="*/ 7665 h 11220"/>
              <a:gd name="T40" fmla="*/ 5116 w 11271"/>
              <a:gd name="T41" fmla="*/ 7808 h 11220"/>
              <a:gd name="T42" fmla="*/ 3413 w 11271"/>
              <a:gd name="T43" fmla="*/ 7808 h 11220"/>
              <a:gd name="T44" fmla="*/ 3413 w 11271"/>
              <a:gd name="T45" fmla="*/ 6063 h 11220"/>
              <a:gd name="T46" fmla="*/ 3555 w 11271"/>
              <a:gd name="T47" fmla="*/ 5920 h 11220"/>
              <a:gd name="T48" fmla="*/ 5974 w 11271"/>
              <a:gd name="T49" fmla="*/ 3502 h 11220"/>
              <a:gd name="T50" fmla="*/ 7375 w 11271"/>
              <a:gd name="T51" fmla="*/ 2101 h 11220"/>
              <a:gd name="T52" fmla="*/ 7518 w 11271"/>
              <a:gd name="T53" fmla="*/ 1958 h 11220"/>
              <a:gd name="T54" fmla="*/ 0 w 11271"/>
              <a:gd name="T55" fmla="*/ 1958 h 11220"/>
              <a:gd name="T56" fmla="*/ 0 w 11271"/>
              <a:gd name="T57" fmla="*/ 11220 h 11220"/>
              <a:gd name="T58" fmla="*/ 9262 w 11271"/>
              <a:gd name="T59" fmla="*/ 11220 h 11220"/>
              <a:gd name="T60" fmla="*/ 9262 w 11271"/>
              <a:gd name="T61" fmla="*/ 3661 h 11220"/>
              <a:gd name="T62" fmla="*/ 9158 w 11271"/>
              <a:gd name="T63" fmla="*/ 3766 h 11220"/>
              <a:gd name="T64" fmla="*/ 9119 w 11271"/>
              <a:gd name="T65" fmla="*/ 3804 h 1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71" h="11220">
                <a:moveTo>
                  <a:pt x="10985" y="214"/>
                </a:moveTo>
                <a:cubicBezTo>
                  <a:pt x="10843" y="72"/>
                  <a:pt x="10655" y="0"/>
                  <a:pt x="10468" y="0"/>
                </a:cubicBezTo>
                <a:cubicBezTo>
                  <a:pt x="10281" y="0"/>
                  <a:pt x="10094" y="72"/>
                  <a:pt x="9951" y="214"/>
                </a:cubicBezTo>
                <a:lnTo>
                  <a:pt x="8192" y="1973"/>
                </a:lnTo>
                <a:lnTo>
                  <a:pt x="7949" y="2216"/>
                </a:lnTo>
                <a:lnTo>
                  <a:pt x="7720" y="2445"/>
                </a:lnTo>
                <a:lnTo>
                  <a:pt x="6319" y="3846"/>
                </a:lnTo>
                <a:lnTo>
                  <a:pt x="3900" y="6265"/>
                </a:lnTo>
                <a:lnTo>
                  <a:pt x="3900" y="7320"/>
                </a:lnTo>
                <a:lnTo>
                  <a:pt x="4914" y="7320"/>
                </a:lnTo>
                <a:lnTo>
                  <a:pt x="6107" y="6127"/>
                </a:lnTo>
                <a:lnTo>
                  <a:pt x="8775" y="3460"/>
                </a:lnTo>
                <a:lnTo>
                  <a:pt x="8814" y="3420"/>
                </a:lnTo>
                <a:lnTo>
                  <a:pt x="8814" y="3420"/>
                </a:lnTo>
                <a:lnTo>
                  <a:pt x="8938" y="3296"/>
                </a:lnTo>
                <a:lnTo>
                  <a:pt x="10985" y="1248"/>
                </a:lnTo>
                <a:cubicBezTo>
                  <a:pt x="11271" y="963"/>
                  <a:pt x="11271" y="500"/>
                  <a:pt x="10985" y="214"/>
                </a:cubicBezTo>
                <a:close/>
                <a:moveTo>
                  <a:pt x="9119" y="3804"/>
                </a:moveTo>
                <a:lnTo>
                  <a:pt x="6452" y="6472"/>
                </a:lnTo>
                <a:lnTo>
                  <a:pt x="5259" y="7665"/>
                </a:lnTo>
                <a:lnTo>
                  <a:pt x="5116" y="7808"/>
                </a:lnTo>
                <a:lnTo>
                  <a:pt x="3413" y="7808"/>
                </a:lnTo>
                <a:lnTo>
                  <a:pt x="3413" y="6063"/>
                </a:lnTo>
                <a:lnTo>
                  <a:pt x="3555" y="5920"/>
                </a:lnTo>
                <a:lnTo>
                  <a:pt x="5974" y="3502"/>
                </a:lnTo>
                <a:lnTo>
                  <a:pt x="7375" y="2101"/>
                </a:lnTo>
                <a:lnTo>
                  <a:pt x="7518" y="1958"/>
                </a:lnTo>
                <a:lnTo>
                  <a:pt x="0" y="1958"/>
                </a:lnTo>
                <a:lnTo>
                  <a:pt x="0" y="11220"/>
                </a:lnTo>
                <a:lnTo>
                  <a:pt x="9262" y="11220"/>
                </a:lnTo>
                <a:lnTo>
                  <a:pt x="9262" y="3661"/>
                </a:lnTo>
                <a:lnTo>
                  <a:pt x="9158" y="3766"/>
                </a:lnTo>
                <a:lnTo>
                  <a:pt x="9119" y="3804"/>
                </a:lnTo>
                <a:close/>
              </a:path>
            </a:pathLst>
          </a:custGeom>
          <a:solidFill>
            <a:schemeClr val="accent5">
              <a:lumMod val="60000"/>
              <a:lumOff val="40000"/>
            </a:schemeClr>
          </a:solidFill>
          <a:ln>
            <a:noFill/>
          </a:ln>
        </p:spPr>
      </p:sp>
      <p:sp>
        <p:nvSpPr>
          <p:cNvPr id="13" name="圆角矩形 12"/>
          <p:cNvSpPr/>
          <p:nvPr/>
        </p:nvSpPr>
        <p:spPr>
          <a:xfrm>
            <a:off x="1894840" y="3768090"/>
            <a:ext cx="7548245" cy="9150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iconfont-11920-5700798"/>
          <p:cNvSpPr>
            <a:spLocks noChangeAspect="1"/>
          </p:cNvSpPr>
          <p:nvPr/>
        </p:nvSpPr>
        <p:spPr bwMode="auto">
          <a:xfrm>
            <a:off x="1149985" y="3826510"/>
            <a:ext cx="744855" cy="704850"/>
          </a:xfrm>
          <a:custGeom>
            <a:avLst/>
            <a:gdLst>
              <a:gd name="T0" fmla="*/ 10985 w 11271"/>
              <a:gd name="T1" fmla="*/ 214 h 11220"/>
              <a:gd name="T2" fmla="*/ 10468 w 11271"/>
              <a:gd name="T3" fmla="*/ 0 h 11220"/>
              <a:gd name="T4" fmla="*/ 9951 w 11271"/>
              <a:gd name="T5" fmla="*/ 214 h 11220"/>
              <a:gd name="T6" fmla="*/ 8192 w 11271"/>
              <a:gd name="T7" fmla="*/ 1973 h 11220"/>
              <a:gd name="T8" fmla="*/ 7949 w 11271"/>
              <a:gd name="T9" fmla="*/ 2216 h 11220"/>
              <a:gd name="T10" fmla="*/ 7720 w 11271"/>
              <a:gd name="T11" fmla="*/ 2445 h 11220"/>
              <a:gd name="T12" fmla="*/ 6319 w 11271"/>
              <a:gd name="T13" fmla="*/ 3846 h 11220"/>
              <a:gd name="T14" fmla="*/ 3900 w 11271"/>
              <a:gd name="T15" fmla="*/ 6265 h 11220"/>
              <a:gd name="T16" fmla="*/ 3900 w 11271"/>
              <a:gd name="T17" fmla="*/ 7320 h 11220"/>
              <a:gd name="T18" fmla="*/ 4914 w 11271"/>
              <a:gd name="T19" fmla="*/ 7320 h 11220"/>
              <a:gd name="T20" fmla="*/ 6107 w 11271"/>
              <a:gd name="T21" fmla="*/ 6127 h 11220"/>
              <a:gd name="T22" fmla="*/ 8775 w 11271"/>
              <a:gd name="T23" fmla="*/ 3460 h 11220"/>
              <a:gd name="T24" fmla="*/ 8814 w 11271"/>
              <a:gd name="T25" fmla="*/ 3420 h 11220"/>
              <a:gd name="T26" fmla="*/ 8814 w 11271"/>
              <a:gd name="T27" fmla="*/ 3420 h 11220"/>
              <a:gd name="T28" fmla="*/ 8938 w 11271"/>
              <a:gd name="T29" fmla="*/ 3296 h 11220"/>
              <a:gd name="T30" fmla="*/ 10985 w 11271"/>
              <a:gd name="T31" fmla="*/ 1248 h 11220"/>
              <a:gd name="T32" fmla="*/ 10985 w 11271"/>
              <a:gd name="T33" fmla="*/ 214 h 11220"/>
              <a:gd name="T34" fmla="*/ 9119 w 11271"/>
              <a:gd name="T35" fmla="*/ 3804 h 11220"/>
              <a:gd name="T36" fmla="*/ 6452 w 11271"/>
              <a:gd name="T37" fmla="*/ 6472 h 11220"/>
              <a:gd name="T38" fmla="*/ 5259 w 11271"/>
              <a:gd name="T39" fmla="*/ 7665 h 11220"/>
              <a:gd name="T40" fmla="*/ 5116 w 11271"/>
              <a:gd name="T41" fmla="*/ 7808 h 11220"/>
              <a:gd name="T42" fmla="*/ 3413 w 11271"/>
              <a:gd name="T43" fmla="*/ 7808 h 11220"/>
              <a:gd name="T44" fmla="*/ 3413 w 11271"/>
              <a:gd name="T45" fmla="*/ 6063 h 11220"/>
              <a:gd name="T46" fmla="*/ 3555 w 11271"/>
              <a:gd name="T47" fmla="*/ 5920 h 11220"/>
              <a:gd name="T48" fmla="*/ 5974 w 11271"/>
              <a:gd name="T49" fmla="*/ 3502 h 11220"/>
              <a:gd name="T50" fmla="*/ 7375 w 11271"/>
              <a:gd name="T51" fmla="*/ 2101 h 11220"/>
              <a:gd name="T52" fmla="*/ 7518 w 11271"/>
              <a:gd name="T53" fmla="*/ 1958 h 11220"/>
              <a:gd name="T54" fmla="*/ 0 w 11271"/>
              <a:gd name="T55" fmla="*/ 1958 h 11220"/>
              <a:gd name="T56" fmla="*/ 0 w 11271"/>
              <a:gd name="T57" fmla="*/ 11220 h 11220"/>
              <a:gd name="T58" fmla="*/ 9262 w 11271"/>
              <a:gd name="T59" fmla="*/ 11220 h 11220"/>
              <a:gd name="T60" fmla="*/ 9262 w 11271"/>
              <a:gd name="T61" fmla="*/ 3661 h 11220"/>
              <a:gd name="T62" fmla="*/ 9158 w 11271"/>
              <a:gd name="T63" fmla="*/ 3766 h 11220"/>
              <a:gd name="T64" fmla="*/ 9119 w 11271"/>
              <a:gd name="T65" fmla="*/ 3804 h 1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71" h="11220">
                <a:moveTo>
                  <a:pt x="10985" y="214"/>
                </a:moveTo>
                <a:cubicBezTo>
                  <a:pt x="10843" y="72"/>
                  <a:pt x="10655" y="0"/>
                  <a:pt x="10468" y="0"/>
                </a:cubicBezTo>
                <a:cubicBezTo>
                  <a:pt x="10281" y="0"/>
                  <a:pt x="10094" y="72"/>
                  <a:pt x="9951" y="214"/>
                </a:cubicBezTo>
                <a:lnTo>
                  <a:pt x="8192" y="1973"/>
                </a:lnTo>
                <a:lnTo>
                  <a:pt x="7949" y="2216"/>
                </a:lnTo>
                <a:lnTo>
                  <a:pt x="7720" y="2445"/>
                </a:lnTo>
                <a:lnTo>
                  <a:pt x="6319" y="3846"/>
                </a:lnTo>
                <a:lnTo>
                  <a:pt x="3900" y="6265"/>
                </a:lnTo>
                <a:lnTo>
                  <a:pt x="3900" y="7320"/>
                </a:lnTo>
                <a:lnTo>
                  <a:pt x="4914" y="7320"/>
                </a:lnTo>
                <a:lnTo>
                  <a:pt x="6107" y="6127"/>
                </a:lnTo>
                <a:lnTo>
                  <a:pt x="8775" y="3460"/>
                </a:lnTo>
                <a:lnTo>
                  <a:pt x="8814" y="3420"/>
                </a:lnTo>
                <a:lnTo>
                  <a:pt x="8814" y="3420"/>
                </a:lnTo>
                <a:lnTo>
                  <a:pt x="8938" y="3296"/>
                </a:lnTo>
                <a:lnTo>
                  <a:pt x="10985" y="1248"/>
                </a:lnTo>
                <a:cubicBezTo>
                  <a:pt x="11271" y="963"/>
                  <a:pt x="11271" y="500"/>
                  <a:pt x="10985" y="214"/>
                </a:cubicBezTo>
                <a:close/>
                <a:moveTo>
                  <a:pt x="9119" y="3804"/>
                </a:moveTo>
                <a:lnTo>
                  <a:pt x="6452" y="6472"/>
                </a:lnTo>
                <a:lnTo>
                  <a:pt x="5259" y="7665"/>
                </a:lnTo>
                <a:lnTo>
                  <a:pt x="5116" y="7808"/>
                </a:lnTo>
                <a:lnTo>
                  <a:pt x="3413" y="7808"/>
                </a:lnTo>
                <a:lnTo>
                  <a:pt x="3413" y="6063"/>
                </a:lnTo>
                <a:lnTo>
                  <a:pt x="3555" y="5920"/>
                </a:lnTo>
                <a:lnTo>
                  <a:pt x="5974" y="3502"/>
                </a:lnTo>
                <a:lnTo>
                  <a:pt x="7375" y="2101"/>
                </a:lnTo>
                <a:lnTo>
                  <a:pt x="7518" y="1958"/>
                </a:lnTo>
                <a:lnTo>
                  <a:pt x="0" y="1958"/>
                </a:lnTo>
                <a:lnTo>
                  <a:pt x="0" y="11220"/>
                </a:lnTo>
                <a:lnTo>
                  <a:pt x="9262" y="11220"/>
                </a:lnTo>
                <a:lnTo>
                  <a:pt x="9262" y="3661"/>
                </a:lnTo>
                <a:lnTo>
                  <a:pt x="9158" y="3766"/>
                </a:lnTo>
                <a:lnTo>
                  <a:pt x="9119" y="3804"/>
                </a:lnTo>
                <a:close/>
              </a:path>
            </a:pathLst>
          </a:custGeom>
          <a:solidFill>
            <a:schemeClr val="accent5">
              <a:lumMod val="60000"/>
              <a:lumOff val="40000"/>
            </a:schemeClr>
          </a:solidFill>
          <a:ln>
            <a:noFill/>
          </a:ln>
        </p:spPr>
      </p:sp>
      <p:sp>
        <p:nvSpPr>
          <p:cNvPr id="16" name="圆角矩形 15"/>
          <p:cNvSpPr/>
          <p:nvPr/>
        </p:nvSpPr>
        <p:spPr>
          <a:xfrm>
            <a:off x="2380615" y="5043170"/>
            <a:ext cx="7062470" cy="107823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iconfont-11920-5700798"/>
          <p:cNvSpPr>
            <a:spLocks noChangeAspect="1"/>
          </p:cNvSpPr>
          <p:nvPr/>
        </p:nvSpPr>
        <p:spPr bwMode="auto">
          <a:xfrm>
            <a:off x="1635760" y="5173345"/>
            <a:ext cx="744855" cy="704850"/>
          </a:xfrm>
          <a:custGeom>
            <a:avLst/>
            <a:gdLst>
              <a:gd name="T0" fmla="*/ 10985 w 11271"/>
              <a:gd name="T1" fmla="*/ 214 h 11220"/>
              <a:gd name="T2" fmla="*/ 10468 w 11271"/>
              <a:gd name="T3" fmla="*/ 0 h 11220"/>
              <a:gd name="T4" fmla="*/ 9951 w 11271"/>
              <a:gd name="T5" fmla="*/ 214 h 11220"/>
              <a:gd name="T6" fmla="*/ 8192 w 11271"/>
              <a:gd name="T7" fmla="*/ 1973 h 11220"/>
              <a:gd name="T8" fmla="*/ 7949 w 11271"/>
              <a:gd name="T9" fmla="*/ 2216 h 11220"/>
              <a:gd name="T10" fmla="*/ 7720 w 11271"/>
              <a:gd name="T11" fmla="*/ 2445 h 11220"/>
              <a:gd name="T12" fmla="*/ 6319 w 11271"/>
              <a:gd name="T13" fmla="*/ 3846 h 11220"/>
              <a:gd name="T14" fmla="*/ 3900 w 11271"/>
              <a:gd name="T15" fmla="*/ 6265 h 11220"/>
              <a:gd name="T16" fmla="*/ 3900 w 11271"/>
              <a:gd name="T17" fmla="*/ 7320 h 11220"/>
              <a:gd name="T18" fmla="*/ 4914 w 11271"/>
              <a:gd name="T19" fmla="*/ 7320 h 11220"/>
              <a:gd name="T20" fmla="*/ 6107 w 11271"/>
              <a:gd name="T21" fmla="*/ 6127 h 11220"/>
              <a:gd name="T22" fmla="*/ 8775 w 11271"/>
              <a:gd name="T23" fmla="*/ 3460 h 11220"/>
              <a:gd name="T24" fmla="*/ 8814 w 11271"/>
              <a:gd name="T25" fmla="*/ 3420 h 11220"/>
              <a:gd name="T26" fmla="*/ 8814 w 11271"/>
              <a:gd name="T27" fmla="*/ 3420 h 11220"/>
              <a:gd name="T28" fmla="*/ 8938 w 11271"/>
              <a:gd name="T29" fmla="*/ 3296 h 11220"/>
              <a:gd name="T30" fmla="*/ 10985 w 11271"/>
              <a:gd name="T31" fmla="*/ 1248 h 11220"/>
              <a:gd name="T32" fmla="*/ 10985 w 11271"/>
              <a:gd name="T33" fmla="*/ 214 h 11220"/>
              <a:gd name="T34" fmla="*/ 9119 w 11271"/>
              <a:gd name="T35" fmla="*/ 3804 h 11220"/>
              <a:gd name="T36" fmla="*/ 6452 w 11271"/>
              <a:gd name="T37" fmla="*/ 6472 h 11220"/>
              <a:gd name="T38" fmla="*/ 5259 w 11271"/>
              <a:gd name="T39" fmla="*/ 7665 h 11220"/>
              <a:gd name="T40" fmla="*/ 5116 w 11271"/>
              <a:gd name="T41" fmla="*/ 7808 h 11220"/>
              <a:gd name="T42" fmla="*/ 3413 w 11271"/>
              <a:gd name="T43" fmla="*/ 7808 h 11220"/>
              <a:gd name="T44" fmla="*/ 3413 w 11271"/>
              <a:gd name="T45" fmla="*/ 6063 h 11220"/>
              <a:gd name="T46" fmla="*/ 3555 w 11271"/>
              <a:gd name="T47" fmla="*/ 5920 h 11220"/>
              <a:gd name="T48" fmla="*/ 5974 w 11271"/>
              <a:gd name="T49" fmla="*/ 3502 h 11220"/>
              <a:gd name="T50" fmla="*/ 7375 w 11271"/>
              <a:gd name="T51" fmla="*/ 2101 h 11220"/>
              <a:gd name="T52" fmla="*/ 7518 w 11271"/>
              <a:gd name="T53" fmla="*/ 1958 h 11220"/>
              <a:gd name="T54" fmla="*/ 0 w 11271"/>
              <a:gd name="T55" fmla="*/ 1958 h 11220"/>
              <a:gd name="T56" fmla="*/ 0 w 11271"/>
              <a:gd name="T57" fmla="*/ 11220 h 11220"/>
              <a:gd name="T58" fmla="*/ 9262 w 11271"/>
              <a:gd name="T59" fmla="*/ 11220 h 11220"/>
              <a:gd name="T60" fmla="*/ 9262 w 11271"/>
              <a:gd name="T61" fmla="*/ 3661 h 11220"/>
              <a:gd name="T62" fmla="*/ 9158 w 11271"/>
              <a:gd name="T63" fmla="*/ 3766 h 11220"/>
              <a:gd name="T64" fmla="*/ 9119 w 11271"/>
              <a:gd name="T65" fmla="*/ 3804 h 1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71" h="11220">
                <a:moveTo>
                  <a:pt x="10985" y="214"/>
                </a:moveTo>
                <a:cubicBezTo>
                  <a:pt x="10843" y="72"/>
                  <a:pt x="10655" y="0"/>
                  <a:pt x="10468" y="0"/>
                </a:cubicBezTo>
                <a:cubicBezTo>
                  <a:pt x="10281" y="0"/>
                  <a:pt x="10094" y="72"/>
                  <a:pt x="9951" y="214"/>
                </a:cubicBezTo>
                <a:lnTo>
                  <a:pt x="8192" y="1973"/>
                </a:lnTo>
                <a:lnTo>
                  <a:pt x="7949" y="2216"/>
                </a:lnTo>
                <a:lnTo>
                  <a:pt x="7720" y="2445"/>
                </a:lnTo>
                <a:lnTo>
                  <a:pt x="6319" y="3846"/>
                </a:lnTo>
                <a:lnTo>
                  <a:pt x="3900" y="6265"/>
                </a:lnTo>
                <a:lnTo>
                  <a:pt x="3900" y="7320"/>
                </a:lnTo>
                <a:lnTo>
                  <a:pt x="4914" y="7320"/>
                </a:lnTo>
                <a:lnTo>
                  <a:pt x="6107" y="6127"/>
                </a:lnTo>
                <a:lnTo>
                  <a:pt x="8775" y="3460"/>
                </a:lnTo>
                <a:lnTo>
                  <a:pt x="8814" y="3420"/>
                </a:lnTo>
                <a:lnTo>
                  <a:pt x="8814" y="3420"/>
                </a:lnTo>
                <a:lnTo>
                  <a:pt x="8938" y="3296"/>
                </a:lnTo>
                <a:lnTo>
                  <a:pt x="10985" y="1248"/>
                </a:lnTo>
                <a:cubicBezTo>
                  <a:pt x="11271" y="963"/>
                  <a:pt x="11271" y="500"/>
                  <a:pt x="10985" y="214"/>
                </a:cubicBezTo>
                <a:close/>
                <a:moveTo>
                  <a:pt x="9119" y="3804"/>
                </a:moveTo>
                <a:lnTo>
                  <a:pt x="6452" y="6472"/>
                </a:lnTo>
                <a:lnTo>
                  <a:pt x="5259" y="7665"/>
                </a:lnTo>
                <a:lnTo>
                  <a:pt x="5116" y="7808"/>
                </a:lnTo>
                <a:lnTo>
                  <a:pt x="3413" y="7808"/>
                </a:lnTo>
                <a:lnTo>
                  <a:pt x="3413" y="6063"/>
                </a:lnTo>
                <a:lnTo>
                  <a:pt x="3555" y="5920"/>
                </a:lnTo>
                <a:lnTo>
                  <a:pt x="5974" y="3502"/>
                </a:lnTo>
                <a:lnTo>
                  <a:pt x="7375" y="2101"/>
                </a:lnTo>
                <a:lnTo>
                  <a:pt x="7518" y="1958"/>
                </a:lnTo>
                <a:lnTo>
                  <a:pt x="0" y="1958"/>
                </a:lnTo>
                <a:lnTo>
                  <a:pt x="0" y="11220"/>
                </a:lnTo>
                <a:lnTo>
                  <a:pt x="9262" y="11220"/>
                </a:lnTo>
                <a:lnTo>
                  <a:pt x="9262" y="3661"/>
                </a:lnTo>
                <a:lnTo>
                  <a:pt x="9158" y="3766"/>
                </a:lnTo>
                <a:lnTo>
                  <a:pt x="9119" y="3804"/>
                </a:lnTo>
                <a:close/>
              </a:path>
            </a:pathLst>
          </a:custGeom>
          <a:solidFill>
            <a:schemeClr val="accent5">
              <a:lumMod val="60000"/>
              <a:lumOff val="40000"/>
            </a:schemeClr>
          </a:solidFill>
          <a:ln>
            <a:noFill/>
          </a:ln>
        </p:spPr>
      </p:sp>
      <p:sp>
        <p:nvSpPr>
          <p:cNvPr id="22" name="文本框 21"/>
          <p:cNvSpPr txBox="1"/>
          <p:nvPr/>
        </p:nvSpPr>
        <p:spPr>
          <a:xfrm>
            <a:off x="1320800" y="1156970"/>
            <a:ext cx="6145530" cy="829945"/>
          </a:xfrm>
          <a:prstGeom prst="rect">
            <a:avLst/>
          </a:prstGeom>
          <a:noFill/>
        </p:spPr>
        <p:txBody>
          <a:bodyPr wrap="square" rtlCol="0">
            <a:spAutoFit/>
          </a:bodyPr>
          <a:lstStyle/>
          <a:p>
            <a:pPr>
              <a:lnSpc>
                <a:spcPct val="100000"/>
              </a:lnSpc>
            </a:pPr>
            <a:r>
              <a:rPr lang="en-US" altLang="zh-CN" sz="2400">
                <a:solidFill>
                  <a:srgbClr val="FF0000"/>
                </a:solidFill>
                <a:latin typeface="Comic Sans MS" panose="030F0702030302020204" pitchFamily="66" charset="0"/>
                <a:cs typeface="Comic Sans MS" panose="030F0702030302020204" pitchFamily="66" charset="0"/>
              </a:rPr>
              <a:t>1.</a:t>
            </a:r>
            <a:r>
              <a:rPr lang="en-US" sz="2400">
                <a:solidFill>
                  <a:srgbClr val="FF0000"/>
                </a:solidFill>
                <a:latin typeface="Comic Sans MS" panose="030F0702030302020204" pitchFamily="66" charset="0"/>
                <a:cs typeface="Comic Sans MS" panose="030F0702030302020204" pitchFamily="66" charset="0"/>
              </a:rPr>
              <a:t>Where</a:t>
            </a:r>
            <a:r>
              <a:rPr lang="en-US" sz="2400">
                <a:solidFill>
                  <a:srgbClr val="FF0000"/>
                </a:solidFill>
                <a:latin typeface="Adobe 楷体 Std R" panose="02020400000000000000" charset="-122"/>
                <a:ea typeface="Adobe 楷体 Std R" panose="02020400000000000000" charset="-122"/>
                <a:cs typeface="Adobe 楷体 Std R" panose="02020400000000000000" charset="-122"/>
              </a:rPr>
              <a:t> </a:t>
            </a:r>
            <a:r>
              <a:rPr lang="zh-CN" altLang="en-US" sz="2400">
                <a:solidFill>
                  <a:srgbClr val="FF0000"/>
                </a:solidFill>
                <a:latin typeface="Adobe 楷体 Std R" panose="02020400000000000000" charset="-122"/>
                <a:ea typeface="Adobe 楷体 Std R" panose="02020400000000000000" charset="-122"/>
                <a:cs typeface="Adobe 楷体 Std R" panose="02020400000000000000" charset="-122"/>
              </a:rPr>
              <a:t>特殊疑问句</a:t>
            </a:r>
            <a:endParaRPr lang="zh-CN" altLang="en-US" sz="2400">
              <a:solidFill>
                <a:srgbClr val="FF0000"/>
              </a:solidFill>
              <a:latin typeface="Adobe 楷体 Std R" panose="02020400000000000000" charset="-122"/>
              <a:ea typeface="Adobe 楷体 Std R" panose="02020400000000000000" charset="-122"/>
              <a:cs typeface="Adobe 楷体 Std R" panose="02020400000000000000" charset="-122"/>
            </a:endParaRPr>
          </a:p>
          <a:p>
            <a:pPr>
              <a:lnSpc>
                <a:spcPct val="100000"/>
              </a:lnSpc>
            </a:pPr>
            <a:r>
              <a:rPr lang="zh-CN" altLang="en-US" sz="2400">
                <a:solidFill>
                  <a:schemeClr val="tx1"/>
                </a:solidFill>
                <a:latin typeface="Comic Sans MS" panose="030F0702030302020204" pitchFamily="66" charset="0"/>
                <a:cs typeface="Comic Sans MS" panose="030F0702030302020204" pitchFamily="66" charset="0"/>
              </a:rPr>
              <a:t>   </a:t>
            </a:r>
            <a:r>
              <a:rPr lang="en-US" altLang="zh-CN" sz="2400">
                <a:solidFill>
                  <a:schemeClr val="tx1"/>
                </a:solidFill>
                <a:latin typeface="Comic Sans MS" panose="030F0702030302020204" pitchFamily="66" charset="0"/>
                <a:cs typeface="Comic Sans MS" panose="030F0702030302020204" pitchFamily="66" charset="0"/>
              </a:rPr>
              <a:t>Where is sb?</a:t>
            </a:r>
            <a:endParaRPr lang="en-US" altLang="zh-CN" sz="2400">
              <a:solidFill>
                <a:schemeClr val="tx1"/>
              </a:solidFill>
              <a:latin typeface="Comic Sans MS" panose="030F0702030302020204" pitchFamily="66" charset="0"/>
              <a:cs typeface="Comic Sans MS" panose="030F0702030302020204" pitchFamily="66" charset="0"/>
            </a:endParaRPr>
          </a:p>
        </p:txBody>
      </p:sp>
      <p:sp>
        <p:nvSpPr>
          <p:cNvPr id="23" name="文本框 22"/>
          <p:cNvSpPr txBox="1"/>
          <p:nvPr/>
        </p:nvSpPr>
        <p:spPr>
          <a:xfrm>
            <a:off x="1894840" y="2570480"/>
            <a:ext cx="5340985" cy="829945"/>
          </a:xfrm>
          <a:prstGeom prst="rect">
            <a:avLst/>
          </a:prstGeom>
          <a:noFill/>
        </p:spPr>
        <p:txBody>
          <a:bodyPr wrap="square" rtlCol="0">
            <a:spAutoFit/>
          </a:bodyPr>
          <a:lstStyle/>
          <a:p>
            <a:pPr>
              <a:lnSpc>
                <a:spcPct val="100000"/>
              </a:lnSpc>
            </a:pPr>
            <a:r>
              <a:rPr lang="en-US" altLang="zh-CN" sz="2400">
                <a:solidFill>
                  <a:srgbClr val="FF0000"/>
                </a:solidFill>
                <a:latin typeface="Comic Sans MS" panose="030F0702030302020204" pitchFamily="66" charset="0"/>
                <a:cs typeface="Comic Sans MS" panose="030F0702030302020204" pitchFamily="66" charset="0"/>
              </a:rPr>
              <a:t>2.</a:t>
            </a:r>
            <a:r>
              <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rPr>
              <a:t>祈使句   </a:t>
            </a:r>
            <a:endPar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endParaRPr>
          </a:p>
          <a:p>
            <a:pPr>
              <a:lnSpc>
                <a:spcPct val="100000"/>
              </a:lnSpc>
            </a:pPr>
            <a:r>
              <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rPr>
              <a:t>  </a:t>
            </a:r>
            <a:r>
              <a:rPr lang="zh-CN" altLang="en-US" sz="2400">
                <a:solidFill>
                  <a:schemeClr val="tx1"/>
                </a:solidFill>
                <a:latin typeface="Adobe 楷体 Std R" panose="02020400000000000000" charset="-122"/>
                <a:ea typeface="Adobe 楷体 Std R" panose="02020400000000000000" charset="-122"/>
                <a:cs typeface="Adobe 楷体 Std R" panose="02020400000000000000" charset="-122"/>
              </a:rPr>
              <a:t>动词原形开头</a:t>
            </a:r>
            <a:r>
              <a:rPr lang="en-US" altLang="zh-CN" sz="2400">
                <a:solidFill>
                  <a:schemeClr val="tx1"/>
                </a:solidFill>
                <a:latin typeface="Adobe 楷体 Std R" panose="02020400000000000000" charset="-122"/>
                <a:ea typeface="Adobe 楷体 Std R" panose="02020400000000000000" charset="-122"/>
                <a:cs typeface="Adobe 楷体 Std R" panose="02020400000000000000" charset="-122"/>
              </a:rPr>
              <a:t> </a:t>
            </a:r>
            <a:r>
              <a:rPr lang="en-US" sz="2400">
                <a:solidFill>
                  <a:schemeClr val="tx1"/>
                </a:solidFill>
                <a:latin typeface="Adobe 楷体 Std R" panose="02020400000000000000" charset="-122"/>
                <a:ea typeface="Adobe 楷体 Std R" panose="02020400000000000000" charset="-122"/>
                <a:cs typeface="Adobe 楷体 Std R" panose="02020400000000000000" charset="-122"/>
              </a:rPr>
              <a:t>/</a:t>
            </a:r>
            <a:r>
              <a:rPr lang="en-US" altLang="zh-CN" sz="2400">
                <a:solidFill>
                  <a:schemeClr val="tx1"/>
                </a:solidFill>
                <a:latin typeface="Adobe 楷体 Std R" panose="02020400000000000000" charset="-122"/>
                <a:ea typeface="Adobe 楷体 Std R" panose="02020400000000000000" charset="-122"/>
                <a:cs typeface="Adobe 楷体 Std R" panose="02020400000000000000" charset="-122"/>
              </a:rPr>
              <a:t> </a:t>
            </a:r>
            <a:r>
              <a:rPr lang="zh-CN" altLang="en-US" sz="2400">
                <a:solidFill>
                  <a:schemeClr val="tx1"/>
                </a:solidFill>
                <a:latin typeface="Adobe 楷体 Std R" panose="02020400000000000000" charset="-122"/>
                <a:ea typeface="Adobe 楷体 Std R" panose="02020400000000000000" charset="-122"/>
                <a:cs typeface="Adobe 楷体 Std R" panose="02020400000000000000" charset="-122"/>
              </a:rPr>
              <a:t>否定句</a:t>
            </a:r>
            <a:r>
              <a:rPr lang="en-US" altLang="zh-CN" sz="2400">
                <a:solidFill>
                  <a:schemeClr val="tx1"/>
                </a:solidFill>
                <a:latin typeface="Comic Sans MS" panose="030F0702030302020204" pitchFamily="66" charset="0"/>
                <a:ea typeface="Adobe 楷体 Std R" panose="02020400000000000000" charset="-122"/>
                <a:cs typeface="Comic Sans MS" panose="030F0702030302020204" pitchFamily="66" charset="0"/>
              </a:rPr>
              <a:t>Don't +do</a:t>
            </a:r>
            <a:r>
              <a:rPr lang="en-US" sz="2400">
                <a:solidFill>
                  <a:schemeClr val="tx1"/>
                </a:solidFill>
                <a:latin typeface="Comic Sans MS" panose="030F0702030302020204" pitchFamily="66" charset="0"/>
                <a:ea typeface="Adobe 楷体 Std R" panose="02020400000000000000" charset="-122"/>
                <a:cs typeface="Comic Sans MS" panose="030F0702030302020204" pitchFamily="66" charset="0"/>
              </a:rPr>
              <a:t> ...</a:t>
            </a:r>
            <a:r>
              <a:rPr lang="en-US" sz="2400">
                <a:solidFill>
                  <a:schemeClr val="tx1"/>
                </a:solidFill>
                <a:latin typeface="Adobe 楷体 Std R" panose="02020400000000000000" charset="-122"/>
                <a:ea typeface="Adobe 楷体 Std R" panose="02020400000000000000" charset="-122"/>
                <a:cs typeface="Adobe 楷体 Std R" panose="02020400000000000000" charset="-122"/>
              </a:rPr>
              <a:t> </a:t>
            </a:r>
            <a:endParaRPr lang="en-US" altLang="en-US" sz="2400">
              <a:solidFill>
                <a:schemeClr val="tx1"/>
              </a:solidFill>
              <a:latin typeface="Adobe 楷体 Std R" panose="02020400000000000000" charset="-122"/>
              <a:ea typeface="Adobe 楷体 Std R" panose="02020400000000000000" charset="-122"/>
              <a:cs typeface="Adobe 楷体 Std R" panose="02020400000000000000" charset="-122"/>
            </a:endParaRPr>
          </a:p>
        </p:txBody>
      </p:sp>
      <p:sp>
        <p:nvSpPr>
          <p:cNvPr id="24" name="文本框 23"/>
          <p:cNvSpPr txBox="1"/>
          <p:nvPr/>
        </p:nvSpPr>
        <p:spPr>
          <a:xfrm>
            <a:off x="1985645" y="3768090"/>
            <a:ext cx="7186930" cy="902970"/>
          </a:xfrm>
          <a:prstGeom prst="rect">
            <a:avLst/>
          </a:prstGeom>
          <a:noFill/>
        </p:spPr>
        <p:txBody>
          <a:bodyPr wrap="square" rtlCol="0">
            <a:spAutoFit/>
          </a:bodyPr>
          <a:lstStyle/>
          <a:p>
            <a:pPr>
              <a:lnSpc>
                <a:spcPct val="110000"/>
              </a:lnSpc>
            </a:pPr>
            <a:r>
              <a:rPr lang="en-US" altLang="zh-CN" sz="2400">
                <a:solidFill>
                  <a:srgbClr val="FF0000"/>
                </a:solidFill>
                <a:latin typeface="Comic Sans MS" panose="030F0702030302020204" pitchFamily="66" charset="0"/>
                <a:cs typeface="Comic Sans MS" panose="030F0702030302020204" pitchFamily="66" charset="0"/>
              </a:rPr>
              <a:t>3 .</a:t>
            </a:r>
            <a:r>
              <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rPr>
              <a:t>情态动词</a:t>
            </a:r>
            <a:r>
              <a:rPr lang="zh-CN" altLang="en-US" sz="2400">
                <a:solidFill>
                  <a:srgbClr val="FF0000"/>
                </a:solidFill>
                <a:latin typeface="Comic Sans MS" panose="030F0702030302020204" pitchFamily="66" charset="0"/>
                <a:cs typeface="Comic Sans MS" panose="030F0702030302020204" pitchFamily="66" charset="0"/>
              </a:rPr>
              <a:t> </a:t>
            </a:r>
            <a:r>
              <a:rPr lang="en-US" altLang="zh-CN" sz="2400">
                <a:solidFill>
                  <a:srgbClr val="FF0000"/>
                </a:solidFill>
                <a:latin typeface="Comic Sans MS" panose="030F0702030302020204" pitchFamily="66" charset="0"/>
                <a:cs typeface="Comic Sans MS" panose="030F0702030302020204" pitchFamily="66" charset="0"/>
              </a:rPr>
              <a:t>must </a:t>
            </a:r>
            <a:r>
              <a:rPr lang="zh-CN" altLang="en-US" sz="2400">
                <a:solidFill>
                  <a:srgbClr val="FF0000"/>
                </a:solidFill>
                <a:latin typeface="Comic Sans MS" panose="030F0702030302020204" pitchFamily="66" charset="0"/>
                <a:cs typeface="Comic Sans MS" panose="030F0702030302020204" pitchFamily="66" charset="0"/>
              </a:rPr>
              <a:t>，</a:t>
            </a:r>
            <a:r>
              <a:rPr lang="zh-CN" altLang="en-US"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否定句 </a:t>
            </a:r>
            <a:r>
              <a:rPr lang="en-US" altLang="zh-CN"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mustn't </a:t>
            </a:r>
            <a:r>
              <a:rPr lang="zh-CN" altLang="en-US"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，一般疑问句 </a:t>
            </a:r>
            <a:r>
              <a:rPr lang="en-US" altLang="zh-CN"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must</a:t>
            </a:r>
            <a:r>
              <a:rPr lang="zh-CN" altLang="en-US"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提前，否定回答，</a:t>
            </a:r>
            <a:r>
              <a:rPr lang="en-US" altLang="zh-CN"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must </a:t>
            </a:r>
            <a:r>
              <a:rPr lang="zh-CN" altLang="en-US"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否定回答 </a:t>
            </a:r>
            <a:r>
              <a:rPr lang="en-US" altLang="zh-CN"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needn't</a:t>
            </a:r>
            <a:endParaRPr lang="zh-CN" altLang="en-US" sz="2400">
              <a:solidFill>
                <a:srgbClr val="FF0000"/>
              </a:solidFill>
              <a:latin typeface="Comic Sans MS" panose="030F0702030302020204" pitchFamily="66" charset="0"/>
              <a:ea typeface="Adobe 楷体 Std R" panose="02020400000000000000" charset="-122"/>
              <a:cs typeface="Comic Sans MS" panose="030F0702030302020204" pitchFamily="66" charset="0"/>
            </a:endParaRPr>
          </a:p>
        </p:txBody>
      </p:sp>
      <p:sp>
        <p:nvSpPr>
          <p:cNvPr id="25" name="文本框 24"/>
          <p:cNvSpPr txBox="1"/>
          <p:nvPr/>
        </p:nvSpPr>
        <p:spPr>
          <a:xfrm>
            <a:off x="2432685" y="5173345"/>
            <a:ext cx="7326630" cy="829945"/>
          </a:xfrm>
          <a:prstGeom prst="rect">
            <a:avLst/>
          </a:prstGeom>
          <a:noFill/>
        </p:spPr>
        <p:txBody>
          <a:bodyPr wrap="square" rtlCol="0">
            <a:spAutoFit/>
          </a:bodyPr>
          <a:lstStyle/>
          <a:p>
            <a:pPr>
              <a:lnSpc>
                <a:spcPct val="100000"/>
              </a:lnSpc>
            </a:pPr>
            <a:r>
              <a:rPr lang="en-US" altLang="zh-CN" sz="2400">
                <a:solidFill>
                  <a:srgbClr val="FF0000"/>
                </a:solidFill>
                <a:latin typeface="Comic Sans MS" panose="030F0702030302020204" pitchFamily="66" charset="0"/>
                <a:cs typeface="Comic Sans MS" panose="030F0702030302020204" pitchFamily="66" charset="0"/>
              </a:rPr>
              <a:t>4.</a:t>
            </a:r>
            <a:r>
              <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rPr>
              <a:t>现在进行时</a:t>
            </a:r>
            <a:r>
              <a:rPr lang="zh-CN" sz="2400">
                <a:solidFill>
                  <a:schemeClr val="tx1"/>
                </a:solidFill>
                <a:latin typeface="Adobe 楷体 Std R" panose="02020400000000000000" charset="-122"/>
                <a:ea typeface="Adobe 楷体 Std R" panose="02020400000000000000" charset="-122"/>
                <a:cs typeface="Comic Sans MS" panose="030F0702030302020204" pitchFamily="66" charset="0"/>
              </a:rPr>
              <a:t>表示现在正在发生的动作或存在的状态</a:t>
            </a:r>
            <a:endParaRPr lang="zh-CN" sz="2400">
              <a:solidFill>
                <a:schemeClr val="tx1"/>
              </a:solidFill>
              <a:latin typeface="Adobe 楷体 Std R" panose="02020400000000000000" charset="-122"/>
              <a:ea typeface="Adobe 楷体 Std R" panose="02020400000000000000" charset="-122"/>
              <a:cs typeface="Comic Sans MS" panose="030F0702030302020204" pitchFamily="66" charset="0"/>
            </a:endParaRPr>
          </a:p>
          <a:p>
            <a:pPr>
              <a:lnSpc>
                <a:spcPct val="100000"/>
              </a:lnSpc>
            </a:pPr>
            <a:r>
              <a:rPr lang="zh-CN" sz="2400">
                <a:solidFill>
                  <a:schemeClr val="tx1"/>
                </a:solidFill>
                <a:latin typeface="Comic Sans MS" panose="030F0702030302020204" pitchFamily="66" charset="0"/>
                <a:cs typeface="Comic Sans MS" panose="030F0702030302020204" pitchFamily="66" charset="0"/>
              </a:rPr>
              <a:t>    </a:t>
            </a:r>
            <a:r>
              <a:rPr lang="zh-CN" sz="2400">
                <a:solidFill>
                  <a:schemeClr val="tx1"/>
                </a:solidFill>
                <a:latin typeface="Comic Sans MS" panose="030F0702030302020204" pitchFamily="66" charset="0"/>
                <a:ea typeface="Adobe 楷体 Std R" panose="02020400000000000000" charset="-122"/>
                <a:cs typeface="Comic Sans MS" panose="030F0702030302020204" pitchFamily="66" charset="0"/>
              </a:rPr>
              <a:t>主</a:t>
            </a:r>
            <a:r>
              <a:rPr lang="en-US" altLang="zh-CN" sz="2400">
                <a:solidFill>
                  <a:schemeClr val="tx1"/>
                </a:solidFill>
                <a:latin typeface="Comic Sans MS" panose="030F0702030302020204" pitchFamily="66" charset="0"/>
                <a:ea typeface="Adobe 楷体 Std R" panose="02020400000000000000" charset="-122"/>
                <a:cs typeface="Comic Sans MS" panose="030F0702030302020204" pitchFamily="66" charset="0"/>
              </a:rPr>
              <a:t>+be +doing...</a:t>
            </a:r>
            <a:endParaRPr lang="zh-CN" altLang="en-US" sz="2400">
              <a:solidFill>
                <a:schemeClr val="tx1"/>
              </a:solidFill>
              <a:latin typeface="Comic Sans MS" panose="030F0702030302020204" pitchFamily="66" charset="0"/>
              <a:ea typeface="Adobe 楷体 Std R" panose="02020400000000000000" charset="-122"/>
              <a:cs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amond(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73660"/>
            <a:ext cx="12312650" cy="6931660"/>
            <a:chOff x="0" y="0"/>
            <a:chExt cx="19390" cy="10763"/>
          </a:xfrm>
        </p:grpSpPr>
        <p:grpSp>
          <p:nvGrpSpPr>
            <p:cNvPr id="4" name="组合 3"/>
            <p:cNvGrpSpPr/>
            <p:nvPr/>
          </p:nvGrpSpPr>
          <p:grpSpPr>
            <a:xfrm>
              <a:off x="0" y="0"/>
              <a:ext cx="19390" cy="10763"/>
              <a:chOff x="0" y="0"/>
              <a:chExt cx="12192000" cy="6834563"/>
            </a:xfrm>
            <a:solidFill>
              <a:schemeClr val="accent3">
                <a:lumMod val="20000"/>
                <a:lumOff val="80000"/>
              </a:schemeClr>
            </a:solidFill>
          </p:grpSpPr>
          <p:sp>
            <p:nvSpPr>
              <p:cNvPr id="7" name="矩形 6"/>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8" name="矩形 7"/>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0" name="矩形 9"/>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7" name="矩形 16"/>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8" name="圆角矩形 17"/>
            <p:cNvSpPr/>
            <p:nvPr/>
          </p:nvSpPr>
          <p:spPr>
            <a:xfrm>
              <a:off x="15263" y="90"/>
              <a:ext cx="3956" cy="1054"/>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大桥教育.png"/>
            <p:cNvPicPr>
              <a:picLocks noChangeAspect="1"/>
            </p:cNvPicPr>
            <p:nvPr/>
          </p:nvPicPr>
          <p:blipFill>
            <a:blip r:embed="rId1" cstate="print"/>
            <a:stretch>
              <a:fillRect/>
            </a:stretch>
          </p:blipFill>
          <p:spPr>
            <a:xfrm>
              <a:off x="15415" y="159"/>
              <a:ext cx="3308" cy="915"/>
            </a:xfrm>
            <a:prstGeom prst="rect">
              <a:avLst/>
            </a:prstGeom>
          </p:spPr>
        </p:pic>
      </p:grpSp>
      <p:sp>
        <p:nvSpPr>
          <p:cNvPr id="97" name="矩形 96"/>
          <p:cNvSpPr/>
          <p:nvPr/>
        </p:nvSpPr>
        <p:spPr>
          <a:xfrm>
            <a:off x="4623073" y="301259"/>
            <a:ext cx="2759089" cy="646331"/>
          </a:xfrm>
          <a:prstGeom prst="rect">
            <a:avLst/>
          </a:prstGeom>
        </p:spPr>
        <p:txBody>
          <a:bodyPr wrap="none">
            <a:spAutoFit/>
          </a:bodyPr>
          <a:lstStyle/>
          <a:p>
            <a:r>
              <a:rPr lang="en-US" altLang="zh-CN" sz="3600" b="1" dirty="0">
                <a:solidFill>
                  <a:prstClr val="black"/>
                </a:solidFill>
                <a:latin typeface="Comic Sans MS" panose="030F0702030302020204" pitchFamily="66" charset="0"/>
                <a:sym typeface="+mn-ea"/>
              </a:rPr>
              <a:t>Expressions</a:t>
            </a:r>
            <a:endParaRPr lang="en-US" altLang="zh-CN" sz="3600" b="1" dirty="0">
              <a:solidFill>
                <a:prstClr val="black"/>
              </a:solidFill>
              <a:latin typeface="Comic Sans MS" panose="030F0702030302020204" pitchFamily="66" charset="0"/>
            </a:endParaRPr>
          </a:p>
        </p:txBody>
      </p:sp>
      <p:sp>
        <p:nvSpPr>
          <p:cNvPr id="3" name="圆角矩形 2"/>
          <p:cNvSpPr/>
          <p:nvPr/>
        </p:nvSpPr>
        <p:spPr>
          <a:xfrm>
            <a:off x="1193800" y="1057910"/>
            <a:ext cx="6695440" cy="102743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6" name="iconfont-11920-5700798"/>
          <p:cNvSpPr>
            <a:spLocks noChangeAspect="1"/>
          </p:cNvSpPr>
          <p:nvPr/>
        </p:nvSpPr>
        <p:spPr bwMode="auto">
          <a:xfrm>
            <a:off x="448945" y="1116330"/>
            <a:ext cx="744855" cy="704850"/>
          </a:xfrm>
          <a:custGeom>
            <a:avLst/>
            <a:gdLst>
              <a:gd name="T0" fmla="*/ 10985 w 11271"/>
              <a:gd name="T1" fmla="*/ 214 h 11220"/>
              <a:gd name="T2" fmla="*/ 10468 w 11271"/>
              <a:gd name="T3" fmla="*/ 0 h 11220"/>
              <a:gd name="T4" fmla="*/ 9951 w 11271"/>
              <a:gd name="T5" fmla="*/ 214 h 11220"/>
              <a:gd name="T6" fmla="*/ 8192 w 11271"/>
              <a:gd name="T7" fmla="*/ 1973 h 11220"/>
              <a:gd name="T8" fmla="*/ 7949 w 11271"/>
              <a:gd name="T9" fmla="*/ 2216 h 11220"/>
              <a:gd name="T10" fmla="*/ 7720 w 11271"/>
              <a:gd name="T11" fmla="*/ 2445 h 11220"/>
              <a:gd name="T12" fmla="*/ 6319 w 11271"/>
              <a:gd name="T13" fmla="*/ 3846 h 11220"/>
              <a:gd name="T14" fmla="*/ 3900 w 11271"/>
              <a:gd name="T15" fmla="*/ 6265 h 11220"/>
              <a:gd name="T16" fmla="*/ 3900 w 11271"/>
              <a:gd name="T17" fmla="*/ 7320 h 11220"/>
              <a:gd name="T18" fmla="*/ 4914 w 11271"/>
              <a:gd name="T19" fmla="*/ 7320 h 11220"/>
              <a:gd name="T20" fmla="*/ 6107 w 11271"/>
              <a:gd name="T21" fmla="*/ 6127 h 11220"/>
              <a:gd name="T22" fmla="*/ 8775 w 11271"/>
              <a:gd name="T23" fmla="*/ 3460 h 11220"/>
              <a:gd name="T24" fmla="*/ 8814 w 11271"/>
              <a:gd name="T25" fmla="*/ 3420 h 11220"/>
              <a:gd name="T26" fmla="*/ 8814 w 11271"/>
              <a:gd name="T27" fmla="*/ 3420 h 11220"/>
              <a:gd name="T28" fmla="*/ 8938 w 11271"/>
              <a:gd name="T29" fmla="*/ 3296 h 11220"/>
              <a:gd name="T30" fmla="*/ 10985 w 11271"/>
              <a:gd name="T31" fmla="*/ 1248 h 11220"/>
              <a:gd name="T32" fmla="*/ 10985 w 11271"/>
              <a:gd name="T33" fmla="*/ 214 h 11220"/>
              <a:gd name="T34" fmla="*/ 9119 w 11271"/>
              <a:gd name="T35" fmla="*/ 3804 h 11220"/>
              <a:gd name="T36" fmla="*/ 6452 w 11271"/>
              <a:gd name="T37" fmla="*/ 6472 h 11220"/>
              <a:gd name="T38" fmla="*/ 5259 w 11271"/>
              <a:gd name="T39" fmla="*/ 7665 h 11220"/>
              <a:gd name="T40" fmla="*/ 5116 w 11271"/>
              <a:gd name="T41" fmla="*/ 7808 h 11220"/>
              <a:gd name="T42" fmla="*/ 3413 w 11271"/>
              <a:gd name="T43" fmla="*/ 7808 h 11220"/>
              <a:gd name="T44" fmla="*/ 3413 w 11271"/>
              <a:gd name="T45" fmla="*/ 6063 h 11220"/>
              <a:gd name="T46" fmla="*/ 3555 w 11271"/>
              <a:gd name="T47" fmla="*/ 5920 h 11220"/>
              <a:gd name="T48" fmla="*/ 5974 w 11271"/>
              <a:gd name="T49" fmla="*/ 3502 h 11220"/>
              <a:gd name="T50" fmla="*/ 7375 w 11271"/>
              <a:gd name="T51" fmla="*/ 2101 h 11220"/>
              <a:gd name="T52" fmla="*/ 7518 w 11271"/>
              <a:gd name="T53" fmla="*/ 1958 h 11220"/>
              <a:gd name="T54" fmla="*/ 0 w 11271"/>
              <a:gd name="T55" fmla="*/ 1958 h 11220"/>
              <a:gd name="T56" fmla="*/ 0 w 11271"/>
              <a:gd name="T57" fmla="*/ 11220 h 11220"/>
              <a:gd name="T58" fmla="*/ 9262 w 11271"/>
              <a:gd name="T59" fmla="*/ 11220 h 11220"/>
              <a:gd name="T60" fmla="*/ 9262 w 11271"/>
              <a:gd name="T61" fmla="*/ 3661 h 11220"/>
              <a:gd name="T62" fmla="*/ 9158 w 11271"/>
              <a:gd name="T63" fmla="*/ 3766 h 11220"/>
              <a:gd name="T64" fmla="*/ 9119 w 11271"/>
              <a:gd name="T65" fmla="*/ 3804 h 1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71" h="11220">
                <a:moveTo>
                  <a:pt x="10985" y="214"/>
                </a:moveTo>
                <a:cubicBezTo>
                  <a:pt x="10843" y="72"/>
                  <a:pt x="10655" y="0"/>
                  <a:pt x="10468" y="0"/>
                </a:cubicBezTo>
                <a:cubicBezTo>
                  <a:pt x="10281" y="0"/>
                  <a:pt x="10094" y="72"/>
                  <a:pt x="9951" y="214"/>
                </a:cubicBezTo>
                <a:lnTo>
                  <a:pt x="8192" y="1973"/>
                </a:lnTo>
                <a:lnTo>
                  <a:pt x="7949" y="2216"/>
                </a:lnTo>
                <a:lnTo>
                  <a:pt x="7720" y="2445"/>
                </a:lnTo>
                <a:lnTo>
                  <a:pt x="6319" y="3846"/>
                </a:lnTo>
                <a:lnTo>
                  <a:pt x="3900" y="6265"/>
                </a:lnTo>
                <a:lnTo>
                  <a:pt x="3900" y="7320"/>
                </a:lnTo>
                <a:lnTo>
                  <a:pt x="4914" y="7320"/>
                </a:lnTo>
                <a:lnTo>
                  <a:pt x="6107" y="6127"/>
                </a:lnTo>
                <a:lnTo>
                  <a:pt x="8775" y="3460"/>
                </a:lnTo>
                <a:lnTo>
                  <a:pt x="8814" y="3420"/>
                </a:lnTo>
                <a:lnTo>
                  <a:pt x="8814" y="3420"/>
                </a:lnTo>
                <a:lnTo>
                  <a:pt x="8938" y="3296"/>
                </a:lnTo>
                <a:lnTo>
                  <a:pt x="10985" y="1248"/>
                </a:lnTo>
                <a:cubicBezTo>
                  <a:pt x="11271" y="963"/>
                  <a:pt x="11271" y="500"/>
                  <a:pt x="10985" y="214"/>
                </a:cubicBezTo>
                <a:close/>
                <a:moveTo>
                  <a:pt x="9119" y="3804"/>
                </a:moveTo>
                <a:lnTo>
                  <a:pt x="6452" y="6472"/>
                </a:lnTo>
                <a:lnTo>
                  <a:pt x="5259" y="7665"/>
                </a:lnTo>
                <a:lnTo>
                  <a:pt x="5116" y="7808"/>
                </a:lnTo>
                <a:lnTo>
                  <a:pt x="3413" y="7808"/>
                </a:lnTo>
                <a:lnTo>
                  <a:pt x="3413" y="6063"/>
                </a:lnTo>
                <a:lnTo>
                  <a:pt x="3555" y="5920"/>
                </a:lnTo>
                <a:lnTo>
                  <a:pt x="5974" y="3502"/>
                </a:lnTo>
                <a:lnTo>
                  <a:pt x="7375" y="2101"/>
                </a:lnTo>
                <a:lnTo>
                  <a:pt x="7518" y="1958"/>
                </a:lnTo>
                <a:lnTo>
                  <a:pt x="0" y="1958"/>
                </a:lnTo>
                <a:lnTo>
                  <a:pt x="0" y="11220"/>
                </a:lnTo>
                <a:lnTo>
                  <a:pt x="9262" y="11220"/>
                </a:lnTo>
                <a:lnTo>
                  <a:pt x="9262" y="3661"/>
                </a:lnTo>
                <a:lnTo>
                  <a:pt x="9158" y="3766"/>
                </a:lnTo>
                <a:lnTo>
                  <a:pt x="9119" y="3804"/>
                </a:lnTo>
                <a:close/>
              </a:path>
            </a:pathLst>
          </a:custGeom>
          <a:solidFill>
            <a:schemeClr val="accent5">
              <a:lumMod val="60000"/>
              <a:lumOff val="40000"/>
            </a:schemeClr>
          </a:solidFill>
          <a:ln>
            <a:noFill/>
          </a:ln>
        </p:spPr>
      </p:sp>
      <p:sp>
        <p:nvSpPr>
          <p:cNvPr id="11" name="圆角矩形 10"/>
          <p:cNvSpPr/>
          <p:nvPr/>
        </p:nvSpPr>
        <p:spPr>
          <a:xfrm>
            <a:off x="1679575" y="2476500"/>
            <a:ext cx="6544310" cy="101790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2" name="iconfont-11920-5700798"/>
          <p:cNvSpPr>
            <a:spLocks noChangeAspect="1"/>
          </p:cNvSpPr>
          <p:nvPr/>
        </p:nvSpPr>
        <p:spPr bwMode="auto">
          <a:xfrm>
            <a:off x="862965" y="2534920"/>
            <a:ext cx="744855" cy="704850"/>
          </a:xfrm>
          <a:custGeom>
            <a:avLst/>
            <a:gdLst>
              <a:gd name="T0" fmla="*/ 10985 w 11271"/>
              <a:gd name="T1" fmla="*/ 214 h 11220"/>
              <a:gd name="T2" fmla="*/ 10468 w 11271"/>
              <a:gd name="T3" fmla="*/ 0 h 11220"/>
              <a:gd name="T4" fmla="*/ 9951 w 11271"/>
              <a:gd name="T5" fmla="*/ 214 h 11220"/>
              <a:gd name="T6" fmla="*/ 8192 w 11271"/>
              <a:gd name="T7" fmla="*/ 1973 h 11220"/>
              <a:gd name="T8" fmla="*/ 7949 w 11271"/>
              <a:gd name="T9" fmla="*/ 2216 h 11220"/>
              <a:gd name="T10" fmla="*/ 7720 w 11271"/>
              <a:gd name="T11" fmla="*/ 2445 h 11220"/>
              <a:gd name="T12" fmla="*/ 6319 w 11271"/>
              <a:gd name="T13" fmla="*/ 3846 h 11220"/>
              <a:gd name="T14" fmla="*/ 3900 w 11271"/>
              <a:gd name="T15" fmla="*/ 6265 h 11220"/>
              <a:gd name="T16" fmla="*/ 3900 w 11271"/>
              <a:gd name="T17" fmla="*/ 7320 h 11220"/>
              <a:gd name="T18" fmla="*/ 4914 w 11271"/>
              <a:gd name="T19" fmla="*/ 7320 h 11220"/>
              <a:gd name="T20" fmla="*/ 6107 w 11271"/>
              <a:gd name="T21" fmla="*/ 6127 h 11220"/>
              <a:gd name="T22" fmla="*/ 8775 w 11271"/>
              <a:gd name="T23" fmla="*/ 3460 h 11220"/>
              <a:gd name="T24" fmla="*/ 8814 w 11271"/>
              <a:gd name="T25" fmla="*/ 3420 h 11220"/>
              <a:gd name="T26" fmla="*/ 8814 w 11271"/>
              <a:gd name="T27" fmla="*/ 3420 h 11220"/>
              <a:gd name="T28" fmla="*/ 8938 w 11271"/>
              <a:gd name="T29" fmla="*/ 3296 h 11220"/>
              <a:gd name="T30" fmla="*/ 10985 w 11271"/>
              <a:gd name="T31" fmla="*/ 1248 h 11220"/>
              <a:gd name="T32" fmla="*/ 10985 w 11271"/>
              <a:gd name="T33" fmla="*/ 214 h 11220"/>
              <a:gd name="T34" fmla="*/ 9119 w 11271"/>
              <a:gd name="T35" fmla="*/ 3804 h 11220"/>
              <a:gd name="T36" fmla="*/ 6452 w 11271"/>
              <a:gd name="T37" fmla="*/ 6472 h 11220"/>
              <a:gd name="T38" fmla="*/ 5259 w 11271"/>
              <a:gd name="T39" fmla="*/ 7665 h 11220"/>
              <a:gd name="T40" fmla="*/ 5116 w 11271"/>
              <a:gd name="T41" fmla="*/ 7808 h 11220"/>
              <a:gd name="T42" fmla="*/ 3413 w 11271"/>
              <a:gd name="T43" fmla="*/ 7808 h 11220"/>
              <a:gd name="T44" fmla="*/ 3413 w 11271"/>
              <a:gd name="T45" fmla="*/ 6063 h 11220"/>
              <a:gd name="T46" fmla="*/ 3555 w 11271"/>
              <a:gd name="T47" fmla="*/ 5920 h 11220"/>
              <a:gd name="T48" fmla="*/ 5974 w 11271"/>
              <a:gd name="T49" fmla="*/ 3502 h 11220"/>
              <a:gd name="T50" fmla="*/ 7375 w 11271"/>
              <a:gd name="T51" fmla="*/ 2101 h 11220"/>
              <a:gd name="T52" fmla="*/ 7518 w 11271"/>
              <a:gd name="T53" fmla="*/ 1958 h 11220"/>
              <a:gd name="T54" fmla="*/ 0 w 11271"/>
              <a:gd name="T55" fmla="*/ 1958 h 11220"/>
              <a:gd name="T56" fmla="*/ 0 w 11271"/>
              <a:gd name="T57" fmla="*/ 11220 h 11220"/>
              <a:gd name="T58" fmla="*/ 9262 w 11271"/>
              <a:gd name="T59" fmla="*/ 11220 h 11220"/>
              <a:gd name="T60" fmla="*/ 9262 w 11271"/>
              <a:gd name="T61" fmla="*/ 3661 h 11220"/>
              <a:gd name="T62" fmla="*/ 9158 w 11271"/>
              <a:gd name="T63" fmla="*/ 3766 h 11220"/>
              <a:gd name="T64" fmla="*/ 9119 w 11271"/>
              <a:gd name="T65" fmla="*/ 3804 h 1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71" h="11220">
                <a:moveTo>
                  <a:pt x="10985" y="214"/>
                </a:moveTo>
                <a:cubicBezTo>
                  <a:pt x="10843" y="72"/>
                  <a:pt x="10655" y="0"/>
                  <a:pt x="10468" y="0"/>
                </a:cubicBezTo>
                <a:cubicBezTo>
                  <a:pt x="10281" y="0"/>
                  <a:pt x="10094" y="72"/>
                  <a:pt x="9951" y="214"/>
                </a:cubicBezTo>
                <a:lnTo>
                  <a:pt x="8192" y="1973"/>
                </a:lnTo>
                <a:lnTo>
                  <a:pt x="7949" y="2216"/>
                </a:lnTo>
                <a:lnTo>
                  <a:pt x="7720" y="2445"/>
                </a:lnTo>
                <a:lnTo>
                  <a:pt x="6319" y="3846"/>
                </a:lnTo>
                <a:lnTo>
                  <a:pt x="3900" y="6265"/>
                </a:lnTo>
                <a:lnTo>
                  <a:pt x="3900" y="7320"/>
                </a:lnTo>
                <a:lnTo>
                  <a:pt x="4914" y="7320"/>
                </a:lnTo>
                <a:lnTo>
                  <a:pt x="6107" y="6127"/>
                </a:lnTo>
                <a:lnTo>
                  <a:pt x="8775" y="3460"/>
                </a:lnTo>
                <a:lnTo>
                  <a:pt x="8814" y="3420"/>
                </a:lnTo>
                <a:lnTo>
                  <a:pt x="8814" y="3420"/>
                </a:lnTo>
                <a:lnTo>
                  <a:pt x="8938" y="3296"/>
                </a:lnTo>
                <a:lnTo>
                  <a:pt x="10985" y="1248"/>
                </a:lnTo>
                <a:cubicBezTo>
                  <a:pt x="11271" y="963"/>
                  <a:pt x="11271" y="500"/>
                  <a:pt x="10985" y="214"/>
                </a:cubicBezTo>
                <a:close/>
                <a:moveTo>
                  <a:pt x="9119" y="3804"/>
                </a:moveTo>
                <a:lnTo>
                  <a:pt x="6452" y="6472"/>
                </a:lnTo>
                <a:lnTo>
                  <a:pt x="5259" y="7665"/>
                </a:lnTo>
                <a:lnTo>
                  <a:pt x="5116" y="7808"/>
                </a:lnTo>
                <a:lnTo>
                  <a:pt x="3413" y="7808"/>
                </a:lnTo>
                <a:lnTo>
                  <a:pt x="3413" y="6063"/>
                </a:lnTo>
                <a:lnTo>
                  <a:pt x="3555" y="5920"/>
                </a:lnTo>
                <a:lnTo>
                  <a:pt x="5974" y="3502"/>
                </a:lnTo>
                <a:lnTo>
                  <a:pt x="7375" y="2101"/>
                </a:lnTo>
                <a:lnTo>
                  <a:pt x="7518" y="1958"/>
                </a:lnTo>
                <a:lnTo>
                  <a:pt x="0" y="1958"/>
                </a:lnTo>
                <a:lnTo>
                  <a:pt x="0" y="11220"/>
                </a:lnTo>
                <a:lnTo>
                  <a:pt x="9262" y="11220"/>
                </a:lnTo>
                <a:lnTo>
                  <a:pt x="9262" y="3661"/>
                </a:lnTo>
                <a:lnTo>
                  <a:pt x="9158" y="3766"/>
                </a:lnTo>
                <a:lnTo>
                  <a:pt x="9119" y="3804"/>
                </a:lnTo>
                <a:close/>
              </a:path>
            </a:pathLst>
          </a:custGeom>
          <a:solidFill>
            <a:schemeClr val="accent5">
              <a:lumMod val="60000"/>
              <a:lumOff val="40000"/>
            </a:schemeClr>
          </a:solidFill>
          <a:ln>
            <a:noFill/>
          </a:ln>
        </p:spPr>
      </p:sp>
      <p:sp>
        <p:nvSpPr>
          <p:cNvPr id="13" name="圆角矩形 12"/>
          <p:cNvSpPr/>
          <p:nvPr/>
        </p:nvSpPr>
        <p:spPr>
          <a:xfrm>
            <a:off x="1894840" y="3768090"/>
            <a:ext cx="7548245" cy="91503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15" name="iconfont-11920-5700798"/>
          <p:cNvSpPr>
            <a:spLocks noChangeAspect="1"/>
          </p:cNvSpPr>
          <p:nvPr/>
        </p:nvSpPr>
        <p:spPr bwMode="auto">
          <a:xfrm>
            <a:off x="1149985" y="3826510"/>
            <a:ext cx="744855" cy="704850"/>
          </a:xfrm>
          <a:custGeom>
            <a:avLst/>
            <a:gdLst>
              <a:gd name="T0" fmla="*/ 10985 w 11271"/>
              <a:gd name="T1" fmla="*/ 214 h 11220"/>
              <a:gd name="T2" fmla="*/ 10468 w 11271"/>
              <a:gd name="T3" fmla="*/ 0 h 11220"/>
              <a:gd name="T4" fmla="*/ 9951 w 11271"/>
              <a:gd name="T5" fmla="*/ 214 h 11220"/>
              <a:gd name="T6" fmla="*/ 8192 w 11271"/>
              <a:gd name="T7" fmla="*/ 1973 h 11220"/>
              <a:gd name="T8" fmla="*/ 7949 w 11271"/>
              <a:gd name="T9" fmla="*/ 2216 h 11220"/>
              <a:gd name="T10" fmla="*/ 7720 w 11271"/>
              <a:gd name="T11" fmla="*/ 2445 h 11220"/>
              <a:gd name="T12" fmla="*/ 6319 w 11271"/>
              <a:gd name="T13" fmla="*/ 3846 h 11220"/>
              <a:gd name="T14" fmla="*/ 3900 w 11271"/>
              <a:gd name="T15" fmla="*/ 6265 h 11220"/>
              <a:gd name="T16" fmla="*/ 3900 w 11271"/>
              <a:gd name="T17" fmla="*/ 7320 h 11220"/>
              <a:gd name="T18" fmla="*/ 4914 w 11271"/>
              <a:gd name="T19" fmla="*/ 7320 h 11220"/>
              <a:gd name="T20" fmla="*/ 6107 w 11271"/>
              <a:gd name="T21" fmla="*/ 6127 h 11220"/>
              <a:gd name="T22" fmla="*/ 8775 w 11271"/>
              <a:gd name="T23" fmla="*/ 3460 h 11220"/>
              <a:gd name="T24" fmla="*/ 8814 w 11271"/>
              <a:gd name="T25" fmla="*/ 3420 h 11220"/>
              <a:gd name="T26" fmla="*/ 8814 w 11271"/>
              <a:gd name="T27" fmla="*/ 3420 h 11220"/>
              <a:gd name="T28" fmla="*/ 8938 w 11271"/>
              <a:gd name="T29" fmla="*/ 3296 h 11220"/>
              <a:gd name="T30" fmla="*/ 10985 w 11271"/>
              <a:gd name="T31" fmla="*/ 1248 h 11220"/>
              <a:gd name="T32" fmla="*/ 10985 w 11271"/>
              <a:gd name="T33" fmla="*/ 214 h 11220"/>
              <a:gd name="T34" fmla="*/ 9119 w 11271"/>
              <a:gd name="T35" fmla="*/ 3804 h 11220"/>
              <a:gd name="T36" fmla="*/ 6452 w 11271"/>
              <a:gd name="T37" fmla="*/ 6472 h 11220"/>
              <a:gd name="T38" fmla="*/ 5259 w 11271"/>
              <a:gd name="T39" fmla="*/ 7665 h 11220"/>
              <a:gd name="T40" fmla="*/ 5116 w 11271"/>
              <a:gd name="T41" fmla="*/ 7808 h 11220"/>
              <a:gd name="T42" fmla="*/ 3413 w 11271"/>
              <a:gd name="T43" fmla="*/ 7808 h 11220"/>
              <a:gd name="T44" fmla="*/ 3413 w 11271"/>
              <a:gd name="T45" fmla="*/ 6063 h 11220"/>
              <a:gd name="T46" fmla="*/ 3555 w 11271"/>
              <a:gd name="T47" fmla="*/ 5920 h 11220"/>
              <a:gd name="T48" fmla="*/ 5974 w 11271"/>
              <a:gd name="T49" fmla="*/ 3502 h 11220"/>
              <a:gd name="T50" fmla="*/ 7375 w 11271"/>
              <a:gd name="T51" fmla="*/ 2101 h 11220"/>
              <a:gd name="T52" fmla="*/ 7518 w 11271"/>
              <a:gd name="T53" fmla="*/ 1958 h 11220"/>
              <a:gd name="T54" fmla="*/ 0 w 11271"/>
              <a:gd name="T55" fmla="*/ 1958 h 11220"/>
              <a:gd name="T56" fmla="*/ 0 w 11271"/>
              <a:gd name="T57" fmla="*/ 11220 h 11220"/>
              <a:gd name="T58" fmla="*/ 9262 w 11271"/>
              <a:gd name="T59" fmla="*/ 11220 h 11220"/>
              <a:gd name="T60" fmla="*/ 9262 w 11271"/>
              <a:gd name="T61" fmla="*/ 3661 h 11220"/>
              <a:gd name="T62" fmla="*/ 9158 w 11271"/>
              <a:gd name="T63" fmla="*/ 3766 h 11220"/>
              <a:gd name="T64" fmla="*/ 9119 w 11271"/>
              <a:gd name="T65" fmla="*/ 3804 h 1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71" h="11220">
                <a:moveTo>
                  <a:pt x="10985" y="214"/>
                </a:moveTo>
                <a:cubicBezTo>
                  <a:pt x="10843" y="72"/>
                  <a:pt x="10655" y="0"/>
                  <a:pt x="10468" y="0"/>
                </a:cubicBezTo>
                <a:cubicBezTo>
                  <a:pt x="10281" y="0"/>
                  <a:pt x="10094" y="72"/>
                  <a:pt x="9951" y="214"/>
                </a:cubicBezTo>
                <a:lnTo>
                  <a:pt x="8192" y="1973"/>
                </a:lnTo>
                <a:lnTo>
                  <a:pt x="7949" y="2216"/>
                </a:lnTo>
                <a:lnTo>
                  <a:pt x="7720" y="2445"/>
                </a:lnTo>
                <a:lnTo>
                  <a:pt x="6319" y="3846"/>
                </a:lnTo>
                <a:lnTo>
                  <a:pt x="3900" y="6265"/>
                </a:lnTo>
                <a:lnTo>
                  <a:pt x="3900" y="7320"/>
                </a:lnTo>
                <a:lnTo>
                  <a:pt x="4914" y="7320"/>
                </a:lnTo>
                <a:lnTo>
                  <a:pt x="6107" y="6127"/>
                </a:lnTo>
                <a:lnTo>
                  <a:pt x="8775" y="3460"/>
                </a:lnTo>
                <a:lnTo>
                  <a:pt x="8814" y="3420"/>
                </a:lnTo>
                <a:lnTo>
                  <a:pt x="8814" y="3420"/>
                </a:lnTo>
                <a:lnTo>
                  <a:pt x="8938" y="3296"/>
                </a:lnTo>
                <a:lnTo>
                  <a:pt x="10985" y="1248"/>
                </a:lnTo>
                <a:cubicBezTo>
                  <a:pt x="11271" y="963"/>
                  <a:pt x="11271" y="500"/>
                  <a:pt x="10985" y="214"/>
                </a:cubicBezTo>
                <a:close/>
                <a:moveTo>
                  <a:pt x="9119" y="3804"/>
                </a:moveTo>
                <a:lnTo>
                  <a:pt x="6452" y="6472"/>
                </a:lnTo>
                <a:lnTo>
                  <a:pt x="5259" y="7665"/>
                </a:lnTo>
                <a:lnTo>
                  <a:pt x="5116" y="7808"/>
                </a:lnTo>
                <a:lnTo>
                  <a:pt x="3413" y="7808"/>
                </a:lnTo>
                <a:lnTo>
                  <a:pt x="3413" y="6063"/>
                </a:lnTo>
                <a:lnTo>
                  <a:pt x="3555" y="5920"/>
                </a:lnTo>
                <a:lnTo>
                  <a:pt x="5974" y="3502"/>
                </a:lnTo>
                <a:lnTo>
                  <a:pt x="7375" y="2101"/>
                </a:lnTo>
                <a:lnTo>
                  <a:pt x="7518" y="1958"/>
                </a:lnTo>
                <a:lnTo>
                  <a:pt x="0" y="1958"/>
                </a:lnTo>
                <a:lnTo>
                  <a:pt x="0" y="11220"/>
                </a:lnTo>
                <a:lnTo>
                  <a:pt x="9262" y="11220"/>
                </a:lnTo>
                <a:lnTo>
                  <a:pt x="9262" y="3661"/>
                </a:lnTo>
                <a:lnTo>
                  <a:pt x="9158" y="3766"/>
                </a:lnTo>
                <a:lnTo>
                  <a:pt x="9119" y="3804"/>
                </a:lnTo>
                <a:close/>
              </a:path>
            </a:pathLst>
          </a:custGeom>
          <a:solidFill>
            <a:schemeClr val="accent5">
              <a:lumMod val="60000"/>
              <a:lumOff val="40000"/>
            </a:schemeClr>
          </a:solidFill>
          <a:ln>
            <a:noFill/>
          </a:ln>
        </p:spPr>
      </p:sp>
      <p:sp>
        <p:nvSpPr>
          <p:cNvPr id="16" name="圆角矩形 15"/>
          <p:cNvSpPr/>
          <p:nvPr/>
        </p:nvSpPr>
        <p:spPr>
          <a:xfrm>
            <a:off x="2380615" y="5043170"/>
            <a:ext cx="7818120" cy="107823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21" name="iconfont-11920-5700798"/>
          <p:cNvSpPr>
            <a:spLocks noChangeAspect="1"/>
          </p:cNvSpPr>
          <p:nvPr/>
        </p:nvSpPr>
        <p:spPr bwMode="auto">
          <a:xfrm>
            <a:off x="1635760" y="5173345"/>
            <a:ext cx="744855" cy="704850"/>
          </a:xfrm>
          <a:custGeom>
            <a:avLst/>
            <a:gdLst>
              <a:gd name="T0" fmla="*/ 10985 w 11271"/>
              <a:gd name="T1" fmla="*/ 214 h 11220"/>
              <a:gd name="T2" fmla="*/ 10468 w 11271"/>
              <a:gd name="T3" fmla="*/ 0 h 11220"/>
              <a:gd name="T4" fmla="*/ 9951 w 11271"/>
              <a:gd name="T5" fmla="*/ 214 h 11220"/>
              <a:gd name="T6" fmla="*/ 8192 w 11271"/>
              <a:gd name="T7" fmla="*/ 1973 h 11220"/>
              <a:gd name="T8" fmla="*/ 7949 w 11271"/>
              <a:gd name="T9" fmla="*/ 2216 h 11220"/>
              <a:gd name="T10" fmla="*/ 7720 w 11271"/>
              <a:gd name="T11" fmla="*/ 2445 h 11220"/>
              <a:gd name="T12" fmla="*/ 6319 w 11271"/>
              <a:gd name="T13" fmla="*/ 3846 h 11220"/>
              <a:gd name="T14" fmla="*/ 3900 w 11271"/>
              <a:gd name="T15" fmla="*/ 6265 h 11220"/>
              <a:gd name="T16" fmla="*/ 3900 w 11271"/>
              <a:gd name="T17" fmla="*/ 7320 h 11220"/>
              <a:gd name="T18" fmla="*/ 4914 w 11271"/>
              <a:gd name="T19" fmla="*/ 7320 h 11220"/>
              <a:gd name="T20" fmla="*/ 6107 w 11271"/>
              <a:gd name="T21" fmla="*/ 6127 h 11220"/>
              <a:gd name="T22" fmla="*/ 8775 w 11271"/>
              <a:gd name="T23" fmla="*/ 3460 h 11220"/>
              <a:gd name="T24" fmla="*/ 8814 w 11271"/>
              <a:gd name="T25" fmla="*/ 3420 h 11220"/>
              <a:gd name="T26" fmla="*/ 8814 w 11271"/>
              <a:gd name="T27" fmla="*/ 3420 h 11220"/>
              <a:gd name="T28" fmla="*/ 8938 w 11271"/>
              <a:gd name="T29" fmla="*/ 3296 h 11220"/>
              <a:gd name="T30" fmla="*/ 10985 w 11271"/>
              <a:gd name="T31" fmla="*/ 1248 h 11220"/>
              <a:gd name="T32" fmla="*/ 10985 w 11271"/>
              <a:gd name="T33" fmla="*/ 214 h 11220"/>
              <a:gd name="T34" fmla="*/ 9119 w 11271"/>
              <a:gd name="T35" fmla="*/ 3804 h 11220"/>
              <a:gd name="T36" fmla="*/ 6452 w 11271"/>
              <a:gd name="T37" fmla="*/ 6472 h 11220"/>
              <a:gd name="T38" fmla="*/ 5259 w 11271"/>
              <a:gd name="T39" fmla="*/ 7665 h 11220"/>
              <a:gd name="T40" fmla="*/ 5116 w 11271"/>
              <a:gd name="T41" fmla="*/ 7808 h 11220"/>
              <a:gd name="T42" fmla="*/ 3413 w 11271"/>
              <a:gd name="T43" fmla="*/ 7808 h 11220"/>
              <a:gd name="T44" fmla="*/ 3413 w 11271"/>
              <a:gd name="T45" fmla="*/ 6063 h 11220"/>
              <a:gd name="T46" fmla="*/ 3555 w 11271"/>
              <a:gd name="T47" fmla="*/ 5920 h 11220"/>
              <a:gd name="T48" fmla="*/ 5974 w 11271"/>
              <a:gd name="T49" fmla="*/ 3502 h 11220"/>
              <a:gd name="T50" fmla="*/ 7375 w 11271"/>
              <a:gd name="T51" fmla="*/ 2101 h 11220"/>
              <a:gd name="T52" fmla="*/ 7518 w 11271"/>
              <a:gd name="T53" fmla="*/ 1958 h 11220"/>
              <a:gd name="T54" fmla="*/ 0 w 11271"/>
              <a:gd name="T55" fmla="*/ 1958 h 11220"/>
              <a:gd name="T56" fmla="*/ 0 w 11271"/>
              <a:gd name="T57" fmla="*/ 11220 h 11220"/>
              <a:gd name="T58" fmla="*/ 9262 w 11271"/>
              <a:gd name="T59" fmla="*/ 11220 h 11220"/>
              <a:gd name="T60" fmla="*/ 9262 w 11271"/>
              <a:gd name="T61" fmla="*/ 3661 h 11220"/>
              <a:gd name="T62" fmla="*/ 9158 w 11271"/>
              <a:gd name="T63" fmla="*/ 3766 h 11220"/>
              <a:gd name="T64" fmla="*/ 9119 w 11271"/>
              <a:gd name="T65" fmla="*/ 3804 h 112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271" h="11220">
                <a:moveTo>
                  <a:pt x="10985" y="214"/>
                </a:moveTo>
                <a:cubicBezTo>
                  <a:pt x="10843" y="72"/>
                  <a:pt x="10655" y="0"/>
                  <a:pt x="10468" y="0"/>
                </a:cubicBezTo>
                <a:cubicBezTo>
                  <a:pt x="10281" y="0"/>
                  <a:pt x="10094" y="72"/>
                  <a:pt x="9951" y="214"/>
                </a:cubicBezTo>
                <a:lnTo>
                  <a:pt x="8192" y="1973"/>
                </a:lnTo>
                <a:lnTo>
                  <a:pt x="7949" y="2216"/>
                </a:lnTo>
                <a:lnTo>
                  <a:pt x="7720" y="2445"/>
                </a:lnTo>
                <a:lnTo>
                  <a:pt x="6319" y="3846"/>
                </a:lnTo>
                <a:lnTo>
                  <a:pt x="3900" y="6265"/>
                </a:lnTo>
                <a:lnTo>
                  <a:pt x="3900" y="7320"/>
                </a:lnTo>
                <a:lnTo>
                  <a:pt x="4914" y="7320"/>
                </a:lnTo>
                <a:lnTo>
                  <a:pt x="6107" y="6127"/>
                </a:lnTo>
                <a:lnTo>
                  <a:pt x="8775" y="3460"/>
                </a:lnTo>
                <a:lnTo>
                  <a:pt x="8814" y="3420"/>
                </a:lnTo>
                <a:lnTo>
                  <a:pt x="8814" y="3420"/>
                </a:lnTo>
                <a:lnTo>
                  <a:pt x="8938" y="3296"/>
                </a:lnTo>
                <a:lnTo>
                  <a:pt x="10985" y="1248"/>
                </a:lnTo>
                <a:cubicBezTo>
                  <a:pt x="11271" y="963"/>
                  <a:pt x="11271" y="500"/>
                  <a:pt x="10985" y="214"/>
                </a:cubicBezTo>
                <a:close/>
                <a:moveTo>
                  <a:pt x="9119" y="3804"/>
                </a:moveTo>
                <a:lnTo>
                  <a:pt x="6452" y="6472"/>
                </a:lnTo>
                <a:lnTo>
                  <a:pt x="5259" y="7665"/>
                </a:lnTo>
                <a:lnTo>
                  <a:pt x="5116" y="7808"/>
                </a:lnTo>
                <a:lnTo>
                  <a:pt x="3413" y="7808"/>
                </a:lnTo>
                <a:lnTo>
                  <a:pt x="3413" y="6063"/>
                </a:lnTo>
                <a:lnTo>
                  <a:pt x="3555" y="5920"/>
                </a:lnTo>
                <a:lnTo>
                  <a:pt x="5974" y="3502"/>
                </a:lnTo>
                <a:lnTo>
                  <a:pt x="7375" y="2101"/>
                </a:lnTo>
                <a:lnTo>
                  <a:pt x="7518" y="1958"/>
                </a:lnTo>
                <a:lnTo>
                  <a:pt x="0" y="1958"/>
                </a:lnTo>
                <a:lnTo>
                  <a:pt x="0" y="11220"/>
                </a:lnTo>
                <a:lnTo>
                  <a:pt x="9262" y="11220"/>
                </a:lnTo>
                <a:lnTo>
                  <a:pt x="9262" y="3661"/>
                </a:lnTo>
                <a:lnTo>
                  <a:pt x="9158" y="3766"/>
                </a:lnTo>
                <a:lnTo>
                  <a:pt x="9119" y="3804"/>
                </a:lnTo>
                <a:close/>
              </a:path>
            </a:pathLst>
          </a:custGeom>
          <a:solidFill>
            <a:schemeClr val="accent5">
              <a:lumMod val="60000"/>
              <a:lumOff val="40000"/>
            </a:schemeClr>
          </a:solidFill>
          <a:ln>
            <a:noFill/>
          </a:ln>
        </p:spPr>
      </p:sp>
      <p:sp>
        <p:nvSpPr>
          <p:cNvPr id="22" name="文本框 21"/>
          <p:cNvSpPr txBox="1"/>
          <p:nvPr/>
        </p:nvSpPr>
        <p:spPr>
          <a:xfrm>
            <a:off x="1236345" y="1116330"/>
            <a:ext cx="6145530" cy="829945"/>
          </a:xfrm>
          <a:prstGeom prst="rect">
            <a:avLst/>
          </a:prstGeom>
          <a:noFill/>
        </p:spPr>
        <p:txBody>
          <a:bodyPr wrap="square" rtlCol="0">
            <a:spAutoFit/>
          </a:bodyPr>
          <a:lstStyle/>
          <a:p>
            <a:pPr>
              <a:lnSpc>
                <a:spcPct val="100000"/>
              </a:lnSpc>
            </a:pPr>
            <a:r>
              <a:rPr lang="en-US" altLang="zh-CN" sz="2400" dirty="0">
                <a:solidFill>
                  <a:srgbClr val="FF0000"/>
                </a:solidFill>
                <a:latin typeface="Comic Sans MS" panose="030F0702030302020204" pitchFamily="66" charset="0"/>
                <a:cs typeface="Comic Sans MS" panose="030F0702030302020204" pitchFamily="66" charset="0"/>
              </a:rPr>
              <a:t>5.be going to </a:t>
            </a:r>
            <a:r>
              <a:rPr lang="zh-CN" altLang="en-US" sz="2400" dirty="0">
                <a:solidFill>
                  <a:schemeClr val="tx1"/>
                </a:solidFill>
                <a:latin typeface="Adobe 楷体 Std R" panose="02020400000000000000" charset="-122"/>
                <a:ea typeface="Adobe 楷体 Std R" panose="02020400000000000000" charset="-122"/>
                <a:cs typeface="Comic Sans MS" panose="030F0702030302020204" pitchFamily="66" charset="0"/>
              </a:rPr>
              <a:t>表将来的计划或打</a:t>
            </a:r>
            <a:r>
              <a:rPr lang="zh-CN" altLang="en-US" sz="2400" dirty="0">
                <a:solidFill>
                  <a:schemeClr val="tx1"/>
                </a:solidFill>
                <a:latin typeface="Comic Sans MS" panose="030F0702030302020204" pitchFamily="66" charset="0"/>
                <a:cs typeface="Comic Sans MS" panose="030F0702030302020204" pitchFamily="66" charset="0"/>
              </a:rPr>
              <a:t>算</a:t>
            </a:r>
            <a:endParaRPr lang="zh-CN" altLang="en-US" sz="2400" dirty="0">
              <a:solidFill>
                <a:schemeClr val="tx1"/>
              </a:solidFill>
              <a:latin typeface="Comic Sans MS" panose="030F0702030302020204" pitchFamily="66" charset="0"/>
              <a:cs typeface="Comic Sans MS" panose="030F0702030302020204" pitchFamily="66" charset="0"/>
            </a:endParaRPr>
          </a:p>
          <a:p>
            <a:pPr>
              <a:lnSpc>
                <a:spcPct val="100000"/>
              </a:lnSpc>
            </a:pPr>
            <a:r>
              <a:rPr lang="zh-CN" altLang="en-US" sz="2400" dirty="0">
                <a:solidFill>
                  <a:schemeClr val="tx1"/>
                </a:solidFill>
                <a:latin typeface="Comic Sans MS" panose="030F0702030302020204" pitchFamily="66" charset="0"/>
                <a:cs typeface="Comic Sans MS" panose="030F0702030302020204" pitchFamily="66" charset="0"/>
              </a:rPr>
              <a:t>  主</a:t>
            </a:r>
            <a:r>
              <a:rPr lang="en-US" altLang="zh-CN" sz="2400" dirty="0">
                <a:solidFill>
                  <a:schemeClr val="tx1"/>
                </a:solidFill>
                <a:latin typeface="Comic Sans MS" panose="030F0702030302020204" pitchFamily="66" charset="0"/>
                <a:cs typeface="Comic Sans MS" panose="030F0702030302020204" pitchFamily="66" charset="0"/>
              </a:rPr>
              <a:t>+be going to do </a:t>
            </a:r>
            <a:r>
              <a:rPr lang="en-US" altLang="zh-CN" sz="2400" dirty="0" err="1">
                <a:solidFill>
                  <a:schemeClr val="tx1"/>
                </a:solidFill>
                <a:latin typeface="Comic Sans MS" panose="030F0702030302020204" pitchFamily="66" charset="0"/>
                <a:cs typeface="Comic Sans MS" panose="030F0702030302020204" pitchFamily="66" charset="0"/>
              </a:rPr>
              <a:t>sth</a:t>
            </a:r>
            <a:r>
              <a:rPr lang="en-US" altLang="zh-CN" sz="2400" dirty="0">
                <a:solidFill>
                  <a:schemeClr val="tx1"/>
                </a:solidFill>
                <a:latin typeface="Comic Sans MS" panose="030F0702030302020204" pitchFamily="66" charset="0"/>
                <a:cs typeface="Comic Sans MS" panose="030F0702030302020204" pitchFamily="66" charset="0"/>
              </a:rPr>
              <a:t> </a:t>
            </a:r>
            <a:endParaRPr lang="en-US" altLang="zh-CN" sz="2400" dirty="0">
              <a:solidFill>
                <a:schemeClr val="tx1"/>
              </a:solidFill>
              <a:latin typeface="Comic Sans MS" panose="030F0702030302020204" pitchFamily="66" charset="0"/>
              <a:cs typeface="Comic Sans MS" panose="030F0702030302020204" pitchFamily="66" charset="0"/>
            </a:endParaRPr>
          </a:p>
        </p:txBody>
      </p:sp>
      <p:sp>
        <p:nvSpPr>
          <p:cNvPr id="23" name="文本框 22"/>
          <p:cNvSpPr txBox="1"/>
          <p:nvPr/>
        </p:nvSpPr>
        <p:spPr>
          <a:xfrm>
            <a:off x="1717675" y="2476500"/>
            <a:ext cx="8388350" cy="1087755"/>
          </a:xfrm>
          <a:prstGeom prst="rect">
            <a:avLst/>
          </a:prstGeom>
          <a:noFill/>
        </p:spPr>
        <p:txBody>
          <a:bodyPr wrap="square" rtlCol="0">
            <a:spAutoFit/>
          </a:bodyPr>
          <a:lstStyle/>
          <a:p>
            <a:pPr>
              <a:lnSpc>
                <a:spcPct val="90000"/>
              </a:lnSpc>
            </a:pPr>
            <a:r>
              <a:rPr lang="en-US" altLang="zh-CN" sz="2400" dirty="0">
                <a:solidFill>
                  <a:srgbClr val="FF0000"/>
                </a:solidFill>
                <a:latin typeface="Comic Sans MS" panose="030F0702030302020204" pitchFamily="66" charset="0"/>
                <a:cs typeface="Comic Sans MS" panose="030F0702030302020204" pitchFamily="66" charset="0"/>
              </a:rPr>
              <a:t>6.</a:t>
            </a:r>
            <a:r>
              <a:rPr lang="zh-CN" altLang="en-US" sz="2400" dirty="0">
                <a:solidFill>
                  <a:srgbClr val="FF0000"/>
                </a:solidFill>
                <a:latin typeface="Comic Sans MS" panose="030F0702030302020204" pitchFamily="66" charset="0"/>
                <a:cs typeface="Comic Sans MS" panose="030F0702030302020204" pitchFamily="66" charset="0"/>
              </a:rPr>
              <a:t> </a:t>
            </a:r>
            <a:r>
              <a:rPr lang="zh-CN" altLang="en-US" sz="2400" dirty="0">
                <a:solidFill>
                  <a:srgbClr val="FF0000"/>
                </a:solidFill>
                <a:latin typeface="Adobe 楷体 Std R" panose="02020400000000000000" charset="-122"/>
                <a:ea typeface="Adobe 楷体 Std R" panose="02020400000000000000" charset="-122"/>
                <a:cs typeface="Adobe 楷体 Std R" panose="02020400000000000000" charset="-122"/>
              </a:rPr>
              <a:t>双宾语 </a:t>
            </a:r>
            <a:endParaRPr lang="zh-CN" altLang="en-US" sz="2400" dirty="0">
              <a:solidFill>
                <a:srgbClr val="FF0000"/>
              </a:solidFill>
              <a:latin typeface="Adobe 楷体 Std R" panose="02020400000000000000" charset="-122"/>
              <a:ea typeface="Adobe 楷体 Std R" panose="02020400000000000000" charset="-122"/>
              <a:cs typeface="Adobe 楷体 Std R" panose="02020400000000000000" charset="-122"/>
            </a:endParaRPr>
          </a:p>
          <a:p>
            <a:pPr>
              <a:lnSpc>
                <a:spcPct val="90000"/>
              </a:lnSpc>
            </a:pPr>
            <a:r>
              <a:rPr lang="zh-CN" altLang="en-US" sz="2400" dirty="0">
                <a:solidFill>
                  <a:srgbClr val="FF0000"/>
                </a:solidFill>
                <a:latin typeface="Adobe 楷体 Std R" panose="02020400000000000000" charset="-122"/>
                <a:ea typeface="Adobe 楷体 Std R" panose="02020400000000000000" charset="-122"/>
                <a:cs typeface="Adobe 楷体 Std R" panose="02020400000000000000" charset="-122"/>
              </a:rPr>
              <a:t> </a:t>
            </a:r>
            <a:r>
              <a:rPr lang="zh-CN" altLang="en-US" sz="2400" dirty="0">
                <a:solidFill>
                  <a:srgbClr val="FF0000"/>
                </a:solidFill>
                <a:latin typeface="Comic Sans MS" panose="030F0702030302020204" pitchFamily="66" charset="0"/>
                <a:ea typeface="Adobe 楷体 Std R" panose="02020400000000000000" charset="-122"/>
                <a:cs typeface="Comic Sans MS" panose="030F0702030302020204" pitchFamily="66" charset="0"/>
              </a:rPr>
              <a:t> </a:t>
            </a:r>
            <a:r>
              <a:rPr lang="en-US" sz="2400" dirty="0">
                <a:solidFill>
                  <a:schemeClr val="tx1"/>
                </a:solidFill>
                <a:latin typeface="Comic Sans MS" panose="030F0702030302020204" pitchFamily="66" charset="0"/>
                <a:ea typeface="Adobe 楷体 Std R" panose="02020400000000000000" charset="-122"/>
                <a:cs typeface="Comic Sans MS" panose="030F0702030302020204" pitchFamily="66" charset="0"/>
              </a:rPr>
              <a:t>give/send/take/show  </a:t>
            </a:r>
            <a:r>
              <a:rPr lang="en-US" sz="2400" dirty="0" err="1">
                <a:solidFill>
                  <a:schemeClr val="tx1"/>
                </a:solidFill>
                <a:latin typeface="Comic Sans MS" panose="030F0702030302020204" pitchFamily="66" charset="0"/>
                <a:ea typeface="Adobe 楷体 Std R" panose="02020400000000000000" charset="-122"/>
                <a:cs typeface="Comic Sans MS" panose="030F0702030302020204" pitchFamily="66" charset="0"/>
              </a:rPr>
              <a:t>sb</a:t>
            </a:r>
            <a:r>
              <a:rPr lang="en-US" sz="2400" dirty="0">
                <a:solidFill>
                  <a:schemeClr val="tx1"/>
                </a:solidFill>
                <a:latin typeface="Comic Sans MS" panose="030F0702030302020204" pitchFamily="66" charset="0"/>
                <a:ea typeface="Adobe 楷体 Std R" panose="02020400000000000000" charset="-122"/>
                <a:cs typeface="Comic Sans MS" panose="030F0702030302020204" pitchFamily="66" charset="0"/>
              </a:rPr>
              <a:t>  </a:t>
            </a:r>
            <a:r>
              <a:rPr lang="en-US" sz="2400" dirty="0" err="1">
                <a:solidFill>
                  <a:schemeClr val="tx1"/>
                </a:solidFill>
                <a:latin typeface="Comic Sans MS" panose="030F0702030302020204" pitchFamily="66" charset="0"/>
                <a:ea typeface="Adobe 楷体 Std R" panose="02020400000000000000" charset="-122"/>
                <a:cs typeface="Comic Sans MS" panose="030F0702030302020204" pitchFamily="66" charset="0"/>
              </a:rPr>
              <a:t>sth</a:t>
            </a:r>
            <a:endParaRPr lang="en-US" sz="2400" dirty="0">
              <a:solidFill>
                <a:schemeClr val="tx1"/>
              </a:solidFill>
              <a:latin typeface="Comic Sans MS" panose="030F0702030302020204" pitchFamily="66" charset="0"/>
              <a:ea typeface="Adobe 楷体 Std R" panose="02020400000000000000" charset="-122"/>
              <a:cs typeface="Comic Sans MS" panose="030F0702030302020204" pitchFamily="66" charset="0"/>
            </a:endParaRPr>
          </a:p>
          <a:p>
            <a:pPr>
              <a:lnSpc>
                <a:spcPct val="90000"/>
              </a:lnSpc>
            </a:pPr>
            <a:r>
              <a:rPr lang="en-US" sz="2400" dirty="0">
                <a:solidFill>
                  <a:schemeClr val="tx1"/>
                </a:solidFill>
                <a:latin typeface="Comic Sans MS" panose="030F0702030302020204" pitchFamily="66" charset="0"/>
                <a:ea typeface="Adobe 楷体 Std R" panose="02020400000000000000" charset="-122"/>
                <a:cs typeface="Comic Sans MS" panose="030F0702030302020204" pitchFamily="66" charset="0"/>
              </a:rPr>
              <a:t>=</a:t>
            </a:r>
            <a:r>
              <a:rPr lang="zh-CN" altLang="en-US" sz="2400" dirty="0">
                <a:solidFill>
                  <a:srgbClr val="FF0000"/>
                </a:solidFill>
                <a:latin typeface="Comic Sans MS" panose="030F0702030302020204" pitchFamily="66" charset="0"/>
                <a:ea typeface="Adobe 楷体 Std R" panose="02020400000000000000" charset="-122"/>
                <a:cs typeface="Comic Sans MS" panose="030F0702030302020204" pitchFamily="66" charset="0"/>
                <a:sym typeface="+mn-ea"/>
              </a:rPr>
              <a:t> </a:t>
            </a:r>
            <a:r>
              <a:rPr lang="en-US" sz="2400" dirty="0">
                <a:latin typeface="Comic Sans MS" panose="030F0702030302020204" pitchFamily="66" charset="0"/>
                <a:ea typeface="Adobe 楷体 Std R" panose="02020400000000000000" charset="-122"/>
                <a:cs typeface="Comic Sans MS" panose="030F0702030302020204" pitchFamily="66" charset="0"/>
                <a:sym typeface="+mn-ea"/>
              </a:rPr>
              <a:t>give/send/take/show   </a:t>
            </a:r>
            <a:r>
              <a:rPr lang="en-US" sz="2400" dirty="0" err="1">
                <a:latin typeface="Comic Sans MS" panose="030F0702030302020204" pitchFamily="66" charset="0"/>
                <a:ea typeface="Adobe 楷体 Std R" panose="02020400000000000000" charset="-122"/>
                <a:cs typeface="Comic Sans MS" panose="030F0702030302020204" pitchFamily="66" charset="0"/>
                <a:sym typeface="+mn-ea"/>
              </a:rPr>
              <a:t>sth</a:t>
            </a:r>
            <a:r>
              <a:rPr lang="en-US" sz="2400" dirty="0">
                <a:latin typeface="Comic Sans MS" panose="030F0702030302020204" pitchFamily="66" charset="0"/>
                <a:ea typeface="Adobe 楷体 Std R" panose="02020400000000000000" charset="-122"/>
                <a:cs typeface="Comic Sans MS" panose="030F0702030302020204" pitchFamily="66" charset="0"/>
                <a:sym typeface="+mn-ea"/>
              </a:rPr>
              <a:t> </a:t>
            </a:r>
            <a:r>
              <a:rPr lang="en-US" sz="2400" dirty="0">
                <a:solidFill>
                  <a:srgbClr val="FF0000"/>
                </a:solidFill>
                <a:latin typeface="Comic Sans MS" panose="030F0702030302020204" pitchFamily="66" charset="0"/>
                <a:ea typeface="Adobe 楷体 Std R" panose="02020400000000000000" charset="-122"/>
                <a:cs typeface="Comic Sans MS" panose="030F0702030302020204" pitchFamily="66" charset="0"/>
              </a:rPr>
              <a:t>to</a:t>
            </a:r>
            <a:r>
              <a:rPr lang="en-US" sz="2400" dirty="0">
                <a:solidFill>
                  <a:schemeClr val="tx1"/>
                </a:solidFill>
                <a:latin typeface="Comic Sans MS" panose="030F0702030302020204" pitchFamily="66" charset="0"/>
                <a:ea typeface="Adobe 楷体 Std R" panose="02020400000000000000" charset="-122"/>
                <a:cs typeface="Comic Sans MS" panose="030F0702030302020204" pitchFamily="66" charset="0"/>
              </a:rPr>
              <a:t> </a:t>
            </a:r>
            <a:r>
              <a:rPr lang="en-US" sz="2400" dirty="0" err="1">
                <a:latin typeface="Comic Sans MS" panose="030F0702030302020204" pitchFamily="66" charset="0"/>
                <a:ea typeface="Adobe 楷体 Std R" panose="02020400000000000000" charset="-122"/>
                <a:cs typeface="Comic Sans MS" panose="030F0702030302020204" pitchFamily="66" charset="0"/>
                <a:sym typeface="+mn-ea"/>
              </a:rPr>
              <a:t>sb</a:t>
            </a:r>
            <a:r>
              <a:rPr lang="en-US" sz="2400" dirty="0">
                <a:latin typeface="Comic Sans MS" panose="030F0702030302020204" pitchFamily="66" charset="0"/>
                <a:ea typeface="Adobe 楷体 Std R" panose="02020400000000000000" charset="-122"/>
                <a:cs typeface="Comic Sans MS" panose="030F0702030302020204" pitchFamily="66" charset="0"/>
                <a:sym typeface="+mn-ea"/>
              </a:rPr>
              <a:t> </a:t>
            </a:r>
            <a:endParaRPr lang="en-US" altLang="en-US" sz="2400" dirty="0">
              <a:solidFill>
                <a:schemeClr val="tx1"/>
              </a:solidFill>
              <a:latin typeface="Comic Sans MS" panose="030F0702030302020204" pitchFamily="66" charset="0"/>
              <a:ea typeface="Adobe 楷体 Std R" panose="02020400000000000000" charset="-122"/>
              <a:cs typeface="Comic Sans MS" panose="030F0702030302020204" pitchFamily="66" charset="0"/>
              <a:sym typeface="+mn-ea"/>
            </a:endParaRPr>
          </a:p>
        </p:txBody>
      </p:sp>
      <p:sp>
        <p:nvSpPr>
          <p:cNvPr id="24" name="文本框 23"/>
          <p:cNvSpPr txBox="1"/>
          <p:nvPr/>
        </p:nvSpPr>
        <p:spPr>
          <a:xfrm>
            <a:off x="1985645" y="3768090"/>
            <a:ext cx="7186930" cy="902970"/>
          </a:xfrm>
          <a:prstGeom prst="rect">
            <a:avLst/>
          </a:prstGeom>
          <a:noFill/>
        </p:spPr>
        <p:txBody>
          <a:bodyPr wrap="square" rtlCol="0">
            <a:spAutoFit/>
          </a:bodyPr>
          <a:lstStyle/>
          <a:p>
            <a:pPr>
              <a:lnSpc>
                <a:spcPct val="110000"/>
              </a:lnSpc>
            </a:pPr>
            <a:r>
              <a:rPr lang="en-US" altLang="zh-CN" sz="2400">
                <a:solidFill>
                  <a:srgbClr val="FF0000"/>
                </a:solidFill>
                <a:latin typeface="Comic Sans MS" panose="030F0702030302020204" pitchFamily="66" charset="0"/>
                <a:cs typeface="Comic Sans MS" panose="030F0702030302020204" pitchFamily="66" charset="0"/>
              </a:rPr>
              <a:t>7 .</a:t>
            </a:r>
            <a:r>
              <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rPr>
              <a:t>情态动词</a:t>
            </a:r>
            <a:r>
              <a:rPr lang="zh-CN" altLang="en-US" sz="2400">
                <a:solidFill>
                  <a:srgbClr val="FF0000"/>
                </a:solidFill>
                <a:latin typeface="Comic Sans MS" panose="030F0702030302020204" pitchFamily="66" charset="0"/>
                <a:cs typeface="Comic Sans MS" panose="030F0702030302020204" pitchFamily="66" charset="0"/>
              </a:rPr>
              <a:t> </a:t>
            </a:r>
            <a:r>
              <a:rPr lang="en-US" altLang="zh-CN" sz="2400">
                <a:solidFill>
                  <a:srgbClr val="FF0000"/>
                </a:solidFill>
                <a:latin typeface="Comic Sans MS" panose="030F0702030302020204" pitchFamily="66" charset="0"/>
                <a:cs typeface="Comic Sans MS" panose="030F0702030302020204" pitchFamily="66" charset="0"/>
              </a:rPr>
              <a:t>can </a:t>
            </a:r>
            <a:r>
              <a:rPr lang="zh-CN" altLang="en-US" sz="2400">
                <a:solidFill>
                  <a:srgbClr val="FF0000"/>
                </a:solidFill>
                <a:latin typeface="Comic Sans MS" panose="030F0702030302020204" pitchFamily="66" charset="0"/>
                <a:cs typeface="Comic Sans MS" panose="030F0702030302020204" pitchFamily="66" charset="0"/>
              </a:rPr>
              <a:t>，</a:t>
            </a:r>
            <a:r>
              <a:rPr lang="zh-CN" altLang="en-US"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否定句 </a:t>
            </a:r>
            <a:r>
              <a:rPr lang="en-US" altLang="zh-CN"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can't </a:t>
            </a:r>
            <a:r>
              <a:rPr lang="zh-CN" altLang="en-US"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，一般疑问句 </a:t>
            </a:r>
            <a:r>
              <a:rPr lang="en-US" altLang="zh-CN"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can</a:t>
            </a:r>
            <a:r>
              <a:rPr lang="zh-CN" altLang="en-US"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提前，否定回答，</a:t>
            </a:r>
            <a:r>
              <a:rPr lang="en-US" altLang="zh-CN"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can </a:t>
            </a:r>
            <a:r>
              <a:rPr lang="zh-CN" altLang="en-US"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否定回答 </a:t>
            </a:r>
            <a:r>
              <a:rPr lang="en-US" altLang="zh-CN" sz="2400">
                <a:solidFill>
                  <a:srgbClr val="FF0000"/>
                </a:solidFill>
                <a:latin typeface="Comic Sans MS" panose="030F0702030302020204" pitchFamily="66" charset="0"/>
                <a:ea typeface="Adobe 楷体 Std R" panose="02020400000000000000" charset="-122"/>
                <a:cs typeface="Comic Sans MS" panose="030F0702030302020204" pitchFamily="66" charset="0"/>
              </a:rPr>
              <a:t>can't</a:t>
            </a:r>
            <a:endParaRPr lang="zh-CN" altLang="en-US" sz="2400">
              <a:solidFill>
                <a:srgbClr val="FF0000"/>
              </a:solidFill>
              <a:latin typeface="Comic Sans MS" panose="030F0702030302020204" pitchFamily="66" charset="0"/>
              <a:ea typeface="Adobe 楷体 Std R" panose="02020400000000000000" charset="-122"/>
              <a:cs typeface="Comic Sans MS" panose="030F0702030302020204" pitchFamily="66" charset="0"/>
            </a:endParaRPr>
          </a:p>
        </p:txBody>
      </p:sp>
      <p:sp>
        <p:nvSpPr>
          <p:cNvPr id="25" name="文本框 24"/>
          <p:cNvSpPr txBox="1"/>
          <p:nvPr/>
        </p:nvSpPr>
        <p:spPr>
          <a:xfrm>
            <a:off x="2432685" y="5173345"/>
            <a:ext cx="7673340" cy="829945"/>
          </a:xfrm>
          <a:prstGeom prst="rect">
            <a:avLst/>
          </a:prstGeom>
          <a:noFill/>
        </p:spPr>
        <p:txBody>
          <a:bodyPr wrap="square" rtlCol="0">
            <a:spAutoFit/>
          </a:bodyPr>
          <a:lstStyle/>
          <a:p>
            <a:pPr>
              <a:lnSpc>
                <a:spcPct val="100000"/>
              </a:lnSpc>
            </a:pPr>
            <a:r>
              <a:rPr lang="en-US" altLang="zh-CN" sz="2400">
                <a:solidFill>
                  <a:srgbClr val="FF0000"/>
                </a:solidFill>
                <a:latin typeface="Comic Sans MS" panose="030F0702030302020204" pitchFamily="66" charset="0"/>
                <a:cs typeface="Comic Sans MS" panose="030F0702030302020204" pitchFamily="66" charset="0"/>
              </a:rPr>
              <a:t>8.</a:t>
            </a:r>
            <a:r>
              <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rPr>
              <a:t>一般现在时</a:t>
            </a:r>
            <a:r>
              <a:rPr lang="zh-CN" sz="2400">
                <a:solidFill>
                  <a:schemeClr val="tx1"/>
                </a:solidFill>
                <a:latin typeface="Adobe 楷体 Std R" panose="02020400000000000000" charset="-122"/>
                <a:ea typeface="Adobe 楷体 Std R" panose="02020400000000000000" charset="-122"/>
                <a:cs typeface="Comic Sans MS" panose="030F0702030302020204" pitchFamily="66" charset="0"/>
              </a:rPr>
              <a:t>表示经常或反复发生的动作或存在的状态</a:t>
            </a:r>
            <a:endParaRPr lang="zh-CN" sz="2400">
              <a:solidFill>
                <a:schemeClr val="tx1"/>
              </a:solidFill>
              <a:latin typeface="Adobe 楷体 Std R" panose="02020400000000000000" charset="-122"/>
              <a:ea typeface="Adobe 楷体 Std R" panose="02020400000000000000" charset="-122"/>
              <a:cs typeface="Comic Sans MS" panose="030F0702030302020204" pitchFamily="66" charset="0"/>
            </a:endParaRPr>
          </a:p>
          <a:p>
            <a:pPr>
              <a:lnSpc>
                <a:spcPct val="100000"/>
              </a:lnSpc>
            </a:pPr>
            <a:r>
              <a:rPr lang="zh-CN" sz="2400">
                <a:solidFill>
                  <a:schemeClr val="tx1"/>
                </a:solidFill>
                <a:latin typeface="Comic Sans MS" panose="030F0702030302020204" pitchFamily="66" charset="0"/>
                <a:cs typeface="Comic Sans MS" panose="030F0702030302020204" pitchFamily="66" charset="0"/>
              </a:rPr>
              <a:t>    </a:t>
            </a:r>
            <a:r>
              <a:rPr lang="zh-CN" sz="2400">
                <a:solidFill>
                  <a:schemeClr val="tx1"/>
                </a:solidFill>
                <a:latin typeface="Comic Sans MS" panose="030F0702030302020204" pitchFamily="66" charset="0"/>
                <a:ea typeface="Adobe 楷体 Std R" panose="02020400000000000000" charset="-122"/>
                <a:cs typeface="Comic Sans MS" panose="030F0702030302020204" pitchFamily="66" charset="0"/>
              </a:rPr>
              <a:t>主</a:t>
            </a:r>
            <a:r>
              <a:rPr lang="en-US" altLang="zh-CN" sz="2400">
                <a:solidFill>
                  <a:schemeClr val="tx1"/>
                </a:solidFill>
                <a:latin typeface="Comic Sans MS" panose="030F0702030302020204" pitchFamily="66" charset="0"/>
                <a:ea typeface="Adobe 楷体 Std R" panose="02020400000000000000" charset="-122"/>
                <a:cs typeface="Comic Sans MS" panose="030F0702030302020204" pitchFamily="66" charset="0"/>
              </a:rPr>
              <a:t>+be +</a:t>
            </a:r>
            <a:r>
              <a:rPr lang="zh-CN" altLang="en-US" sz="2400">
                <a:solidFill>
                  <a:schemeClr val="tx1"/>
                </a:solidFill>
                <a:latin typeface="Comic Sans MS" panose="030F0702030302020204" pitchFamily="66" charset="0"/>
                <a:ea typeface="Adobe 楷体 Std R" panose="02020400000000000000" charset="-122"/>
                <a:cs typeface="Comic Sans MS" panose="030F0702030302020204" pitchFamily="66" charset="0"/>
              </a:rPr>
              <a:t>其他</a:t>
            </a:r>
            <a:r>
              <a:rPr lang="en-US" altLang="zh-CN" sz="2400">
                <a:solidFill>
                  <a:schemeClr val="tx1"/>
                </a:solidFill>
                <a:latin typeface="Comic Sans MS" panose="030F0702030302020204" pitchFamily="66" charset="0"/>
                <a:ea typeface="Adobe 楷体 Std R" panose="02020400000000000000" charset="-122"/>
                <a:cs typeface="Comic Sans MS" panose="030F0702030302020204" pitchFamily="66" charset="0"/>
              </a:rPr>
              <a:t>...  /</a:t>
            </a:r>
            <a:r>
              <a:rPr lang="zh-CN" altLang="en-US" sz="2400">
                <a:solidFill>
                  <a:schemeClr val="tx1"/>
                </a:solidFill>
                <a:latin typeface="Comic Sans MS" panose="030F0702030302020204" pitchFamily="66" charset="0"/>
                <a:ea typeface="Adobe 楷体 Std R" panose="02020400000000000000" charset="-122"/>
                <a:cs typeface="Comic Sans MS" panose="030F0702030302020204" pitchFamily="66" charset="0"/>
              </a:rPr>
              <a:t>主</a:t>
            </a:r>
            <a:r>
              <a:rPr lang="en-US" altLang="zh-CN" sz="2400">
                <a:solidFill>
                  <a:schemeClr val="tx1"/>
                </a:solidFill>
                <a:latin typeface="Comic Sans MS" panose="030F0702030302020204" pitchFamily="66" charset="0"/>
                <a:ea typeface="Adobe 楷体 Std R" panose="02020400000000000000" charset="-122"/>
                <a:cs typeface="Comic Sans MS" panose="030F0702030302020204" pitchFamily="66" charset="0"/>
              </a:rPr>
              <a:t>+ do/does +</a:t>
            </a:r>
            <a:r>
              <a:rPr lang="zh-CN" altLang="en-US" sz="2400">
                <a:solidFill>
                  <a:schemeClr val="tx1"/>
                </a:solidFill>
                <a:latin typeface="Comic Sans MS" panose="030F0702030302020204" pitchFamily="66" charset="0"/>
                <a:ea typeface="Adobe 楷体 Std R" panose="02020400000000000000" charset="-122"/>
                <a:cs typeface="Comic Sans MS" panose="030F0702030302020204" pitchFamily="66" charset="0"/>
              </a:rPr>
              <a:t>其他</a:t>
            </a:r>
            <a:r>
              <a:rPr lang="en-US" altLang="zh-CN" sz="2400">
                <a:solidFill>
                  <a:schemeClr val="tx1"/>
                </a:solidFill>
                <a:latin typeface="Comic Sans MS" panose="030F0702030302020204" pitchFamily="66" charset="0"/>
                <a:ea typeface="Adobe 楷体 Std R" panose="02020400000000000000" charset="-122"/>
                <a:cs typeface="Comic Sans MS" panose="030F0702030302020204" pitchFamily="66" charset="0"/>
              </a:rPr>
              <a:t>...</a:t>
            </a:r>
            <a:endParaRPr lang="en-US" altLang="zh-CN" sz="2400">
              <a:solidFill>
                <a:schemeClr val="tx1"/>
              </a:solidFill>
              <a:latin typeface="Comic Sans MS" panose="030F0702030302020204" pitchFamily="66" charset="0"/>
              <a:ea typeface="Adobe 楷体 Std R" panose="02020400000000000000" charset="-122"/>
              <a:cs typeface="Comic Sans MS" panose="030F0702030302020204"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diamond(in)">
                                      <p:cBhvr>
                                        <p:cTn id="7" dur="2000"/>
                                        <p:tgtEl>
                                          <p:spTgt spid="22"/>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16"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diamond(in)">
                                      <p:cBhvr>
                                        <p:cTn id="12" dur="20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amond(in)">
                                      <p:cBhvr>
                                        <p:cTn id="17" dur="20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amond(in)">
                                      <p:cBhvr>
                                        <p:cTn id="22" dur="2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tx2">
            <a:alpha val="20000"/>
          </a:schemeClr>
        </a:solidFill>
        <a:effectLst/>
      </p:bgPr>
    </p:bg>
    <p:spTree>
      <p:nvGrpSpPr>
        <p:cNvPr id="1" name=""/>
        <p:cNvGrpSpPr/>
        <p:nvPr/>
      </p:nvGrpSpPr>
      <p:grpSpPr>
        <a:xfrm>
          <a:off x="0" y="0"/>
          <a:ext cx="0" cy="0"/>
          <a:chOff x="0" y="0"/>
          <a:chExt cx="0" cy="0"/>
        </a:xfrm>
      </p:grpSpPr>
      <p:sp>
        <p:nvSpPr>
          <p:cNvPr id="4" name="标题 1"/>
          <p:cNvSpPr>
            <a:spLocks noGrp="1"/>
          </p:cNvSpPr>
          <p:nvPr/>
        </p:nvSpPr>
        <p:spPr>
          <a:xfrm>
            <a:off x="840423" y="1578610"/>
            <a:ext cx="10220325" cy="251714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300" b="1" dirty="0">
                <a:latin typeface="Adobe 楷体 Std R" panose="02020400000000000000" charset="-122"/>
                <a:ea typeface="Adobe 楷体 Std R" panose="02020400000000000000" charset="-122"/>
                <a:cs typeface="Adobe 楷体 Std R" panose="02020400000000000000" charset="-122"/>
              </a:rPr>
              <a:t>进门考</a:t>
            </a:r>
            <a:endParaRPr lang="zh-CN" altLang="en-US" sz="7300" b="1" dirty="0">
              <a:latin typeface="Adobe 楷体 Std R" panose="02020400000000000000" charset="-122"/>
              <a:ea typeface="Adobe 楷体 Std R" panose="02020400000000000000" charset="-122"/>
              <a:cs typeface="Adobe 楷体 Std R" panose="02020400000000000000" charset="-122"/>
            </a:endParaRPr>
          </a:p>
          <a:p>
            <a:br>
              <a:rPr lang="zh-CN" altLang="en-US" sz="7300" b="1" dirty="0">
                <a:latin typeface="Adobe 楷体 Std R" panose="02020400000000000000" charset="-122"/>
                <a:ea typeface="Adobe 楷体 Std R" panose="02020400000000000000" charset="-122"/>
                <a:cs typeface="Adobe 楷体 Std R" panose="02020400000000000000" charset="-122"/>
              </a:rPr>
            </a:br>
            <a:r>
              <a:rPr lang="zh-CN" b="1" dirty="0">
                <a:latin typeface="Adobe 楷体 Std R" panose="02020400000000000000" charset="-122"/>
                <a:ea typeface="Adobe 楷体 Std R" panose="02020400000000000000" charset="-122"/>
                <a:cs typeface="Adobe 楷体 Std R" panose="02020400000000000000" charset="-122"/>
              </a:rPr>
              <a:t>百词考（</a:t>
            </a:r>
            <a:r>
              <a:rPr lang="en-US" altLang="zh-CN" b="1" dirty="0">
                <a:latin typeface="Adobe 楷体 Std R" panose="02020400000000000000" charset="-122"/>
                <a:ea typeface="Adobe 楷体 Std R" panose="02020400000000000000" charset="-122"/>
                <a:cs typeface="Adobe 楷体 Std R" panose="02020400000000000000" charset="-122"/>
              </a:rPr>
              <a:t>25-48</a:t>
            </a:r>
            <a:r>
              <a:rPr lang="zh-CN" b="1" dirty="0">
                <a:latin typeface="Adobe 楷体 Std R" panose="02020400000000000000" charset="-122"/>
                <a:ea typeface="Adobe 楷体 Std R" panose="02020400000000000000" charset="-122"/>
                <a:cs typeface="Adobe 楷体 Std R" panose="02020400000000000000" charset="-122"/>
              </a:rPr>
              <a:t>）</a:t>
            </a:r>
            <a:endParaRPr lang="zh-CN" b="1" dirty="0">
              <a:latin typeface="Adobe 楷体 Std R" panose="02020400000000000000" charset="-122"/>
              <a:ea typeface="Adobe 楷体 Std R" panose="02020400000000000000" charset="-122"/>
              <a:cs typeface="Adobe 楷体 Std R" panose="02020400000000000000" charset="-122"/>
            </a:endParaRPr>
          </a:p>
        </p:txBody>
      </p:sp>
      <p:grpSp>
        <p:nvGrpSpPr>
          <p:cNvPr id="16" name="组合 15"/>
          <p:cNvGrpSpPr/>
          <p:nvPr/>
        </p:nvGrpSpPr>
        <p:grpSpPr>
          <a:xfrm>
            <a:off x="0" y="0"/>
            <a:ext cx="12301220" cy="6833870"/>
            <a:chOff x="0" y="0"/>
            <a:chExt cx="19390" cy="10762"/>
          </a:xfrm>
        </p:grpSpPr>
        <p:grpSp>
          <p:nvGrpSpPr>
            <p:cNvPr id="2" name="组合 1"/>
            <p:cNvGrpSpPr/>
            <p:nvPr/>
          </p:nvGrpSpPr>
          <p:grpSpPr>
            <a:xfrm>
              <a:off x="0" y="0"/>
              <a:ext cx="19390" cy="10763"/>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4" name="矩形 13"/>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7" name="圆角矩形 16"/>
            <p:cNvSpPr/>
            <p:nvPr/>
          </p:nvSpPr>
          <p:spPr>
            <a:xfrm>
              <a:off x="15244" y="90"/>
              <a:ext cx="3956" cy="1095"/>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图片 14" descr="大桥教育.png"/>
            <p:cNvPicPr>
              <a:picLocks noChangeAspect="1"/>
            </p:cNvPicPr>
            <p:nvPr/>
          </p:nvPicPr>
          <p:blipFill>
            <a:blip r:embed="rId1" cstate="print"/>
            <a:stretch>
              <a:fillRect/>
            </a:stretch>
          </p:blipFill>
          <p:spPr>
            <a:xfrm>
              <a:off x="15630" y="180"/>
              <a:ext cx="3308" cy="915"/>
            </a:xfrm>
            <a:prstGeom prst="rect">
              <a:avLst/>
            </a:prstGeom>
          </p:spPr>
        </p:pic>
      </p:gr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tx2">
            <a:alpha val="20000"/>
          </a:schemeClr>
        </a:solidFill>
        <a:effectLst/>
      </p:bgPr>
    </p:bg>
    <p:spTree>
      <p:nvGrpSpPr>
        <p:cNvPr id="1" name=""/>
        <p:cNvGrpSpPr/>
        <p:nvPr/>
      </p:nvGrpSpPr>
      <p:grpSpPr>
        <a:xfrm>
          <a:off x="0" y="0"/>
          <a:ext cx="0" cy="0"/>
          <a:chOff x="0" y="0"/>
          <a:chExt cx="0" cy="0"/>
        </a:xfrm>
      </p:grpSpPr>
      <p:sp>
        <p:nvSpPr>
          <p:cNvPr id="2" name="标题 1"/>
          <p:cNvSpPr>
            <a:spLocks noGrp="1"/>
          </p:cNvSpPr>
          <p:nvPr/>
        </p:nvSpPr>
        <p:spPr>
          <a:xfrm>
            <a:off x="985838" y="2170430"/>
            <a:ext cx="10220325" cy="251714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US" sz="7200" dirty="0">
                <a:latin typeface="Comic Sans MS" panose="030F0702030302020204" pitchFamily="66" charset="0"/>
              </a:rPr>
              <a:t>Homework</a:t>
            </a:r>
            <a:endParaRPr lang="en-US" sz="7200" dirty="0">
              <a:latin typeface="Comic Sans MS" panose="030F0702030302020204" pitchFamily="66" charset="0"/>
            </a:endParaRPr>
          </a:p>
        </p:txBody>
      </p:sp>
      <p:grpSp>
        <p:nvGrpSpPr>
          <p:cNvPr id="3" name="组合 2"/>
          <p:cNvGrpSpPr/>
          <p:nvPr/>
        </p:nvGrpSpPr>
        <p:grpSpPr>
          <a:xfrm>
            <a:off x="0" y="0"/>
            <a:ext cx="12312650" cy="6834505"/>
            <a:chOff x="0" y="0"/>
            <a:chExt cx="19390" cy="10763"/>
          </a:xfrm>
        </p:grpSpPr>
        <p:grpSp>
          <p:nvGrpSpPr>
            <p:cNvPr id="11" name="组合 10"/>
            <p:cNvGrpSpPr/>
            <p:nvPr/>
          </p:nvGrpSpPr>
          <p:grpSpPr>
            <a:xfrm>
              <a:off x="0" y="0"/>
              <a:ext cx="19390" cy="10763"/>
              <a:chOff x="0" y="0"/>
              <a:chExt cx="12192000" cy="6834563"/>
            </a:xfrm>
            <a:solidFill>
              <a:schemeClr val="accent3">
                <a:lumMod val="20000"/>
                <a:lumOff val="80000"/>
              </a:schemeClr>
            </a:solidFill>
          </p:grpSpPr>
          <p:sp>
            <p:nvSpPr>
              <p:cNvPr id="14" name="矩形 13"/>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5" name="矩形 14"/>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6" name="矩形 15"/>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7" name="矩形 16"/>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8" name="圆角矩形 17"/>
            <p:cNvSpPr/>
            <p:nvPr/>
          </p:nvSpPr>
          <p:spPr>
            <a:xfrm>
              <a:off x="15263" y="90"/>
              <a:ext cx="3956" cy="1095"/>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大桥教育.png"/>
            <p:cNvPicPr>
              <a:picLocks noChangeAspect="1"/>
            </p:cNvPicPr>
            <p:nvPr/>
          </p:nvPicPr>
          <p:blipFill>
            <a:blip r:embed="rId1" cstate="print"/>
            <a:stretch>
              <a:fillRect/>
            </a:stretch>
          </p:blipFill>
          <p:spPr>
            <a:xfrm>
              <a:off x="15649" y="180"/>
              <a:ext cx="3308" cy="915"/>
            </a:xfrm>
            <a:prstGeom prst="rect">
              <a:avLst/>
            </a:prstGeom>
          </p:spPr>
        </p:pic>
      </p:gr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2">
            <a:alpha val="20000"/>
          </a:schemeClr>
        </a:solidFill>
        <a:effectLst/>
      </p:bgPr>
    </p:bg>
    <p:spTree>
      <p:nvGrpSpPr>
        <p:cNvPr id="1" name=""/>
        <p:cNvGrpSpPr/>
        <p:nvPr/>
      </p:nvGrpSpPr>
      <p:grpSpPr>
        <a:xfrm>
          <a:off x="0" y="0"/>
          <a:ext cx="0" cy="0"/>
          <a:chOff x="0" y="0"/>
          <a:chExt cx="0" cy="0"/>
        </a:xfrm>
      </p:grpSpPr>
      <p:grpSp>
        <p:nvGrpSpPr>
          <p:cNvPr id="16" name="组合 15"/>
          <p:cNvGrpSpPr/>
          <p:nvPr/>
        </p:nvGrpSpPr>
        <p:grpSpPr>
          <a:xfrm>
            <a:off x="0" y="0"/>
            <a:ext cx="12301220" cy="6833870"/>
            <a:chOff x="0" y="0"/>
            <a:chExt cx="19390" cy="10762"/>
          </a:xfrm>
        </p:grpSpPr>
        <p:grpSp>
          <p:nvGrpSpPr>
            <p:cNvPr id="2" name="组合 1"/>
            <p:cNvGrpSpPr/>
            <p:nvPr/>
          </p:nvGrpSpPr>
          <p:grpSpPr>
            <a:xfrm>
              <a:off x="0" y="0"/>
              <a:ext cx="19390" cy="10763"/>
              <a:chOff x="0" y="0"/>
              <a:chExt cx="12192000" cy="6834563"/>
            </a:xfrm>
            <a:solidFill>
              <a:schemeClr val="accent3">
                <a:lumMod val="20000"/>
                <a:lumOff val="80000"/>
              </a:schemeClr>
            </a:solidFill>
          </p:grpSpPr>
          <p:sp>
            <p:nvSpPr>
              <p:cNvPr id="12" name="矩形 11"/>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4" name="矩形 13"/>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5" name="矩形 14"/>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7" name="圆角矩形 16"/>
            <p:cNvSpPr/>
            <p:nvPr/>
          </p:nvSpPr>
          <p:spPr>
            <a:xfrm>
              <a:off x="15244" y="90"/>
              <a:ext cx="3956" cy="1095"/>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8" name="图片 17" descr="大桥教育.png"/>
            <p:cNvPicPr>
              <a:picLocks noChangeAspect="1"/>
            </p:cNvPicPr>
            <p:nvPr/>
          </p:nvPicPr>
          <p:blipFill>
            <a:blip r:embed="rId1" cstate="print"/>
            <a:stretch>
              <a:fillRect/>
            </a:stretch>
          </p:blipFill>
          <p:spPr>
            <a:xfrm>
              <a:off x="15630" y="180"/>
              <a:ext cx="3308" cy="915"/>
            </a:xfrm>
            <a:prstGeom prst="rect">
              <a:avLst/>
            </a:prstGeom>
          </p:spPr>
        </p:pic>
      </p:grpSp>
      <p:sp>
        <p:nvSpPr>
          <p:cNvPr id="4" name="文本框 3"/>
          <p:cNvSpPr txBox="1"/>
          <p:nvPr/>
        </p:nvSpPr>
        <p:spPr>
          <a:xfrm>
            <a:off x="5169725" y="1225547"/>
            <a:ext cx="4357974" cy="1014730"/>
          </a:xfrm>
          <a:prstGeom prst="rect">
            <a:avLst/>
          </a:prstGeom>
          <a:noFill/>
        </p:spPr>
        <p:txBody>
          <a:bodyPr wrap="square" rtlCol="0">
            <a:spAutoFit/>
          </a:bodyPr>
          <a:lstStyle/>
          <a:p>
            <a:r>
              <a:rPr lang="zh-CN" altLang="en-US" sz="6000" b="1" dirty="0">
                <a:solidFill>
                  <a:prstClr val="black"/>
                </a:solidFill>
                <a:latin typeface="Adobe 楷体 Std R" panose="02020400000000000000" charset="-122"/>
                <a:ea typeface="Adobe 楷体 Std R" panose="02020400000000000000" charset="-122"/>
              </a:rPr>
              <a:t>今日巩固</a:t>
            </a:r>
            <a:endParaRPr lang="en-US" altLang="zh-CN" sz="6000" b="1" dirty="0">
              <a:solidFill>
                <a:prstClr val="black"/>
              </a:solidFill>
              <a:latin typeface="Adobe 楷体 Std R" panose="02020400000000000000" charset="-122"/>
              <a:ea typeface="Adobe 楷体 Std R" panose="02020400000000000000" charset="-122"/>
            </a:endParaRPr>
          </a:p>
        </p:txBody>
      </p:sp>
      <p:sp>
        <p:nvSpPr>
          <p:cNvPr id="5" name="文本框 4"/>
          <p:cNvSpPr txBox="1"/>
          <p:nvPr/>
        </p:nvSpPr>
        <p:spPr>
          <a:xfrm>
            <a:off x="2415540" y="2632710"/>
            <a:ext cx="11421110" cy="1568450"/>
          </a:xfrm>
          <a:prstGeom prst="rect">
            <a:avLst/>
          </a:prstGeom>
          <a:noFill/>
        </p:spPr>
        <p:txBody>
          <a:bodyPr wrap="square" rtlCol="0">
            <a:spAutoFit/>
          </a:bodyPr>
          <a:lstStyle/>
          <a:p>
            <a:pPr>
              <a:lnSpc>
                <a:spcPct val="150000"/>
              </a:lnSpc>
            </a:pPr>
            <a:r>
              <a:rPr lang="en-US" altLang="zh-CN" sz="3200" b="1" dirty="0" smtClean="0">
                <a:solidFill>
                  <a:prstClr val="black"/>
                </a:solidFill>
                <a:latin typeface="Adobe 楷体 Std R" panose="02020400000000000000" charset="-122"/>
                <a:ea typeface="Adobe 楷体 Std R" panose="02020400000000000000" charset="-122"/>
                <a:sym typeface="+mn-ea"/>
              </a:rPr>
              <a:t>  </a:t>
            </a:r>
            <a:r>
              <a:rPr lang="zh-CN" altLang="en-US" sz="3200" b="1" dirty="0" smtClean="0">
                <a:solidFill>
                  <a:prstClr val="black"/>
                </a:solidFill>
                <a:latin typeface="Adobe 楷体 Std R" panose="02020400000000000000" charset="-122"/>
                <a:ea typeface="Adobe 楷体 Std R" panose="02020400000000000000" charset="-122"/>
                <a:sym typeface="+mn-ea"/>
              </a:rPr>
              <a:t>线下 </a:t>
            </a:r>
            <a:r>
              <a:rPr lang="en-US" altLang="zh-CN" sz="3200" b="1" dirty="0" smtClean="0">
                <a:solidFill>
                  <a:prstClr val="black"/>
                </a:solidFill>
                <a:latin typeface="Adobe 楷体 Std R" panose="02020400000000000000" charset="-122"/>
                <a:ea typeface="Adobe 楷体 Std R" panose="02020400000000000000" charset="-122"/>
                <a:sym typeface="+mn-ea"/>
              </a:rPr>
              <a:t>- </a:t>
            </a:r>
            <a:r>
              <a:rPr lang="zh-CN" altLang="en-US" sz="3200" b="1" dirty="0" smtClean="0">
                <a:solidFill>
                  <a:prstClr val="black"/>
                </a:solidFill>
                <a:latin typeface="Adobe 楷体 Std R" panose="02020400000000000000" charset="-122"/>
                <a:ea typeface="Adobe 楷体 Std R" panose="02020400000000000000" charset="-122"/>
                <a:sym typeface="+mn-ea"/>
              </a:rPr>
              <a:t>笔记</a:t>
            </a:r>
            <a:r>
              <a:rPr lang="zh-CN" altLang="en-US" sz="3200" b="1" dirty="0">
                <a:solidFill>
                  <a:prstClr val="black"/>
                </a:solidFill>
                <a:latin typeface="Adobe 楷体 Std R" panose="02020400000000000000" charset="-122"/>
                <a:ea typeface="Adobe 楷体 Std R" panose="02020400000000000000" charset="-122"/>
                <a:sym typeface="+mn-ea"/>
              </a:rPr>
              <a:t>背诵 </a:t>
            </a:r>
            <a:endParaRPr lang="zh-CN" altLang="en-US" sz="3200" b="1" dirty="0">
              <a:solidFill>
                <a:prstClr val="black"/>
              </a:solidFill>
              <a:latin typeface="Adobe 楷体 Std R" panose="02020400000000000000" charset="-122"/>
              <a:ea typeface="Adobe 楷体 Std R" panose="02020400000000000000" charset="-122"/>
              <a:sym typeface="+mn-ea"/>
            </a:endParaRPr>
          </a:p>
          <a:p>
            <a:pPr>
              <a:lnSpc>
                <a:spcPct val="150000"/>
              </a:lnSpc>
            </a:pPr>
            <a:r>
              <a:rPr lang="zh-CN" altLang="en-US" sz="3200" b="1" dirty="0">
                <a:solidFill>
                  <a:prstClr val="black"/>
                </a:solidFill>
                <a:latin typeface="Adobe 楷体 Std R" panose="02020400000000000000" charset="-122"/>
                <a:ea typeface="Adobe 楷体 Std R" panose="02020400000000000000" charset="-122"/>
              </a:rPr>
              <a:t>       </a:t>
            </a:r>
            <a:r>
              <a:rPr lang="en-US" altLang="zh-CN" sz="3200" b="1" dirty="0">
                <a:solidFill>
                  <a:prstClr val="black"/>
                </a:solidFill>
                <a:latin typeface="Adobe 楷体 Std R" panose="02020400000000000000" charset="-122"/>
                <a:ea typeface="Adobe 楷体 Std R" panose="02020400000000000000" charset="-122"/>
              </a:rPr>
              <a:t>- </a:t>
            </a:r>
            <a:r>
              <a:rPr lang="zh-CN" altLang="en-US" sz="3200" b="1" dirty="0">
                <a:solidFill>
                  <a:prstClr val="black"/>
                </a:solidFill>
                <a:latin typeface="Adobe 楷体 Std R" panose="02020400000000000000" charset="-122"/>
                <a:ea typeface="Adobe 楷体 Std R" panose="02020400000000000000" charset="-122"/>
              </a:rPr>
              <a:t>完成新概念双课课后</a:t>
            </a:r>
            <a:r>
              <a:rPr lang="en-US" altLang="zh-CN" sz="3200" b="1" dirty="0">
                <a:solidFill>
                  <a:prstClr val="black"/>
                </a:solidFill>
                <a:latin typeface="Adobe 楷体 Std R" panose="02020400000000000000" charset="-122"/>
                <a:ea typeface="Adobe 楷体 Std R" panose="02020400000000000000" charset="-122"/>
              </a:rPr>
              <a:t>A</a:t>
            </a:r>
            <a:r>
              <a:rPr lang="zh-CN" altLang="en-US" sz="3200" b="1" dirty="0">
                <a:solidFill>
                  <a:prstClr val="black"/>
                </a:solidFill>
                <a:latin typeface="Adobe 楷体 Std R" panose="02020400000000000000" charset="-122"/>
                <a:ea typeface="Adobe 楷体 Std R" panose="02020400000000000000" charset="-122"/>
              </a:rPr>
              <a:t>部分习题</a:t>
            </a:r>
            <a:endParaRPr lang="zh-CN" altLang="en-US" sz="3200" b="1" dirty="0">
              <a:solidFill>
                <a:prstClr val="black"/>
              </a:solidFill>
              <a:latin typeface="Adobe 楷体 Std R" panose="02020400000000000000" charset="-122"/>
              <a:ea typeface="Adobe 楷体 Std R" panose="02020400000000000000" charset="-122"/>
            </a:endParaRPr>
          </a:p>
        </p:txBody>
      </p:sp>
    </p:spTree>
    <p:custDataLst>
      <p:tags r:id="rId2"/>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1" cstate="print"/>
          <a:stretch>
            <a:fillRect/>
          </a:stretch>
        </p:blipFill>
        <p:spPr>
          <a:xfrm>
            <a:off x="0" y="635"/>
            <a:ext cx="12192635" cy="6857365"/>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299950" cy="6858000"/>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1" name="矩形 10"/>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5" name="圆角矩形 14"/>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大桥教育.png"/>
          <p:cNvPicPr>
            <a:picLocks noChangeAspect="1"/>
          </p:cNvPicPr>
          <p:nvPr/>
        </p:nvPicPr>
        <p:blipFill>
          <a:blip r:embed="rId1" cstate="print"/>
          <a:stretch>
            <a:fillRect/>
          </a:stretch>
        </p:blipFill>
        <p:spPr>
          <a:xfrm>
            <a:off x="9959340" y="56515"/>
            <a:ext cx="2100580" cy="581025"/>
          </a:xfrm>
          <a:prstGeom prst="rect">
            <a:avLst/>
          </a:prstGeom>
        </p:spPr>
      </p:pic>
      <p:graphicFrame>
        <p:nvGraphicFramePr>
          <p:cNvPr id="98" name="表格 97"/>
          <p:cNvGraphicFramePr>
            <a:graphicFrameLocks noGrp="1"/>
          </p:cNvGraphicFramePr>
          <p:nvPr/>
        </p:nvGraphicFramePr>
        <p:xfrm>
          <a:off x="1106805" y="234315"/>
          <a:ext cx="2342515" cy="6350000"/>
        </p:xfrm>
        <a:graphic>
          <a:graphicData uri="http://schemas.openxmlformats.org/drawingml/2006/table">
            <a:tbl>
              <a:tblPr firstRow="1" firstCol="1" bandRow="1">
                <a:tableStyleId>{5C22544A-7EE6-4342-B048-85BDC9FD1C3A}</a:tableStyleId>
              </a:tblPr>
              <a:tblGrid>
                <a:gridCol w="2342515"/>
              </a:tblGrid>
              <a:tr h="26035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工作</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2.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努力地</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55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3.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做</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35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4.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书橱，书架</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5.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作业</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35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6.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听</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350">
                <a:tc>
                  <a:txBody>
                    <a:bodyPr/>
                    <a:lstStyle/>
                    <a:p>
                      <a:pPr indent="0">
                        <a:lnSpc>
                          <a:spcPct val="100000"/>
                        </a:lnSpc>
                        <a:buNone/>
                      </a:pPr>
                      <a:r>
                        <a:rPr lang="en-US" sz="1600" b="0" dirty="0" smtClean="0">
                          <a:solidFill>
                            <a:srgbClr val="000000"/>
                          </a:solidFill>
                          <a:latin typeface="Adobe 楷体 Std R" panose="02020400000000000000" charset="-122"/>
                          <a:ea typeface="Adobe 楷体 Std R" panose="02020400000000000000" charset="-122"/>
                          <a:cs typeface="Arial" panose="020B0604020202020204" pitchFamily="34" charset="0"/>
                        </a:rPr>
                        <a:t>7. </a:t>
                      </a:r>
                      <a:r>
                        <a:rPr lang="zh-CN" altLang="en-US" sz="1600" b="0" dirty="0" smtClean="0">
                          <a:solidFill>
                            <a:srgbClr val="000000"/>
                          </a:solidFill>
                          <a:latin typeface="Adobe 楷体 Std R" panose="02020400000000000000" charset="-122"/>
                          <a:ea typeface="Adobe 楷体 Std R" panose="02020400000000000000" charset="-122"/>
                          <a:cs typeface="Arial" panose="020B0604020202020204" pitchFamily="34" charset="0"/>
                        </a:rPr>
                        <a:t>盘子</a:t>
                      </a:r>
                      <a:endParaRPr lang="zh-CN" altLang="en-US" sz="1600" b="0" dirty="0" smtClean="0">
                        <a:solidFill>
                          <a:srgbClr val="000000"/>
                        </a:solidFill>
                        <a:latin typeface="Adobe 楷体 Std R" panose="02020400000000000000" charset="-122"/>
                        <a:ea typeface="Adobe 楷体 Std R" panose="02020400000000000000"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892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8.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花瓶</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98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9.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掉下</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55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10.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花</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11.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给</a:t>
                      </a:r>
                      <a:r>
                        <a:rPr lang="en-US" altLang="zh-CN" sz="1600" b="0">
                          <a:solidFill>
                            <a:srgbClr val="000000"/>
                          </a:solidFill>
                          <a:latin typeface="Adobe 楷体 Std R" panose="02020400000000000000" charset="-122"/>
                          <a:ea typeface="Adobe 楷体 Std R" panose="02020400000000000000" charset="-122"/>
                          <a:cs typeface="Adobe 楷体 Std R" panose="02020400000000000000" charset="-122"/>
                        </a:rPr>
                        <a:t>.....</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看</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12.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送给</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71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13. </a:t>
                      </a:r>
                      <a:r>
                        <a:rPr lang="zh-CN" sz="1600" b="0">
                          <a:solidFill>
                            <a:srgbClr val="000000"/>
                          </a:solidFill>
                          <a:latin typeface="Adobe 楷体 Std R" panose="02020400000000000000" charset="-122"/>
                          <a:ea typeface="Adobe 楷体 Std R" panose="02020400000000000000" charset="-122"/>
                          <a:cs typeface="Adobe 楷体 Std R" panose="02020400000000000000" charset="-122"/>
                        </a:rPr>
                        <a:t>乳酪</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14.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面包</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55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15.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肥皂</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55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16.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巧克力</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82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17.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糖</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60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18.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咖啡</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35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19.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茶</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20.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烟草</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21.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鸟</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715">
                <a:tc>
                  <a:txBody>
                    <a:bodyPr/>
                    <a:lstStyle/>
                    <a:p>
                      <a:pPr indent="0">
                        <a:buNone/>
                      </a:pPr>
                      <a:r>
                        <a:rPr lang="en-US" sz="1600" b="0">
                          <a:solidFill>
                            <a:srgbClr val="000000"/>
                          </a:solidFill>
                          <a:latin typeface="Adobe 楷体 Std R" panose="02020400000000000000" charset="-122"/>
                          <a:ea typeface="Adobe 楷体 Std R" panose="02020400000000000000" charset="-122"/>
                          <a:cs typeface="Arial" panose="020B0604020202020204" pitchFamily="34" charset="0"/>
                        </a:rPr>
                        <a:t>22. </a:t>
                      </a:r>
                      <a:r>
                        <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rPr>
                        <a:t>水壶</a:t>
                      </a:r>
                      <a:endPar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buNone/>
                      </a:pPr>
                      <a:r>
                        <a:rPr lang="en-US" sz="1600" b="0">
                          <a:solidFill>
                            <a:srgbClr val="000000"/>
                          </a:solidFill>
                          <a:latin typeface="Adobe 楷体 Std R" panose="02020400000000000000" charset="-122"/>
                          <a:ea typeface="Adobe 楷体 Std R" panose="02020400000000000000" charset="-122"/>
                          <a:cs typeface="Arial" panose="020B0604020202020204" pitchFamily="34" charset="0"/>
                        </a:rPr>
                        <a:t>23. </a:t>
                      </a:r>
                      <a:r>
                        <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rPr>
                        <a:t>茶壶</a:t>
                      </a:r>
                      <a:endPar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555">
                <a:tc>
                  <a:txBody>
                    <a:bodyPr/>
                    <a:lstStyle/>
                    <a:p>
                      <a:pPr indent="0">
                        <a:buNone/>
                      </a:pPr>
                      <a:r>
                        <a:rPr lang="en-US" sz="1600" b="0">
                          <a:solidFill>
                            <a:srgbClr val="000000"/>
                          </a:solidFill>
                          <a:latin typeface="Adobe 楷体 Std R" panose="02020400000000000000" charset="-122"/>
                          <a:ea typeface="Adobe 楷体 Std R" panose="02020400000000000000" charset="-122"/>
                          <a:cs typeface="Arial" panose="020B0604020202020204" pitchFamily="34" charset="0"/>
                        </a:rPr>
                        <a:t>24. </a:t>
                      </a:r>
                      <a:r>
                        <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rPr>
                        <a:t>老板</a:t>
                      </a:r>
                      <a:endPar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buNone/>
                      </a:pPr>
                      <a:r>
                        <a:rPr lang="en-US" sz="1600" b="0" dirty="0">
                          <a:solidFill>
                            <a:srgbClr val="000000"/>
                          </a:solidFill>
                          <a:latin typeface="Adobe 楷体 Std R" panose="02020400000000000000" charset="-122"/>
                          <a:ea typeface="Adobe 楷体 Std R" panose="02020400000000000000" charset="-122"/>
                          <a:cs typeface="Arial" panose="020B0604020202020204" pitchFamily="34" charset="0"/>
                        </a:rPr>
                        <a:t>25. </a:t>
                      </a:r>
                      <a:r>
                        <a:rPr lang="zh-CN" altLang="en-US" sz="1600" b="0" dirty="0">
                          <a:solidFill>
                            <a:srgbClr val="000000"/>
                          </a:solidFill>
                          <a:latin typeface="Adobe 楷体 Std R" panose="02020400000000000000" charset="-122"/>
                          <a:ea typeface="Adobe 楷体 Std R" panose="02020400000000000000" charset="-122"/>
                          <a:cs typeface="Arial" panose="020B0604020202020204" pitchFamily="34" charset="0"/>
                        </a:rPr>
                        <a:t>分</a:t>
                      </a:r>
                      <a:endParaRPr lang="zh-CN" altLang="en-US" sz="1600" b="0" dirty="0">
                        <a:solidFill>
                          <a:srgbClr val="000000"/>
                        </a:solidFill>
                        <a:latin typeface="Adobe 楷体 Std R" panose="02020400000000000000" charset="-122"/>
                        <a:ea typeface="Adobe 楷体 Std R" panose="02020400000000000000"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表格 5"/>
          <p:cNvGraphicFramePr>
            <a:graphicFrameLocks noGrp="1"/>
          </p:cNvGraphicFramePr>
          <p:nvPr/>
        </p:nvGraphicFramePr>
        <p:xfrm>
          <a:off x="3449320" y="234315"/>
          <a:ext cx="2173605" cy="6350000"/>
        </p:xfrm>
        <a:graphic>
          <a:graphicData uri="http://schemas.openxmlformats.org/drawingml/2006/table">
            <a:tbl>
              <a:tblPr firstRow="1" firstCol="1" bandRow="1">
                <a:tableStyleId>{5C22544A-7EE6-4342-B048-85BDC9FD1C3A}</a:tableStyleId>
              </a:tblPr>
              <a:tblGrid>
                <a:gridCol w="2173605"/>
              </a:tblGrid>
              <a:tr h="175260">
                <a:tc>
                  <a:txBody>
                    <a:bodyPr/>
                    <a:lstStyle/>
                    <a:p>
                      <a:pPr>
                        <a:lnSpc>
                          <a:spcPts val="2000"/>
                        </a:lnSpc>
                      </a:pPr>
                      <a:endParaRPr lang="zh-CN" altLang="en-US" sz="1800" dirty="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dirty="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dirty="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dirty="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3" name="表格 102"/>
          <p:cNvGraphicFramePr>
            <a:graphicFrameLocks noGrp="1"/>
          </p:cNvGraphicFramePr>
          <p:nvPr>
            <p:custDataLst>
              <p:tags r:id="rId2"/>
            </p:custDataLst>
          </p:nvPr>
        </p:nvGraphicFramePr>
        <p:xfrm>
          <a:off x="5679563" y="240924"/>
          <a:ext cx="4279900" cy="6350000"/>
        </p:xfrm>
        <a:graphic>
          <a:graphicData uri="http://schemas.openxmlformats.org/drawingml/2006/table">
            <a:tbl>
              <a:tblPr firstRow="1" firstCol="1" bandRow="1">
                <a:tableStyleId>{5C22544A-7EE6-4342-B048-85BDC9FD1C3A}</a:tableStyleId>
              </a:tblPr>
              <a:tblGrid>
                <a:gridCol w="2275205"/>
                <a:gridCol w="2004695"/>
              </a:tblGrid>
              <a:tr h="254000">
                <a:tc>
                  <a:txBody>
                    <a:bodyPr/>
                    <a:lstStyle/>
                    <a:p>
                      <a:pPr algn="l">
                        <a:lnSpc>
                          <a:spcPts val="2000"/>
                        </a:lnSpc>
                        <a:spcAft>
                          <a:spcPts val="0"/>
                        </a:spcAft>
                      </a:pPr>
                      <a:r>
                        <a:rPr lang="en-US" alt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26. </a:t>
                      </a:r>
                      <a:r>
                        <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书写</a:t>
                      </a:r>
                      <a:endPar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27.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拿起</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28.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蛋糕</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defTabSz="901700">
                        <a:lnSpc>
                          <a:spcPts val="2000"/>
                        </a:lnSpc>
                        <a:spcAft>
                          <a:spcPts val="0"/>
                        </a:spcAft>
                        <a:tabLst>
                          <a:tab pos="1163955" algn="l"/>
                        </a:tabLst>
                      </a:pPr>
                      <a:r>
                        <a:rPr lang="en-US" alt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29. </a:t>
                      </a:r>
                      <a:r>
                        <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饼干</a:t>
                      </a:r>
                      <a:endPar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30. </a:t>
                      </a:r>
                      <a:r>
                        <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喜欢</a:t>
                      </a:r>
                      <a:endPar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31. </a:t>
                      </a:r>
                      <a:r>
                        <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想</a:t>
                      </a:r>
                      <a:endPar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32.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新鲜的</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33.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鸡蛋</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34.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黄油</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35.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纯净的</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36.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蜂蜜</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37. </a:t>
                      </a:r>
                      <a:r>
                        <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成熟的</a:t>
                      </a:r>
                      <a:endPar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38.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香蕉</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39.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果酱</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40.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甜的</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41.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橙</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42.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上等的</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just">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43.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苹果</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44.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果酒</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45.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啤酒</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46.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黑板</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47.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锤子</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48.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上漆，涂</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49.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粉红色</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50.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最喜欢的</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dirty="0">
                          <a:solidFill>
                            <a:schemeClr val="tx1"/>
                          </a:solidFill>
                          <a:effectLst/>
                          <a:latin typeface="Adobe 楷体 Std R" panose="02020400000000000000" charset="-122"/>
                          <a:ea typeface="Adobe 楷体 Std R" panose="02020400000000000000" charset="-122"/>
                        </a:rPr>
                        <a:t> </a:t>
                      </a:r>
                      <a:endParaRPr 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0" y="0"/>
            <a:ext cx="12299950" cy="6858000"/>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1" name="矩形 10"/>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5" name="圆角矩形 14"/>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大桥教育.png"/>
          <p:cNvPicPr>
            <a:picLocks noChangeAspect="1"/>
          </p:cNvPicPr>
          <p:nvPr/>
        </p:nvPicPr>
        <p:blipFill>
          <a:blip r:embed="rId1" cstate="print"/>
          <a:stretch>
            <a:fillRect/>
          </a:stretch>
        </p:blipFill>
        <p:spPr>
          <a:xfrm>
            <a:off x="9897745" y="57150"/>
            <a:ext cx="2100580" cy="581025"/>
          </a:xfrm>
          <a:prstGeom prst="rect">
            <a:avLst/>
          </a:prstGeom>
        </p:spPr>
      </p:pic>
      <p:graphicFrame>
        <p:nvGraphicFramePr>
          <p:cNvPr id="98" name="表格 97"/>
          <p:cNvGraphicFramePr>
            <a:graphicFrameLocks noGrp="1"/>
          </p:cNvGraphicFramePr>
          <p:nvPr/>
        </p:nvGraphicFramePr>
        <p:xfrm>
          <a:off x="1106805" y="234315"/>
          <a:ext cx="2342515" cy="6350000"/>
        </p:xfrm>
        <a:graphic>
          <a:graphicData uri="http://schemas.openxmlformats.org/drawingml/2006/table">
            <a:tbl>
              <a:tblPr firstRow="1" firstCol="1" bandRow="1">
                <a:tableStyleId>{5C22544A-7EE6-4342-B048-85BDC9FD1C3A}</a:tableStyleId>
              </a:tblPr>
              <a:tblGrid>
                <a:gridCol w="2342515"/>
              </a:tblGrid>
              <a:tr h="26035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工作</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2.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努力地</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55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3.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做</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35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4.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书橱，书架</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5.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作业</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35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6.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听</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350">
                <a:tc>
                  <a:txBody>
                    <a:bodyPr/>
                    <a:lstStyle/>
                    <a:p>
                      <a:pPr indent="0">
                        <a:lnSpc>
                          <a:spcPct val="100000"/>
                        </a:lnSpc>
                        <a:buNone/>
                      </a:pPr>
                      <a:r>
                        <a:rPr lang="en-US" sz="1600" b="0" dirty="0" smtClean="0">
                          <a:solidFill>
                            <a:srgbClr val="000000"/>
                          </a:solidFill>
                          <a:latin typeface="Adobe 楷体 Std R" panose="02020400000000000000" charset="-122"/>
                          <a:ea typeface="Adobe 楷体 Std R" panose="02020400000000000000" charset="-122"/>
                          <a:cs typeface="Arial" panose="020B0604020202020204" pitchFamily="34" charset="0"/>
                        </a:rPr>
                        <a:t>7. </a:t>
                      </a:r>
                      <a:r>
                        <a:rPr lang="zh-CN" altLang="en-US" sz="1600" b="0" dirty="0" smtClean="0">
                          <a:solidFill>
                            <a:srgbClr val="000000"/>
                          </a:solidFill>
                          <a:latin typeface="Adobe 楷体 Std R" panose="02020400000000000000" charset="-122"/>
                          <a:ea typeface="Adobe 楷体 Std R" panose="02020400000000000000" charset="-122"/>
                          <a:cs typeface="Arial" panose="020B0604020202020204" pitchFamily="34" charset="0"/>
                        </a:rPr>
                        <a:t>盘子</a:t>
                      </a:r>
                      <a:endParaRPr lang="zh-CN" altLang="en-US" sz="1600" b="0" dirty="0" smtClean="0">
                        <a:solidFill>
                          <a:srgbClr val="000000"/>
                        </a:solidFill>
                        <a:latin typeface="Adobe 楷体 Std R" panose="02020400000000000000" charset="-122"/>
                        <a:ea typeface="Adobe 楷体 Std R" panose="02020400000000000000"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892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8.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花瓶</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98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9.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掉下</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55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10.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花</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11.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给</a:t>
                      </a:r>
                      <a:r>
                        <a:rPr lang="en-US" altLang="zh-CN" sz="1600" b="0">
                          <a:solidFill>
                            <a:srgbClr val="000000"/>
                          </a:solidFill>
                          <a:latin typeface="Adobe 楷体 Std R" panose="02020400000000000000" charset="-122"/>
                          <a:ea typeface="Adobe 楷体 Std R" panose="02020400000000000000" charset="-122"/>
                          <a:cs typeface="Adobe 楷体 Std R" panose="02020400000000000000" charset="-122"/>
                        </a:rPr>
                        <a:t>.....</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看</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12.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送给</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71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13. </a:t>
                      </a:r>
                      <a:r>
                        <a:rPr lang="zh-CN" sz="1600" b="0">
                          <a:solidFill>
                            <a:srgbClr val="000000"/>
                          </a:solidFill>
                          <a:latin typeface="Adobe 楷体 Std R" panose="02020400000000000000" charset="-122"/>
                          <a:ea typeface="Adobe 楷体 Std R" panose="02020400000000000000" charset="-122"/>
                          <a:cs typeface="Adobe 楷体 Std R" panose="02020400000000000000" charset="-122"/>
                        </a:rPr>
                        <a:t>乳酪</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14.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面包</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55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15.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肥皂</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55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16.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巧克力</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82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17.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糖</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8605">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18.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咖啡</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6035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19.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茶</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lnSpc>
                          <a:spcPct val="100000"/>
                        </a:lnSpc>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20.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烟草</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buNone/>
                      </a:pPr>
                      <a:r>
                        <a:rPr lang="en-US" sz="1600" b="0">
                          <a:solidFill>
                            <a:srgbClr val="000000"/>
                          </a:solidFill>
                          <a:latin typeface="Adobe 楷体 Std R" panose="02020400000000000000" charset="-122"/>
                          <a:ea typeface="Adobe 楷体 Std R" panose="02020400000000000000" charset="-122"/>
                          <a:cs typeface="Adobe 楷体 Std R" panose="02020400000000000000" charset="-122"/>
                        </a:rPr>
                        <a:t>21. </a:t>
                      </a:r>
                      <a:r>
                        <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rPr>
                        <a:t>鸟</a:t>
                      </a:r>
                      <a:endParaRPr lang="zh-CN" altLang="en-US" sz="1600" b="0">
                        <a:solidFill>
                          <a:srgbClr val="000000"/>
                        </a:solidFill>
                        <a:latin typeface="Adobe 楷体 Std R" panose="02020400000000000000" charset="-122"/>
                        <a:ea typeface="Adobe 楷体 Std R" panose="02020400000000000000" charset="-122"/>
                        <a:cs typeface="Adobe 楷体 Std R" panose="02020400000000000000" charset="-122"/>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9715">
                <a:tc>
                  <a:txBody>
                    <a:bodyPr/>
                    <a:lstStyle/>
                    <a:p>
                      <a:pPr indent="0">
                        <a:buNone/>
                      </a:pPr>
                      <a:r>
                        <a:rPr lang="en-US" sz="1600" b="0">
                          <a:solidFill>
                            <a:srgbClr val="000000"/>
                          </a:solidFill>
                          <a:latin typeface="Adobe 楷体 Std R" panose="02020400000000000000" charset="-122"/>
                          <a:ea typeface="Adobe 楷体 Std R" panose="02020400000000000000" charset="-122"/>
                          <a:cs typeface="Arial" panose="020B0604020202020204" pitchFamily="34" charset="0"/>
                        </a:rPr>
                        <a:t>22. </a:t>
                      </a:r>
                      <a:r>
                        <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rPr>
                        <a:t>水壶</a:t>
                      </a:r>
                      <a:endPar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buNone/>
                      </a:pPr>
                      <a:r>
                        <a:rPr lang="en-US" sz="1600" b="0">
                          <a:solidFill>
                            <a:srgbClr val="000000"/>
                          </a:solidFill>
                          <a:latin typeface="Adobe 楷体 Std R" panose="02020400000000000000" charset="-122"/>
                          <a:ea typeface="Adobe 楷体 Std R" panose="02020400000000000000" charset="-122"/>
                          <a:cs typeface="Arial" panose="020B0604020202020204" pitchFamily="34" charset="0"/>
                        </a:rPr>
                        <a:t>23. </a:t>
                      </a:r>
                      <a:r>
                        <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rPr>
                        <a:t>茶壶</a:t>
                      </a:r>
                      <a:endPar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49555">
                <a:tc>
                  <a:txBody>
                    <a:bodyPr/>
                    <a:lstStyle/>
                    <a:p>
                      <a:pPr indent="0">
                        <a:buNone/>
                      </a:pPr>
                      <a:r>
                        <a:rPr lang="en-US" sz="1600" b="0">
                          <a:solidFill>
                            <a:srgbClr val="000000"/>
                          </a:solidFill>
                          <a:latin typeface="Adobe 楷体 Std R" panose="02020400000000000000" charset="-122"/>
                          <a:ea typeface="Adobe 楷体 Std R" panose="02020400000000000000" charset="-122"/>
                          <a:cs typeface="Arial" panose="020B0604020202020204" pitchFamily="34" charset="0"/>
                        </a:rPr>
                        <a:t>24. </a:t>
                      </a:r>
                      <a:r>
                        <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rPr>
                        <a:t>老板</a:t>
                      </a:r>
                      <a:endParaRPr lang="zh-CN" altLang="en-US" sz="1600" b="0">
                        <a:solidFill>
                          <a:srgbClr val="000000"/>
                        </a:solidFill>
                        <a:latin typeface="Adobe 楷体 Std R" panose="02020400000000000000" charset="-122"/>
                        <a:ea typeface="Adobe 楷体 Std R" panose="02020400000000000000"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0190">
                <a:tc>
                  <a:txBody>
                    <a:bodyPr/>
                    <a:lstStyle/>
                    <a:p>
                      <a:pPr indent="0">
                        <a:buNone/>
                      </a:pPr>
                      <a:r>
                        <a:rPr lang="en-US" sz="1600" b="0" dirty="0">
                          <a:solidFill>
                            <a:srgbClr val="000000"/>
                          </a:solidFill>
                          <a:latin typeface="Adobe 楷体 Std R" panose="02020400000000000000" charset="-122"/>
                          <a:ea typeface="Adobe 楷体 Std R" panose="02020400000000000000" charset="-122"/>
                          <a:cs typeface="Arial" panose="020B0604020202020204" pitchFamily="34" charset="0"/>
                        </a:rPr>
                        <a:t>25. </a:t>
                      </a:r>
                      <a:r>
                        <a:rPr lang="zh-CN" altLang="en-US" sz="1600" b="0" dirty="0">
                          <a:solidFill>
                            <a:srgbClr val="000000"/>
                          </a:solidFill>
                          <a:latin typeface="Adobe 楷体 Std R" panose="02020400000000000000" charset="-122"/>
                          <a:ea typeface="Adobe 楷体 Std R" panose="02020400000000000000" charset="-122"/>
                          <a:cs typeface="Arial" panose="020B0604020202020204" pitchFamily="34" charset="0"/>
                        </a:rPr>
                        <a:t>分</a:t>
                      </a:r>
                      <a:endParaRPr lang="zh-CN" altLang="en-US" sz="1600" b="0" dirty="0">
                        <a:solidFill>
                          <a:srgbClr val="000000"/>
                        </a:solidFill>
                        <a:latin typeface="Adobe 楷体 Std R" panose="02020400000000000000" charset="-122"/>
                        <a:ea typeface="Adobe 楷体 Std R" panose="02020400000000000000" charset="-122"/>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6" name="表格 5"/>
          <p:cNvGraphicFramePr>
            <a:graphicFrameLocks noGrp="1"/>
          </p:cNvGraphicFramePr>
          <p:nvPr/>
        </p:nvGraphicFramePr>
        <p:xfrm>
          <a:off x="3449320" y="234315"/>
          <a:ext cx="2173605" cy="6350000"/>
        </p:xfrm>
        <a:graphic>
          <a:graphicData uri="http://schemas.openxmlformats.org/drawingml/2006/table">
            <a:tbl>
              <a:tblPr firstRow="1" firstCol="1" bandRow="1">
                <a:tableStyleId>{5C22544A-7EE6-4342-B048-85BDC9FD1C3A}</a:tableStyleId>
              </a:tblPr>
              <a:tblGrid>
                <a:gridCol w="2173605"/>
              </a:tblGrid>
              <a:tr h="175260">
                <a:tc>
                  <a:txBody>
                    <a:bodyPr/>
                    <a:lstStyle/>
                    <a:p>
                      <a:pPr>
                        <a:lnSpc>
                          <a:spcPts val="2000"/>
                        </a:lnSpc>
                      </a:pPr>
                      <a:endParaRPr lang="zh-CN" altLang="en-US" sz="1800" dirty="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dirty="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dirty="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nSpc>
                          <a:spcPts val="2000"/>
                        </a:lnSpc>
                      </a:pPr>
                      <a:endParaRPr lang="zh-CN" altLang="en-US" sz="1800" dirty="0">
                        <a:latin typeface="Adobe 楷体 Std R" panose="02020400000000000000" charset="-122"/>
                        <a:ea typeface="Adobe 楷体 Std R" panose="02020400000000000000" charset="-122"/>
                      </a:endParaRPr>
                    </a:p>
                  </a:txBody>
                  <a:tcPr marL="39448" marR="39448"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graphicFrame>
        <p:nvGraphicFramePr>
          <p:cNvPr id="103" name="表格 102"/>
          <p:cNvGraphicFramePr>
            <a:graphicFrameLocks noGrp="1"/>
          </p:cNvGraphicFramePr>
          <p:nvPr>
            <p:custDataLst>
              <p:tags r:id="rId2"/>
            </p:custDataLst>
          </p:nvPr>
        </p:nvGraphicFramePr>
        <p:xfrm>
          <a:off x="5679563" y="251084"/>
          <a:ext cx="4279900" cy="6350000"/>
        </p:xfrm>
        <a:graphic>
          <a:graphicData uri="http://schemas.openxmlformats.org/drawingml/2006/table">
            <a:tbl>
              <a:tblPr firstRow="1" firstCol="1" bandRow="1">
                <a:tableStyleId>{5C22544A-7EE6-4342-B048-85BDC9FD1C3A}</a:tableStyleId>
              </a:tblPr>
              <a:tblGrid>
                <a:gridCol w="2275205"/>
                <a:gridCol w="2004695"/>
              </a:tblGrid>
              <a:tr h="254000">
                <a:tc>
                  <a:txBody>
                    <a:bodyPr/>
                    <a:lstStyle/>
                    <a:p>
                      <a:pPr algn="l">
                        <a:lnSpc>
                          <a:spcPts val="2000"/>
                        </a:lnSpc>
                        <a:spcAft>
                          <a:spcPts val="0"/>
                        </a:spcAft>
                      </a:pPr>
                      <a:r>
                        <a:rPr lang="en-US" alt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26. </a:t>
                      </a:r>
                      <a:r>
                        <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书写</a:t>
                      </a:r>
                      <a:endPar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27.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拿起</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28.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蛋糕</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defTabSz="901700">
                        <a:lnSpc>
                          <a:spcPts val="2000"/>
                        </a:lnSpc>
                        <a:spcAft>
                          <a:spcPts val="0"/>
                        </a:spcAft>
                        <a:tabLst>
                          <a:tab pos="1163955" algn="l"/>
                        </a:tabLst>
                      </a:pPr>
                      <a:r>
                        <a:rPr lang="en-US" alt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29. </a:t>
                      </a:r>
                      <a:r>
                        <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饼干</a:t>
                      </a:r>
                      <a:endPar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30. </a:t>
                      </a:r>
                      <a:r>
                        <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喜欢</a:t>
                      </a:r>
                      <a:endPar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31. </a:t>
                      </a:r>
                      <a:r>
                        <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想</a:t>
                      </a:r>
                      <a:endPar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32.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新鲜的</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33.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鸡蛋</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34.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黄油</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35.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纯净的</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36.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蜂蜜</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37. </a:t>
                      </a:r>
                      <a:r>
                        <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成熟的</a:t>
                      </a:r>
                      <a:endParaRPr lang="zh-CN" altLang="en-US"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38.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香蕉</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39.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果酱</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40.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甜的</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41.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橙</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42.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上等的</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just">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43.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苹果</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44.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果酒</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45.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啤酒</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46.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黑板</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47.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锤子</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48.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上漆，涂</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49.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粉红色</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a:solidFill>
                            <a:schemeClr val="tx1"/>
                          </a:solidFill>
                          <a:effectLst/>
                          <a:latin typeface="Adobe 楷体 Std R" panose="02020400000000000000" charset="-122"/>
                          <a:ea typeface="Adobe 楷体 Std R" panose="02020400000000000000" charset="-122"/>
                        </a:rPr>
                        <a:t> </a:t>
                      </a:r>
                      <a:endParaRPr 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r h="254000">
                <a:tc>
                  <a:txBody>
                    <a:bodyPr/>
                    <a:lstStyle/>
                    <a:p>
                      <a:pPr algn="l">
                        <a:lnSpc>
                          <a:spcPts val="2000"/>
                        </a:lnSpc>
                        <a:spcAft>
                          <a:spcPts val="0"/>
                        </a:spcAft>
                      </a:pPr>
                      <a:r>
                        <a:rPr lang="en-US" altLang="zh-CN"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50. </a:t>
                      </a:r>
                      <a:r>
                        <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rPr>
                        <a:t>最喜欢的</a:t>
                      </a:r>
                      <a:endParaRPr lang="zh-CN" altLang="en-US" sz="1400" b="0" kern="10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lnSpc>
                          <a:spcPts val="2000"/>
                        </a:lnSpc>
                        <a:spcAft>
                          <a:spcPts val="0"/>
                        </a:spcAft>
                      </a:pPr>
                      <a:r>
                        <a:rPr lang="en-US" sz="1800" b="0" kern="100" dirty="0">
                          <a:solidFill>
                            <a:schemeClr val="tx1"/>
                          </a:solidFill>
                          <a:effectLst/>
                          <a:latin typeface="Adobe 楷体 Std R" panose="02020400000000000000" charset="-122"/>
                          <a:ea typeface="Adobe 楷体 Std R" panose="02020400000000000000" charset="-122"/>
                        </a:rPr>
                        <a:t> </a:t>
                      </a:r>
                      <a:endParaRPr lang="zh-CN" sz="1400" b="0" kern="100" dirty="0">
                        <a:solidFill>
                          <a:schemeClr val="tx1"/>
                        </a:solidFill>
                        <a:effectLst/>
                        <a:latin typeface="Adobe 楷体 Std R" panose="02020400000000000000" charset="-122"/>
                        <a:ea typeface="Adobe 楷体 Std R" panose="02020400000000000000" charset="-122"/>
                        <a:cs typeface="Times New Roman" panose="02020603050405020304" pitchFamily="18" charset="0"/>
                      </a:endParaRPr>
                    </a:p>
                  </a:txBody>
                  <a:tcPr marL="40407" marR="40407"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r>
            </a:tbl>
          </a:graphicData>
        </a:graphic>
      </p:graphicFrame>
      <p:sp>
        <p:nvSpPr>
          <p:cNvPr id="4" name="文本框 3"/>
          <p:cNvSpPr txBox="1"/>
          <p:nvPr/>
        </p:nvSpPr>
        <p:spPr>
          <a:xfrm>
            <a:off x="3402330" y="179070"/>
            <a:ext cx="2124710" cy="4015105"/>
          </a:xfrm>
          <a:prstGeom prst="rect">
            <a:avLst/>
          </a:prstGeom>
          <a:noFill/>
        </p:spPr>
        <p:txBody>
          <a:bodyPr wrap="square" rtlCol="0">
            <a:spAutoFit/>
          </a:bodyPr>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work</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hard</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make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bookcase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homework</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listen</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dish</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vase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drop</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flower</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show</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send</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cheese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bread</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p:txBody>
      </p:sp>
      <p:sp>
        <p:nvSpPr>
          <p:cNvPr id="5" name="文本框 4"/>
          <p:cNvSpPr txBox="1"/>
          <p:nvPr/>
        </p:nvSpPr>
        <p:spPr>
          <a:xfrm>
            <a:off x="3402330" y="3753485"/>
            <a:ext cx="2124710" cy="2968625"/>
          </a:xfrm>
          <a:prstGeom prst="rect">
            <a:avLst/>
          </a:prstGeom>
          <a:noFill/>
        </p:spPr>
        <p:txBody>
          <a:bodyPr wrap="square" rtlCol="0">
            <a:spAutoFit/>
          </a:bodyPr>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soap</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chocolate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sugar</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coffee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tea</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tobacco</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bird</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kettle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teapot</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boss</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minute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p:txBody>
      </p:sp>
      <p:sp>
        <p:nvSpPr>
          <p:cNvPr id="7" name="文本框 6"/>
          <p:cNvSpPr txBox="1"/>
          <p:nvPr/>
        </p:nvSpPr>
        <p:spPr>
          <a:xfrm>
            <a:off x="7970520" y="179070"/>
            <a:ext cx="2124710" cy="4015105"/>
          </a:xfrm>
          <a:prstGeom prst="rect">
            <a:avLst/>
          </a:prstGeom>
          <a:noFill/>
        </p:spPr>
        <p:txBody>
          <a:bodyPr wrap="square" rtlCol="0">
            <a:spAutoFit/>
          </a:bodyPr>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handwriting</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lift</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cake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biscuit</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like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want</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fresh</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egg</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butter</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pure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honey</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ripe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banana</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jam</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p:txBody>
      </p:sp>
      <p:sp>
        <p:nvSpPr>
          <p:cNvPr id="8" name="文本框 7"/>
          <p:cNvSpPr txBox="1"/>
          <p:nvPr/>
        </p:nvSpPr>
        <p:spPr>
          <a:xfrm>
            <a:off x="7970520" y="3753485"/>
            <a:ext cx="2124710" cy="2968625"/>
          </a:xfrm>
          <a:prstGeom prst="rect">
            <a:avLst/>
          </a:prstGeom>
          <a:noFill/>
        </p:spPr>
        <p:txBody>
          <a:bodyPr wrap="square" rtlCol="0">
            <a:spAutoFit/>
          </a:bodyPr>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sym typeface="+mn-ea"/>
              </a:rPr>
              <a:t>sweet</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sym typeface="+mn-ea"/>
              </a:rPr>
              <a:t>orange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sym typeface="+mn-ea"/>
              </a:rPr>
              <a:t>choice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sym typeface="+mn-ea"/>
              </a:rPr>
              <a:t>apple</a:t>
            </a:r>
            <a:endParaRPr lang="en-US" altLang="zh-CN" sz="2000">
              <a:solidFill>
                <a:srgbClr val="FF0000"/>
              </a:solidFill>
              <a:latin typeface="Tahoma" panose="020B0604030504040204" charset="0"/>
              <a:ea typeface="Adobe 楷体 Std R" panose="02020400000000000000" charset="-122"/>
              <a:cs typeface="Tahoma" panose="020B0604030504040204" charset="0"/>
              <a:sym typeface="+mn-ea"/>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wine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beer</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blackboard</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hammer</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paint</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pink</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a:p>
            <a:pPr>
              <a:lnSpc>
                <a:spcPct val="85000"/>
              </a:lnSpc>
              <a:spcBef>
                <a:spcPts val="0"/>
              </a:spcBef>
              <a:spcAft>
                <a:spcPts val="0"/>
              </a:spcAft>
            </a:pPr>
            <a:r>
              <a:rPr lang="en-US" altLang="zh-CN" sz="2000">
                <a:solidFill>
                  <a:srgbClr val="FF0000"/>
                </a:solidFill>
                <a:latin typeface="Tahoma" panose="020B0604030504040204" charset="0"/>
                <a:ea typeface="Adobe 楷体 Std R" panose="02020400000000000000" charset="-122"/>
                <a:cs typeface="Tahoma" panose="020B0604030504040204" charset="0"/>
              </a:rPr>
              <a:t>favourite</a:t>
            </a:r>
            <a:endParaRPr lang="en-US" altLang="zh-CN" sz="2000">
              <a:solidFill>
                <a:srgbClr val="FF0000"/>
              </a:solidFill>
              <a:latin typeface="Tahoma" panose="020B0604030504040204" charset="0"/>
              <a:ea typeface="Adobe 楷体 Std R" panose="02020400000000000000" charset="-122"/>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500" fill="hold">
                                          <p:stCondLst>
                                            <p:cond delay="0"/>
                                          </p:stCondLst>
                                        </p:cTn>
                                        <p:tgtEl>
                                          <p:spTgt spid="4">
                                            <p:txEl>
                                              <p:pRg st="0" end="0"/>
                                            </p:txEl>
                                          </p:spTgt>
                                        </p:tgtEl>
                                        <p:attrNameLst>
                                          <p:attrName>style.visibility</p:attrName>
                                        </p:attrNameLst>
                                      </p:cBhvr>
                                      <p:to>
                                        <p:strVal val="visible"/>
                                      </p:to>
                                    </p:set>
                                    <p:animEffect transition="in" filter="wheel(1)">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500" fill="hold">
                                          <p:stCondLst>
                                            <p:cond delay="0"/>
                                          </p:stCondLst>
                                        </p:cTn>
                                        <p:tgtEl>
                                          <p:spTgt spid="4">
                                            <p:txEl>
                                              <p:pRg st="1" end="1"/>
                                            </p:txEl>
                                          </p:spTgt>
                                        </p:tgtEl>
                                        <p:attrNameLst>
                                          <p:attrName>style.visibility</p:attrName>
                                        </p:attrNameLst>
                                      </p:cBhvr>
                                      <p:to>
                                        <p:strVal val="visible"/>
                                      </p:to>
                                    </p:set>
                                    <p:animEffect transition="in" filter="wheel(1)">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500" fill="hold">
                                          <p:stCondLst>
                                            <p:cond delay="0"/>
                                          </p:stCondLst>
                                        </p:cTn>
                                        <p:tgtEl>
                                          <p:spTgt spid="4">
                                            <p:txEl>
                                              <p:pRg st="2" end="2"/>
                                            </p:txEl>
                                          </p:spTgt>
                                        </p:tgtEl>
                                        <p:attrNameLst>
                                          <p:attrName>style.visibility</p:attrName>
                                        </p:attrNameLst>
                                      </p:cBhvr>
                                      <p:to>
                                        <p:strVal val="visible"/>
                                      </p:to>
                                    </p:set>
                                    <p:animEffect transition="in" filter="wheel(1)">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500" fill="hold">
                                          <p:stCondLst>
                                            <p:cond delay="0"/>
                                          </p:stCondLst>
                                        </p:cTn>
                                        <p:tgtEl>
                                          <p:spTgt spid="4">
                                            <p:txEl>
                                              <p:pRg st="3" end="3"/>
                                            </p:txEl>
                                          </p:spTgt>
                                        </p:tgtEl>
                                        <p:attrNameLst>
                                          <p:attrName>style.visibility</p:attrName>
                                        </p:attrNameLst>
                                      </p:cBhvr>
                                      <p:to>
                                        <p:strVal val="visible"/>
                                      </p:to>
                                    </p:set>
                                    <p:animEffect transition="in" filter="wheel(1)">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500" fill="hold">
                                          <p:stCondLst>
                                            <p:cond delay="0"/>
                                          </p:stCondLst>
                                        </p:cTn>
                                        <p:tgtEl>
                                          <p:spTgt spid="4">
                                            <p:txEl>
                                              <p:pRg st="4" end="4"/>
                                            </p:txEl>
                                          </p:spTgt>
                                        </p:tgtEl>
                                        <p:attrNameLst>
                                          <p:attrName>style.visibility</p:attrName>
                                        </p:attrNameLst>
                                      </p:cBhvr>
                                      <p:to>
                                        <p:strVal val="visible"/>
                                      </p:to>
                                    </p:set>
                                    <p:animEffect transition="in" filter="wheel(1)">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500" fill="hold">
                                          <p:stCondLst>
                                            <p:cond delay="0"/>
                                          </p:stCondLst>
                                        </p:cTn>
                                        <p:tgtEl>
                                          <p:spTgt spid="4">
                                            <p:txEl>
                                              <p:pRg st="5" end="5"/>
                                            </p:txEl>
                                          </p:spTgt>
                                        </p:tgtEl>
                                        <p:attrNameLst>
                                          <p:attrName>style.visibility</p:attrName>
                                        </p:attrNameLst>
                                      </p:cBhvr>
                                      <p:to>
                                        <p:strVal val="visible"/>
                                      </p:to>
                                    </p:set>
                                    <p:animEffect transition="in" filter="wheel(1)">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500" fill="hold">
                                          <p:stCondLst>
                                            <p:cond delay="0"/>
                                          </p:stCondLst>
                                        </p:cTn>
                                        <p:tgtEl>
                                          <p:spTgt spid="4">
                                            <p:txEl>
                                              <p:pRg st="6" end="6"/>
                                            </p:txEl>
                                          </p:spTgt>
                                        </p:tgtEl>
                                        <p:attrNameLst>
                                          <p:attrName>style.visibility</p:attrName>
                                        </p:attrNameLst>
                                      </p:cBhvr>
                                      <p:to>
                                        <p:strVal val="visible"/>
                                      </p:to>
                                    </p:set>
                                    <p:animEffect transition="in" filter="wheel(1)">
                                      <p:cBhvr>
                                        <p:cTn id="37" dur="500"/>
                                        <p:tgtEl>
                                          <p:spTgt spid="4">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500" fill="hold">
                                          <p:stCondLst>
                                            <p:cond delay="0"/>
                                          </p:stCondLst>
                                        </p:cTn>
                                        <p:tgtEl>
                                          <p:spTgt spid="4">
                                            <p:txEl>
                                              <p:pRg st="7" end="7"/>
                                            </p:txEl>
                                          </p:spTgt>
                                        </p:tgtEl>
                                        <p:attrNameLst>
                                          <p:attrName>style.visibility</p:attrName>
                                        </p:attrNameLst>
                                      </p:cBhvr>
                                      <p:to>
                                        <p:strVal val="visible"/>
                                      </p:to>
                                    </p:set>
                                    <p:animEffect transition="in" filter="wheel(1)">
                                      <p:cBhvr>
                                        <p:cTn id="42" dur="500"/>
                                        <p:tgtEl>
                                          <p:spTgt spid="4">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500" fill="hold">
                                          <p:stCondLst>
                                            <p:cond delay="0"/>
                                          </p:stCondLst>
                                        </p:cTn>
                                        <p:tgtEl>
                                          <p:spTgt spid="4">
                                            <p:txEl>
                                              <p:pRg st="8" end="8"/>
                                            </p:txEl>
                                          </p:spTgt>
                                        </p:tgtEl>
                                        <p:attrNameLst>
                                          <p:attrName>style.visibility</p:attrName>
                                        </p:attrNameLst>
                                      </p:cBhvr>
                                      <p:to>
                                        <p:strVal val="visible"/>
                                      </p:to>
                                    </p:set>
                                    <p:animEffect transition="in" filter="wheel(1)">
                                      <p:cBhvr>
                                        <p:cTn id="47" dur="500"/>
                                        <p:tgtEl>
                                          <p:spTgt spid="4">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500" fill="hold">
                                          <p:stCondLst>
                                            <p:cond delay="0"/>
                                          </p:stCondLst>
                                        </p:cTn>
                                        <p:tgtEl>
                                          <p:spTgt spid="4">
                                            <p:txEl>
                                              <p:pRg st="9" end="9"/>
                                            </p:txEl>
                                          </p:spTgt>
                                        </p:tgtEl>
                                        <p:attrNameLst>
                                          <p:attrName>style.visibility</p:attrName>
                                        </p:attrNameLst>
                                      </p:cBhvr>
                                      <p:to>
                                        <p:strVal val="visible"/>
                                      </p:to>
                                    </p:set>
                                    <p:animEffect transition="in" filter="wheel(1)">
                                      <p:cBhvr>
                                        <p:cTn id="52" dur="500"/>
                                        <p:tgtEl>
                                          <p:spTgt spid="4">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500" fill="hold">
                                          <p:stCondLst>
                                            <p:cond delay="0"/>
                                          </p:stCondLst>
                                        </p:cTn>
                                        <p:tgtEl>
                                          <p:spTgt spid="4">
                                            <p:txEl>
                                              <p:pRg st="10" end="10"/>
                                            </p:txEl>
                                          </p:spTgt>
                                        </p:tgtEl>
                                        <p:attrNameLst>
                                          <p:attrName>style.visibility</p:attrName>
                                        </p:attrNameLst>
                                      </p:cBhvr>
                                      <p:to>
                                        <p:strVal val="visible"/>
                                      </p:to>
                                    </p:set>
                                    <p:animEffect transition="in" filter="wheel(1)">
                                      <p:cBhvr>
                                        <p:cTn id="57" dur="500"/>
                                        <p:tgtEl>
                                          <p:spTgt spid="4">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500" fill="hold">
                                          <p:stCondLst>
                                            <p:cond delay="0"/>
                                          </p:stCondLst>
                                        </p:cTn>
                                        <p:tgtEl>
                                          <p:spTgt spid="4">
                                            <p:txEl>
                                              <p:pRg st="11" end="11"/>
                                            </p:txEl>
                                          </p:spTgt>
                                        </p:tgtEl>
                                        <p:attrNameLst>
                                          <p:attrName>style.visibility</p:attrName>
                                        </p:attrNameLst>
                                      </p:cBhvr>
                                      <p:to>
                                        <p:strVal val="visible"/>
                                      </p:to>
                                    </p:set>
                                    <p:animEffect transition="in" filter="wheel(1)">
                                      <p:cBhvr>
                                        <p:cTn id="62" dur="500"/>
                                        <p:tgtEl>
                                          <p:spTgt spid="4">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500" fill="hold">
                                          <p:stCondLst>
                                            <p:cond delay="0"/>
                                          </p:stCondLst>
                                        </p:cTn>
                                        <p:tgtEl>
                                          <p:spTgt spid="4">
                                            <p:txEl>
                                              <p:pRg st="12" end="12"/>
                                            </p:txEl>
                                          </p:spTgt>
                                        </p:tgtEl>
                                        <p:attrNameLst>
                                          <p:attrName>style.visibility</p:attrName>
                                        </p:attrNameLst>
                                      </p:cBhvr>
                                      <p:to>
                                        <p:strVal val="visible"/>
                                      </p:to>
                                    </p:set>
                                    <p:animEffect transition="in" filter="wheel(1)">
                                      <p:cBhvr>
                                        <p:cTn id="67" dur="500"/>
                                        <p:tgtEl>
                                          <p:spTgt spid="4">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500" fill="hold">
                                          <p:stCondLst>
                                            <p:cond delay="0"/>
                                          </p:stCondLst>
                                        </p:cTn>
                                        <p:tgtEl>
                                          <p:spTgt spid="4">
                                            <p:txEl>
                                              <p:pRg st="13" end="13"/>
                                            </p:txEl>
                                          </p:spTgt>
                                        </p:tgtEl>
                                        <p:attrNameLst>
                                          <p:attrName>style.visibility</p:attrName>
                                        </p:attrNameLst>
                                      </p:cBhvr>
                                      <p:to>
                                        <p:strVal val="visible"/>
                                      </p:to>
                                    </p:set>
                                    <p:animEffect transition="in" filter="wheel(1)">
                                      <p:cBhvr>
                                        <p:cTn id="72" dur="500"/>
                                        <p:tgtEl>
                                          <p:spTgt spid="4">
                                            <p:txEl>
                                              <p:pRg st="13" end="1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5">
                                            <p:txEl>
                                              <p:pRg st="0" end="0"/>
                                            </p:txEl>
                                          </p:spTgt>
                                        </p:tgtEl>
                                        <p:attrNameLst>
                                          <p:attrName>style.visibility</p:attrName>
                                        </p:attrNameLst>
                                      </p:cBhvr>
                                      <p:to>
                                        <p:strVal val="visible"/>
                                      </p:to>
                                    </p:set>
                                    <p:animEffect transition="in" filter="wheel(1)">
                                      <p:cBhvr>
                                        <p:cTn id="77" dur="2000"/>
                                        <p:tgtEl>
                                          <p:spTgt spid="5">
                                            <p:txEl>
                                              <p:pRg st="0" end="0"/>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500" fill="hold">
                                          <p:stCondLst>
                                            <p:cond delay="0"/>
                                          </p:stCondLst>
                                        </p:cTn>
                                        <p:tgtEl>
                                          <p:spTgt spid="5">
                                            <p:txEl>
                                              <p:pRg st="1" end="1"/>
                                            </p:txEl>
                                          </p:spTgt>
                                        </p:tgtEl>
                                        <p:attrNameLst>
                                          <p:attrName>style.visibility</p:attrName>
                                        </p:attrNameLst>
                                      </p:cBhvr>
                                      <p:to>
                                        <p:strVal val="visible"/>
                                      </p:to>
                                    </p:set>
                                    <p:animEffect transition="in" filter="wheel(1)">
                                      <p:cBhvr>
                                        <p:cTn id="82" dur="500"/>
                                        <p:tgtEl>
                                          <p:spTgt spid="5">
                                            <p:txEl>
                                              <p:pRg st="1" end="1"/>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5">
                                            <p:txEl>
                                              <p:pRg st="2" end="2"/>
                                            </p:txEl>
                                          </p:spTgt>
                                        </p:tgtEl>
                                        <p:attrNameLst>
                                          <p:attrName>style.visibility</p:attrName>
                                        </p:attrNameLst>
                                      </p:cBhvr>
                                      <p:to>
                                        <p:strVal val="visible"/>
                                      </p:to>
                                    </p:set>
                                    <p:animEffect transition="in" filter="wheel(1)">
                                      <p:cBhvr>
                                        <p:cTn id="87" dur="2000"/>
                                        <p:tgtEl>
                                          <p:spTgt spid="5">
                                            <p:txEl>
                                              <p:pRg st="2" end="2"/>
                                            </p:txEl>
                                          </p:spTgt>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5">
                                            <p:txEl>
                                              <p:pRg st="3" end="3"/>
                                            </p:txEl>
                                          </p:spTgt>
                                        </p:tgtEl>
                                        <p:attrNameLst>
                                          <p:attrName>style.visibility</p:attrName>
                                        </p:attrNameLst>
                                      </p:cBhvr>
                                      <p:to>
                                        <p:strVal val="visible"/>
                                      </p:to>
                                    </p:set>
                                    <p:animEffect transition="in" filter="wheel(1)">
                                      <p:cBhvr>
                                        <p:cTn id="92" dur="2000"/>
                                        <p:tgtEl>
                                          <p:spTgt spid="5">
                                            <p:txEl>
                                              <p:pRg st="3" end="3"/>
                                            </p:txEl>
                                          </p:spTgt>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5">
                                            <p:txEl>
                                              <p:pRg st="4" end="4"/>
                                            </p:txEl>
                                          </p:spTgt>
                                        </p:tgtEl>
                                        <p:attrNameLst>
                                          <p:attrName>style.visibility</p:attrName>
                                        </p:attrNameLst>
                                      </p:cBhvr>
                                      <p:to>
                                        <p:strVal val="visible"/>
                                      </p:to>
                                    </p:set>
                                    <p:animEffect transition="in" filter="wheel(1)">
                                      <p:cBhvr>
                                        <p:cTn id="97" dur="2000"/>
                                        <p:tgtEl>
                                          <p:spTgt spid="5">
                                            <p:txEl>
                                              <p:pRg st="4" end="4"/>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5">
                                            <p:txEl>
                                              <p:pRg st="5" end="5"/>
                                            </p:txEl>
                                          </p:spTgt>
                                        </p:tgtEl>
                                        <p:attrNameLst>
                                          <p:attrName>style.visibility</p:attrName>
                                        </p:attrNameLst>
                                      </p:cBhvr>
                                      <p:to>
                                        <p:strVal val="visible"/>
                                      </p:to>
                                    </p:set>
                                    <p:animEffect transition="in" filter="wheel(1)">
                                      <p:cBhvr>
                                        <p:cTn id="102" dur="2000"/>
                                        <p:tgtEl>
                                          <p:spTgt spid="5">
                                            <p:txEl>
                                              <p:pRg st="5" end="5"/>
                                            </p:txEl>
                                          </p:spTgt>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grpId="0" nodeType="clickEffect">
                                  <p:stCondLst>
                                    <p:cond delay="0"/>
                                  </p:stCondLst>
                                  <p:childTnLst>
                                    <p:set>
                                      <p:cBhvr>
                                        <p:cTn id="106" dur="1" fill="hold">
                                          <p:stCondLst>
                                            <p:cond delay="0"/>
                                          </p:stCondLst>
                                        </p:cTn>
                                        <p:tgtEl>
                                          <p:spTgt spid="5">
                                            <p:txEl>
                                              <p:pRg st="6" end="6"/>
                                            </p:txEl>
                                          </p:spTgt>
                                        </p:tgtEl>
                                        <p:attrNameLst>
                                          <p:attrName>style.visibility</p:attrName>
                                        </p:attrNameLst>
                                      </p:cBhvr>
                                      <p:to>
                                        <p:strVal val="visible"/>
                                      </p:to>
                                    </p:set>
                                    <p:animEffect transition="in" filter="wheel(1)">
                                      <p:cBhvr>
                                        <p:cTn id="107" dur="2000"/>
                                        <p:tgtEl>
                                          <p:spTgt spid="5">
                                            <p:txEl>
                                              <p:pRg st="6" end="6"/>
                                            </p:txEl>
                                          </p:spTgt>
                                        </p:tgtEl>
                                      </p:cBhvr>
                                    </p:animEffect>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grpId="0" nodeType="clickEffect">
                                  <p:stCondLst>
                                    <p:cond delay="0"/>
                                  </p:stCondLst>
                                  <p:childTnLst>
                                    <p:set>
                                      <p:cBhvr>
                                        <p:cTn id="111" dur="1" fill="hold">
                                          <p:stCondLst>
                                            <p:cond delay="0"/>
                                          </p:stCondLst>
                                        </p:cTn>
                                        <p:tgtEl>
                                          <p:spTgt spid="5">
                                            <p:txEl>
                                              <p:pRg st="7" end="7"/>
                                            </p:txEl>
                                          </p:spTgt>
                                        </p:tgtEl>
                                        <p:attrNameLst>
                                          <p:attrName>style.visibility</p:attrName>
                                        </p:attrNameLst>
                                      </p:cBhvr>
                                      <p:to>
                                        <p:strVal val="visible"/>
                                      </p:to>
                                    </p:set>
                                    <p:animEffect transition="in" filter="wheel(1)">
                                      <p:cBhvr>
                                        <p:cTn id="112" dur="2000"/>
                                        <p:tgtEl>
                                          <p:spTgt spid="5">
                                            <p:txEl>
                                              <p:pRg st="7" end="7"/>
                                            </p:txEl>
                                          </p:spTgt>
                                        </p:tgtEl>
                                      </p:cBhvr>
                                    </p:animEffect>
                                  </p:childTnLst>
                                </p:cTn>
                              </p:par>
                            </p:childTnLst>
                          </p:cTn>
                        </p:par>
                      </p:childTnLst>
                    </p:cTn>
                  </p:par>
                  <p:par>
                    <p:cTn id="113" fill="hold">
                      <p:stCondLst>
                        <p:cond delay="indefinite"/>
                      </p:stCondLst>
                      <p:childTnLst>
                        <p:par>
                          <p:cTn id="114" fill="hold">
                            <p:stCondLst>
                              <p:cond delay="0"/>
                            </p:stCondLst>
                            <p:childTnLst>
                              <p:par>
                                <p:cTn id="115" presetID="21" presetClass="entr" presetSubtype="1" fill="hold" grpId="0" nodeType="clickEffect">
                                  <p:stCondLst>
                                    <p:cond delay="0"/>
                                  </p:stCondLst>
                                  <p:childTnLst>
                                    <p:set>
                                      <p:cBhvr>
                                        <p:cTn id="116" dur="1" fill="hold">
                                          <p:stCondLst>
                                            <p:cond delay="0"/>
                                          </p:stCondLst>
                                        </p:cTn>
                                        <p:tgtEl>
                                          <p:spTgt spid="5">
                                            <p:txEl>
                                              <p:pRg st="8" end="8"/>
                                            </p:txEl>
                                          </p:spTgt>
                                        </p:tgtEl>
                                        <p:attrNameLst>
                                          <p:attrName>style.visibility</p:attrName>
                                        </p:attrNameLst>
                                      </p:cBhvr>
                                      <p:to>
                                        <p:strVal val="visible"/>
                                      </p:to>
                                    </p:set>
                                    <p:animEffect transition="in" filter="wheel(1)">
                                      <p:cBhvr>
                                        <p:cTn id="117" dur="2000"/>
                                        <p:tgtEl>
                                          <p:spTgt spid="5">
                                            <p:txEl>
                                              <p:pRg st="8" end="8"/>
                                            </p:txEl>
                                          </p:spTgt>
                                        </p:tgtEl>
                                      </p:cBhvr>
                                    </p:animEffect>
                                  </p:childTnLst>
                                </p:cTn>
                              </p:par>
                            </p:childTnLst>
                          </p:cTn>
                        </p:par>
                      </p:childTnLst>
                    </p:cTn>
                  </p:par>
                  <p:par>
                    <p:cTn id="118" fill="hold">
                      <p:stCondLst>
                        <p:cond delay="indefinite"/>
                      </p:stCondLst>
                      <p:childTnLst>
                        <p:par>
                          <p:cTn id="119" fill="hold">
                            <p:stCondLst>
                              <p:cond delay="0"/>
                            </p:stCondLst>
                            <p:childTnLst>
                              <p:par>
                                <p:cTn id="120" presetID="21" presetClass="entr" presetSubtype="1" fill="hold" grpId="0" nodeType="clickEffect">
                                  <p:stCondLst>
                                    <p:cond delay="0"/>
                                  </p:stCondLst>
                                  <p:childTnLst>
                                    <p:set>
                                      <p:cBhvr>
                                        <p:cTn id="121" dur="1" fill="hold">
                                          <p:stCondLst>
                                            <p:cond delay="0"/>
                                          </p:stCondLst>
                                        </p:cTn>
                                        <p:tgtEl>
                                          <p:spTgt spid="5">
                                            <p:txEl>
                                              <p:pRg st="9" end="9"/>
                                            </p:txEl>
                                          </p:spTgt>
                                        </p:tgtEl>
                                        <p:attrNameLst>
                                          <p:attrName>style.visibility</p:attrName>
                                        </p:attrNameLst>
                                      </p:cBhvr>
                                      <p:to>
                                        <p:strVal val="visible"/>
                                      </p:to>
                                    </p:set>
                                    <p:animEffect transition="in" filter="wheel(1)">
                                      <p:cBhvr>
                                        <p:cTn id="122" dur="2000"/>
                                        <p:tgtEl>
                                          <p:spTgt spid="5">
                                            <p:txEl>
                                              <p:pRg st="9" end="9"/>
                                            </p:txEl>
                                          </p:spTgt>
                                        </p:tgtEl>
                                      </p:cBhvr>
                                    </p:animEffect>
                                  </p:childTnLst>
                                </p:cTn>
                              </p:par>
                            </p:childTnLst>
                          </p:cTn>
                        </p:par>
                      </p:childTnLst>
                    </p:cTn>
                  </p:par>
                  <p:par>
                    <p:cTn id="123" fill="hold">
                      <p:stCondLst>
                        <p:cond delay="indefinite"/>
                      </p:stCondLst>
                      <p:childTnLst>
                        <p:par>
                          <p:cTn id="124" fill="hold">
                            <p:stCondLst>
                              <p:cond delay="0"/>
                            </p:stCondLst>
                            <p:childTnLst>
                              <p:par>
                                <p:cTn id="125" presetID="21" presetClass="entr" presetSubtype="1" fill="hold" grpId="0" nodeType="clickEffect">
                                  <p:stCondLst>
                                    <p:cond delay="0"/>
                                  </p:stCondLst>
                                  <p:childTnLst>
                                    <p:set>
                                      <p:cBhvr>
                                        <p:cTn id="126" dur="1" fill="hold">
                                          <p:stCondLst>
                                            <p:cond delay="0"/>
                                          </p:stCondLst>
                                        </p:cTn>
                                        <p:tgtEl>
                                          <p:spTgt spid="5">
                                            <p:txEl>
                                              <p:pRg st="10" end="10"/>
                                            </p:txEl>
                                          </p:spTgt>
                                        </p:tgtEl>
                                        <p:attrNameLst>
                                          <p:attrName>style.visibility</p:attrName>
                                        </p:attrNameLst>
                                      </p:cBhvr>
                                      <p:to>
                                        <p:strVal val="visible"/>
                                      </p:to>
                                    </p:set>
                                    <p:animEffect transition="in" filter="wheel(1)">
                                      <p:cBhvr>
                                        <p:cTn id="127" dur="2000"/>
                                        <p:tgtEl>
                                          <p:spTgt spid="5">
                                            <p:txEl>
                                              <p:pRg st="10" end="10"/>
                                            </p:txEl>
                                          </p:spTgt>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ntr" presetSubtype="1" fill="hold" grpId="0" nodeType="clickEffect">
                                  <p:stCondLst>
                                    <p:cond delay="0"/>
                                  </p:stCondLst>
                                  <p:childTnLst>
                                    <p:set>
                                      <p:cBhvr>
                                        <p:cTn id="131" dur="500" fill="hold">
                                          <p:stCondLst>
                                            <p:cond delay="0"/>
                                          </p:stCondLst>
                                        </p:cTn>
                                        <p:tgtEl>
                                          <p:spTgt spid="7">
                                            <p:txEl>
                                              <p:pRg st="0" end="0"/>
                                            </p:txEl>
                                          </p:spTgt>
                                        </p:tgtEl>
                                        <p:attrNameLst>
                                          <p:attrName>style.visibility</p:attrName>
                                        </p:attrNameLst>
                                      </p:cBhvr>
                                      <p:to>
                                        <p:strVal val="visible"/>
                                      </p:to>
                                    </p:set>
                                    <p:animEffect transition="in" filter="wheel(1)">
                                      <p:cBhvr>
                                        <p:cTn id="132" dur="500"/>
                                        <p:tgtEl>
                                          <p:spTgt spid="7">
                                            <p:txEl>
                                              <p:pRg st="0" end="0"/>
                                            </p:txEl>
                                          </p:spTgt>
                                        </p:tgtEl>
                                      </p:cBhvr>
                                    </p:animEffect>
                                  </p:childTnLst>
                                </p:cTn>
                              </p:par>
                            </p:childTnLst>
                          </p:cTn>
                        </p:par>
                      </p:childTnLst>
                    </p:cTn>
                  </p:par>
                  <p:par>
                    <p:cTn id="133" fill="hold">
                      <p:stCondLst>
                        <p:cond delay="indefinite"/>
                      </p:stCondLst>
                      <p:childTnLst>
                        <p:par>
                          <p:cTn id="134" fill="hold">
                            <p:stCondLst>
                              <p:cond delay="0"/>
                            </p:stCondLst>
                            <p:childTnLst>
                              <p:par>
                                <p:cTn id="135" presetID="21" presetClass="entr" presetSubtype="1" fill="hold" grpId="0" nodeType="clickEffect">
                                  <p:stCondLst>
                                    <p:cond delay="0"/>
                                  </p:stCondLst>
                                  <p:childTnLst>
                                    <p:set>
                                      <p:cBhvr>
                                        <p:cTn id="136" dur="500" fill="hold">
                                          <p:stCondLst>
                                            <p:cond delay="0"/>
                                          </p:stCondLst>
                                        </p:cTn>
                                        <p:tgtEl>
                                          <p:spTgt spid="7">
                                            <p:txEl>
                                              <p:pRg st="1" end="1"/>
                                            </p:txEl>
                                          </p:spTgt>
                                        </p:tgtEl>
                                        <p:attrNameLst>
                                          <p:attrName>style.visibility</p:attrName>
                                        </p:attrNameLst>
                                      </p:cBhvr>
                                      <p:to>
                                        <p:strVal val="visible"/>
                                      </p:to>
                                    </p:set>
                                    <p:animEffect transition="in" filter="wheel(1)">
                                      <p:cBhvr>
                                        <p:cTn id="137" dur="500"/>
                                        <p:tgtEl>
                                          <p:spTgt spid="7">
                                            <p:txEl>
                                              <p:pRg st="1" end="1"/>
                                            </p:txEl>
                                          </p:spTgt>
                                        </p:tgtEl>
                                      </p:cBhvr>
                                    </p:animEffect>
                                  </p:childTnLst>
                                </p:cTn>
                              </p:par>
                            </p:childTnLst>
                          </p:cTn>
                        </p:par>
                      </p:childTnLst>
                    </p:cTn>
                  </p:par>
                  <p:par>
                    <p:cTn id="138" fill="hold">
                      <p:stCondLst>
                        <p:cond delay="indefinite"/>
                      </p:stCondLst>
                      <p:childTnLst>
                        <p:par>
                          <p:cTn id="139" fill="hold">
                            <p:stCondLst>
                              <p:cond delay="0"/>
                            </p:stCondLst>
                            <p:childTnLst>
                              <p:par>
                                <p:cTn id="140" presetID="21" presetClass="entr" presetSubtype="1" fill="hold" grpId="0" nodeType="clickEffect">
                                  <p:stCondLst>
                                    <p:cond delay="0"/>
                                  </p:stCondLst>
                                  <p:childTnLst>
                                    <p:set>
                                      <p:cBhvr>
                                        <p:cTn id="141" dur="500" fill="hold">
                                          <p:stCondLst>
                                            <p:cond delay="0"/>
                                          </p:stCondLst>
                                        </p:cTn>
                                        <p:tgtEl>
                                          <p:spTgt spid="7">
                                            <p:txEl>
                                              <p:pRg st="2" end="2"/>
                                            </p:txEl>
                                          </p:spTgt>
                                        </p:tgtEl>
                                        <p:attrNameLst>
                                          <p:attrName>style.visibility</p:attrName>
                                        </p:attrNameLst>
                                      </p:cBhvr>
                                      <p:to>
                                        <p:strVal val="visible"/>
                                      </p:to>
                                    </p:set>
                                    <p:animEffect transition="in" filter="wheel(1)">
                                      <p:cBhvr>
                                        <p:cTn id="142" dur="500"/>
                                        <p:tgtEl>
                                          <p:spTgt spid="7">
                                            <p:txEl>
                                              <p:pRg st="2" end="2"/>
                                            </p:txEl>
                                          </p:spTgt>
                                        </p:tgtEl>
                                      </p:cBhvr>
                                    </p:animEffect>
                                  </p:childTnLst>
                                </p:cTn>
                              </p:par>
                            </p:childTnLst>
                          </p:cTn>
                        </p:par>
                      </p:childTnLst>
                    </p:cTn>
                  </p:par>
                  <p:par>
                    <p:cTn id="143" fill="hold">
                      <p:stCondLst>
                        <p:cond delay="indefinite"/>
                      </p:stCondLst>
                      <p:childTnLst>
                        <p:par>
                          <p:cTn id="144" fill="hold">
                            <p:stCondLst>
                              <p:cond delay="0"/>
                            </p:stCondLst>
                            <p:childTnLst>
                              <p:par>
                                <p:cTn id="145" presetID="21" presetClass="entr" presetSubtype="1" fill="hold" grpId="0" nodeType="clickEffect">
                                  <p:stCondLst>
                                    <p:cond delay="0"/>
                                  </p:stCondLst>
                                  <p:childTnLst>
                                    <p:set>
                                      <p:cBhvr>
                                        <p:cTn id="146" dur="500" fill="hold">
                                          <p:stCondLst>
                                            <p:cond delay="0"/>
                                          </p:stCondLst>
                                        </p:cTn>
                                        <p:tgtEl>
                                          <p:spTgt spid="7">
                                            <p:txEl>
                                              <p:pRg st="3" end="3"/>
                                            </p:txEl>
                                          </p:spTgt>
                                        </p:tgtEl>
                                        <p:attrNameLst>
                                          <p:attrName>style.visibility</p:attrName>
                                        </p:attrNameLst>
                                      </p:cBhvr>
                                      <p:to>
                                        <p:strVal val="visible"/>
                                      </p:to>
                                    </p:set>
                                    <p:animEffect transition="in" filter="wheel(1)">
                                      <p:cBhvr>
                                        <p:cTn id="147" dur="500"/>
                                        <p:tgtEl>
                                          <p:spTgt spid="7">
                                            <p:txEl>
                                              <p:pRg st="3" end="3"/>
                                            </p:txEl>
                                          </p:spTgt>
                                        </p:tgtEl>
                                      </p:cBhvr>
                                    </p:animEffect>
                                  </p:childTnLst>
                                </p:cTn>
                              </p:par>
                            </p:childTnLst>
                          </p:cTn>
                        </p:par>
                      </p:childTnLst>
                    </p:cTn>
                  </p:par>
                  <p:par>
                    <p:cTn id="148" fill="hold">
                      <p:stCondLst>
                        <p:cond delay="indefinite"/>
                      </p:stCondLst>
                      <p:childTnLst>
                        <p:par>
                          <p:cTn id="149" fill="hold">
                            <p:stCondLst>
                              <p:cond delay="0"/>
                            </p:stCondLst>
                            <p:childTnLst>
                              <p:par>
                                <p:cTn id="150" presetID="21" presetClass="entr" presetSubtype="1" fill="hold" grpId="0" nodeType="clickEffect">
                                  <p:stCondLst>
                                    <p:cond delay="0"/>
                                  </p:stCondLst>
                                  <p:childTnLst>
                                    <p:set>
                                      <p:cBhvr>
                                        <p:cTn id="151" dur="500" fill="hold">
                                          <p:stCondLst>
                                            <p:cond delay="0"/>
                                          </p:stCondLst>
                                        </p:cTn>
                                        <p:tgtEl>
                                          <p:spTgt spid="7">
                                            <p:txEl>
                                              <p:pRg st="4" end="4"/>
                                            </p:txEl>
                                          </p:spTgt>
                                        </p:tgtEl>
                                        <p:attrNameLst>
                                          <p:attrName>style.visibility</p:attrName>
                                        </p:attrNameLst>
                                      </p:cBhvr>
                                      <p:to>
                                        <p:strVal val="visible"/>
                                      </p:to>
                                    </p:set>
                                    <p:animEffect transition="in" filter="wheel(1)">
                                      <p:cBhvr>
                                        <p:cTn id="152" dur="500"/>
                                        <p:tgtEl>
                                          <p:spTgt spid="7">
                                            <p:txEl>
                                              <p:pRg st="4" end="4"/>
                                            </p:txEl>
                                          </p:spTgt>
                                        </p:tgtEl>
                                      </p:cBhvr>
                                    </p:animEffect>
                                  </p:childTnLst>
                                </p:cTn>
                              </p:par>
                            </p:childTnLst>
                          </p:cTn>
                        </p:par>
                      </p:childTnLst>
                    </p:cTn>
                  </p:par>
                  <p:par>
                    <p:cTn id="153" fill="hold">
                      <p:stCondLst>
                        <p:cond delay="indefinite"/>
                      </p:stCondLst>
                      <p:childTnLst>
                        <p:par>
                          <p:cTn id="154" fill="hold">
                            <p:stCondLst>
                              <p:cond delay="0"/>
                            </p:stCondLst>
                            <p:childTnLst>
                              <p:par>
                                <p:cTn id="155" presetID="21" presetClass="entr" presetSubtype="1" fill="hold" grpId="0" nodeType="clickEffect">
                                  <p:stCondLst>
                                    <p:cond delay="0"/>
                                  </p:stCondLst>
                                  <p:childTnLst>
                                    <p:set>
                                      <p:cBhvr>
                                        <p:cTn id="156" dur="500" fill="hold">
                                          <p:stCondLst>
                                            <p:cond delay="0"/>
                                          </p:stCondLst>
                                        </p:cTn>
                                        <p:tgtEl>
                                          <p:spTgt spid="7">
                                            <p:txEl>
                                              <p:pRg st="5" end="5"/>
                                            </p:txEl>
                                          </p:spTgt>
                                        </p:tgtEl>
                                        <p:attrNameLst>
                                          <p:attrName>style.visibility</p:attrName>
                                        </p:attrNameLst>
                                      </p:cBhvr>
                                      <p:to>
                                        <p:strVal val="visible"/>
                                      </p:to>
                                    </p:set>
                                    <p:animEffect transition="in" filter="wheel(1)">
                                      <p:cBhvr>
                                        <p:cTn id="157" dur="500"/>
                                        <p:tgtEl>
                                          <p:spTgt spid="7">
                                            <p:txEl>
                                              <p:pRg st="5" end="5"/>
                                            </p:txEl>
                                          </p:spTgt>
                                        </p:tgtEl>
                                      </p:cBhvr>
                                    </p:animEffect>
                                  </p:childTnLst>
                                </p:cTn>
                              </p:par>
                            </p:childTnLst>
                          </p:cTn>
                        </p:par>
                      </p:childTnLst>
                    </p:cTn>
                  </p:par>
                  <p:par>
                    <p:cTn id="158" fill="hold">
                      <p:stCondLst>
                        <p:cond delay="indefinite"/>
                      </p:stCondLst>
                      <p:childTnLst>
                        <p:par>
                          <p:cTn id="159" fill="hold">
                            <p:stCondLst>
                              <p:cond delay="0"/>
                            </p:stCondLst>
                            <p:childTnLst>
                              <p:par>
                                <p:cTn id="160" presetID="21" presetClass="entr" presetSubtype="1" fill="hold" grpId="0" nodeType="clickEffect">
                                  <p:stCondLst>
                                    <p:cond delay="0"/>
                                  </p:stCondLst>
                                  <p:childTnLst>
                                    <p:set>
                                      <p:cBhvr>
                                        <p:cTn id="161" dur="500" fill="hold">
                                          <p:stCondLst>
                                            <p:cond delay="0"/>
                                          </p:stCondLst>
                                        </p:cTn>
                                        <p:tgtEl>
                                          <p:spTgt spid="7">
                                            <p:txEl>
                                              <p:pRg st="6" end="6"/>
                                            </p:txEl>
                                          </p:spTgt>
                                        </p:tgtEl>
                                        <p:attrNameLst>
                                          <p:attrName>style.visibility</p:attrName>
                                        </p:attrNameLst>
                                      </p:cBhvr>
                                      <p:to>
                                        <p:strVal val="visible"/>
                                      </p:to>
                                    </p:set>
                                    <p:animEffect transition="in" filter="wheel(1)">
                                      <p:cBhvr>
                                        <p:cTn id="162" dur="500"/>
                                        <p:tgtEl>
                                          <p:spTgt spid="7">
                                            <p:txEl>
                                              <p:pRg st="6" end="6"/>
                                            </p:txEl>
                                          </p:spTgt>
                                        </p:tgtEl>
                                      </p:cBhvr>
                                    </p:animEffect>
                                  </p:childTnLst>
                                </p:cTn>
                              </p:par>
                            </p:childTnLst>
                          </p:cTn>
                        </p:par>
                      </p:childTnLst>
                    </p:cTn>
                  </p:par>
                  <p:par>
                    <p:cTn id="163" fill="hold">
                      <p:stCondLst>
                        <p:cond delay="indefinite"/>
                      </p:stCondLst>
                      <p:childTnLst>
                        <p:par>
                          <p:cTn id="164" fill="hold">
                            <p:stCondLst>
                              <p:cond delay="0"/>
                            </p:stCondLst>
                            <p:childTnLst>
                              <p:par>
                                <p:cTn id="165" presetID="21" presetClass="entr" presetSubtype="1" fill="hold" grpId="0" nodeType="clickEffect">
                                  <p:stCondLst>
                                    <p:cond delay="0"/>
                                  </p:stCondLst>
                                  <p:childTnLst>
                                    <p:set>
                                      <p:cBhvr>
                                        <p:cTn id="166" dur="500" fill="hold">
                                          <p:stCondLst>
                                            <p:cond delay="0"/>
                                          </p:stCondLst>
                                        </p:cTn>
                                        <p:tgtEl>
                                          <p:spTgt spid="7">
                                            <p:txEl>
                                              <p:pRg st="7" end="7"/>
                                            </p:txEl>
                                          </p:spTgt>
                                        </p:tgtEl>
                                        <p:attrNameLst>
                                          <p:attrName>style.visibility</p:attrName>
                                        </p:attrNameLst>
                                      </p:cBhvr>
                                      <p:to>
                                        <p:strVal val="visible"/>
                                      </p:to>
                                    </p:set>
                                    <p:animEffect transition="in" filter="wheel(1)">
                                      <p:cBhvr>
                                        <p:cTn id="167" dur="500"/>
                                        <p:tgtEl>
                                          <p:spTgt spid="7">
                                            <p:txEl>
                                              <p:pRg st="7" end="7"/>
                                            </p:txEl>
                                          </p:spTgt>
                                        </p:tgtEl>
                                      </p:cBhvr>
                                    </p:animEffect>
                                  </p:childTnLst>
                                </p:cTn>
                              </p:par>
                            </p:childTnLst>
                          </p:cTn>
                        </p:par>
                      </p:childTnLst>
                    </p:cTn>
                  </p:par>
                  <p:par>
                    <p:cTn id="168" fill="hold">
                      <p:stCondLst>
                        <p:cond delay="indefinite"/>
                      </p:stCondLst>
                      <p:childTnLst>
                        <p:par>
                          <p:cTn id="169" fill="hold">
                            <p:stCondLst>
                              <p:cond delay="0"/>
                            </p:stCondLst>
                            <p:childTnLst>
                              <p:par>
                                <p:cTn id="170" presetID="21" presetClass="entr" presetSubtype="1" fill="hold" grpId="0" nodeType="clickEffect">
                                  <p:stCondLst>
                                    <p:cond delay="0"/>
                                  </p:stCondLst>
                                  <p:childTnLst>
                                    <p:set>
                                      <p:cBhvr>
                                        <p:cTn id="171" dur="500" fill="hold">
                                          <p:stCondLst>
                                            <p:cond delay="0"/>
                                          </p:stCondLst>
                                        </p:cTn>
                                        <p:tgtEl>
                                          <p:spTgt spid="7">
                                            <p:txEl>
                                              <p:pRg st="8" end="8"/>
                                            </p:txEl>
                                          </p:spTgt>
                                        </p:tgtEl>
                                        <p:attrNameLst>
                                          <p:attrName>style.visibility</p:attrName>
                                        </p:attrNameLst>
                                      </p:cBhvr>
                                      <p:to>
                                        <p:strVal val="visible"/>
                                      </p:to>
                                    </p:set>
                                    <p:animEffect transition="in" filter="wheel(1)">
                                      <p:cBhvr>
                                        <p:cTn id="172" dur="500"/>
                                        <p:tgtEl>
                                          <p:spTgt spid="7">
                                            <p:txEl>
                                              <p:pRg st="8" end="8"/>
                                            </p:txEl>
                                          </p:spTgt>
                                        </p:tgtEl>
                                      </p:cBhvr>
                                    </p:animEffect>
                                  </p:childTnLst>
                                </p:cTn>
                              </p:par>
                            </p:childTnLst>
                          </p:cTn>
                        </p:par>
                      </p:childTnLst>
                    </p:cTn>
                  </p:par>
                  <p:par>
                    <p:cTn id="173" fill="hold">
                      <p:stCondLst>
                        <p:cond delay="indefinite"/>
                      </p:stCondLst>
                      <p:childTnLst>
                        <p:par>
                          <p:cTn id="174" fill="hold">
                            <p:stCondLst>
                              <p:cond delay="0"/>
                            </p:stCondLst>
                            <p:childTnLst>
                              <p:par>
                                <p:cTn id="175" presetID="21" presetClass="entr" presetSubtype="1" fill="hold" grpId="0" nodeType="clickEffect">
                                  <p:stCondLst>
                                    <p:cond delay="0"/>
                                  </p:stCondLst>
                                  <p:childTnLst>
                                    <p:set>
                                      <p:cBhvr>
                                        <p:cTn id="176" dur="500" fill="hold">
                                          <p:stCondLst>
                                            <p:cond delay="0"/>
                                          </p:stCondLst>
                                        </p:cTn>
                                        <p:tgtEl>
                                          <p:spTgt spid="7">
                                            <p:txEl>
                                              <p:pRg st="9" end="9"/>
                                            </p:txEl>
                                          </p:spTgt>
                                        </p:tgtEl>
                                        <p:attrNameLst>
                                          <p:attrName>style.visibility</p:attrName>
                                        </p:attrNameLst>
                                      </p:cBhvr>
                                      <p:to>
                                        <p:strVal val="visible"/>
                                      </p:to>
                                    </p:set>
                                    <p:animEffect transition="in" filter="wheel(1)">
                                      <p:cBhvr>
                                        <p:cTn id="177" dur="500"/>
                                        <p:tgtEl>
                                          <p:spTgt spid="7">
                                            <p:txEl>
                                              <p:pRg st="9" end="9"/>
                                            </p:txEl>
                                          </p:spTgt>
                                        </p:tgtEl>
                                      </p:cBhvr>
                                    </p:animEffect>
                                  </p:childTnLst>
                                </p:cTn>
                              </p:par>
                            </p:childTnLst>
                          </p:cTn>
                        </p:par>
                      </p:childTnLst>
                    </p:cTn>
                  </p:par>
                  <p:par>
                    <p:cTn id="178" fill="hold">
                      <p:stCondLst>
                        <p:cond delay="indefinite"/>
                      </p:stCondLst>
                      <p:childTnLst>
                        <p:par>
                          <p:cTn id="179" fill="hold">
                            <p:stCondLst>
                              <p:cond delay="0"/>
                            </p:stCondLst>
                            <p:childTnLst>
                              <p:par>
                                <p:cTn id="180" presetID="21" presetClass="entr" presetSubtype="1" fill="hold" grpId="0" nodeType="clickEffect">
                                  <p:stCondLst>
                                    <p:cond delay="0"/>
                                  </p:stCondLst>
                                  <p:childTnLst>
                                    <p:set>
                                      <p:cBhvr>
                                        <p:cTn id="181" dur="500" fill="hold">
                                          <p:stCondLst>
                                            <p:cond delay="0"/>
                                          </p:stCondLst>
                                        </p:cTn>
                                        <p:tgtEl>
                                          <p:spTgt spid="7">
                                            <p:txEl>
                                              <p:pRg st="10" end="10"/>
                                            </p:txEl>
                                          </p:spTgt>
                                        </p:tgtEl>
                                        <p:attrNameLst>
                                          <p:attrName>style.visibility</p:attrName>
                                        </p:attrNameLst>
                                      </p:cBhvr>
                                      <p:to>
                                        <p:strVal val="visible"/>
                                      </p:to>
                                    </p:set>
                                    <p:animEffect transition="in" filter="wheel(1)">
                                      <p:cBhvr>
                                        <p:cTn id="182" dur="500"/>
                                        <p:tgtEl>
                                          <p:spTgt spid="7">
                                            <p:txEl>
                                              <p:pRg st="10" end="10"/>
                                            </p:txEl>
                                          </p:spTgt>
                                        </p:tgtEl>
                                      </p:cBhvr>
                                    </p:animEffect>
                                  </p:childTnLst>
                                </p:cTn>
                              </p:par>
                            </p:childTnLst>
                          </p:cTn>
                        </p:par>
                      </p:childTnLst>
                    </p:cTn>
                  </p:par>
                  <p:par>
                    <p:cTn id="183" fill="hold">
                      <p:stCondLst>
                        <p:cond delay="indefinite"/>
                      </p:stCondLst>
                      <p:childTnLst>
                        <p:par>
                          <p:cTn id="184" fill="hold">
                            <p:stCondLst>
                              <p:cond delay="0"/>
                            </p:stCondLst>
                            <p:childTnLst>
                              <p:par>
                                <p:cTn id="185" presetID="21" presetClass="entr" presetSubtype="1" fill="hold" grpId="0" nodeType="clickEffect">
                                  <p:stCondLst>
                                    <p:cond delay="0"/>
                                  </p:stCondLst>
                                  <p:childTnLst>
                                    <p:set>
                                      <p:cBhvr>
                                        <p:cTn id="186" dur="500" fill="hold">
                                          <p:stCondLst>
                                            <p:cond delay="0"/>
                                          </p:stCondLst>
                                        </p:cTn>
                                        <p:tgtEl>
                                          <p:spTgt spid="7">
                                            <p:txEl>
                                              <p:pRg st="11" end="11"/>
                                            </p:txEl>
                                          </p:spTgt>
                                        </p:tgtEl>
                                        <p:attrNameLst>
                                          <p:attrName>style.visibility</p:attrName>
                                        </p:attrNameLst>
                                      </p:cBhvr>
                                      <p:to>
                                        <p:strVal val="visible"/>
                                      </p:to>
                                    </p:set>
                                    <p:animEffect transition="in" filter="wheel(1)">
                                      <p:cBhvr>
                                        <p:cTn id="187" dur="500"/>
                                        <p:tgtEl>
                                          <p:spTgt spid="7">
                                            <p:txEl>
                                              <p:pRg st="11" end="11"/>
                                            </p:txEl>
                                          </p:spTgt>
                                        </p:tgtEl>
                                      </p:cBhvr>
                                    </p:animEffect>
                                  </p:childTnLst>
                                </p:cTn>
                              </p:par>
                            </p:childTnLst>
                          </p:cTn>
                        </p:par>
                      </p:childTnLst>
                    </p:cTn>
                  </p:par>
                  <p:par>
                    <p:cTn id="188" fill="hold">
                      <p:stCondLst>
                        <p:cond delay="indefinite"/>
                      </p:stCondLst>
                      <p:childTnLst>
                        <p:par>
                          <p:cTn id="189" fill="hold">
                            <p:stCondLst>
                              <p:cond delay="0"/>
                            </p:stCondLst>
                            <p:childTnLst>
                              <p:par>
                                <p:cTn id="190" presetID="21" presetClass="entr" presetSubtype="1" fill="hold" grpId="0" nodeType="clickEffect">
                                  <p:stCondLst>
                                    <p:cond delay="0"/>
                                  </p:stCondLst>
                                  <p:childTnLst>
                                    <p:set>
                                      <p:cBhvr>
                                        <p:cTn id="191" dur="500" fill="hold">
                                          <p:stCondLst>
                                            <p:cond delay="0"/>
                                          </p:stCondLst>
                                        </p:cTn>
                                        <p:tgtEl>
                                          <p:spTgt spid="7">
                                            <p:txEl>
                                              <p:pRg st="12" end="12"/>
                                            </p:txEl>
                                          </p:spTgt>
                                        </p:tgtEl>
                                        <p:attrNameLst>
                                          <p:attrName>style.visibility</p:attrName>
                                        </p:attrNameLst>
                                      </p:cBhvr>
                                      <p:to>
                                        <p:strVal val="visible"/>
                                      </p:to>
                                    </p:set>
                                    <p:animEffect transition="in" filter="wheel(1)">
                                      <p:cBhvr>
                                        <p:cTn id="192" dur="500"/>
                                        <p:tgtEl>
                                          <p:spTgt spid="7">
                                            <p:txEl>
                                              <p:pRg st="12" end="12"/>
                                            </p:txEl>
                                          </p:spTgt>
                                        </p:tgtEl>
                                      </p:cBhvr>
                                    </p:animEffect>
                                  </p:childTnLst>
                                </p:cTn>
                              </p:par>
                            </p:childTnLst>
                          </p:cTn>
                        </p:par>
                      </p:childTnLst>
                    </p:cTn>
                  </p:par>
                  <p:par>
                    <p:cTn id="193" fill="hold">
                      <p:stCondLst>
                        <p:cond delay="indefinite"/>
                      </p:stCondLst>
                      <p:childTnLst>
                        <p:par>
                          <p:cTn id="194" fill="hold">
                            <p:stCondLst>
                              <p:cond delay="0"/>
                            </p:stCondLst>
                            <p:childTnLst>
                              <p:par>
                                <p:cTn id="195" presetID="21" presetClass="entr" presetSubtype="1" fill="hold" grpId="0" nodeType="clickEffect">
                                  <p:stCondLst>
                                    <p:cond delay="0"/>
                                  </p:stCondLst>
                                  <p:childTnLst>
                                    <p:set>
                                      <p:cBhvr>
                                        <p:cTn id="196" dur="500" fill="hold">
                                          <p:stCondLst>
                                            <p:cond delay="0"/>
                                          </p:stCondLst>
                                        </p:cTn>
                                        <p:tgtEl>
                                          <p:spTgt spid="7">
                                            <p:txEl>
                                              <p:pRg st="13" end="13"/>
                                            </p:txEl>
                                          </p:spTgt>
                                        </p:tgtEl>
                                        <p:attrNameLst>
                                          <p:attrName>style.visibility</p:attrName>
                                        </p:attrNameLst>
                                      </p:cBhvr>
                                      <p:to>
                                        <p:strVal val="visible"/>
                                      </p:to>
                                    </p:set>
                                    <p:animEffect transition="in" filter="wheel(1)">
                                      <p:cBhvr>
                                        <p:cTn id="197" dur="500"/>
                                        <p:tgtEl>
                                          <p:spTgt spid="7">
                                            <p:txEl>
                                              <p:pRg st="13" end="13"/>
                                            </p:txEl>
                                          </p:spTgt>
                                        </p:tgtEl>
                                      </p:cBhvr>
                                    </p:animEffect>
                                  </p:childTnLst>
                                </p:cTn>
                              </p:par>
                            </p:childTnLst>
                          </p:cTn>
                        </p:par>
                      </p:childTnLst>
                    </p:cTn>
                  </p:par>
                  <p:par>
                    <p:cTn id="198" fill="hold">
                      <p:stCondLst>
                        <p:cond delay="indefinite"/>
                      </p:stCondLst>
                      <p:childTnLst>
                        <p:par>
                          <p:cTn id="199" fill="hold">
                            <p:stCondLst>
                              <p:cond delay="0"/>
                            </p:stCondLst>
                            <p:childTnLst>
                              <p:par>
                                <p:cTn id="200" presetID="21" presetClass="entr" presetSubtype="1" fill="hold" grpId="0" nodeType="clickEffect">
                                  <p:stCondLst>
                                    <p:cond delay="0"/>
                                  </p:stCondLst>
                                  <p:childTnLst>
                                    <p:set>
                                      <p:cBhvr>
                                        <p:cTn id="201" dur="1" fill="hold">
                                          <p:stCondLst>
                                            <p:cond delay="0"/>
                                          </p:stCondLst>
                                        </p:cTn>
                                        <p:tgtEl>
                                          <p:spTgt spid="8">
                                            <p:txEl>
                                              <p:pRg st="0" end="0"/>
                                            </p:txEl>
                                          </p:spTgt>
                                        </p:tgtEl>
                                        <p:attrNameLst>
                                          <p:attrName>style.visibility</p:attrName>
                                        </p:attrNameLst>
                                      </p:cBhvr>
                                      <p:to>
                                        <p:strVal val="visible"/>
                                      </p:to>
                                    </p:set>
                                    <p:animEffect transition="in" filter="wheel(1)">
                                      <p:cBhvr>
                                        <p:cTn id="202" dur="2000"/>
                                        <p:tgtEl>
                                          <p:spTgt spid="8">
                                            <p:txEl>
                                              <p:pRg st="0" end="0"/>
                                            </p:txEl>
                                          </p:spTgt>
                                        </p:tgtEl>
                                      </p:cBhvr>
                                    </p:animEffect>
                                  </p:childTnLst>
                                </p:cTn>
                              </p:par>
                            </p:childTnLst>
                          </p:cTn>
                        </p:par>
                      </p:childTnLst>
                    </p:cTn>
                  </p:par>
                  <p:par>
                    <p:cTn id="203" fill="hold">
                      <p:stCondLst>
                        <p:cond delay="indefinite"/>
                      </p:stCondLst>
                      <p:childTnLst>
                        <p:par>
                          <p:cTn id="204" fill="hold">
                            <p:stCondLst>
                              <p:cond delay="0"/>
                            </p:stCondLst>
                            <p:childTnLst>
                              <p:par>
                                <p:cTn id="205" presetID="21" presetClass="entr" presetSubtype="1" fill="hold" grpId="0" nodeType="clickEffect">
                                  <p:stCondLst>
                                    <p:cond delay="0"/>
                                  </p:stCondLst>
                                  <p:childTnLst>
                                    <p:set>
                                      <p:cBhvr>
                                        <p:cTn id="206" dur="1" fill="hold">
                                          <p:stCondLst>
                                            <p:cond delay="0"/>
                                          </p:stCondLst>
                                        </p:cTn>
                                        <p:tgtEl>
                                          <p:spTgt spid="8">
                                            <p:txEl>
                                              <p:pRg st="1" end="1"/>
                                            </p:txEl>
                                          </p:spTgt>
                                        </p:tgtEl>
                                        <p:attrNameLst>
                                          <p:attrName>style.visibility</p:attrName>
                                        </p:attrNameLst>
                                      </p:cBhvr>
                                      <p:to>
                                        <p:strVal val="visible"/>
                                      </p:to>
                                    </p:set>
                                    <p:animEffect transition="in" filter="wheel(1)">
                                      <p:cBhvr>
                                        <p:cTn id="207" dur="2000"/>
                                        <p:tgtEl>
                                          <p:spTgt spid="8">
                                            <p:txEl>
                                              <p:pRg st="1" end="1"/>
                                            </p:txEl>
                                          </p:spTgt>
                                        </p:tgtEl>
                                      </p:cBhvr>
                                    </p:animEffect>
                                  </p:childTnLst>
                                </p:cTn>
                              </p:par>
                            </p:childTnLst>
                          </p:cTn>
                        </p:par>
                      </p:childTnLst>
                    </p:cTn>
                  </p:par>
                  <p:par>
                    <p:cTn id="208" fill="hold">
                      <p:stCondLst>
                        <p:cond delay="indefinite"/>
                      </p:stCondLst>
                      <p:childTnLst>
                        <p:par>
                          <p:cTn id="209" fill="hold">
                            <p:stCondLst>
                              <p:cond delay="0"/>
                            </p:stCondLst>
                            <p:childTnLst>
                              <p:par>
                                <p:cTn id="210" presetID="21" presetClass="entr" presetSubtype="1" fill="hold" grpId="0" nodeType="clickEffect">
                                  <p:stCondLst>
                                    <p:cond delay="0"/>
                                  </p:stCondLst>
                                  <p:childTnLst>
                                    <p:set>
                                      <p:cBhvr>
                                        <p:cTn id="211" dur="1" fill="hold">
                                          <p:stCondLst>
                                            <p:cond delay="0"/>
                                          </p:stCondLst>
                                        </p:cTn>
                                        <p:tgtEl>
                                          <p:spTgt spid="8">
                                            <p:txEl>
                                              <p:pRg st="2" end="2"/>
                                            </p:txEl>
                                          </p:spTgt>
                                        </p:tgtEl>
                                        <p:attrNameLst>
                                          <p:attrName>style.visibility</p:attrName>
                                        </p:attrNameLst>
                                      </p:cBhvr>
                                      <p:to>
                                        <p:strVal val="visible"/>
                                      </p:to>
                                    </p:set>
                                    <p:animEffect transition="in" filter="wheel(1)">
                                      <p:cBhvr>
                                        <p:cTn id="212" dur="2000"/>
                                        <p:tgtEl>
                                          <p:spTgt spid="8">
                                            <p:txEl>
                                              <p:pRg st="2" end="2"/>
                                            </p:txEl>
                                          </p:spTgt>
                                        </p:tgtEl>
                                      </p:cBhvr>
                                    </p:animEffect>
                                  </p:childTnLst>
                                </p:cTn>
                              </p:par>
                            </p:childTnLst>
                          </p:cTn>
                        </p:par>
                      </p:childTnLst>
                    </p:cTn>
                  </p:par>
                  <p:par>
                    <p:cTn id="213" fill="hold">
                      <p:stCondLst>
                        <p:cond delay="indefinite"/>
                      </p:stCondLst>
                      <p:childTnLst>
                        <p:par>
                          <p:cTn id="214" fill="hold">
                            <p:stCondLst>
                              <p:cond delay="0"/>
                            </p:stCondLst>
                            <p:childTnLst>
                              <p:par>
                                <p:cTn id="215" presetID="21" presetClass="entr" presetSubtype="1" fill="hold" grpId="0" nodeType="clickEffect">
                                  <p:stCondLst>
                                    <p:cond delay="0"/>
                                  </p:stCondLst>
                                  <p:childTnLst>
                                    <p:set>
                                      <p:cBhvr>
                                        <p:cTn id="216" dur="1" fill="hold">
                                          <p:stCondLst>
                                            <p:cond delay="0"/>
                                          </p:stCondLst>
                                        </p:cTn>
                                        <p:tgtEl>
                                          <p:spTgt spid="8">
                                            <p:txEl>
                                              <p:pRg st="3" end="3"/>
                                            </p:txEl>
                                          </p:spTgt>
                                        </p:tgtEl>
                                        <p:attrNameLst>
                                          <p:attrName>style.visibility</p:attrName>
                                        </p:attrNameLst>
                                      </p:cBhvr>
                                      <p:to>
                                        <p:strVal val="visible"/>
                                      </p:to>
                                    </p:set>
                                    <p:animEffect transition="in" filter="wheel(1)">
                                      <p:cBhvr>
                                        <p:cTn id="217" dur="2000"/>
                                        <p:tgtEl>
                                          <p:spTgt spid="8">
                                            <p:txEl>
                                              <p:pRg st="3" end="3"/>
                                            </p:txEl>
                                          </p:spTgt>
                                        </p:tgtEl>
                                      </p:cBhvr>
                                    </p:animEffect>
                                  </p:childTnLst>
                                </p:cTn>
                              </p:par>
                            </p:childTnLst>
                          </p:cTn>
                        </p:par>
                      </p:childTnLst>
                    </p:cTn>
                  </p:par>
                  <p:par>
                    <p:cTn id="218" fill="hold">
                      <p:stCondLst>
                        <p:cond delay="indefinite"/>
                      </p:stCondLst>
                      <p:childTnLst>
                        <p:par>
                          <p:cTn id="219" fill="hold">
                            <p:stCondLst>
                              <p:cond delay="0"/>
                            </p:stCondLst>
                            <p:childTnLst>
                              <p:par>
                                <p:cTn id="220" presetID="21" presetClass="entr" presetSubtype="1" fill="hold" grpId="0" nodeType="clickEffect">
                                  <p:stCondLst>
                                    <p:cond delay="0"/>
                                  </p:stCondLst>
                                  <p:childTnLst>
                                    <p:set>
                                      <p:cBhvr>
                                        <p:cTn id="221" dur="1" fill="hold">
                                          <p:stCondLst>
                                            <p:cond delay="0"/>
                                          </p:stCondLst>
                                        </p:cTn>
                                        <p:tgtEl>
                                          <p:spTgt spid="8">
                                            <p:txEl>
                                              <p:pRg st="4" end="4"/>
                                            </p:txEl>
                                          </p:spTgt>
                                        </p:tgtEl>
                                        <p:attrNameLst>
                                          <p:attrName>style.visibility</p:attrName>
                                        </p:attrNameLst>
                                      </p:cBhvr>
                                      <p:to>
                                        <p:strVal val="visible"/>
                                      </p:to>
                                    </p:set>
                                    <p:animEffect transition="in" filter="wheel(1)">
                                      <p:cBhvr>
                                        <p:cTn id="222" dur="2000"/>
                                        <p:tgtEl>
                                          <p:spTgt spid="8">
                                            <p:txEl>
                                              <p:pRg st="4" end="4"/>
                                            </p:txEl>
                                          </p:spTgt>
                                        </p:tgtEl>
                                      </p:cBhvr>
                                    </p:animEffect>
                                  </p:childTnLst>
                                </p:cTn>
                              </p:par>
                            </p:childTnLst>
                          </p:cTn>
                        </p:par>
                      </p:childTnLst>
                    </p:cTn>
                  </p:par>
                  <p:par>
                    <p:cTn id="223" fill="hold">
                      <p:stCondLst>
                        <p:cond delay="indefinite"/>
                      </p:stCondLst>
                      <p:childTnLst>
                        <p:par>
                          <p:cTn id="224" fill="hold">
                            <p:stCondLst>
                              <p:cond delay="0"/>
                            </p:stCondLst>
                            <p:childTnLst>
                              <p:par>
                                <p:cTn id="225" presetID="21" presetClass="entr" presetSubtype="1" fill="hold" grpId="0" nodeType="clickEffect">
                                  <p:stCondLst>
                                    <p:cond delay="0"/>
                                  </p:stCondLst>
                                  <p:childTnLst>
                                    <p:set>
                                      <p:cBhvr>
                                        <p:cTn id="226" dur="1" fill="hold">
                                          <p:stCondLst>
                                            <p:cond delay="0"/>
                                          </p:stCondLst>
                                        </p:cTn>
                                        <p:tgtEl>
                                          <p:spTgt spid="8">
                                            <p:txEl>
                                              <p:pRg st="5" end="5"/>
                                            </p:txEl>
                                          </p:spTgt>
                                        </p:tgtEl>
                                        <p:attrNameLst>
                                          <p:attrName>style.visibility</p:attrName>
                                        </p:attrNameLst>
                                      </p:cBhvr>
                                      <p:to>
                                        <p:strVal val="visible"/>
                                      </p:to>
                                    </p:set>
                                    <p:animEffect transition="in" filter="wheel(1)">
                                      <p:cBhvr>
                                        <p:cTn id="227" dur="2000"/>
                                        <p:tgtEl>
                                          <p:spTgt spid="8">
                                            <p:txEl>
                                              <p:pRg st="5" end="5"/>
                                            </p:txEl>
                                          </p:spTgt>
                                        </p:tgtEl>
                                      </p:cBhvr>
                                    </p:animEffect>
                                  </p:childTnLst>
                                </p:cTn>
                              </p:par>
                            </p:childTnLst>
                          </p:cTn>
                        </p:par>
                      </p:childTnLst>
                    </p:cTn>
                  </p:par>
                  <p:par>
                    <p:cTn id="228" fill="hold">
                      <p:stCondLst>
                        <p:cond delay="indefinite"/>
                      </p:stCondLst>
                      <p:childTnLst>
                        <p:par>
                          <p:cTn id="229" fill="hold">
                            <p:stCondLst>
                              <p:cond delay="0"/>
                            </p:stCondLst>
                            <p:childTnLst>
                              <p:par>
                                <p:cTn id="230" presetID="21" presetClass="entr" presetSubtype="1" fill="hold" grpId="0" nodeType="clickEffect">
                                  <p:stCondLst>
                                    <p:cond delay="0"/>
                                  </p:stCondLst>
                                  <p:childTnLst>
                                    <p:set>
                                      <p:cBhvr>
                                        <p:cTn id="231" dur="1" fill="hold">
                                          <p:stCondLst>
                                            <p:cond delay="0"/>
                                          </p:stCondLst>
                                        </p:cTn>
                                        <p:tgtEl>
                                          <p:spTgt spid="8">
                                            <p:txEl>
                                              <p:pRg st="6" end="6"/>
                                            </p:txEl>
                                          </p:spTgt>
                                        </p:tgtEl>
                                        <p:attrNameLst>
                                          <p:attrName>style.visibility</p:attrName>
                                        </p:attrNameLst>
                                      </p:cBhvr>
                                      <p:to>
                                        <p:strVal val="visible"/>
                                      </p:to>
                                    </p:set>
                                    <p:animEffect transition="in" filter="wheel(1)">
                                      <p:cBhvr>
                                        <p:cTn id="232" dur="2000"/>
                                        <p:tgtEl>
                                          <p:spTgt spid="8">
                                            <p:txEl>
                                              <p:pRg st="6" end="6"/>
                                            </p:txEl>
                                          </p:spTgt>
                                        </p:tgtEl>
                                      </p:cBhvr>
                                    </p:animEffect>
                                  </p:childTnLst>
                                </p:cTn>
                              </p:par>
                            </p:childTnLst>
                          </p:cTn>
                        </p:par>
                      </p:childTnLst>
                    </p:cTn>
                  </p:par>
                  <p:par>
                    <p:cTn id="233" fill="hold">
                      <p:stCondLst>
                        <p:cond delay="indefinite"/>
                      </p:stCondLst>
                      <p:childTnLst>
                        <p:par>
                          <p:cTn id="234" fill="hold">
                            <p:stCondLst>
                              <p:cond delay="0"/>
                            </p:stCondLst>
                            <p:childTnLst>
                              <p:par>
                                <p:cTn id="235" presetID="21" presetClass="entr" presetSubtype="1" fill="hold" grpId="0" nodeType="clickEffect">
                                  <p:stCondLst>
                                    <p:cond delay="0"/>
                                  </p:stCondLst>
                                  <p:childTnLst>
                                    <p:set>
                                      <p:cBhvr>
                                        <p:cTn id="236" dur="1" fill="hold">
                                          <p:stCondLst>
                                            <p:cond delay="0"/>
                                          </p:stCondLst>
                                        </p:cTn>
                                        <p:tgtEl>
                                          <p:spTgt spid="8">
                                            <p:txEl>
                                              <p:pRg st="7" end="7"/>
                                            </p:txEl>
                                          </p:spTgt>
                                        </p:tgtEl>
                                        <p:attrNameLst>
                                          <p:attrName>style.visibility</p:attrName>
                                        </p:attrNameLst>
                                      </p:cBhvr>
                                      <p:to>
                                        <p:strVal val="visible"/>
                                      </p:to>
                                    </p:set>
                                    <p:animEffect transition="in" filter="wheel(1)">
                                      <p:cBhvr>
                                        <p:cTn id="237" dur="2000"/>
                                        <p:tgtEl>
                                          <p:spTgt spid="8">
                                            <p:txEl>
                                              <p:pRg st="7" end="7"/>
                                            </p:txEl>
                                          </p:spTgt>
                                        </p:tgtEl>
                                      </p:cBhvr>
                                    </p:animEffect>
                                  </p:childTnLst>
                                </p:cTn>
                              </p:par>
                            </p:childTnLst>
                          </p:cTn>
                        </p:par>
                      </p:childTnLst>
                    </p:cTn>
                  </p:par>
                  <p:par>
                    <p:cTn id="238" fill="hold">
                      <p:stCondLst>
                        <p:cond delay="indefinite"/>
                      </p:stCondLst>
                      <p:childTnLst>
                        <p:par>
                          <p:cTn id="239" fill="hold">
                            <p:stCondLst>
                              <p:cond delay="0"/>
                            </p:stCondLst>
                            <p:childTnLst>
                              <p:par>
                                <p:cTn id="240" presetID="21" presetClass="entr" presetSubtype="1" fill="hold" grpId="0" nodeType="clickEffect">
                                  <p:stCondLst>
                                    <p:cond delay="0"/>
                                  </p:stCondLst>
                                  <p:childTnLst>
                                    <p:set>
                                      <p:cBhvr>
                                        <p:cTn id="241" dur="1" fill="hold">
                                          <p:stCondLst>
                                            <p:cond delay="0"/>
                                          </p:stCondLst>
                                        </p:cTn>
                                        <p:tgtEl>
                                          <p:spTgt spid="8">
                                            <p:txEl>
                                              <p:pRg st="8" end="8"/>
                                            </p:txEl>
                                          </p:spTgt>
                                        </p:tgtEl>
                                        <p:attrNameLst>
                                          <p:attrName>style.visibility</p:attrName>
                                        </p:attrNameLst>
                                      </p:cBhvr>
                                      <p:to>
                                        <p:strVal val="visible"/>
                                      </p:to>
                                    </p:set>
                                    <p:animEffect transition="in" filter="wheel(1)">
                                      <p:cBhvr>
                                        <p:cTn id="242" dur="2000"/>
                                        <p:tgtEl>
                                          <p:spTgt spid="8">
                                            <p:txEl>
                                              <p:pRg st="8" end="8"/>
                                            </p:txEl>
                                          </p:spTgt>
                                        </p:tgtEl>
                                      </p:cBhvr>
                                    </p:animEffect>
                                  </p:childTnLst>
                                </p:cTn>
                              </p:par>
                            </p:childTnLst>
                          </p:cTn>
                        </p:par>
                      </p:childTnLst>
                    </p:cTn>
                  </p:par>
                  <p:par>
                    <p:cTn id="243" fill="hold">
                      <p:stCondLst>
                        <p:cond delay="indefinite"/>
                      </p:stCondLst>
                      <p:childTnLst>
                        <p:par>
                          <p:cTn id="244" fill="hold">
                            <p:stCondLst>
                              <p:cond delay="0"/>
                            </p:stCondLst>
                            <p:childTnLst>
                              <p:par>
                                <p:cTn id="245" presetID="21" presetClass="entr" presetSubtype="1" fill="hold" grpId="0" nodeType="clickEffect">
                                  <p:stCondLst>
                                    <p:cond delay="0"/>
                                  </p:stCondLst>
                                  <p:childTnLst>
                                    <p:set>
                                      <p:cBhvr>
                                        <p:cTn id="246" dur="1" fill="hold">
                                          <p:stCondLst>
                                            <p:cond delay="0"/>
                                          </p:stCondLst>
                                        </p:cTn>
                                        <p:tgtEl>
                                          <p:spTgt spid="8">
                                            <p:txEl>
                                              <p:pRg st="9" end="9"/>
                                            </p:txEl>
                                          </p:spTgt>
                                        </p:tgtEl>
                                        <p:attrNameLst>
                                          <p:attrName>style.visibility</p:attrName>
                                        </p:attrNameLst>
                                      </p:cBhvr>
                                      <p:to>
                                        <p:strVal val="visible"/>
                                      </p:to>
                                    </p:set>
                                    <p:animEffect transition="in" filter="wheel(1)">
                                      <p:cBhvr>
                                        <p:cTn id="247" dur="2000"/>
                                        <p:tgtEl>
                                          <p:spTgt spid="8">
                                            <p:txEl>
                                              <p:pRg st="9" end="9"/>
                                            </p:txEl>
                                          </p:spTgt>
                                        </p:tgtEl>
                                      </p:cBhvr>
                                    </p:animEffect>
                                  </p:childTnLst>
                                </p:cTn>
                              </p:par>
                            </p:childTnLst>
                          </p:cTn>
                        </p:par>
                      </p:childTnLst>
                    </p:cTn>
                  </p:par>
                  <p:par>
                    <p:cTn id="248" fill="hold">
                      <p:stCondLst>
                        <p:cond delay="indefinite"/>
                      </p:stCondLst>
                      <p:childTnLst>
                        <p:par>
                          <p:cTn id="249" fill="hold">
                            <p:stCondLst>
                              <p:cond delay="0"/>
                            </p:stCondLst>
                            <p:childTnLst>
                              <p:par>
                                <p:cTn id="250" presetID="21" presetClass="entr" presetSubtype="1" fill="hold" grpId="0" nodeType="clickEffect">
                                  <p:stCondLst>
                                    <p:cond delay="0"/>
                                  </p:stCondLst>
                                  <p:childTnLst>
                                    <p:set>
                                      <p:cBhvr>
                                        <p:cTn id="251" dur="1" fill="hold">
                                          <p:stCondLst>
                                            <p:cond delay="0"/>
                                          </p:stCondLst>
                                        </p:cTn>
                                        <p:tgtEl>
                                          <p:spTgt spid="8">
                                            <p:txEl>
                                              <p:pRg st="10" end="10"/>
                                            </p:txEl>
                                          </p:spTgt>
                                        </p:tgtEl>
                                        <p:attrNameLst>
                                          <p:attrName>style.visibility</p:attrName>
                                        </p:attrNameLst>
                                      </p:cBhvr>
                                      <p:to>
                                        <p:strVal val="visible"/>
                                      </p:to>
                                    </p:set>
                                    <p:animEffect transition="in" filter="wheel(1)">
                                      <p:cBhvr>
                                        <p:cTn id="252" dur="2000"/>
                                        <p:tgtEl>
                                          <p:spTgt spid="8">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P spid="4" grpId="1"/>
      <p:bldP spid="5" grpId="0" uiExpand="1" build="p"/>
      <p:bldP spid="5" grpId="1"/>
      <p:bldP spid="7" grpId="0" uiExpand="1" build="p"/>
      <p:bldP spid="7" grpId="1"/>
      <p:bldP spid="8" grpId="0" uiExpand="1" build="p"/>
      <p:bldP spid="8" grpId="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2">
            <a:alpha val="20000"/>
          </a:schemeClr>
        </a:solidFill>
        <a:effectLst/>
      </p:bgPr>
    </p:bg>
    <p:spTree>
      <p:nvGrpSpPr>
        <p:cNvPr id="1" name=""/>
        <p:cNvGrpSpPr/>
        <p:nvPr/>
      </p:nvGrpSpPr>
      <p:grpSpPr>
        <a:xfrm>
          <a:off x="0" y="0"/>
          <a:ext cx="0" cy="0"/>
          <a:chOff x="0" y="0"/>
          <a:chExt cx="0" cy="0"/>
        </a:xfrm>
      </p:grpSpPr>
      <p:grpSp>
        <p:nvGrpSpPr>
          <p:cNvPr id="3" name="组合 2"/>
          <p:cNvGrpSpPr/>
          <p:nvPr/>
        </p:nvGrpSpPr>
        <p:grpSpPr>
          <a:xfrm>
            <a:off x="-12065" y="0"/>
            <a:ext cx="12312650" cy="6844665"/>
            <a:chOff x="0" y="-16"/>
            <a:chExt cx="19390" cy="10779"/>
          </a:xfrm>
        </p:grpSpPr>
        <p:grpSp>
          <p:nvGrpSpPr>
            <p:cNvPr id="11" name="组合 10"/>
            <p:cNvGrpSpPr/>
            <p:nvPr/>
          </p:nvGrpSpPr>
          <p:grpSpPr>
            <a:xfrm>
              <a:off x="0" y="0"/>
              <a:ext cx="19390" cy="10763"/>
              <a:chOff x="0" y="0"/>
              <a:chExt cx="12192000" cy="6834563"/>
            </a:xfrm>
            <a:solidFill>
              <a:schemeClr val="accent3">
                <a:lumMod val="20000"/>
                <a:lumOff val="80000"/>
              </a:schemeClr>
            </a:solidFill>
          </p:grpSpPr>
          <p:sp>
            <p:nvSpPr>
              <p:cNvPr id="14" name="矩形 13"/>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5" name="矩形 14"/>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6" name="矩形 15"/>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7" name="矩形 16"/>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8" name="圆角矩形 17"/>
            <p:cNvSpPr/>
            <p:nvPr/>
          </p:nvSpPr>
          <p:spPr>
            <a:xfrm>
              <a:off x="15263" y="90"/>
              <a:ext cx="3956" cy="809"/>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0" name="图片 19" descr="大桥教育.png"/>
            <p:cNvPicPr>
              <a:picLocks noChangeAspect="1"/>
            </p:cNvPicPr>
            <p:nvPr/>
          </p:nvPicPr>
          <p:blipFill>
            <a:blip r:embed="rId1" cstate="print"/>
            <a:stretch>
              <a:fillRect/>
            </a:stretch>
          </p:blipFill>
          <p:spPr>
            <a:xfrm>
              <a:off x="15630" y="-16"/>
              <a:ext cx="3308" cy="915"/>
            </a:xfrm>
            <a:prstGeom prst="rect">
              <a:avLst/>
            </a:prstGeom>
          </p:spPr>
        </p:pic>
      </p:grpSp>
      <p:sp>
        <p:nvSpPr>
          <p:cNvPr id="4" name="标题 1"/>
          <p:cNvSpPr>
            <a:spLocks noGrp="1"/>
          </p:cNvSpPr>
          <p:nvPr/>
        </p:nvSpPr>
        <p:spPr>
          <a:xfrm>
            <a:off x="1325212" y="2156829"/>
            <a:ext cx="10220325" cy="2517140"/>
          </a:xfrm>
          <a:prstGeom prst="rect">
            <a:avLst/>
          </a:prstGeom>
        </p:spPr>
        <p:txBody>
          <a:bodyPr vert="horz" lIns="91440" tIns="45720" rIns="91440" bIns="45720" rtlCol="0" anchor="ctr">
            <a:normAutofit fontScale="90000" lnSpcReduction="1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zh-CN" altLang="en-US" sz="7300" b="1" dirty="0">
                <a:solidFill>
                  <a:prstClr val="black"/>
                </a:solidFill>
                <a:latin typeface="Adobe 楷体 Std R" panose="02020400000000000000" charset="-122"/>
                <a:ea typeface="Adobe 楷体 Std R" panose="02020400000000000000" charset="-122"/>
              </a:rPr>
              <a:t>出门考</a:t>
            </a:r>
            <a:br>
              <a:rPr lang="zh-CN" altLang="en-US" sz="7300" b="1" dirty="0">
                <a:solidFill>
                  <a:prstClr val="black"/>
                </a:solidFill>
                <a:latin typeface="Adobe 楷体 Std R" panose="02020400000000000000" charset="-122"/>
                <a:ea typeface="Adobe 楷体 Std R" panose="02020400000000000000" charset="-122"/>
              </a:rPr>
            </a:br>
            <a:br>
              <a:rPr lang="zh-CN" altLang="en-US" sz="7300" b="1" dirty="0">
                <a:solidFill>
                  <a:prstClr val="black"/>
                </a:solidFill>
                <a:latin typeface="Adobe 楷体 Std R" panose="02020400000000000000" charset="-122"/>
                <a:ea typeface="Adobe 楷体 Std R" panose="02020400000000000000" charset="-122"/>
              </a:rPr>
            </a:br>
            <a:r>
              <a:rPr lang="zh-CN" altLang="en-US" dirty="0">
                <a:solidFill>
                  <a:prstClr val="black"/>
                </a:solidFill>
                <a:latin typeface="Adobe 楷体 Std R" panose="02020400000000000000" charset="-122"/>
                <a:ea typeface="Adobe 楷体 Std R" panose="02020400000000000000" charset="-122"/>
              </a:rPr>
              <a:t>学习手册</a:t>
            </a:r>
            <a:r>
              <a:rPr lang="en-US" altLang="zh-CN" dirty="0">
                <a:solidFill>
                  <a:prstClr val="black"/>
                </a:solidFill>
                <a:latin typeface="Adobe 楷体 Std R" panose="02020400000000000000" charset="-122"/>
                <a:ea typeface="Adobe 楷体 Std R" panose="02020400000000000000" charset="-122"/>
              </a:rPr>
              <a:t>-</a:t>
            </a:r>
            <a:r>
              <a:rPr lang="zh-CN" altLang="en-US" dirty="0">
                <a:solidFill>
                  <a:prstClr val="black"/>
                </a:solidFill>
                <a:latin typeface="Adobe 楷体 Std R" panose="02020400000000000000" charset="-122"/>
                <a:ea typeface="Adobe 楷体 Std R" panose="02020400000000000000" charset="-122"/>
              </a:rPr>
              <a:t>综合练习（</a:t>
            </a:r>
            <a:r>
              <a:rPr lang="en-US" altLang="zh-CN" dirty="0">
                <a:solidFill>
                  <a:prstClr val="black"/>
                </a:solidFill>
                <a:latin typeface="Adobe 楷体 Std R" panose="02020400000000000000" charset="-122"/>
                <a:ea typeface="Adobe 楷体 Std R" panose="02020400000000000000" charset="-122"/>
              </a:rPr>
              <a:t>I-VI)</a:t>
            </a:r>
            <a:endParaRPr lang="en-US" altLang="zh-CN" dirty="0">
              <a:solidFill>
                <a:prstClr val="black"/>
              </a:solidFill>
              <a:latin typeface="Adobe 楷体 Std R" panose="02020400000000000000" charset="-122"/>
              <a:ea typeface="Adobe 楷体 Std R" panose="02020400000000000000"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矩形 15"/>
          <p:cNvSpPr/>
          <p:nvPr/>
        </p:nvSpPr>
        <p:spPr>
          <a:xfrm>
            <a:off x="263352" y="116632"/>
            <a:ext cx="11928648"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189480" y="715010"/>
            <a:ext cx="1885950" cy="6142990"/>
          </a:xfrm>
          <a:prstGeom prst="rect">
            <a:avLst/>
          </a:prstGeom>
          <a:noFill/>
        </p:spPr>
        <p:txBody>
          <a:bodyPr wrap="square" rtlCol="0">
            <a:spAutoFit/>
          </a:bodyPr>
          <a:lstStyle/>
          <a:p>
            <a:pPr>
              <a:lnSpc>
                <a:spcPct val="110000"/>
              </a:lnSpc>
            </a:pP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a:t>
            </a:r>
            <a:r>
              <a:rPr lang="en-US" altLang="zh-CN" sz="2400" dirty="0">
                <a:latin typeface="Tahoma" panose="020B0604030504040204" charset="0"/>
                <a:ea typeface="Adobe 楷体 Std R" panose="02020400000000000000" charset="-122"/>
                <a:cs typeface="Tahoma" panose="020B0604030504040204" charset="0"/>
                <a:sym typeface="+mn-ea"/>
              </a:rPr>
              <a:t>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____</a:t>
            </a:r>
            <a:r>
              <a:rPr lang="en-US" altLang="zh-CN" sz="2400" dirty="0">
                <a:latin typeface="Tahoma" panose="020B0604030504040204" charset="0"/>
                <a:ea typeface="Adobe 楷体 Std R" panose="02020400000000000000" charset="-122"/>
                <a:cs typeface="Tahoma" panose="020B0604030504040204" charset="0"/>
                <a:sym typeface="+mn-ea"/>
              </a:rPr>
              <a:t>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a:t>
            </a: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endParaRPr lang="en-US" altLang="zh-CN" sz="2400" dirty="0">
              <a:latin typeface="Tahoma" panose="020B0604030504040204" charset="0"/>
              <a:ea typeface="Adobe 楷体 Std R" panose="02020400000000000000" charset="-122"/>
              <a:cs typeface="Tahoma" panose="020B0604030504040204" charset="0"/>
              <a:sym typeface="+mn-ea"/>
            </a:endParaRPr>
          </a:p>
        </p:txBody>
      </p:sp>
      <p:grpSp>
        <p:nvGrpSpPr>
          <p:cNvPr id="6" name="组合 5"/>
          <p:cNvGrpSpPr/>
          <p:nvPr/>
        </p:nvGrpSpPr>
        <p:grpSpPr>
          <a:xfrm>
            <a:off x="0" y="0"/>
            <a:ext cx="12192000" cy="6834563"/>
            <a:chOff x="0" y="0"/>
            <a:chExt cx="12192000" cy="6834563"/>
          </a:xfrm>
          <a:solidFill>
            <a:schemeClr val="accent3">
              <a:lumMod val="20000"/>
              <a:lumOff val="80000"/>
            </a:schemeClr>
          </a:solidFill>
        </p:grpSpPr>
        <p:sp>
          <p:nvSpPr>
            <p:cNvPr id="7" name="矩形 6"/>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8" name="矩形 7"/>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9" name="矩形 8"/>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0" name="矩形 9"/>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1" name="文本框 10"/>
          <p:cNvSpPr txBox="1"/>
          <p:nvPr/>
        </p:nvSpPr>
        <p:spPr>
          <a:xfrm>
            <a:off x="263525" y="316865"/>
            <a:ext cx="2169160" cy="6247765"/>
          </a:xfrm>
          <a:prstGeom prst="rect">
            <a:avLst/>
          </a:prstGeom>
          <a:noFill/>
        </p:spPr>
        <p:txBody>
          <a:bodyPr wrap="square" rtlCol="0">
            <a:spAutoFit/>
          </a:bodyPr>
          <a:lstStyle/>
          <a:p>
            <a:pPr>
              <a:lnSpc>
                <a:spcPct val="110000"/>
              </a:lnSpc>
            </a:pPr>
            <a:r>
              <a:rPr lang="en-US" altLang="zh-CN" sz="2800" dirty="0">
                <a:latin typeface="Tahoma" panose="020B0604030504040204" charset="0"/>
                <a:ea typeface="Adobe 楷体 Std R" panose="02020400000000000000" charset="-122"/>
                <a:cs typeface="Tahoma" panose="020B0604030504040204" charset="0"/>
                <a:sym typeface="+mn-ea"/>
              </a:rPr>
              <a:t>I. </a:t>
            </a:r>
            <a:r>
              <a:rPr lang="zh-CN" altLang="en-US" sz="2800" dirty="0">
                <a:latin typeface="Tahoma" panose="020B0604030504040204" charset="0"/>
                <a:ea typeface="Adobe 楷体 Std R" panose="02020400000000000000" charset="-122"/>
                <a:cs typeface="Tahoma" panose="020B0604030504040204" charset="0"/>
                <a:sym typeface="+mn-ea"/>
              </a:rPr>
              <a:t>英汉互译 </a:t>
            </a:r>
            <a:endParaRPr lang="zh-CN" altLang="en-US" sz="2800" dirty="0">
              <a:latin typeface="Tahoma" panose="020B0604030504040204" charset="0"/>
              <a:ea typeface="Adobe 楷体 Std R" panose="02020400000000000000" charset="-122"/>
              <a:cs typeface="Tahoma" panose="020B0604030504040204" charset="0"/>
              <a:sym typeface="+mn-ea"/>
            </a:endParaRPr>
          </a:p>
          <a:p>
            <a:pPr>
              <a:lnSpc>
                <a:spcPct val="110000"/>
              </a:lnSpc>
            </a:pP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1. </a:t>
            </a:r>
            <a:r>
              <a:rPr lang="zh-CN" altLang="en-US" sz="2400" dirty="0">
                <a:latin typeface="Tahoma" panose="020B0604030504040204" charset="0"/>
                <a:ea typeface="Adobe 楷体 Std R" panose="02020400000000000000" charset="-122"/>
                <a:cs typeface="Tahoma" panose="020B0604030504040204" charset="0"/>
              </a:rPr>
              <a:t>厨房                </a:t>
            </a:r>
            <a:endParaRPr lang="zh-CN" altLang="en-US"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2. refrigerator     </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3. </a:t>
            </a:r>
            <a:r>
              <a:rPr lang="zh-CN" altLang="en-US" sz="2400" dirty="0">
                <a:latin typeface="Tahoma" panose="020B0604030504040204" charset="0"/>
                <a:ea typeface="Adobe 楷体 Std R" panose="02020400000000000000" charset="-122"/>
                <a:cs typeface="Tahoma" panose="020B0604030504040204" charset="0"/>
              </a:rPr>
              <a:t>窗户              </a:t>
            </a:r>
            <a:endParaRPr lang="zh-CN" altLang="en-US"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4. picture</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5. 削尖</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6. </a:t>
            </a:r>
            <a:r>
              <a:rPr lang="zh-CN" altLang="en-US" sz="2400" dirty="0">
                <a:latin typeface="Tahoma" panose="020B0604030504040204" charset="0"/>
                <a:ea typeface="Adobe 楷体 Std R" panose="02020400000000000000" charset="-122"/>
                <a:cs typeface="Tahoma" panose="020B0604030504040204" charset="0"/>
                <a:sym typeface="+mn-ea"/>
              </a:rPr>
              <a:t>花园</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rPr>
              <a:t>7. 树</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8. 爬，攀登</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9. </a:t>
            </a:r>
            <a:r>
              <a:rPr lang="zh-CN" altLang="en-US" sz="2400" dirty="0">
                <a:latin typeface="Tahoma" panose="020B0604030504040204" charset="0"/>
                <a:ea typeface="Adobe 楷体 Std R" panose="02020400000000000000" charset="-122"/>
                <a:cs typeface="Tahoma" panose="020B0604030504040204" charset="0"/>
                <a:sym typeface="+mn-ea"/>
              </a:rPr>
              <a:t>跑</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10. letter</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11. </a:t>
            </a:r>
            <a:r>
              <a:rPr lang="zh-CN" altLang="en-US" sz="2400" dirty="0">
                <a:latin typeface="Tahoma" panose="020B0604030504040204" charset="0"/>
                <a:ea typeface="Adobe 楷体 Std R" panose="02020400000000000000" charset="-122"/>
                <a:cs typeface="Tahoma" panose="020B0604030504040204" charset="0"/>
                <a:sym typeface="+mn-ea"/>
              </a:rPr>
              <a:t>骨头</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12. </a:t>
            </a:r>
            <a:r>
              <a:rPr lang="zh-CN" altLang="en-US" sz="2400" dirty="0">
                <a:latin typeface="Tahoma" panose="020B0604030504040204" charset="0"/>
                <a:ea typeface="Adobe 楷体 Std R" panose="02020400000000000000" charset="-122"/>
                <a:cs typeface="Tahoma" panose="020B0604030504040204" charset="0"/>
                <a:sym typeface="+mn-ea"/>
              </a:rPr>
              <a:t>牛奶</a:t>
            </a:r>
            <a:r>
              <a:rPr lang="en-US" altLang="zh-CN" sz="2400" dirty="0">
                <a:latin typeface="Tahoma" panose="020B0604030504040204" charset="0"/>
                <a:ea typeface="Adobe 楷体 Std R" panose="02020400000000000000" charset="-122"/>
                <a:cs typeface="Tahoma" panose="020B0604030504040204" charset="0"/>
                <a:sym typeface="+mn-ea"/>
              </a:rPr>
              <a:t> </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13. </a:t>
            </a:r>
            <a:r>
              <a:rPr lang="zh-CN" altLang="en-US" sz="2400" dirty="0">
                <a:latin typeface="Tahoma" panose="020B0604030504040204" charset="0"/>
                <a:ea typeface="Adobe 楷体 Std R" panose="02020400000000000000" charset="-122"/>
                <a:cs typeface="Tahoma" panose="020B0604030504040204" charset="0"/>
                <a:sym typeface="+mn-ea"/>
              </a:rPr>
              <a:t>drink</a:t>
            </a:r>
            <a:endParaRPr lang="en-US" altLang="zh-CN" sz="2400" dirty="0">
              <a:latin typeface="Tahoma" panose="020B0604030504040204" charset="0"/>
              <a:ea typeface="Adobe 楷体 Std R" panose="02020400000000000000" charset="-122"/>
              <a:cs typeface="Tahoma" panose="020B0604030504040204" charset="0"/>
              <a:sym typeface="+mn-ea"/>
            </a:endParaRPr>
          </a:p>
        </p:txBody>
      </p:sp>
      <p:sp>
        <p:nvSpPr>
          <p:cNvPr id="5" name="文本框 4"/>
          <p:cNvSpPr txBox="1"/>
          <p:nvPr/>
        </p:nvSpPr>
        <p:spPr>
          <a:xfrm>
            <a:off x="3842385" y="1207770"/>
            <a:ext cx="2040890" cy="5367655"/>
          </a:xfrm>
          <a:prstGeom prst="rect">
            <a:avLst/>
          </a:prstGeom>
          <a:noFill/>
        </p:spPr>
        <p:txBody>
          <a:bodyPr wrap="square" rtlCol="0">
            <a:spAutoFit/>
          </a:bodyPr>
          <a:lstStyle/>
          <a:p>
            <a:pPr>
              <a:lnSpc>
                <a:spcPct val="110000"/>
              </a:lnSpc>
            </a:pPr>
            <a:r>
              <a:rPr lang="en-US" altLang="zh-CN" sz="2400" dirty="0">
                <a:latin typeface="Tahoma" panose="020B0604030504040204" charset="0"/>
                <a:ea typeface="Adobe 楷体 Std R" panose="02020400000000000000" charset="-122"/>
                <a:cs typeface="Tahoma" panose="020B0604030504040204" charset="0"/>
              </a:rPr>
              <a:t>14. cloud</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a:t>
            </a:r>
            <a:r>
              <a:rPr lang="zh-CN" altLang="en-US" sz="2400" dirty="0">
                <a:latin typeface="Tahoma" panose="020B0604030504040204" charset="0"/>
                <a:ea typeface="Adobe 楷体 Std R" panose="02020400000000000000" charset="-122"/>
                <a:cs typeface="Tahoma" panose="020B0604030504040204" charset="0"/>
                <a:sym typeface="+mn-ea"/>
              </a:rPr>
              <a:t>5. 天空</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16. </a:t>
            </a:r>
            <a:r>
              <a:rPr lang="zh-CN" altLang="en-US" sz="2400" dirty="0">
                <a:latin typeface="Tahoma" panose="020B0604030504040204" charset="0"/>
                <a:ea typeface="Adobe 楷体 Std R" panose="02020400000000000000" charset="-122"/>
                <a:cs typeface="Tahoma" panose="020B0604030504040204" charset="0"/>
                <a:sym typeface="+mn-ea"/>
              </a:rPr>
              <a:t>太阳</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1</a:t>
            </a:r>
            <a:r>
              <a:rPr lang="zh-CN" altLang="en-US" sz="2400" dirty="0">
                <a:latin typeface="Tahoma" panose="020B0604030504040204" charset="0"/>
                <a:ea typeface="Adobe 楷体 Std R" panose="02020400000000000000" charset="-122"/>
                <a:cs typeface="Tahoma" panose="020B0604030504040204" charset="0"/>
              </a:rPr>
              <a:t>7. 等</a:t>
            </a:r>
            <a:endParaRPr lang="zh-CN" altLang="en-US"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a:t>
            </a:r>
            <a:r>
              <a:rPr lang="zh-CN" altLang="en-US" sz="2400" dirty="0">
                <a:latin typeface="Tahoma" panose="020B0604030504040204" charset="0"/>
                <a:ea typeface="Adobe 楷体 Std R" panose="02020400000000000000" charset="-122"/>
                <a:cs typeface="Tahoma" panose="020B0604030504040204" charset="0"/>
                <a:sym typeface="+mn-ea"/>
              </a:rPr>
              <a:t>8. 跳</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19. </a:t>
            </a:r>
            <a:r>
              <a:rPr lang="zh-CN" altLang="en-US" sz="2400" dirty="0">
                <a:latin typeface="Tahoma" panose="020B0604030504040204" charset="0"/>
                <a:ea typeface="Adobe 楷体 Std R" panose="02020400000000000000" charset="-122"/>
                <a:cs typeface="Tahoma" panose="020B0604030504040204" charset="0"/>
                <a:sym typeface="+mn-ea"/>
              </a:rPr>
              <a:t>wash</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20. 桥</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21. </a:t>
            </a:r>
            <a:r>
              <a:rPr lang="zh-CN" altLang="en-US" sz="2400" dirty="0">
                <a:latin typeface="Tahoma" panose="020B0604030504040204" charset="0"/>
                <a:ea typeface="Adobe 楷体 Std R" panose="02020400000000000000" charset="-122"/>
                <a:cs typeface="Tahoma" panose="020B0604030504040204" charset="0"/>
                <a:sym typeface="+mn-ea"/>
              </a:rPr>
              <a:t>飞</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22.  </a:t>
            </a:r>
            <a:r>
              <a:rPr lang="zh-CN" altLang="en-US" sz="2400" dirty="0">
                <a:latin typeface="Tahoma" panose="020B0604030504040204" charset="0"/>
                <a:ea typeface="Adobe 楷体 Std R" panose="02020400000000000000" charset="-122"/>
                <a:cs typeface="Tahoma" panose="020B0604030504040204" charset="0"/>
                <a:sym typeface="+mn-ea"/>
              </a:rPr>
              <a:t>睡觉</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23. village</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24. </a:t>
            </a:r>
            <a:r>
              <a:rPr lang="zh-CN" altLang="en-US" sz="2400" dirty="0">
                <a:latin typeface="Tahoma" panose="020B0604030504040204" charset="0"/>
                <a:ea typeface="Adobe 楷体 Std R" panose="02020400000000000000" charset="-122"/>
                <a:cs typeface="Tahoma" panose="020B0604030504040204" charset="0"/>
                <a:sym typeface="+mn-ea"/>
              </a:rPr>
              <a:t>妻子</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a:t>
            </a:r>
            <a:r>
              <a:rPr lang="zh-CN" altLang="en-US" sz="2400" dirty="0">
                <a:latin typeface="Tahoma" panose="020B0604030504040204" charset="0"/>
                <a:ea typeface="Adobe 楷体 Std R" panose="02020400000000000000" charset="-122"/>
                <a:cs typeface="Tahoma" panose="020B0604030504040204" charset="0"/>
                <a:sym typeface="+mn-ea"/>
              </a:rPr>
              <a:t>5. builing</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26. </a:t>
            </a:r>
            <a:r>
              <a:rPr lang="zh-CN" altLang="en-US" sz="2400" dirty="0">
                <a:latin typeface="Tahoma" panose="020B0604030504040204" charset="0"/>
                <a:ea typeface="Adobe 楷体 Std R" panose="02020400000000000000" charset="-122"/>
                <a:cs typeface="Tahoma" panose="020B0604030504040204" charset="0"/>
                <a:sym typeface="+mn-ea"/>
              </a:rPr>
              <a:t>hammer</a:t>
            </a:r>
            <a:endParaRPr lang="en-US" altLang="zh-CN" sz="2400" dirty="0">
              <a:latin typeface="Tahoma" panose="020B0604030504040204" charset="0"/>
              <a:ea typeface="Adobe 楷体 Std R" panose="02020400000000000000" charset="-122"/>
              <a:cs typeface="Tahoma" panose="020B0604030504040204" charset="0"/>
              <a:sym typeface="+mn-ea"/>
            </a:endParaRPr>
          </a:p>
        </p:txBody>
      </p:sp>
      <p:sp>
        <p:nvSpPr>
          <p:cNvPr id="12" name="文本框 11"/>
          <p:cNvSpPr txBox="1"/>
          <p:nvPr/>
        </p:nvSpPr>
        <p:spPr>
          <a:xfrm>
            <a:off x="5661660" y="715010"/>
            <a:ext cx="1885950" cy="6142990"/>
          </a:xfrm>
          <a:prstGeom prst="rect">
            <a:avLst/>
          </a:prstGeom>
          <a:noFill/>
        </p:spPr>
        <p:txBody>
          <a:bodyPr wrap="square" rtlCol="0">
            <a:spAutoFit/>
          </a:bodyPr>
          <a:lstStyle/>
          <a:p>
            <a:pPr>
              <a:lnSpc>
                <a:spcPct val="110000"/>
              </a:lnSpc>
            </a:pP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a:t>
            </a:r>
            <a:r>
              <a:rPr lang="en-US" altLang="zh-CN" sz="2400" dirty="0">
                <a:latin typeface="Tahoma" panose="020B0604030504040204" charset="0"/>
                <a:ea typeface="Adobe 楷体 Std R" panose="02020400000000000000" charset="-122"/>
                <a:cs typeface="Tahoma" panose="020B0604030504040204" charset="0"/>
                <a:sym typeface="+mn-ea"/>
              </a:rPr>
              <a:t>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____</a:t>
            </a:r>
            <a:r>
              <a:rPr lang="en-US" altLang="zh-CN" sz="2400" dirty="0">
                <a:latin typeface="Tahoma" panose="020B0604030504040204" charset="0"/>
                <a:ea typeface="Adobe 楷体 Std R" panose="02020400000000000000" charset="-122"/>
                <a:cs typeface="Tahoma" panose="020B0604030504040204" charset="0"/>
                <a:sym typeface="+mn-ea"/>
              </a:rPr>
              <a:t>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a:t>
            </a: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endParaRPr lang="en-US" altLang="zh-CN" sz="2400" dirty="0">
              <a:latin typeface="Tahoma" panose="020B0604030504040204" charset="0"/>
              <a:ea typeface="Adobe 楷体 Std R" panose="02020400000000000000" charset="-122"/>
              <a:cs typeface="Tahoma" panose="020B0604030504040204" charset="0"/>
              <a:sym typeface="+mn-ea"/>
            </a:endParaRPr>
          </a:p>
        </p:txBody>
      </p:sp>
      <p:sp>
        <p:nvSpPr>
          <p:cNvPr id="30" name="文本框 29"/>
          <p:cNvSpPr txBox="1"/>
          <p:nvPr/>
        </p:nvSpPr>
        <p:spPr>
          <a:xfrm>
            <a:off x="7130415" y="1313180"/>
            <a:ext cx="2216150" cy="5262245"/>
          </a:xfrm>
          <a:prstGeom prst="rect">
            <a:avLst/>
          </a:prstGeom>
          <a:noFill/>
        </p:spPr>
        <p:txBody>
          <a:bodyPr wrap="square" rtlCol="0">
            <a:spAutoFit/>
          </a:bodyPr>
          <a:lstStyle/>
          <a:p>
            <a:r>
              <a:rPr lang="en-US" altLang="zh-CN" sz="2400" dirty="0">
                <a:latin typeface="Tahoma" panose="020B0604030504040204" charset="0"/>
                <a:ea typeface="Adobe 楷体 Std R" panose="02020400000000000000" charset="-122"/>
                <a:cs typeface="Tahoma" panose="020B0604030504040204" charset="0"/>
                <a:sym typeface="+mn-ea"/>
              </a:rPr>
              <a:t>2</a:t>
            </a:r>
            <a:r>
              <a:rPr lang="zh-CN" altLang="en-US" sz="2400" dirty="0">
                <a:latin typeface="Tahoma" panose="020B0604030504040204" charset="0"/>
                <a:ea typeface="Adobe 楷体 Std R" panose="02020400000000000000" charset="-122"/>
                <a:cs typeface="Tahoma" panose="020B0604030504040204" charset="0"/>
                <a:sym typeface="+mn-ea"/>
              </a:rPr>
              <a:t>7. 花瓶 </a:t>
            </a:r>
            <a:endParaRPr lang="zh-CN" altLang="en-US" sz="2400" dirty="0">
              <a:latin typeface="Tahoma" panose="020B0604030504040204" charset="0"/>
              <a:ea typeface="Adobe 楷体 Std R" panose="02020400000000000000" charset="-122"/>
              <a:cs typeface="Tahoma" panose="020B0604030504040204" charset="0"/>
              <a:sym typeface="+mn-ea"/>
            </a:endParaRPr>
          </a:p>
          <a:p>
            <a:r>
              <a:rPr lang="en-US" altLang="zh-CN" sz="2400" dirty="0">
                <a:latin typeface="Tahoma" panose="020B0604030504040204" charset="0"/>
                <a:ea typeface="Adobe 楷体 Std R" panose="02020400000000000000" charset="-122"/>
                <a:cs typeface="Tahoma" panose="020B0604030504040204" charset="0"/>
                <a:sym typeface="+mn-ea"/>
              </a:rPr>
              <a:t>2</a:t>
            </a:r>
            <a:r>
              <a:rPr lang="zh-CN" altLang="en-US" sz="2400" dirty="0">
                <a:latin typeface="Tahoma" panose="020B0604030504040204" charset="0"/>
                <a:ea typeface="Adobe 楷体 Std R" panose="02020400000000000000" charset="-122"/>
                <a:cs typeface="Tahoma" panose="020B0604030504040204" charset="0"/>
                <a:sym typeface="+mn-ea"/>
              </a:rPr>
              <a:t>8. drop</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cs typeface="Tahoma" panose="020B0604030504040204" charset="0"/>
                <a:sym typeface="+mn-ea"/>
              </a:rPr>
              <a:t>29. </a:t>
            </a:r>
            <a:r>
              <a:rPr lang="zh-CN" altLang="en-US" sz="2400" dirty="0">
                <a:latin typeface="Tahoma" panose="020B0604030504040204" charset="0"/>
                <a:ea typeface="Adobe 楷体 Std R" panose="02020400000000000000" charset="-122"/>
                <a:cs typeface="Tahoma" panose="020B0604030504040204" charset="0"/>
                <a:sym typeface="+mn-ea"/>
              </a:rPr>
              <a:t>flower</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ea typeface="Adobe 楷体 Std R" panose="02020400000000000000" charset="-122"/>
                <a:cs typeface="Tahoma" panose="020B0604030504040204" charset="0"/>
                <a:sym typeface="+mn-ea"/>
              </a:rPr>
              <a:t>30. cheese</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ea typeface="Adobe 楷体 Std R" panose="02020400000000000000" charset="-122"/>
              <a:cs typeface="Tahoma" panose="020B0604030504040204" charset="0"/>
              <a:sym typeface="+mn-ea"/>
            </a:endParaRPr>
          </a:p>
          <a:p>
            <a:r>
              <a:rPr lang="en-US" altLang="zh-CN" sz="2400" dirty="0">
                <a:latin typeface="Tahoma" panose="020B0604030504040204" charset="0"/>
                <a:cs typeface="Tahoma" panose="020B0604030504040204" charset="0"/>
              </a:rPr>
              <a:t>31. </a:t>
            </a:r>
            <a:r>
              <a:rPr lang="zh-CN" altLang="en-US" sz="2400" dirty="0">
                <a:latin typeface="Tahoma" panose="020B0604030504040204" charset="0"/>
                <a:ea typeface="Adobe 楷体 Std R" panose="02020400000000000000" charset="-122"/>
                <a:cs typeface="Tahoma" panose="020B0604030504040204" charset="0"/>
              </a:rPr>
              <a:t>面包</a:t>
            </a:r>
            <a:r>
              <a:rPr lang="en-US" altLang="zh-CN" sz="2400" dirty="0">
                <a:latin typeface="Tahoma" panose="020B0604030504040204" charset="0"/>
                <a:cs typeface="Tahoma" panose="020B0604030504040204" charset="0"/>
              </a:rPr>
              <a:t> </a:t>
            </a:r>
            <a:endParaRPr lang="en-US" altLang="zh-CN" sz="2400" dirty="0">
              <a:latin typeface="Tahoma" panose="020B0604030504040204" charset="0"/>
              <a:cs typeface="Tahoma" panose="020B0604030504040204" charset="0"/>
            </a:endParaRPr>
          </a:p>
          <a:p>
            <a:r>
              <a:rPr lang="en-US" altLang="zh-CN" sz="2400" dirty="0">
                <a:latin typeface="Tahoma" panose="020B0604030504040204" charset="0"/>
                <a:cs typeface="Tahoma" panose="020B0604030504040204" charset="0"/>
              </a:rPr>
              <a:t>32. soap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cs typeface="Tahoma" panose="020B0604030504040204" charset="0"/>
              </a:rPr>
              <a:t>33. </a:t>
            </a:r>
            <a:r>
              <a:rPr lang="zh-CN" altLang="en-US" sz="2400" dirty="0">
                <a:latin typeface="Tahoma" panose="020B0604030504040204" charset="0"/>
                <a:ea typeface="Adobe 楷体 Std R" panose="02020400000000000000" charset="-122"/>
                <a:cs typeface="Tahoma" panose="020B0604030504040204" charset="0"/>
                <a:sym typeface="+mn-ea"/>
              </a:rPr>
              <a:t>巧克力</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cs typeface="Tahoma" panose="020B0604030504040204" charset="0"/>
              </a:rPr>
              <a:t>34. sugar</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endParaRPr>
          </a:p>
          <a:p>
            <a:r>
              <a:rPr lang="en-US" altLang="zh-CN" sz="2400" dirty="0">
                <a:latin typeface="Tahoma" panose="020B0604030504040204" charset="0"/>
                <a:ea typeface="Adobe 楷体 Std R" panose="02020400000000000000" charset="-122"/>
                <a:cs typeface="Tahoma" panose="020B0604030504040204" charset="0"/>
                <a:sym typeface="+mn-ea"/>
              </a:rPr>
              <a:t>3</a:t>
            </a:r>
            <a:r>
              <a:rPr lang="zh-CN" altLang="en-US" sz="2400" dirty="0">
                <a:latin typeface="Tahoma" panose="020B0604030504040204" charset="0"/>
                <a:ea typeface="Adobe 楷体 Std R" panose="02020400000000000000" charset="-122"/>
                <a:cs typeface="Tahoma" panose="020B0604030504040204" charset="0"/>
                <a:sym typeface="+mn-ea"/>
              </a:rPr>
              <a:t>5. 咖啡 </a:t>
            </a:r>
            <a:endParaRPr lang="zh-CN" altLang="en-US" sz="2400" dirty="0">
              <a:latin typeface="Tahoma" panose="020B0604030504040204" charset="0"/>
              <a:ea typeface="Adobe 楷体 Std R" panose="02020400000000000000" charset="-122"/>
              <a:cs typeface="Tahoma" panose="020B0604030504040204" charset="0"/>
              <a:sym typeface="+mn-ea"/>
            </a:endParaRPr>
          </a:p>
          <a:p>
            <a:r>
              <a:rPr lang="en-US" altLang="zh-CN" sz="2400" dirty="0">
                <a:latin typeface="Tahoma" panose="020B0604030504040204" charset="0"/>
                <a:cs typeface="Tahoma" panose="020B0604030504040204" charset="0"/>
                <a:sym typeface="+mn-ea"/>
              </a:rPr>
              <a:t>36. </a:t>
            </a:r>
            <a:r>
              <a:rPr lang="zh-CN" altLang="en-US" sz="2400" dirty="0">
                <a:latin typeface="Tahoma" panose="020B0604030504040204" charset="0"/>
                <a:ea typeface="Adobe 楷体 Std R" panose="02020400000000000000" charset="-122"/>
                <a:cs typeface="Tahoma" panose="020B0604030504040204" charset="0"/>
                <a:sym typeface="+mn-ea"/>
              </a:rPr>
              <a:t>找到 </a:t>
            </a:r>
            <a:endParaRPr lang="zh-CN" altLang="en-US" sz="2400" dirty="0">
              <a:latin typeface="Tahoma" panose="020B0604030504040204" charset="0"/>
              <a:ea typeface="Adobe 楷体 Std R" panose="02020400000000000000" charset="-122"/>
              <a:cs typeface="Tahoma" panose="020B0604030504040204" charset="0"/>
              <a:sym typeface="+mn-ea"/>
            </a:endParaRPr>
          </a:p>
          <a:p>
            <a:r>
              <a:rPr lang="en-US" altLang="zh-CN" sz="2400" dirty="0">
                <a:latin typeface="Tahoma" panose="020B0604030504040204" charset="0"/>
                <a:ea typeface="Adobe 楷体 Std R" panose="02020400000000000000" charset="-122"/>
                <a:cs typeface="Tahoma" panose="020B0604030504040204" charset="0"/>
              </a:rPr>
              <a:t>3</a:t>
            </a:r>
            <a:r>
              <a:rPr lang="zh-CN" altLang="en-US" sz="2400" dirty="0">
                <a:latin typeface="Tahoma" panose="020B0604030504040204" charset="0"/>
                <a:ea typeface="Adobe 楷体 Std R" panose="02020400000000000000" charset="-122"/>
                <a:cs typeface="Tahoma" panose="020B0604030504040204" charset="0"/>
              </a:rPr>
              <a:t>7. terrible</a:t>
            </a:r>
            <a:r>
              <a:rPr lang="zh-CN" altLang="en-US" sz="2400" dirty="0">
                <a:latin typeface="Tahoma" panose="020B0604030504040204" charset="0"/>
                <a:ea typeface="Adobe 楷体 Std R" panose="02020400000000000000" charset="-122"/>
                <a:cs typeface="Tahoma" panose="020B0604030504040204" charset="0"/>
                <a:sym typeface="+mn-ea"/>
              </a:rPr>
              <a:t> </a:t>
            </a:r>
            <a:endParaRPr lang="zh-CN" altLang="en-US" sz="2400" dirty="0">
              <a:latin typeface="Tahoma" panose="020B0604030504040204" charset="0"/>
              <a:ea typeface="Adobe 楷体 Std R" panose="02020400000000000000" charset="-122"/>
              <a:cs typeface="Tahoma" panose="020B0604030504040204" charset="0"/>
              <a:sym typeface="+mn-ea"/>
            </a:endParaRPr>
          </a:p>
          <a:p>
            <a:r>
              <a:rPr lang="en-US" altLang="zh-CN" sz="2400" dirty="0">
                <a:latin typeface="Tahoma" panose="020B0604030504040204" charset="0"/>
                <a:ea typeface="Adobe 楷体 Std R" panose="02020400000000000000" charset="-122"/>
                <a:cs typeface="Tahoma" panose="020B0604030504040204" charset="0"/>
                <a:sym typeface="+mn-ea"/>
              </a:rPr>
              <a:t>3</a:t>
            </a:r>
            <a:r>
              <a:rPr lang="zh-CN" altLang="en-US" sz="2400" dirty="0">
                <a:latin typeface="Tahoma" panose="020B0604030504040204" charset="0"/>
                <a:ea typeface="Adobe 楷体 Std R" panose="02020400000000000000" charset="-122"/>
                <a:cs typeface="Tahoma" panose="020B0604030504040204" charset="0"/>
                <a:sym typeface="+mn-ea"/>
              </a:rPr>
              <a:t>8. lift</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cs typeface="Tahoma" panose="020B0604030504040204" charset="0"/>
                <a:sym typeface="+mn-ea"/>
              </a:rPr>
              <a:t>39. </a:t>
            </a:r>
            <a:r>
              <a:rPr lang="zh-CN" altLang="en-US" sz="2400" dirty="0">
                <a:latin typeface="Tahoma" panose="020B0604030504040204" charset="0"/>
                <a:ea typeface="Adobe 楷体 Std R" panose="02020400000000000000" charset="-122"/>
                <a:cs typeface="Tahoma" panose="020B0604030504040204" charset="0"/>
                <a:sym typeface="+mn-ea"/>
              </a:rPr>
              <a:t>pure</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ea typeface="Adobe 楷体 Std R" panose="02020400000000000000" charset="-122"/>
                <a:cs typeface="Tahoma" panose="020B0604030504040204" charset="0"/>
                <a:sym typeface="+mn-ea"/>
              </a:rPr>
              <a:t>40. ripe</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ea typeface="Adobe 楷体 Std R" panose="02020400000000000000" charset="-122"/>
              <a:cs typeface="Tahoma" panose="020B0604030504040204" charset="0"/>
              <a:sym typeface="+mn-ea"/>
            </a:endParaRPr>
          </a:p>
        </p:txBody>
      </p:sp>
      <p:sp>
        <p:nvSpPr>
          <p:cNvPr id="31" name="文本框 30"/>
          <p:cNvSpPr txBox="1"/>
          <p:nvPr/>
        </p:nvSpPr>
        <p:spPr>
          <a:xfrm>
            <a:off x="8754745" y="933450"/>
            <a:ext cx="1885950" cy="5631180"/>
          </a:xfrm>
          <a:prstGeom prst="rect">
            <a:avLst/>
          </a:prstGeom>
          <a:noFill/>
        </p:spPr>
        <p:txBody>
          <a:bodyPr wrap="square" rtlCol="0">
            <a:spAutoFit/>
          </a:bodyPr>
          <a:lstStyle/>
          <a:p>
            <a:pPr>
              <a:lnSpc>
                <a:spcPct val="100000"/>
              </a:lnSpc>
            </a:pPr>
            <a:endParaRPr lang="en-US" altLang="zh-CN" sz="2400" dirty="0">
              <a:latin typeface="Tahoma" panose="020B0604030504040204" charset="0"/>
              <a:ea typeface="Adobe 楷体 Std R" panose="02020400000000000000" charset="-122"/>
              <a:cs typeface="Tahoma" panose="020B0604030504040204" charset="0"/>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a:t>
            </a:r>
            <a:r>
              <a:rPr lang="en-US" altLang="zh-CN" sz="2400" dirty="0">
                <a:latin typeface="Tahoma" panose="020B0604030504040204" charset="0"/>
                <a:ea typeface="Adobe 楷体 Std R" panose="02020400000000000000" charset="-122"/>
                <a:cs typeface="Tahoma" panose="020B0604030504040204" charset="0"/>
                <a:sym typeface="+mn-ea"/>
              </a:rPr>
              <a:t>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____</a:t>
            </a:r>
            <a:r>
              <a:rPr lang="en-US" altLang="zh-CN" sz="2400" dirty="0">
                <a:latin typeface="Tahoma" panose="020B0604030504040204" charset="0"/>
                <a:ea typeface="Adobe 楷体 Std R" panose="02020400000000000000" charset="-122"/>
                <a:cs typeface="Tahoma" panose="020B0604030504040204" charset="0"/>
                <a:sym typeface="+mn-ea"/>
              </a:rPr>
              <a:t>__</a:t>
            </a:r>
            <a:endParaRPr lang="en-US" altLang="zh-CN" sz="2400" dirty="0">
              <a:latin typeface="Tahoma" panose="020B0604030504040204" charset="0"/>
              <a:ea typeface="Adobe 楷体 Std R" panose="02020400000000000000" charset="-122"/>
              <a:cs typeface="Tahoma" panose="020B0604030504040204" charset="0"/>
            </a:endParaRPr>
          </a:p>
          <a:p>
            <a:pPr>
              <a:lnSpc>
                <a:spcPct val="10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a:t>
            </a: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p:txBody>
      </p:sp>
      <p:sp>
        <p:nvSpPr>
          <p:cNvPr id="3" name="文本框 2"/>
          <p:cNvSpPr txBox="1"/>
          <p:nvPr/>
        </p:nvSpPr>
        <p:spPr>
          <a:xfrm>
            <a:off x="2200275" y="715010"/>
            <a:ext cx="1885950" cy="6142990"/>
          </a:xfrm>
          <a:prstGeom prst="rect">
            <a:avLst/>
          </a:prstGeom>
          <a:noFill/>
        </p:spPr>
        <p:txBody>
          <a:bodyPr wrap="square" rtlCol="0">
            <a:spAutoFit/>
          </a:bodyPr>
          <a:lstStyle/>
          <a:p>
            <a:pPr>
              <a:lnSpc>
                <a:spcPct val="110000"/>
              </a:lnSpc>
            </a:pP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a:t>
            </a:r>
            <a:r>
              <a:rPr lang="en-US" altLang="zh-CN" sz="2400" dirty="0">
                <a:latin typeface="Tahoma" panose="020B0604030504040204" charset="0"/>
                <a:ea typeface="Adobe 楷体 Std R" panose="02020400000000000000" charset="-122"/>
                <a:cs typeface="Tahoma" panose="020B0604030504040204" charset="0"/>
                <a:sym typeface="+mn-ea"/>
              </a:rPr>
              <a:t>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____</a:t>
            </a:r>
            <a:r>
              <a:rPr lang="en-US" altLang="zh-CN" sz="2400" dirty="0">
                <a:latin typeface="Tahoma" panose="020B0604030504040204" charset="0"/>
                <a:ea typeface="Adobe 楷体 Std R" panose="02020400000000000000" charset="-122"/>
                <a:cs typeface="Tahoma" panose="020B0604030504040204" charset="0"/>
                <a:sym typeface="+mn-ea"/>
              </a:rPr>
              <a:t>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a:t>
            </a: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endParaRPr lang="en-US" altLang="zh-CN" sz="2400" dirty="0">
              <a:latin typeface="Tahoma" panose="020B0604030504040204" charset="0"/>
              <a:ea typeface="Adobe 楷体 Std R" panose="02020400000000000000" charset="-122"/>
              <a:cs typeface="Tahoma" panose="020B0604030504040204" charset="0"/>
              <a:sym typeface="+mn-ea"/>
            </a:endParaRPr>
          </a:p>
        </p:txBody>
      </p:sp>
      <p:sp>
        <p:nvSpPr>
          <p:cNvPr id="15" name="圆角矩形 14"/>
          <p:cNvSpPr/>
          <p:nvPr/>
        </p:nvSpPr>
        <p:spPr>
          <a:xfrm>
            <a:off x="972375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pic>
        <p:nvPicPr>
          <p:cNvPr id="4" name="图片 3" descr="大桥教育.png"/>
          <p:cNvPicPr>
            <a:picLocks noChangeAspect="1"/>
          </p:cNvPicPr>
          <p:nvPr/>
        </p:nvPicPr>
        <p:blipFill>
          <a:blip r:embed="rId1" cstate="print"/>
          <a:stretch>
            <a:fillRect/>
          </a:stretch>
        </p:blipFill>
        <p:spPr>
          <a:xfrm>
            <a:off x="9807768" y="56813"/>
            <a:ext cx="2100777" cy="580835"/>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矩形 58"/>
          <p:cNvSpPr/>
          <p:nvPr/>
        </p:nvSpPr>
        <p:spPr>
          <a:xfrm>
            <a:off x="263352" y="116632"/>
            <a:ext cx="11928648"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文本框 1"/>
          <p:cNvSpPr txBox="1"/>
          <p:nvPr/>
        </p:nvSpPr>
        <p:spPr>
          <a:xfrm>
            <a:off x="2189480" y="715010"/>
            <a:ext cx="1885950" cy="6142990"/>
          </a:xfrm>
          <a:prstGeom prst="rect">
            <a:avLst/>
          </a:prstGeom>
          <a:noFill/>
        </p:spPr>
        <p:txBody>
          <a:bodyPr wrap="square" rtlCol="0">
            <a:spAutoFit/>
          </a:bodyPr>
          <a:lstStyle/>
          <a:p>
            <a:pPr>
              <a:lnSpc>
                <a:spcPct val="110000"/>
              </a:lnSpc>
            </a:pP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a:t>
            </a:r>
            <a:r>
              <a:rPr lang="en-US" altLang="zh-CN" sz="2400" dirty="0">
                <a:latin typeface="Tahoma" panose="020B0604030504040204" charset="0"/>
                <a:ea typeface="Adobe 楷体 Std R" panose="02020400000000000000" charset="-122"/>
                <a:cs typeface="Tahoma" panose="020B0604030504040204" charset="0"/>
                <a:sym typeface="+mn-ea"/>
              </a:rPr>
              <a:t>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____</a:t>
            </a:r>
            <a:r>
              <a:rPr lang="en-US" altLang="zh-CN" sz="2400" dirty="0">
                <a:latin typeface="Tahoma" panose="020B0604030504040204" charset="0"/>
                <a:ea typeface="Adobe 楷体 Std R" panose="02020400000000000000" charset="-122"/>
                <a:cs typeface="Tahoma" panose="020B0604030504040204" charset="0"/>
                <a:sym typeface="+mn-ea"/>
              </a:rPr>
              <a:t>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a:t>
            </a: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endParaRPr lang="en-US" altLang="zh-CN" sz="2400" dirty="0">
              <a:latin typeface="Tahoma" panose="020B0604030504040204" charset="0"/>
              <a:ea typeface="Adobe 楷体 Std R" panose="02020400000000000000" charset="-122"/>
              <a:cs typeface="Tahoma" panose="020B0604030504040204" charset="0"/>
              <a:sym typeface="+mn-ea"/>
            </a:endParaRPr>
          </a:p>
        </p:txBody>
      </p:sp>
      <p:grpSp>
        <p:nvGrpSpPr>
          <p:cNvPr id="6" name="组合 5"/>
          <p:cNvGrpSpPr/>
          <p:nvPr/>
        </p:nvGrpSpPr>
        <p:grpSpPr>
          <a:xfrm>
            <a:off x="0" y="0"/>
            <a:ext cx="12192000" cy="6834563"/>
            <a:chOff x="0" y="0"/>
            <a:chExt cx="12192000" cy="6834563"/>
          </a:xfrm>
          <a:solidFill>
            <a:schemeClr val="accent3">
              <a:lumMod val="20000"/>
              <a:lumOff val="80000"/>
            </a:schemeClr>
          </a:solidFill>
        </p:grpSpPr>
        <p:sp>
          <p:nvSpPr>
            <p:cNvPr id="7" name="矩形 6"/>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8" name="矩形 7"/>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9" name="矩形 8"/>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0" name="矩形 9"/>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1" name="文本框 10"/>
          <p:cNvSpPr txBox="1"/>
          <p:nvPr/>
        </p:nvSpPr>
        <p:spPr>
          <a:xfrm>
            <a:off x="263525" y="316865"/>
            <a:ext cx="2169160" cy="6247765"/>
          </a:xfrm>
          <a:prstGeom prst="rect">
            <a:avLst/>
          </a:prstGeom>
          <a:noFill/>
        </p:spPr>
        <p:txBody>
          <a:bodyPr wrap="square" rtlCol="0">
            <a:spAutoFit/>
          </a:bodyPr>
          <a:lstStyle/>
          <a:p>
            <a:pPr>
              <a:lnSpc>
                <a:spcPct val="110000"/>
              </a:lnSpc>
            </a:pPr>
            <a:r>
              <a:rPr lang="en-US" altLang="zh-CN" sz="2800" dirty="0">
                <a:latin typeface="Tahoma" panose="020B0604030504040204" charset="0"/>
                <a:ea typeface="Adobe 楷体 Std R" panose="02020400000000000000" charset="-122"/>
                <a:cs typeface="Tahoma" panose="020B0604030504040204" charset="0"/>
                <a:sym typeface="+mn-ea"/>
              </a:rPr>
              <a:t>I. </a:t>
            </a:r>
            <a:r>
              <a:rPr lang="zh-CN" altLang="en-US" sz="2800" dirty="0">
                <a:latin typeface="Tahoma" panose="020B0604030504040204" charset="0"/>
                <a:ea typeface="Adobe 楷体 Std R" panose="02020400000000000000" charset="-122"/>
                <a:cs typeface="Tahoma" panose="020B0604030504040204" charset="0"/>
                <a:sym typeface="+mn-ea"/>
              </a:rPr>
              <a:t>英汉互译 </a:t>
            </a:r>
            <a:endParaRPr lang="zh-CN" altLang="en-US" sz="2800" dirty="0">
              <a:latin typeface="Tahoma" panose="020B0604030504040204" charset="0"/>
              <a:ea typeface="Adobe 楷体 Std R" panose="02020400000000000000" charset="-122"/>
              <a:cs typeface="Tahoma" panose="020B0604030504040204" charset="0"/>
              <a:sym typeface="+mn-ea"/>
            </a:endParaRPr>
          </a:p>
          <a:p>
            <a:pPr>
              <a:lnSpc>
                <a:spcPct val="110000"/>
              </a:lnSpc>
            </a:pP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1. </a:t>
            </a:r>
            <a:r>
              <a:rPr lang="zh-CN" altLang="en-US" sz="2400" dirty="0">
                <a:latin typeface="Tahoma" panose="020B0604030504040204" charset="0"/>
                <a:ea typeface="Adobe 楷体 Std R" panose="02020400000000000000" charset="-122"/>
                <a:cs typeface="Tahoma" panose="020B0604030504040204" charset="0"/>
              </a:rPr>
              <a:t>厨房                </a:t>
            </a:r>
            <a:endParaRPr lang="zh-CN" altLang="en-US"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2. refrigerator     </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3. </a:t>
            </a:r>
            <a:r>
              <a:rPr lang="zh-CN" altLang="en-US" sz="2400" dirty="0">
                <a:latin typeface="Tahoma" panose="020B0604030504040204" charset="0"/>
                <a:ea typeface="Adobe 楷体 Std R" panose="02020400000000000000" charset="-122"/>
                <a:cs typeface="Tahoma" panose="020B0604030504040204" charset="0"/>
              </a:rPr>
              <a:t>窗户              </a:t>
            </a:r>
            <a:endParaRPr lang="zh-CN" altLang="en-US"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4. picture</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5. 削尖</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6. </a:t>
            </a:r>
            <a:r>
              <a:rPr lang="zh-CN" altLang="en-US" sz="2400" dirty="0">
                <a:latin typeface="Tahoma" panose="020B0604030504040204" charset="0"/>
                <a:ea typeface="Adobe 楷体 Std R" panose="02020400000000000000" charset="-122"/>
                <a:cs typeface="Tahoma" panose="020B0604030504040204" charset="0"/>
                <a:sym typeface="+mn-ea"/>
              </a:rPr>
              <a:t>花园</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rPr>
              <a:t>7. 树</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8. 爬，攀登</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9. </a:t>
            </a:r>
            <a:r>
              <a:rPr lang="zh-CN" altLang="en-US" sz="2400" dirty="0">
                <a:latin typeface="Tahoma" panose="020B0604030504040204" charset="0"/>
                <a:ea typeface="Adobe 楷体 Std R" panose="02020400000000000000" charset="-122"/>
                <a:cs typeface="Tahoma" panose="020B0604030504040204" charset="0"/>
                <a:sym typeface="+mn-ea"/>
              </a:rPr>
              <a:t>跑</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10. letter</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11. </a:t>
            </a:r>
            <a:r>
              <a:rPr lang="zh-CN" altLang="en-US" sz="2400" dirty="0">
                <a:latin typeface="Tahoma" panose="020B0604030504040204" charset="0"/>
                <a:ea typeface="Adobe 楷体 Std R" panose="02020400000000000000" charset="-122"/>
                <a:cs typeface="Tahoma" panose="020B0604030504040204" charset="0"/>
                <a:sym typeface="+mn-ea"/>
              </a:rPr>
              <a:t>骨头</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12. </a:t>
            </a:r>
            <a:r>
              <a:rPr lang="zh-CN" altLang="en-US" sz="2400" dirty="0">
                <a:latin typeface="Tahoma" panose="020B0604030504040204" charset="0"/>
                <a:ea typeface="Adobe 楷体 Std R" panose="02020400000000000000" charset="-122"/>
                <a:cs typeface="Tahoma" panose="020B0604030504040204" charset="0"/>
                <a:sym typeface="+mn-ea"/>
              </a:rPr>
              <a:t>牛奶</a:t>
            </a:r>
            <a:r>
              <a:rPr lang="en-US" altLang="zh-CN" sz="2400" dirty="0">
                <a:latin typeface="Tahoma" panose="020B0604030504040204" charset="0"/>
                <a:ea typeface="Adobe 楷体 Std R" panose="02020400000000000000" charset="-122"/>
                <a:cs typeface="Tahoma" panose="020B0604030504040204" charset="0"/>
                <a:sym typeface="+mn-ea"/>
              </a:rPr>
              <a:t> </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13. </a:t>
            </a:r>
            <a:r>
              <a:rPr lang="zh-CN" altLang="en-US" sz="2400" dirty="0">
                <a:latin typeface="Tahoma" panose="020B0604030504040204" charset="0"/>
                <a:ea typeface="Adobe 楷体 Std R" panose="02020400000000000000" charset="-122"/>
                <a:cs typeface="Tahoma" panose="020B0604030504040204" charset="0"/>
                <a:sym typeface="+mn-ea"/>
              </a:rPr>
              <a:t>drink</a:t>
            </a:r>
            <a:endParaRPr lang="en-US" altLang="zh-CN" sz="2400" dirty="0">
              <a:latin typeface="Tahoma" panose="020B0604030504040204" charset="0"/>
              <a:ea typeface="Adobe 楷体 Std R" panose="02020400000000000000" charset="-122"/>
              <a:cs typeface="Tahoma" panose="020B0604030504040204" charset="0"/>
              <a:sym typeface="+mn-ea"/>
            </a:endParaRPr>
          </a:p>
        </p:txBody>
      </p:sp>
      <p:pic>
        <p:nvPicPr>
          <p:cNvPr id="22" name="图片 21"/>
          <p:cNvPicPr>
            <a:picLocks noChangeAspect="1"/>
          </p:cNvPicPr>
          <p:nvPr/>
        </p:nvPicPr>
        <p:blipFill>
          <a:blip r:embed="rId1" cstate="print"/>
          <a:stretch>
            <a:fillRect/>
          </a:stretch>
        </p:blipFill>
        <p:spPr>
          <a:xfrm>
            <a:off x="5720715" y="2635885"/>
            <a:ext cx="814070" cy="1094105"/>
          </a:xfrm>
          <a:prstGeom prst="rect">
            <a:avLst/>
          </a:prstGeom>
          <a:noFill/>
        </p:spPr>
      </p:pic>
      <p:pic>
        <p:nvPicPr>
          <p:cNvPr id="23" name="图片 22"/>
          <p:cNvPicPr>
            <a:picLocks noChangeAspect="1"/>
          </p:cNvPicPr>
          <p:nvPr/>
        </p:nvPicPr>
        <p:blipFill>
          <a:blip r:embed="rId1" cstate="print"/>
          <a:stretch>
            <a:fillRect/>
          </a:stretch>
        </p:blipFill>
        <p:spPr>
          <a:xfrm>
            <a:off x="5720715" y="2889250"/>
            <a:ext cx="410210" cy="729615"/>
          </a:xfrm>
          <a:prstGeom prst="rect">
            <a:avLst/>
          </a:prstGeom>
          <a:noFill/>
        </p:spPr>
      </p:pic>
      <p:pic>
        <p:nvPicPr>
          <p:cNvPr id="25" name="图片 24"/>
          <p:cNvPicPr>
            <a:picLocks noChangeAspect="1"/>
          </p:cNvPicPr>
          <p:nvPr/>
        </p:nvPicPr>
        <p:blipFill>
          <a:blip r:embed="rId1" cstate="print"/>
          <a:stretch>
            <a:fillRect/>
          </a:stretch>
        </p:blipFill>
        <p:spPr>
          <a:xfrm>
            <a:off x="10346055" y="4020185"/>
            <a:ext cx="687705" cy="1152525"/>
          </a:xfrm>
          <a:prstGeom prst="rect">
            <a:avLst/>
          </a:prstGeom>
        </p:spPr>
      </p:pic>
      <p:sp>
        <p:nvSpPr>
          <p:cNvPr id="5" name="文本框 4"/>
          <p:cNvSpPr txBox="1"/>
          <p:nvPr/>
        </p:nvSpPr>
        <p:spPr>
          <a:xfrm>
            <a:off x="3842385" y="1207770"/>
            <a:ext cx="2040890" cy="5367655"/>
          </a:xfrm>
          <a:prstGeom prst="rect">
            <a:avLst/>
          </a:prstGeom>
          <a:noFill/>
        </p:spPr>
        <p:txBody>
          <a:bodyPr wrap="square" rtlCol="0">
            <a:spAutoFit/>
          </a:bodyPr>
          <a:lstStyle/>
          <a:p>
            <a:pPr>
              <a:lnSpc>
                <a:spcPct val="110000"/>
              </a:lnSpc>
            </a:pPr>
            <a:r>
              <a:rPr lang="en-US" altLang="zh-CN" sz="2400" dirty="0">
                <a:latin typeface="Tahoma" panose="020B0604030504040204" charset="0"/>
                <a:ea typeface="Adobe 楷体 Std R" panose="02020400000000000000" charset="-122"/>
                <a:cs typeface="Tahoma" panose="020B0604030504040204" charset="0"/>
              </a:rPr>
              <a:t>14. cloud</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a:t>
            </a:r>
            <a:r>
              <a:rPr lang="zh-CN" altLang="en-US" sz="2400" dirty="0">
                <a:latin typeface="Tahoma" panose="020B0604030504040204" charset="0"/>
                <a:ea typeface="Adobe 楷体 Std R" panose="02020400000000000000" charset="-122"/>
                <a:cs typeface="Tahoma" panose="020B0604030504040204" charset="0"/>
                <a:sym typeface="+mn-ea"/>
              </a:rPr>
              <a:t>5. 天空</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16. </a:t>
            </a:r>
            <a:r>
              <a:rPr lang="zh-CN" altLang="en-US" sz="2400" dirty="0">
                <a:latin typeface="Tahoma" panose="020B0604030504040204" charset="0"/>
                <a:ea typeface="Adobe 楷体 Std R" panose="02020400000000000000" charset="-122"/>
                <a:cs typeface="Tahoma" panose="020B0604030504040204" charset="0"/>
                <a:sym typeface="+mn-ea"/>
              </a:rPr>
              <a:t>太阳</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1</a:t>
            </a:r>
            <a:r>
              <a:rPr lang="zh-CN" altLang="en-US" sz="2400" dirty="0">
                <a:latin typeface="Tahoma" panose="020B0604030504040204" charset="0"/>
                <a:ea typeface="Adobe 楷体 Std R" panose="02020400000000000000" charset="-122"/>
                <a:cs typeface="Tahoma" panose="020B0604030504040204" charset="0"/>
              </a:rPr>
              <a:t>7. 等</a:t>
            </a:r>
            <a:endParaRPr lang="zh-CN" altLang="en-US"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a:t>
            </a:r>
            <a:r>
              <a:rPr lang="zh-CN" altLang="en-US" sz="2400" dirty="0">
                <a:latin typeface="Tahoma" panose="020B0604030504040204" charset="0"/>
                <a:ea typeface="Adobe 楷体 Std R" panose="02020400000000000000" charset="-122"/>
                <a:cs typeface="Tahoma" panose="020B0604030504040204" charset="0"/>
                <a:sym typeface="+mn-ea"/>
              </a:rPr>
              <a:t>8. 跳</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19. </a:t>
            </a:r>
            <a:r>
              <a:rPr lang="zh-CN" altLang="en-US" sz="2400" dirty="0">
                <a:latin typeface="Tahoma" panose="020B0604030504040204" charset="0"/>
                <a:ea typeface="Adobe 楷体 Std R" panose="02020400000000000000" charset="-122"/>
                <a:cs typeface="Tahoma" panose="020B0604030504040204" charset="0"/>
                <a:sym typeface="+mn-ea"/>
              </a:rPr>
              <a:t>wash</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20. 桥</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21. </a:t>
            </a:r>
            <a:r>
              <a:rPr lang="zh-CN" altLang="en-US" sz="2400" dirty="0">
                <a:latin typeface="Tahoma" panose="020B0604030504040204" charset="0"/>
                <a:ea typeface="Adobe 楷体 Std R" panose="02020400000000000000" charset="-122"/>
                <a:cs typeface="Tahoma" panose="020B0604030504040204" charset="0"/>
                <a:sym typeface="+mn-ea"/>
              </a:rPr>
              <a:t>飞</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22.  </a:t>
            </a:r>
            <a:r>
              <a:rPr lang="zh-CN" altLang="en-US" sz="2400" dirty="0">
                <a:latin typeface="Tahoma" panose="020B0604030504040204" charset="0"/>
                <a:ea typeface="Adobe 楷体 Std R" panose="02020400000000000000" charset="-122"/>
                <a:cs typeface="Tahoma" panose="020B0604030504040204" charset="0"/>
                <a:sym typeface="+mn-ea"/>
              </a:rPr>
              <a:t>睡觉</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23. village</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24. </a:t>
            </a:r>
            <a:r>
              <a:rPr lang="zh-CN" altLang="en-US" sz="2400" dirty="0">
                <a:latin typeface="Tahoma" panose="020B0604030504040204" charset="0"/>
                <a:ea typeface="Adobe 楷体 Std R" panose="02020400000000000000" charset="-122"/>
                <a:cs typeface="Tahoma" panose="020B0604030504040204" charset="0"/>
                <a:sym typeface="+mn-ea"/>
              </a:rPr>
              <a:t>妻子</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a:t>
            </a:r>
            <a:r>
              <a:rPr lang="zh-CN" altLang="en-US" sz="2400" dirty="0">
                <a:latin typeface="Tahoma" panose="020B0604030504040204" charset="0"/>
                <a:ea typeface="Adobe 楷体 Std R" panose="02020400000000000000" charset="-122"/>
                <a:cs typeface="Tahoma" panose="020B0604030504040204" charset="0"/>
                <a:sym typeface="+mn-ea"/>
              </a:rPr>
              <a:t>5. builing</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26. </a:t>
            </a:r>
            <a:r>
              <a:rPr lang="zh-CN" altLang="en-US" sz="2400" dirty="0">
                <a:latin typeface="Tahoma" panose="020B0604030504040204" charset="0"/>
                <a:ea typeface="Adobe 楷体 Std R" panose="02020400000000000000" charset="-122"/>
                <a:cs typeface="Tahoma" panose="020B0604030504040204" charset="0"/>
                <a:sym typeface="+mn-ea"/>
              </a:rPr>
              <a:t>hammer</a:t>
            </a:r>
            <a:endParaRPr lang="en-US" altLang="zh-CN" sz="2400" dirty="0">
              <a:latin typeface="Tahoma" panose="020B0604030504040204" charset="0"/>
              <a:ea typeface="Adobe 楷体 Std R" panose="02020400000000000000" charset="-122"/>
              <a:cs typeface="Tahoma" panose="020B0604030504040204" charset="0"/>
              <a:sym typeface="+mn-ea"/>
            </a:endParaRPr>
          </a:p>
        </p:txBody>
      </p:sp>
      <p:sp>
        <p:nvSpPr>
          <p:cNvPr id="13" name="文本框 12"/>
          <p:cNvSpPr txBox="1"/>
          <p:nvPr/>
        </p:nvSpPr>
        <p:spPr>
          <a:xfrm>
            <a:off x="2337435" y="1122045"/>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kitchen</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16" name="文本框 15"/>
          <p:cNvSpPr txBox="1"/>
          <p:nvPr/>
        </p:nvSpPr>
        <p:spPr>
          <a:xfrm>
            <a:off x="2377440" y="1520190"/>
            <a:ext cx="2124710" cy="460375"/>
          </a:xfrm>
          <a:prstGeom prst="rect">
            <a:avLst/>
          </a:prstGeom>
          <a:noFill/>
        </p:spPr>
        <p:txBody>
          <a:bodyPr wrap="square" rtlCol="0">
            <a:spAutoFit/>
          </a:bodyPr>
          <a:lstStyle/>
          <a:p>
            <a:pPr algn="l">
              <a:buClrTx/>
              <a:buSzTx/>
              <a:buFontTx/>
            </a:pPr>
            <a:r>
              <a:rPr lang="zh-CN" altLang="en-US" sz="2400">
                <a:solidFill>
                  <a:srgbClr val="FF0000"/>
                </a:solidFill>
                <a:latin typeface="Tahoma" panose="020B0604030504040204" charset="0"/>
                <a:ea typeface="Adobe 楷体 Std R" panose="02020400000000000000" charset="-122"/>
                <a:cs typeface="Comic Sans MS" panose="030F0702030302020204" pitchFamily="66" charset="0"/>
              </a:rPr>
              <a:t>冰箱</a:t>
            </a:r>
            <a:endParaRPr lang="zh-CN" altLang="en-US" sz="2400">
              <a:solidFill>
                <a:srgbClr val="FF0000"/>
              </a:solidFill>
              <a:latin typeface="Tahoma" panose="020B0604030504040204" charset="0"/>
              <a:ea typeface="Adobe 楷体 Std R" panose="02020400000000000000" charset="-122"/>
              <a:cs typeface="Comic Sans MS" panose="030F0702030302020204" pitchFamily="66" charset="0"/>
            </a:endParaRPr>
          </a:p>
        </p:txBody>
      </p:sp>
      <p:sp>
        <p:nvSpPr>
          <p:cNvPr id="17" name="文本框 16"/>
          <p:cNvSpPr txBox="1"/>
          <p:nvPr/>
        </p:nvSpPr>
        <p:spPr>
          <a:xfrm>
            <a:off x="2377440" y="1880235"/>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window</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18" name="文本框 17"/>
          <p:cNvSpPr txBox="1"/>
          <p:nvPr/>
        </p:nvSpPr>
        <p:spPr>
          <a:xfrm>
            <a:off x="2377440" y="2340610"/>
            <a:ext cx="1079500" cy="460375"/>
          </a:xfrm>
          <a:prstGeom prst="rect">
            <a:avLst/>
          </a:prstGeom>
          <a:noFill/>
        </p:spPr>
        <p:txBody>
          <a:bodyPr wrap="square" rtlCol="0">
            <a:spAutoFit/>
          </a:bodyPr>
          <a:lstStyle/>
          <a:p>
            <a:r>
              <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sym typeface="+mn-ea"/>
              </a:rPr>
              <a:t>图画 </a:t>
            </a:r>
            <a:endPar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sym typeface="+mn-ea"/>
            </a:endParaRPr>
          </a:p>
        </p:txBody>
      </p:sp>
      <p:sp>
        <p:nvSpPr>
          <p:cNvPr id="19" name="文本框 18"/>
          <p:cNvSpPr txBox="1"/>
          <p:nvPr/>
        </p:nvSpPr>
        <p:spPr>
          <a:xfrm>
            <a:off x="2377440" y="3929380"/>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sym typeface="+mn-ea"/>
              </a:rPr>
              <a:t>climb </a:t>
            </a:r>
            <a:endParaRPr lang="en-US" altLang="zh-CN" sz="2400">
              <a:solidFill>
                <a:srgbClr val="FF0000"/>
              </a:solidFill>
              <a:latin typeface="Tahoma" panose="020B0604030504040204" charset="0"/>
              <a:ea typeface="Adobe 楷体 Std R" panose="02020400000000000000" charset="-122"/>
              <a:cs typeface="Tahoma" panose="020B0604030504040204" charset="0"/>
              <a:sym typeface="+mn-ea"/>
            </a:endParaRPr>
          </a:p>
        </p:txBody>
      </p:sp>
      <p:sp>
        <p:nvSpPr>
          <p:cNvPr id="20" name="文本框 19"/>
          <p:cNvSpPr txBox="1"/>
          <p:nvPr/>
        </p:nvSpPr>
        <p:spPr>
          <a:xfrm>
            <a:off x="2377440" y="2717800"/>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sharpen</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21" name="文本框 20"/>
          <p:cNvSpPr txBox="1"/>
          <p:nvPr/>
        </p:nvSpPr>
        <p:spPr>
          <a:xfrm>
            <a:off x="2377440" y="3121025"/>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garden</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24" name="文本框 23"/>
          <p:cNvSpPr txBox="1"/>
          <p:nvPr/>
        </p:nvSpPr>
        <p:spPr>
          <a:xfrm>
            <a:off x="2377440" y="4318000"/>
            <a:ext cx="1651000" cy="460375"/>
          </a:xfrm>
          <a:prstGeom prst="rect">
            <a:avLst/>
          </a:prstGeom>
          <a:noFill/>
        </p:spPr>
        <p:txBody>
          <a:bodyPr wrap="square" rtlCol="0">
            <a:spAutoFit/>
          </a:bodyPr>
          <a:lstStyle/>
          <a:p>
            <a:pPr algn="l">
              <a:buClrTx/>
              <a:buSzTx/>
              <a:buFontTx/>
            </a:pPr>
            <a:r>
              <a:rPr lang="en-US" altLang="zh-CN" sz="2400">
                <a:solidFill>
                  <a:srgbClr val="FF0000"/>
                </a:solidFill>
                <a:latin typeface="Tahoma" panose="020B0604030504040204" charset="0"/>
                <a:ea typeface="Adobe 楷体 Std R" panose="02020400000000000000" charset="-122"/>
                <a:cs typeface="Tahoma" panose="020B0604030504040204" charset="0"/>
              </a:rPr>
              <a:t>run</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35" name="文本框 34"/>
          <p:cNvSpPr txBox="1"/>
          <p:nvPr/>
        </p:nvSpPr>
        <p:spPr>
          <a:xfrm>
            <a:off x="2377440" y="4712335"/>
            <a:ext cx="1585595" cy="460375"/>
          </a:xfrm>
          <a:prstGeom prst="rect">
            <a:avLst/>
          </a:prstGeom>
          <a:noFill/>
        </p:spPr>
        <p:txBody>
          <a:bodyPr wrap="square" rtlCol="0">
            <a:spAutoFit/>
          </a:bodyPr>
          <a:lstStyle/>
          <a:p>
            <a:r>
              <a:rPr lang="zh-CN" altLang="en-US" sz="2400">
                <a:solidFill>
                  <a:srgbClr val="FF0000"/>
                </a:solidFill>
                <a:latin typeface="Tahoma" panose="020B0604030504040204" charset="0"/>
                <a:ea typeface="Adobe 楷体 Std R" panose="02020400000000000000" charset="-122"/>
                <a:cs typeface="Comic Sans MS" panose="030F0702030302020204" pitchFamily="66" charset="0"/>
              </a:rPr>
              <a:t>信</a:t>
            </a:r>
            <a:endParaRPr lang="zh-CN" altLang="en-US" sz="2400">
              <a:solidFill>
                <a:srgbClr val="FF0000"/>
              </a:solidFill>
              <a:latin typeface="Tahoma" panose="020B0604030504040204" charset="0"/>
              <a:ea typeface="Adobe 楷体 Std R" panose="02020400000000000000" charset="-122"/>
              <a:cs typeface="Comic Sans MS" panose="030F0702030302020204" pitchFamily="66" charset="0"/>
            </a:endParaRPr>
          </a:p>
        </p:txBody>
      </p:sp>
      <p:sp>
        <p:nvSpPr>
          <p:cNvPr id="36" name="文本框 35"/>
          <p:cNvSpPr txBox="1"/>
          <p:nvPr/>
        </p:nvSpPr>
        <p:spPr>
          <a:xfrm>
            <a:off x="2377440" y="5123815"/>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bone</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37" name="文本框 36"/>
          <p:cNvSpPr txBox="1"/>
          <p:nvPr/>
        </p:nvSpPr>
        <p:spPr>
          <a:xfrm>
            <a:off x="2377440" y="3559810"/>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tree</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38" name="文本框 37"/>
          <p:cNvSpPr txBox="1"/>
          <p:nvPr/>
        </p:nvSpPr>
        <p:spPr>
          <a:xfrm>
            <a:off x="2377440" y="5554980"/>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milk</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40" name="文本框 39"/>
          <p:cNvSpPr txBox="1"/>
          <p:nvPr/>
        </p:nvSpPr>
        <p:spPr>
          <a:xfrm>
            <a:off x="2377440" y="6001385"/>
            <a:ext cx="2124710" cy="460375"/>
          </a:xfrm>
          <a:prstGeom prst="rect">
            <a:avLst/>
          </a:prstGeom>
          <a:noFill/>
        </p:spPr>
        <p:txBody>
          <a:bodyPr wrap="square" rtlCol="0">
            <a:spAutoFit/>
          </a:bodyPr>
          <a:lstStyle/>
          <a:p>
            <a:pPr algn="l">
              <a:buClrTx/>
              <a:buSzTx/>
              <a:buFontTx/>
            </a:pPr>
            <a:r>
              <a:rPr lang="zh-CN" altLang="en-US" sz="2400">
                <a:solidFill>
                  <a:srgbClr val="FF0000"/>
                </a:solidFill>
                <a:latin typeface="Tahoma" panose="020B0604030504040204" charset="0"/>
                <a:ea typeface="Adobe 楷体 Std R" panose="02020400000000000000" charset="-122"/>
                <a:cs typeface="Tahoma" panose="020B0604030504040204" charset="0"/>
              </a:rPr>
              <a:t>喝</a:t>
            </a:r>
            <a:endParaRPr lang="zh-CN" altLang="en-US" sz="2400">
              <a:solidFill>
                <a:srgbClr val="FF0000"/>
              </a:solidFill>
              <a:latin typeface="Tahoma" panose="020B0604030504040204" charset="0"/>
              <a:ea typeface="Adobe 楷体 Std R" panose="02020400000000000000" charset="-122"/>
              <a:cs typeface="Tahoma" panose="020B0604030504040204" charset="0"/>
            </a:endParaRPr>
          </a:p>
        </p:txBody>
      </p:sp>
      <p:sp>
        <p:nvSpPr>
          <p:cNvPr id="41" name="文本框 40"/>
          <p:cNvSpPr txBox="1"/>
          <p:nvPr/>
        </p:nvSpPr>
        <p:spPr>
          <a:xfrm>
            <a:off x="5720715" y="1062355"/>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 </a:t>
            </a:r>
            <a:r>
              <a:rPr lang="zh-CN" altLang="en-US" sz="2400">
                <a:solidFill>
                  <a:srgbClr val="FF0000"/>
                </a:solidFill>
                <a:latin typeface="Tahoma" panose="020B0604030504040204" charset="0"/>
                <a:ea typeface="Adobe 楷体 Std R" panose="02020400000000000000" charset="-122"/>
                <a:cs typeface="Tahoma" panose="020B0604030504040204" charset="0"/>
              </a:rPr>
              <a:t>云</a:t>
            </a:r>
            <a:endParaRPr lang="zh-CN" altLang="en-US" sz="2400">
              <a:solidFill>
                <a:srgbClr val="FF0000"/>
              </a:solidFill>
              <a:latin typeface="Tahoma" panose="020B0604030504040204" charset="0"/>
              <a:ea typeface="Adobe 楷体 Std R" panose="02020400000000000000" charset="-122"/>
              <a:cs typeface="Tahoma" panose="020B0604030504040204" charset="0"/>
            </a:endParaRPr>
          </a:p>
        </p:txBody>
      </p:sp>
      <p:sp>
        <p:nvSpPr>
          <p:cNvPr id="42" name="文本框 41"/>
          <p:cNvSpPr txBox="1"/>
          <p:nvPr/>
        </p:nvSpPr>
        <p:spPr>
          <a:xfrm>
            <a:off x="5720715" y="1464945"/>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 sky</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43" name="文本框 42"/>
          <p:cNvSpPr txBox="1"/>
          <p:nvPr/>
        </p:nvSpPr>
        <p:spPr>
          <a:xfrm>
            <a:off x="5720715" y="1898650"/>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 sun</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44" name="文本框 43"/>
          <p:cNvSpPr txBox="1"/>
          <p:nvPr/>
        </p:nvSpPr>
        <p:spPr>
          <a:xfrm>
            <a:off x="5720715" y="2348865"/>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 wait</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45" name="文本框 44"/>
          <p:cNvSpPr txBox="1"/>
          <p:nvPr/>
        </p:nvSpPr>
        <p:spPr>
          <a:xfrm>
            <a:off x="5720715" y="2753360"/>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 jump</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46" name="文本框 45"/>
          <p:cNvSpPr txBox="1"/>
          <p:nvPr/>
        </p:nvSpPr>
        <p:spPr>
          <a:xfrm>
            <a:off x="5720715" y="3164840"/>
            <a:ext cx="2124710" cy="460375"/>
          </a:xfrm>
          <a:prstGeom prst="rect">
            <a:avLst/>
          </a:prstGeom>
          <a:noFill/>
        </p:spPr>
        <p:txBody>
          <a:bodyPr wrap="square" rtlCol="0">
            <a:spAutoFit/>
          </a:bodyPr>
          <a:lstStyle/>
          <a:p>
            <a:pPr algn="l">
              <a:buClrTx/>
              <a:buSzTx/>
              <a:buFontTx/>
            </a:pPr>
            <a:r>
              <a:rPr lang="en-US" altLang="zh-CN" sz="2400">
                <a:solidFill>
                  <a:srgbClr val="FF0000"/>
                </a:solidFill>
                <a:latin typeface="Tahoma" panose="020B0604030504040204" charset="0"/>
                <a:ea typeface="Adobe 楷体 Std R" panose="02020400000000000000" charset="-122"/>
                <a:cs typeface="Tahoma" panose="020B0604030504040204" charset="0"/>
              </a:rPr>
              <a:t> </a:t>
            </a:r>
            <a:r>
              <a:rPr lang="zh-CN" altLang="en-US" sz="2400">
                <a:solidFill>
                  <a:srgbClr val="FF0000"/>
                </a:solidFill>
                <a:latin typeface="Tahoma" panose="020B0604030504040204" charset="0"/>
                <a:ea typeface="Adobe 楷体 Std R" panose="02020400000000000000" charset="-122"/>
                <a:cs typeface="Tahoma" panose="020B0604030504040204" charset="0"/>
              </a:rPr>
              <a:t>洗</a:t>
            </a:r>
            <a:endParaRPr lang="zh-CN" altLang="en-US" sz="2400">
              <a:solidFill>
                <a:srgbClr val="FF0000"/>
              </a:solidFill>
              <a:latin typeface="Tahoma" panose="020B0604030504040204" charset="0"/>
              <a:ea typeface="Adobe 楷体 Std R" panose="02020400000000000000" charset="-122"/>
              <a:cs typeface="Tahoma" panose="020B0604030504040204" charset="0"/>
            </a:endParaRPr>
          </a:p>
        </p:txBody>
      </p:sp>
      <p:sp>
        <p:nvSpPr>
          <p:cNvPr id="47" name="文本框 46"/>
          <p:cNvSpPr txBox="1"/>
          <p:nvPr/>
        </p:nvSpPr>
        <p:spPr>
          <a:xfrm>
            <a:off x="5807710" y="3586480"/>
            <a:ext cx="2124710" cy="460375"/>
          </a:xfrm>
          <a:prstGeom prst="rect">
            <a:avLst/>
          </a:prstGeom>
          <a:noFill/>
        </p:spPr>
        <p:txBody>
          <a:bodyPr wrap="square" rtlCol="0">
            <a:spAutoFit/>
          </a:bodyPr>
          <a:lstStyle/>
          <a:p>
            <a:r>
              <a:rPr lang="en-US" altLang="zh-CN" sz="2400">
                <a:solidFill>
                  <a:srgbClr val="FF0000"/>
                </a:solidFill>
                <a:latin typeface="Tahoma" panose="020B0604030504040204" charset="0"/>
                <a:ea typeface="Adobe 楷体 Std R" panose="02020400000000000000" charset="-122"/>
                <a:cs typeface="Tahoma" panose="020B0604030504040204" charset="0"/>
              </a:rPr>
              <a:t>bridge</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12" name="文本框 11"/>
          <p:cNvSpPr txBox="1"/>
          <p:nvPr/>
        </p:nvSpPr>
        <p:spPr>
          <a:xfrm>
            <a:off x="5661660" y="819785"/>
            <a:ext cx="1885950" cy="6142990"/>
          </a:xfrm>
          <a:prstGeom prst="rect">
            <a:avLst/>
          </a:prstGeom>
          <a:noFill/>
        </p:spPr>
        <p:txBody>
          <a:bodyPr wrap="square" rtlCol="0">
            <a:spAutoFit/>
          </a:bodyPr>
          <a:lstStyle/>
          <a:p>
            <a:pPr>
              <a:lnSpc>
                <a:spcPct val="110000"/>
              </a:lnSpc>
            </a:pP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a:t>
            </a:r>
            <a:r>
              <a:rPr lang="en-US" altLang="zh-CN" sz="2400" dirty="0">
                <a:latin typeface="Tahoma" panose="020B0604030504040204" charset="0"/>
                <a:ea typeface="Adobe 楷体 Std R" panose="02020400000000000000" charset="-122"/>
                <a:cs typeface="Tahoma" panose="020B0604030504040204" charset="0"/>
                <a:sym typeface="+mn-ea"/>
              </a:rPr>
              <a:t>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____</a:t>
            </a:r>
            <a:r>
              <a:rPr lang="en-US" altLang="zh-CN" sz="2400" dirty="0">
                <a:latin typeface="Tahoma" panose="020B0604030504040204" charset="0"/>
                <a:ea typeface="Adobe 楷体 Std R" panose="02020400000000000000" charset="-122"/>
                <a:cs typeface="Tahoma" panose="020B0604030504040204" charset="0"/>
                <a:sym typeface="+mn-ea"/>
              </a:rPr>
              <a:t>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a:t>
            </a: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1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endParaRPr lang="en-US" altLang="zh-CN" sz="2400" dirty="0">
              <a:latin typeface="Tahoma" panose="020B0604030504040204" charset="0"/>
              <a:ea typeface="Adobe 楷体 Std R" panose="02020400000000000000" charset="-122"/>
              <a:cs typeface="Tahoma" panose="020B0604030504040204" charset="0"/>
              <a:sym typeface="+mn-ea"/>
            </a:endParaRPr>
          </a:p>
        </p:txBody>
      </p:sp>
      <p:sp>
        <p:nvSpPr>
          <p:cNvPr id="14" name="文本框 13"/>
          <p:cNvSpPr txBox="1"/>
          <p:nvPr/>
        </p:nvSpPr>
        <p:spPr>
          <a:xfrm>
            <a:off x="5749925" y="4050030"/>
            <a:ext cx="1301750" cy="460375"/>
          </a:xfrm>
          <a:prstGeom prst="rect">
            <a:avLst/>
          </a:prstGeom>
          <a:noFill/>
        </p:spPr>
        <p:txBody>
          <a:bodyPr wrap="square" rtlCol="0">
            <a:spAutoFit/>
          </a:bodyPr>
          <a:lstStyle/>
          <a:p>
            <a:pPr algn="l">
              <a:buClrTx/>
              <a:buSzTx/>
              <a:buFontTx/>
            </a:pPr>
            <a:r>
              <a:rPr lang="zh-CN" altLang="en-US" sz="1600">
                <a:latin typeface="Tahoma" panose="020B0604030504040204" charset="0"/>
                <a:ea typeface="Adobe 楷体 Std R" panose="02020400000000000000" charset="-122"/>
                <a:cs typeface="Tahoma" panose="020B0604030504040204" charset="0"/>
              </a:rPr>
              <a:t> </a:t>
            </a:r>
            <a:r>
              <a:rPr lang="en-US" altLang="zh-CN" sz="2400">
                <a:solidFill>
                  <a:srgbClr val="FF0000"/>
                </a:solidFill>
                <a:latin typeface="Tahoma" panose="020B0604030504040204" charset="0"/>
                <a:ea typeface="Adobe 楷体 Std R" panose="02020400000000000000" charset="-122"/>
                <a:cs typeface="Tahoma" panose="020B0604030504040204" charset="0"/>
              </a:rPr>
              <a:t>fly</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15" name="文本框 14"/>
          <p:cNvSpPr txBox="1"/>
          <p:nvPr/>
        </p:nvSpPr>
        <p:spPr>
          <a:xfrm>
            <a:off x="5693410" y="4454753"/>
            <a:ext cx="1301750" cy="460375"/>
          </a:xfrm>
          <a:prstGeom prst="rect">
            <a:avLst/>
          </a:prstGeom>
          <a:noFill/>
        </p:spPr>
        <p:txBody>
          <a:bodyPr wrap="square" rtlCol="0">
            <a:spAutoFit/>
          </a:bodyPr>
          <a:lstStyle/>
          <a:p>
            <a:pPr algn="l">
              <a:buClrTx/>
              <a:buSzTx/>
              <a:buFontTx/>
            </a:pPr>
            <a:r>
              <a:rPr lang="en-US" altLang="zh-CN" sz="2400">
                <a:solidFill>
                  <a:srgbClr val="FF0000"/>
                </a:solidFill>
                <a:latin typeface="Tahoma" panose="020B0604030504040204" charset="0"/>
                <a:ea typeface="Adobe 楷体 Std R" panose="02020400000000000000" charset="-122"/>
                <a:cs typeface="Tahoma" panose="020B0604030504040204" charset="0"/>
              </a:rPr>
              <a:t> sleep</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26" name="文本框 25"/>
          <p:cNvSpPr txBox="1"/>
          <p:nvPr/>
        </p:nvSpPr>
        <p:spPr>
          <a:xfrm>
            <a:off x="5798296" y="4867275"/>
            <a:ext cx="1301750" cy="460375"/>
          </a:xfrm>
          <a:prstGeom prst="rect">
            <a:avLst/>
          </a:prstGeom>
          <a:noFill/>
        </p:spPr>
        <p:txBody>
          <a:bodyPr wrap="square" rtlCol="0">
            <a:spAutoFit/>
          </a:bodyPr>
          <a:lstStyle/>
          <a:p>
            <a:pPr algn="l">
              <a:buClrTx/>
              <a:buSzTx/>
              <a:buFontTx/>
            </a:pPr>
            <a:r>
              <a:rPr lang="zh-CN" altLang="en-US" sz="2400">
                <a:solidFill>
                  <a:srgbClr val="FF0000"/>
                </a:solidFill>
                <a:latin typeface="Tahoma" panose="020B0604030504040204" charset="0"/>
                <a:ea typeface="Adobe 楷体 Std R" panose="02020400000000000000" charset="-122"/>
                <a:cs typeface="Comic Sans MS" panose="030F0702030302020204" pitchFamily="66" charset="0"/>
              </a:rPr>
              <a:t>村庄</a:t>
            </a:r>
            <a:endParaRPr lang="zh-CN" altLang="en-US" sz="2400">
              <a:solidFill>
                <a:srgbClr val="FF0000"/>
              </a:solidFill>
              <a:latin typeface="Tahoma" panose="020B0604030504040204" charset="0"/>
              <a:ea typeface="Adobe 楷体 Std R" panose="02020400000000000000" charset="-122"/>
              <a:cs typeface="Comic Sans MS" panose="030F0702030302020204" pitchFamily="66" charset="0"/>
            </a:endParaRPr>
          </a:p>
        </p:txBody>
      </p:sp>
      <p:sp>
        <p:nvSpPr>
          <p:cNvPr id="27" name="文本框 26"/>
          <p:cNvSpPr txBox="1"/>
          <p:nvPr/>
        </p:nvSpPr>
        <p:spPr>
          <a:xfrm>
            <a:off x="5739241" y="5263275"/>
            <a:ext cx="1301750" cy="460375"/>
          </a:xfrm>
          <a:prstGeom prst="rect">
            <a:avLst/>
          </a:prstGeom>
          <a:noFill/>
        </p:spPr>
        <p:txBody>
          <a:bodyPr wrap="square" rtlCol="0">
            <a:spAutoFit/>
          </a:bodyPr>
          <a:lstStyle/>
          <a:p>
            <a:pPr algn="l">
              <a:buClrTx/>
              <a:buSzTx/>
              <a:buFontTx/>
            </a:pPr>
            <a:r>
              <a:rPr lang="zh-CN" altLang="en-US" sz="1600">
                <a:latin typeface="Tahoma" panose="020B0604030504040204" charset="0"/>
                <a:ea typeface="Adobe 楷体 Std R" panose="02020400000000000000" charset="-122"/>
                <a:cs typeface="Tahoma" panose="020B0604030504040204" charset="0"/>
              </a:rPr>
              <a:t> </a:t>
            </a:r>
            <a:r>
              <a:rPr lang="en-US" altLang="zh-CN" sz="2400">
                <a:solidFill>
                  <a:srgbClr val="FF0000"/>
                </a:solidFill>
                <a:latin typeface="Tahoma" panose="020B0604030504040204" charset="0"/>
                <a:ea typeface="Adobe 楷体 Std R" panose="02020400000000000000" charset="-122"/>
                <a:cs typeface="Tahoma" panose="020B0604030504040204" charset="0"/>
              </a:rPr>
              <a:t>wife</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28" name="文本框 27"/>
          <p:cNvSpPr txBox="1"/>
          <p:nvPr/>
        </p:nvSpPr>
        <p:spPr>
          <a:xfrm>
            <a:off x="5661660" y="5676900"/>
            <a:ext cx="1301750" cy="460375"/>
          </a:xfrm>
          <a:prstGeom prst="rect">
            <a:avLst/>
          </a:prstGeom>
          <a:noFill/>
        </p:spPr>
        <p:txBody>
          <a:bodyPr wrap="square" rtlCol="0">
            <a:spAutoFit/>
          </a:bodyPr>
          <a:lstStyle/>
          <a:p>
            <a:pPr algn="l">
              <a:buClrTx/>
              <a:buSzTx/>
              <a:buFontTx/>
            </a:pPr>
            <a:r>
              <a:rPr lang="zh-CN" altLang="en-US" sz="1600"/>
              <a:t>  </a:t>
            </a:r>
            <a:r>
              <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rPr>
              <a:t>建筑</a:t>
            </a:r>
            <a:endPar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endParaRPr>
          </a:p>
        </p:txBody>
      </p:sp>
      <p:sp>
        <p:nvSpPr>
          <p:cNvPr id="29" name="文本框 28"/>
          <p:cNvSpPr txBox="1"/>
          <p:nvPr/>
        </p:nvSpPr>
        <p:spPr>
          <a:xfrm>
            <a:off x="5700451" y="6097610"/>
            <a:ext cx="1301750" cy="460375"/>
          </a:xfrm>
          <a:prstGeom prst="rect">
            <a:avLst/>
          </a:prstGeom>
          <a:noFill/>
        </p:spPr>
        <p:txBody>
          <a:bodyPr wrap="square" rtlCol="0">
            <a:spAutoFit/>
          </a:bodyPr>
          <a:lstStyle/>
          <a:p>
            <a:pPr algn="l">
              <a:buClrTx/>
              <a:buSzTx/>
              <a:buFontTx/>
            </a:pPr>
            <a:r>
              <a:rPr lang="en-US" altLang="zh-CN" sz="2400">
                <a:solidFill>
                  <a:srgbClr val="FF0000"/>
                </a:solidFill>
                <a:latin typeface="Comic Sans MS" panose="030F0702030302020204" pitchFamily="66" charset="0"/>
                <a:cs typeface="Comic Sans MS" panose="030F0702030302020204" pitchFamily="66" charset="0"/>
              </a:rPr>
              <a:t> </a:t>
            </a:r>
            <a:r>
              <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rPr>
              <a:t>锤子</a:t>
            </a:r>
            <a:endParaRPr lang="zh-CN" altLang="en-US" sz="2400">
              <a:solidFill>
                <a:srgbClr val="FF0000"/>
              </a:solidFill>
              <a:latin typeface="Adobe 楷体 Std R" panose="02020400000000000000" charset="-122"/>
              <a:ea typeface="Adobe 楷体 Std R" panose="02020400000000000000" charset="-122"/>
              <a:cs typeface="Comic Sans MS" panose="030F0702030302020204" pitchFamily="66" charset="0"/>
            </a:endParaRPr>
          </a:p>
        </p:txBody>
      </p:sp>
      <p:sp>
        <p:nvSpPr>
          <p:cNvPr id="30" name="文本框 29"/>
          <p:cNvSpPr txBox="1"/>
          <p:nvPr/>
        </p:nvSpPr>
        <p:spPr>
          <a:xfrm>
            <a:off x="7130415" y="1313180"/>
            <a:ext cx="2216150" cy="5262245"/>
          </a:xfrm>
          <a:prstGeom prst="rect">
            <a:avLst/>
          </a:prstGeom>
          <a:noFill/>
        </p:spPr>
        <p:txBody>
          <a:bodyPr wrap="square" rtlCol="0">
            <a:spAutoFit/>
          </a:bodyPr>
          <a:lstStyle/>
          <a:p>
            <a:r>
              <a:rPr lang="en-US" altLang="zh-CN" sz="2400" dirty="0">
                <a:latin typeface="Tahoma" panose="020B0604030504040204" charset="0"/>
                <a:ea typeface="Adobe 楷体 Std R" panose="02020400000000000000" charset="-122"/>
                <a:cs typeface="Tahoma" panose="020B0604030504040204" charset="0"/>
                <a:sym typeface="+mn-ea"/>
              </a:rPr>
              <a:t>2</a:t>
            </a:r>
            <a:r>
              <a:rPr lang="zh-CN" altLang="en-US" sz="2400" dirty="0">
                <a:latin typeface="Tahoma" panose="020B0604030504040204" charset="0"/>
                <a:ea typeface="Adobe 楷体 Std R" panose="02020400000000000000" charset="-122"/>
                <a:cs typeface="Tahoma" panose="020B0604030504040204" charset="0"/>
                <a:sym typeface="+mn-ea"/>
              </a:rPr>
              <a:t>7. 花瓶 </a:t>
            </a:r>
            <a:endParaRPr lang="zh-CN" altLang="en-US" sz="2400" dirty="0">
              <a:latin typeface="Tahoma" panose="020B0604030504040204" charset="0"/>
              <a:ea typeface="Adobe 楷体 Std R" panose="02020400000000000000" charset="-122"/>
              <a:cs typeface="Tahoma" panose="020B0604030504040204" charset="0"/>
              <a:sym typeface="+mn-ea"/>
            </a:endParaRPr>
          </a:p>
          <a:p>
            <a:r>
              <a:rPr lang="en-US" altLang="zh-CN" sz="2400" dirty="0">
                <a:latin typeface="Tahoma" panose="020B0604030504040204" charset="0"/>
                <a:ea typeface="Adobe 楷体 Std R" panose="02020400000000000000" charset="-122"/>
                <a:cs typeface="Tahoma" panose="020B0604030504040204" charset="0"/>
                <a:sym typeface="+mn-ea"/>
              </a:rPr>
              <a:t>2</a:t>
            </a:r>
            <a:r>
              <a:rPr lang="zh-CN" altLang="en-US" sz="2400" dirty="0">
                <a:latin typeface="Tahoma" panose="020B0604030504040204" charset="0"/>
                <a:ea typeface="Adobe 楷体 Std R" panose="02020400000000000000" charset="-122"/>
                <a:cs typeface="Tahoma" panose="020B0604030504040204" charset="0"/>
                <a:sym typeface="+mn-ea"/>
              </a:rPr>
              <a:t>8. drop</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cs typeface="Tahoma" panose="020B0604030504040204" charset="0"/>
                <a:sym typeface="+mn-ea"/>
              </a:rPr>
              <a:t>29. </a:t>
            </a:r>
            <a:r>
              <a:rPr lang="zh-CN" altLang="en-US" sz="2400" dirty="0">
                <a:latin typeface="Tahoma" panose="020B0604030504040204" charset="0"/>
                <a:ea typeface="Adobe 楷体 Std R" panose="02020400000000000000" charset="-122"/>
                <a:cs typeface="Tahoma" panose="020B0604030504040204" charset="0"/>
                <a:sym typeface="+mn-ea"/>
              </a:rPr>
              <a:t>flower</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ea typeface="Adobe 楷体 Std R" panose="02020400000000000000" charset="-122"/>
                <a:cs typeface="Tahoma" panose="020B0604030504040204" charset="0"/>
                <a:sym typeface="+mn-ea"/>
              </a:rPr>
              <a:t>30. cheese</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ea typeface="Adobe 楷体 Std R" panose="02020400000000000000" charset="-122"/>
              <a:cs typeface="Tahoma" panose="020B0604030504040204" charset="0"/>
              <a:sym typeface="+mn-ea"/>
            </a:endParaRPr>
          </a:p>
          <a:p>
            <a:r>
              <a:rPr lang="en-US" altLang="zh-CN" sz="2400" dirty="0">
                <a:latin typeface="Tahoma" panose="020B0604030504040204" charset="0"/>
                <a:cs typeface="Tahoma" panose="020B0604030504040204" charset="0"/>
              </a:rPr>
              <a:t>31. </a:t>
            </a:r>
            <a:r>
              <a:rPr lang="zh-CN" altLang="en-US" sz="2400" dirty="0">
                <a:latin typeface="Tahoma" panose="020B0604030504040204" charset="0"/>
                <a:ea typeface="Adobe 楷体 Std R" panose="02020400000000000000" charset="-122"/>
                <a:cs typeface="Tahoma" panose="020B0604030504040204" charset="0"/>
              </a:rPr>
              <a:t>面包</a:t>
            </a:r>
            <a:r>
              <a:rPr lang="en-US" altLang="zh-CN" sz="2400" dirty="0">
                <a:latin typeface="Tahoma" panose="020B0604030504040204" charset="0"/>
                <a:cs typeface="Tahoma" panose="020B0604030504040204" charset="0"/>
              </a:rPr>
              <a:t> </a:t>
            </a:r>
            <a:endParaRPr lang="en-US" altLang="zh-CN" sz="2400" dirty="0">
              <a:latin typeface="Tahoma" panose="020B0604030504040204" charset="0"/>
              <a:cs typeface="Tahoma" panose="020B0604030504040204" charset="0"/>
            </a:endParaRPr>
          </a:p>
          <a:p>
            <a:r>
              <a:rPr lang="en-US" altLang="zh-CN" sz="2400" dirty="0">
                <a:latin typeface="Tahoma" panose="020B0604030504040204" charset="0"/>
                <a:cs typeface="Tahoma" panose="020B0604030504040204" charset="0"/>
              </a:rPr>
              <a:t>32. soap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cs typeface="Tahoma" panose="020B0604030504040204" charset="0"/>
              </a:rPr>
              <a:t>33. </a:t>
            </a:r>
            <a:r>
              <a:rPr lang="zh-CN" altLang="en-US" sz="2400" dirty="0">
                <a:latin typeface="Tahoma" panose="020B0604030504040204" charset="0"/>
                <a:ea typeface="Adobe 楷体 Std R" panose="02020400000000000000" charset="-122"/>
                <a:cs typeface="Tahoma" panose="020B0604030504040204" charset="0"/>
                <a:sym typeface="+mn-ea"/>
              </a:rPr>
              <a:t>巧克力</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cs typeface="Tahoma" panose="020B0604030504040204" charset="0"/>
              </a:rPr>
              <a:t>34. sugar</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endParaRPr>
          </a:p>
          <a:p>
            <a:r>
              <a:rPr lang="en-US" altLang="zh-CN" sz="2400" dirty="0">
                <a:latin typeface="Tahoma" panose="020B0604030504040204" charset="0"/>
                <a:ea typeface="Adobe 楷体 Std R" panose="02020400000000000000" charset="-122"/>
                <a:cs typeface="Tahoma" panose="020B0604030504040204" charset="0"/>
                <a:sym typeface="+mn-ea"/>
              </a:rPr>
              <a:t>3</a:t>
            </a:r>
            <a:r>
              <a:rPr lang="zh-CN" altLang="en-US" sz="2400" dirty="0">
                <a:latin typeface="Tahoma" panose="020B0604030504040204" charset="0"/>
                <a:ea typeface="Adobe 楷体 Std R" panose="02020400000000000000" charset="-122"/>
                <a:cs typeface="Tahoma" panose="020B0604030504040204" charset="0"/>
                <a:sym typeface="+mn-ea"/>
              </a:rPr>
              <a:t>5. 咖啡 </a:t>
            </a:r>
            <a:endParaRPr lang="zh-CN" altLang="en-US" sz="2400" dirty="0">
              <a:latin typeface="Tahoma" panose="020B0604030504040204" charset="0"/>
              <a:ea typeface="Adobe 楷体 Std R" panose="02020400000000000000" charset="-122"/>
              <a:cs typeface="Tahoma" panose="020B0604030504040204" charset="0"/>
              <a:sym typeface="+mn-ea"/>
            </a:endParaRPr>
          </a:p>
          <a:p>
            <a:r>
              <a:rPr lang="en-US" altLang="zh-CN" sz="2400" dirty="0">
                <a:latin typeface="Tahoma" panose="020B0604030504040204" charset="0"/>
                <a:cs typeface="Tahoma" panose="020B0604030504040204" charset="0"/>
                <a:sym typeface="+mn-ea"/>
              </a:rPr>
              <a:t>36. </a:t>
            </a:r>
            <a:r>
              <a:rPr lang="zh-CN" altLang="en-US" sz="2400" dirty="0">
                <a:latin typeface="Tahoma" panose="020B0604030504040204" charset="0"/>
                <a:ea typeface="Adobe 楷体 Std R" panose="02020400000000000000" charset="-122"/>
                <a:cs typeface="Tahoma" panose="020B0604030504040204" charset="0"/>
                <a:sym typeface="+mn-ea"/>
              </a:rPr>
              <a:t>找到 </a:t>
            </a:r>
            <a:endParaRPr lang="zh-CN" altLang="en-US" sz="2400" dirty="0">
              <a:latin typeface="Tahoma" panose="020B0604030504040204" charset="0"/>
              <a:ea typeface="Adobe 楷体 Std R" panose="02020400000000000000" charset="-122"/>
              <a:cs typeface="Tahoma" panose="020B0604030504040204" charset="0"/>
              <a:sym typeface="+mn-ea"/>
            </a:endParaRPr>
          </a:p>
          <a:p>
            <a:r>
              <a:rPr lang="en-US" altLang="zh-CN" sz="2400" dirty="0">
                <a:latin typeface="Tahoma" panose="020B0604030504040204" charset="0"/>
                <a:ea typeface="Adobe 楷体 Std R" panose="02020400000000000000" charset="-122"/>
                <a:cs typeface="Tahoma" panose="020B0604030504040204" charset="0"/>
              </a:rPr>
              <a:t>3</a:t>
            </a:r>
            <a:r>
              <a:rPr lang="zh-CN" altLang="en-US" sz="2400" dirty="0">
                <a:latin typeface="Tahoma" panose="020B0604030504040204" charset="0"/>
                <a:ea typeface="Adobe 楷体 Std R" panose="02020400000000000000" charset="-122"/>
                <a:cs typeface="Tahoma" panose="020B0604030504040204" charset="0"/>
              </a:rPr>
              <a:t>7. terrible</a:t>
            </a:r>
            <a:r>
              <a:rPr lang="zh-CN" altLang="en-US" sz="2400" dirty="0">
                <a:latin typeface="Tahoma" panose="020B0604030504040204" charset="0"/>
                <a:ea typeface="Adobe 楷体 Std R" panose="02020400000000000000" charset="-122"/>
                <a:cs typeface="Tahoma" panose="020B0604030504040204" charset="0"/>
                <a:sym typeface="+mn-ea"/>
              </a:rPr>
              <a:t> </a:t>
            </a:r>
            <a:endParaRPr lang="zh-CN" altLang="en-US" sz="2400" dirty="0">
              <a:latin typeface="Tahoma" panose="020B0604030504040204" charset="0"/>
              <a:ea typeface="Adobe 楷体 Std R" panose="02020400000000000000" charset="-122"/>
              <a:cs typeface="Tahoma" panose="020B0604030504040204" charset="0"/>
              <a:sym typeface="+mn-ea"/>
            </a:endParaRPr>
          </a:p>
          <a:p>
            <a:r>
              <a:rPr lang="en-US" altLang="zh-CN" sz="2400" dirty="0">
                <a:latin typeface="Tahoma" panose="020B0604030504040204" charset="0"/>
                <a:ea typeface="Adobe 楷体 Std R" panose="02020400000000000000" charset="-122"/>
                <a:cs typeface="Tahoma" panose="020B0604030504040204" charset="0"/>
                <a:sym typeface="+mn-ea"/>
              </a:rPr>
              <a:t>3</a:t>
            </a:r>
            <a:r>
              <a:rPr lang="zh-CN" altLang="en-US" sz="2400" dirty="0">
                <a:latin typeface="Tahoma" panose="020B0604030504040204" charset="0"/>
                <a:ea typeface="Adobe 楷体 Std R" panose="02020400000000000000" charset="-122"/>
                <a:cs typeface="Tahoma" panose="020B0604030504040204" charset="0"/>
                <a:sym typeface="+mn-ea"/>
              </a:rPr>
              <a:t>8. lift</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cs typeface="Tahoma" panose="020B0604030504040204" charset="0"/>
                <a:sym typeface="+mn-ea"/>
              </a:rPr>
              <a:t>39. </a:t>
            </a:r>
            <a:r>
              <a:rPr lang="zh-CN" altLang="en-US" sz="2400" dirty="0">
                <a:latin typeface="Tahoma" panose="020B0604030504040204" charset="0"/>
                <a:ea typeface="Adobe 楷体 Std R" panose="02020400000000000000" charset="-122"/>
                <a:cs typeface="Tahoma" panose="020B0604030504040204" charset="0"/>
                <a:sym typeface="+mn-ea"/>
              </a:rPr>
              <a:t>pure</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cs typeface="Tahoma" panose="020B0604030504040204" charset="0"/>
              <a:sym typeface="+mn-ea"/>
            </a:endParaRPr>
          </a:p>
          <a:p>
            <a:r>
              <a:rPr lang="en-US" altLang="zh-CN" sz="2400" dirty="0">
                <a:latin typeface="Tahoma" panose="020B0604030504040204" charset="0"/>
                <a:ea typeface="Adobe 楷体 Std R" panose="02020400000000000000" charset="-122"/>
                <a:cs typeface="Tahoma" panose="020B0604030504040204" charset="0"/>
                <a:sym typeface="+mn-ea"/>
              </a:rPr>
              <a:t>40. ripe</a:t>
            </a:r>
            <a:r>
              <a:rPr lang="en-US" altLang="zh-CN" sz="2400" dirty="0">
                <a:latin typeface="Tahoma" panose="020B0604030504040204" charset="0"/>
                <a:cs typeface="Tahoma" panose="020B0604030504040204" charset="0"/>
                <a:sym typeface="+mn-ea"/>
              </a:rPr>
              <a:t> </a:t>
            </a:r>
            <a:endParaRPr lang="en-US" altLang="zh-CN" sz="2400" dirty="0">
              <a:latin typeface="Tahoma" panose="020B0604030504040204" charset="0"/>
              <a:ea typeface="Adobe 楷体 Std R" panose="02020400000000000000" charset="-122"/>
              <a:cs typeface="Tahoma" panose="020B0604030504040204" charset="0"/>
              <a:sym typeface="+mn-ea"/>
            </a:endParaRPr>
          </a:p>
        </p:txBody>
      </p:sp>
      <p:sp>
        <p:nvSpPr>
          <p:cNvPr id="31" name="文本框 30"/>
          <p:cNvSpPr txBox="1"/>
          <p:nvPr/>
        </p:nvSpPr>
        <p:spPr>
          <a:xfrm>
            <a:off x="8785225" y="819785"/>
            <a:ext cx="1885950" cy="5631180"/>
          </a:xfrm>
          <a:prstGeom prst="rect">
            <a:avLst/>
          </a:prstGeom>
          <a:noFill/>
        </p:spPr>
        <p:txBody>
          <a:bodyPr wrap="square" rtlCol="0">
            <a:spAutoFit/>
          </a:bodyPr>
          <a:lstStyle/>
          <a:p>
            <a:pPr>
              <a:lnSpc>
                <a:spcPct val="100000"/>
              </a:lnSpc>
            </a:pPr>
            <a:endParaRPr lang="en-US" altLang="zh-CN" sz="2400" dirty="0">
              <a:latin typeface="Tahoma" panose="020B0604030504040204" charset="0"/>
              <a:ea typeface="Adobe 楷体 Std R" panose="02020400000000000000" charset="-122"/>
              <a:cs typeface="Tahoma" panose="020B0604030504040204" charset="0"/>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a:t>
            </a:r>
            <a:r>
              <a:rPr lang="en-US" altLang="zh-CN" sz="2400" dirty="0">
                <a:latin typeface="Tahoma" panose="020B0604030504040204" charset="0"/>
                <a:ea typeface="Adobe 楷体 Std R" panose="02020400000000000000" charset="-122"/>
                <a:cs typeface="Tahoma" panose="020B0604030504040204" charset="0"/>
                <a:sym typeface="+mn-ea"/>
              </a:rPr>
              <a:t>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a:t>
            </a:r>
            <a:r>
              <a:rPr lang="zh-CN" altLang="en-US" sz="2400" dirty="0">
                <a:latin typeface="Tahoma" panose="020B0604030504040204" charset="0"/>
                <a:ea typeface="Adobe 楷体 Std R" panose="02020400000000000000" charset="-122"/>
                <a:cs typeface="Tahoma" panose="020B0604030504040204" charset="0"/>
                <a:sym typeface="+mn-ea"/>
              </a:rPr>
              <a:t>____</a:t>
            </a:r>
            <a:r>
              <a:rPr lang="en-US" altLang="zh-CN" sz="2400" dirty="0">
                <a:latin typeface="Tahoma" panose="020B0604030504040204" charset="0"/>
                <a:ea typeface="Adobe 楷体 Std R" panose="02020400000000000000" charset="-122"/>
                <a:cs typeface="Tahoma" panose="020B0604030504040204" charset="0"/>
                <a:sym typeface="+mn-ea"/>
              </a:rPr>
              <a:t>__</a:t>
            </a:r>
            <a:endParaRPr lang="en-US" altLang="zh-CN" sz="2400" dirty="0">
              <a:latin typeface="Tahoma" panose="020B0604030504040204" charset="0"/>
              <a:ea typeface="Adobe 楷体 Std R" panose="02020400000000000000" charset="-122"/>
              <a:cs typeface="Tahoma" panose="020B0604030504040204" charset="0"/>
            </a:endParaRPr>
          </a:p>
          <a:p>
            <a:pPr>
              <a:lnSpc>
                <a:spcPct val="10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zh-CN" altLang="en-US" sz="2400" dirty="0">
                <a:latin typeface="Tahoma" panose="020B0604030504040204" charset="0"/>
                <a:ea typeface="Adobe 楷体 Std R" panose="02020400000000000000" charset="-122"/>
                <a:cs typeface="Tahoma" panose="020B0604030504040204" charset="0"/>
                <a:sym typeface="+mn-ea"/>
              </a:rPr>
              <a:t>_______</a:t>
            </a:r>
            <a:endParaRPr lang="zh-CN" altLang="en-US"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a:t>
            </a:r>
            <a:r>
              <a:rPr lang="zh-CN" altLang="en-US" sz="2400" dirty="0">
                <a:latin typeface="Tahoma" panose="020B0604030504040204" charset="0"/>
                <a:ea typeface="Adobe 楷体 Std R" panose="02020400000000000000" charset="-122"/>
                <a:cs typeface="Tahoma" panose="020B0604030504040204" charset="0"/>
                <a:sym typeface="+mn-ea"/>
              </a:rPr>
              <a:t>_</a:t>
            </a:r>
            <a:r>
              <a:rPr lang="en-US" altLang="zh-CN" sz="2400" dirty="0">
                <a:latin typeface="Tahoma" panose="020B0604030504040204" charset="0"/>
                <a:ea typeface="Adobe 楷体 Std R" panose="02020400000000000000" charset="-122"/>
                <a:cs typeface="Tahoma" panose="020B0604030504040204" charset="0"/>
                <a:sym typeface="+mn-ea"/>
              </a:rPr>
              <a:t>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a:p>
            <a:pPr>
              <a:lnSpc>
                <a:spcPct val="100000"/>
              </a:lnSpc>
            </a:pPr>
            <a:r>
              <a:rPr lang="en-US" altLang="zh-CN" sz="2400" dirty="0">
                <a:latin typeface="Tahoma" panose="020B0604030504040204" charset="0"/>
                <a:ea typeface="Adobe 楷体 Std R" panose="02020400000000000000" charset="-122"/>
                <a:cs typeface="Tahoma" panose="020B0604030504040204" charset="0"/>
                <a:sym typeface="+mn-ea"/>
              </a:rPr>
              <a:t>_______</a:t>
            </a:r>
            <a:endParaRPr lang="en-US" altLang="zh-CN" sz="2400" dirty="0">
              <a:latin typeface="Tahoma" panose="020B0604030504040204" charset="0"/>
              <a:ea typeface="Adobe 楷体 Std R" panose="02020400000000000000" charset="-122"/>
              <a:cs typeface="Tahoma" panose="020B0604030504040204" charset="0"/>
              <a:sym typeface="+mn-ea"/>
            </a:endParaRPr>
          </a:p>
        </p:txBody>
      </p:sp>
      <p:sp>
        <p:nvSpPr>
          <p:cNvPr id="32" name="文本框 31"/>
          <p:cNvSpPr txBox="1"/>
          <p:nvPr/>
        </p:nvSpPr>
        <p:spPr>
          <a:xfrm>
            <a:off x="8785225" y="1166495"/>
            <a:ext cx="1301750" cy="460375"/>
          </a:xfrm>
          <a:prstGeom prst="rect">
            <a:avLst/>
          </a:prstGeom>
          <a:noFill/>
        </p:spPr>
        <p:txBody>
          <a:bodyPr wrap="square" rtlCol="0">
            <a:spAutoFit/>
          </a:bodyPr>
          <a:lstStyle/>
          <a:p>
            <a:pPr algn="l">
              <a:buClrTx/>
              <a:buSzTx/>
              <a:buFontTx/>
            </a:pPr>
            <a:r>
              <a:rPr lang="en-US" altLang="zh-CN" sz="2400">
                <a:solidFill>
                  <a:srgbClr val="FF0000"/>
                </a:solidFill>
                <a:latin typeface="Tahoma" panose="020B0604030504040204" charset="0"/>
                <a:ea typeface="Adobe 楷体 Std R" panose="02020400000000000000" charset="-122"/>
                <a:cs typeface="Tahoma" panose="020B0604030504040204" charset="0"/>
              </a:rPr>
              <a:t> vase</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33" name="文本框 32"/>
          <p:cNvSpPr txBox="1"/>
          <p:nvPr/>
        </p:nvSpPr>
        <p:spPr>
          <a:xfrm>
            <a:off x="8868410" y="1560830"/>
            <a:ext cx="1280160" cy="460375"/>
          </a:xfrm>
          <a:prstGeom prst="rect">
            <a:avLst/>
          </a:prstGeom>
          <a:noFill/>
        </p:spPr>
        <p:txBody>
          <a:bodyPr wrap="square" rtlCol="0">
            <a:spAutoFit/>
          </a:bodyPr>
          <a:lstStyle/>
          <a:p>
            <a:pPr algn="l">
              <a:buClrTx/>
              <a:buSzTx/>
              <a:buFontTx/>
            </a:pPr>
            <a:r>
              <a:rPr lang="zh-CN" altLang="en-US" sz="1600">
                <a:latin typeface="Tahoma" panose="020B0604030504040204" charset="0"/>
                <a:ea typeface="Adobe 楷体 Std R" panose="02020400000000000000" charset="-122"/>
                <a:cs typeface="Tahoma" panose="020B0604030504040204" charset="0"/>
              </a:rPr>
              <a:t> </a:t>
            </a:r>
            <a:r>
              <a:rPr lang="zh-CN" altLang="en-US" sz="2400">
                <a:solidFill>
                  <a:srgbClr val="FF0000"/>
                </a:solidFill>
                <a:latin typeface="Tahoma" panose="020B0604030504040204" charset="0"/>
                <a:ea typeface="Adobe 楷体 Std R" panose="02020400000000000000" charset="-122"/>
                <a:cs typeface="Tahoma" panose="020B0604030504040204" charset="0"/>
              </a:rPr>
              <a:t>掉下</a:t>
            </a:r>
            <a:endParaRPr lang="zh-CN" altLang="en-US" sz="2400">
              <a:solidFill>
                <a:srgbClr val="FF0000"/>
              </a:solidFill>
              <a:latin typeface="Tahoma" panose="020B0604030504040204" charset="0"/>
              <a:ea typeface="Adobe 楷体 Std R" panose="02020400000000000000" charset="-122"/>
              <a:cs typeface="Tahoma" panose="020B0604030504040204" charset="0"/>
            </a:endParaRPr>
          </a:p>
        </p:txBody>
      </p:sp>
      <p:sp>
        <p:nvSpPr>
          <p:cNvPr id="34" name="文本框 33"/>
          <p:cNvSpPr txBox="1"/>
          <p:nvPr/>
        </p:nvSpPr>
        <p:spPr>
          <a:xfrm>
            <a:off x="8864685" y="1926272"/>
            <a:ext cx="1301750" cy="460375"/>
          </a:xfrm>
          <a:prstGeom prst="rect">
            <a:avLst/>
          </a:prstGeom>
          <a:noFill/>
        </p:spPr>
        <p:txBody>
          <a:bodyPr wrap="square" rtlCol="0">
            <a:spAutoFit/>
          </a:bodyPr>
          <a:lstStyle/>
          <a:p>
            <a:pPr algn="l">
              <a:buClrTx/>
              <a:buSzTx/>
              <a:buFontTx/>
            </a:pPr>
            <a:r>
              <a:rPr lang="en-US" altLang="zh-CN" sz="1600">
                <a:solidFill>
                  <a:srgbClr val="FF0000"/>
                </a:solidFill>
                <a:latin typeface="Tahoma" panose="020B0604030504040204" charset="0"/>
                <a:ea typeface="Adobe 楷体 Std R" panose="02020400000000000000" charset="-122"/>
                <a:cs typeface="Tahoma" panose="020B0604030504040204" charset="0"/>
                <a:sym typeface="+mn-ea"/>
              </a:rPr>
              <a:t> </a:t>
            </a:r>
            <a:r>
              <a:rPr lang="zh-CN" altLang="en-US" sz="2400">
                <a:solidFill>
                  <a:srgbClr val="FF0000"/>
                </a:solidFill>
                <a:latin typeface="Tahoma" panose="020B0604030504040204" charset="0"/>
                <a:ea typeface="Adobe 楷体 Std R" panose="02020400000000000000" charset="-122"/>
                <a:cs typeface="Tahoma" panose="020B0604030504040204" charset="0"/>
                <a:sym typeface="+mn-ea"/>
              </a:rPr>
              <a:t>花</a:t>
            </a:r>
            <a:endParaRPr lang="zh-CN" altLang="en-US" sz="2400">
              <a:solidFill>
                <a:srgbClr val="FF0000"/>
              </a:solidFill>
              <a:latin typeface="Tahoma" panose="020B0604030504040204" charset="0"/>
              <a:ea typeface="Adobe 楷体 Std R" panose="02020400000000000000" charset="-122"/>
              <a:cs typeface="Tahoma" panose="020B0604030504040204" charset="0"/>
              <a:sym typeface="+mn-ea"/>
            </a:endParaRPr>
          </a:p>
        </p:txBody>
      </p:sp>
      <p:sp>
        <p:nvSpPr>
          <p:cNvPr id="48" name="文本框 47"/>
          <p:cNvSpPr txBox="1"/>
          <p:nvPr/>
        </p:nvSpPr>
        <p:spPr>
          <a:xfrm>
            <a:off x="8929687" y="2281555"/>
            <a:ext cx="2314575" cy="460375"/>
          </a:xfrm>
          <a:prstGeom prst="rect">
            <a:avLst/>
          </a:prstGeom>
          <a:noFill/>
        </p:spPr>
        <p:txBody>
          <a:bodyPr wrap="square" rtlCol="0">
            <a:spAutoFit/>
          </a:bodyPr>
          <a:lstStyle/>
          <a:p>
            <a:pPr algn="l">
              <a:buClrTx/>
              <a:buSzTx/>
              <a:buFontTx/>
            </a:pPr>
            <a:r>
              <a:rPr lang="zh-CN" altLang="en-US" sz="2400">
                <a:solidFill>
                  <a:srgbClr val="FF0000"/>
                </a:solidFill>
                <a:latin typeface="Tahoma" panose="020B0604030504040204" charset="0"/>
                <a:ea typeface="Adobe 楷体 Std R" panose="02020400000000000000" charset="-122"/>
                <a:cs typeface="Comic Sans MS" panose="030F0702030302020204" pitchFamily="66" charset="0"/>
              </a:rPr>
              <a:t>奶酪</a:t>
            </a:r>
            <a:endParaRPr lang="zh-CN" altLang="en-US" sz="2400">
              <a:solidFill>
                <a:srgbClr val="FF0000"/>
              </a:solidFill>
              <a:latin typeface="Tahoma" panose="020B0604030504040204" charset="0"/>
              <a:ea typeface="Adobe 楷体 Std R" panose="02020400000000000000" charset="-122"/>
              <a:cs typeface="Comic Sans MS" panose="030F0702030302020204" pitchFamily="66" charset="0"/>
            </a:endParaRPr>
          </a:p>
        </p:txBody>
      </p:sp>
      <p:sp>
        <p:nvSpPr>
          <p:cNvPr id="49" name="文本框 48"/>
          <p:cNvSpPr txBox="1"/>
          <p:nvPr/>
        </p:nvSpPr>
        <p:spPr>
          <a:xfrm>
            <a:off x="8862455" y="2636874"/>
            <a:ext cx="2659380" cy="460375"/>
          </a:xfrm>
          <a:prstGeom prst="rect">
            <a:avLst/>
          </a:prstGeom>
          <a:noFill/>
        </p:spPr>
        <p:txBody>
          <a:bodyPr wrap="square" rtlCol="0">
            <a:spAutoFit/>
          </a:bodyPr>
          <a:lstStyle/>
          <a:p>
            <a:pPr algn="l">
              <a:buClrTx/>
              <a:buSzTx/>
              <a:buFontTx/>
            </a:pPr>
            <a:r>
              <a:rPr lang="zh-CN" altLang="en-US" sz="1600">
                <a:latin typeface="Tahoma" panose="020B0604030504040204" charset="0"/>
                <a:ea typeface="Adobe 楷体 Std R" panose="02020400000000000000" charset="-122"/>
                <a:cs typeface="Tahoma" panose="020B0604030504040204" charset="0"/>
              </a:rPr>
              <a:t>  </a:t>
            </a:r>
            <a:r>
              <a:rPr lang="en-US" altLang="zh-CN" sz="2400">
                <a:solidFill>
                  <a:srgbClr val="FF0000"/>
                </a:solidFill>
                <a:latin typeface="Tahoma" panose="020B0604030504040204" charset="0"/>
                <a:ea typeface="Adobe 楷体 Std R" panose="02020400000000000000" charset="-122"/>
                <a:cs typeface="Tahoma" panose="020B0604030504040204" charset="0"/>
                <a:sym typeface="+mn-ea"/>
              </a:rPr>
              <a:t>bread</a:t>
            </a:r>
            <a:endParaRPr lang="en-US" altLang="zh-CN" sz="2400">
              <a:solidFill>
                <a:srgbClr val="FF0000"/>
              </a:solidFill>
              <a:latin typeface="Tahoma" panose="020B0604030504040204" charset="0"/>
              <a:ea typeface="Adobe 楷体 Std R" panose="02020400000000000000" charset="-122"/>
              <a:cs typeface="Tahoma" panose="020B0604030504040204" charset="0"/>
              <a:sym typeface="+mn-ea"/>
            </a:endParaRPr>
          </a:p>
        </p:txBody>
      </p:sp>
      <p:sp>
        <p:nvSpPr>
          <p:cNvPr id="50" name="文本框 49"/>
          <p:cNvSpPr txBox="1"/>
          <p:nvPr/>
        </p:nvSpPr>
        <p:spPr>
          <a:xfrm>
            <a:off x="8862695" y="3021965"/>
            <a:ext cx="1377315" cy="460375"/>
          </a:xfrm>
          <a:prstGeom prst="rect">
            <a:avLst/>
          </a:prstGeom>
          <a:noFill/>
        </p:spPr>
        <p:txBody>
          <a:bodyPr wrap="square" rtlCol="0">
            <a:spAutoFit/>
          </a:bodyPr>
          <a:lstStyle/>
          <a:p>
            <a:pPr algn="l">
              <a:buClrTx/>
              <a:buSzTx/>
              <a:buFontTx/>
            </a:pPr>
            <a:r>
              <a:rPr lang="zh-CN" altLang="en-US" sz="1600">
                <a:latin typeface="Tahoma" panose="020B0604030504040204" charset="0"/>
                <a:ea typeface="Adobe 楷体 Std R" panose="02020400000000000000" charset="-122"/>
                <a:cs typeface="Tahoma" panose="020B0604030504040204" charset="0"/>
              </a:rPr>
              <a:t> </a:t>
            </a:r>
            <a:r>
              <a:rPr lang="zh-CN" altLang="en-US" sz="2400">
                <a:solidFill>
                  <a:srgbClr val="FF0000"/>
                </a:solidFill>
                <a:latin typeface="Tahoma" panose="020B0604030504040204" charset="0"/>
                <a:ea typeface="Adobe 楷体 Std R" panose="02020400000000000000" charset="-122"/>
                <a:cs typeface="Tahoma" panose="020B0604030504040204" charset="0"/>
              </a:rPr>
              <a:t>肥皂</a:t>
            </a:r>
            <a:endParaRPr lang="zh-CN" altLang="en-US" sz="2400">
              <a:solidFill>
                <a:srgbClr val="FF0000"/>
              </a:solidFill>
              <a:latin typeface="Tahoma" panose="020B0604030504040204" charset="0"/>
              <a:ea typeface="Adobe 楷体 Std R" panose="02020400000000000000" charset="-122"/>
              <a:cs typeface="Tahoma" panose="020B0604030504040204" charset="0"/>
            </a:endParaRPr>
          </a:p>
        </p:txBody>
      </p:sp>
      <p:sp>
        <p:nvSpPr>
          <p:cNvPr id="51" name="文本框 50"/>
          <p:cNvSpPr txBox="1"/>
          <p:nvPr/>
        </p:nvSpPr>
        <p:spPr>
          <a:xfrm>
            <a:off x="8967470" y="3405505"/>
            <a:ext cx="2449195" cy="460375"/>
          </a:xfrm>
          <a:prstGeom prst="rect">
            <a:avLst/>
          </a:prstGeom>
          <a:noFill/>
        </p:spPr>
        <p:txBody>
          <a:bodyPr wrap="square" rtlCol="0">
            <a:spAutoFit/>
          </a:bodyPr>
          <a:lstStyle/>
          <a:p>
            <a:pPr algn="l">
              <a:buClrTx/>
              <a:buSzTx/>
              <a:buFontTx/>
            </a:pPr>
            <a:r>
              <a:rPr lang="en-US" altLang="zh-CN" sz="2400">
                <a:solidFill>
                  <a:srgbClr val="FF0000"/>
                </a:solidFill>
                <a:latin typeface="Tahoma" panose="020B0604030504040204" charset="0"/>
                <a:ea typeface="Adobe 楷体 Std R" panose="02020400000000000000" charset="-122"/>
                <a:cs typeface="Tahoma" panose="020B0604030504040204" charset="0"/>
              </a:rPr>
              <a:t>chocolate</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52" name="文本框 51"/>
          <p:cNvSpPr txBox="1"/>
          <p:nvPr/>
        </p:nvSpPr>
        <p:spPr>
          <a:xfrm>
            <a:off x="8785225" y="3729990"/>
            <a:ext cx="1301750" cy="460375"/>
          </a:xfrm>
          <a:prstGeom prst="rect">
            <a:avLst/>
          </a:prstGeom>
          <a:noFill/>
        </p:spPr>
        <p:txBody>
          <a:bodyPr wrap="square" rtlCol="0">
            <a:spAutoFit/>
          </a:bodyPr>
          <a:lstStyle/>
          <a:p>
            <a:pPr algn="l">
              <a:buClrTx/>
              <a:buSzTx/>
              <a:buFontTx/>
            </a:pPr>
            <a:r>
              <a:rPr lang="zh-CN" altLang="en-US" sz="1600">
                <a:latin typeface="Tahoma" panose="020B0604030504040204" charset="0"/>
                <a:ea typeface="Adobe 楷体 Std R" panose="02020400000000000000" charset="-122"/>
                <a:cs typeface="Tahoma" panose="020B0604030504040204" charset="0"/>
              </a:rPr>
              <a:t>    </a:t>
            </a:r>
            <a:r>
              <a:rPr lang="zh-CN" altLang="en-US" sz="2400">
                <a:solidFill>
                  <a:srgbClr val="FF0000"/>
                </a:solidFill>
                <a:latin typeface="Tahoma" panose="020B0604030504040204" charset="0"/>
                <a:ea typeface="Adobe 楷体 Std R" panose="02020400000000000000" charset="-122"/>
                <a:cs typeface="Tahoma" panose="020B0604030504040204" charset="0"/>
              </a:rPr>
              <a:t>糖</a:t>
            </a:r>
            <a:endParaRPr lang="zh-CN" altLang="en-US" sz="2400">
              <a:solidFill>
                <a:srgbClr val="FF0000"/>
              </a:solidFill>
              <a:latin typeface="Tahoma" panose="020B0604030504040204" charset="0"/>
              <a:ea typeface="Adobe 楷体 Std R" panose="02020400000000000000" charset="-122"/>
              <a:cs typeface="Tahoma" panose="020B0604030504040204" charset="0"/>
            </a:endParaRPr>
          </a:p>
        </p:txBody>
      </p:sp>
      <p:sp>
        <p:nvSpPr>
          <p:cNvPr id="53" name="文本框 52"/>
          <p:cNvSpPr txBox="1"/>
          <p:nvPr/>
        </p:nvSpPr>
        <p:spPr>
          <a:xfrm>
            <a:off x="8967470" y="4050030"/>
            <a:ext cx="1869440" cy="460375"/>
          </a:xfrm>
          <a:prstGeom prst="rect">
            <a:avLst/>
          </a:prstGeom>
          <a:noFill/>
        </p:spPr>
        <p:txBody>
          <a:bodyPr wrap="square" rtlCol="0">
            <a:spAutoFit/>
          </a:bodyPr>
          <a:lstStyle/>
          <a:p>
            <a:pPr algn="l">
              <a:buClrTx/>
              <a:buSzTx/>
              <a:buFontTx/>
            </a:pPr>
            <a:r>
              <a:rPr lang="en-US" altLang="zh-CN" sz="2400">
                <a:solidFill>
                  <a:srgbClr val="FF0000"/>
                </a:solidFill>
                <a:latin typeface="Tahoma" panose="020B0604030504040204" charset="0"/>
                <a:ea typeface="Adobe 楷体 Std R" panose="02020400000000000000" charset="-122"/>
                <a:cs typeface="Tahoma" panose="020B0604030504040204" charset="0"/>
              </a:rPr>
              <a:t>coffee</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54" name="文本框 53"/>
          <p:cNvSpPr txBox="1"/>
          <p:nvPr/>
        </p:nvSpPr>
        <p:spPr>
          <a:xfrm>
            <a:off x="8972550" y="4510405"/>
            <a:ext cx="1301750" cy="460375"/>
          </a:xfrm>
          <a:prstGeom prst="rect">
            <a:avLst/>
          </a:prstGeom>
          <a:noFill/>
        </p:spPr>
        <p:txBody>
          <a:bodyPr wrap="square" rtlCol="0">
            <a:spAutoFit/>
          </a:bodyPr>
          <a:lstStyle/>
          <a:p>
            <a:pPr algn="l">
              <a:buClrTx/>
              <a:buSzTx/>
              <a:buFontTx/>
            </a:pPr>
            <a:r>
              <a:rPr lang="en-US" altLang="zh-CN" sz="2400">
                <a:solidFill>
                  <a:srgbClr val="FF0000"/>
                </a:solidFill>
                <a:latin typeface="Tahoma" panose="020B0604030504040204" charset="0"/>
                <a:ea typeface="Adobe 楷体 Std R" panose="02020400000000000000" charset="-122"/>
                <a:cs typeface="Tahoma" panose="020B0604030504040204" charset="0"/>
              </a:rPr>
              <a:t>find</a:t>
            </a:r>
            <a:endParaRPr lang="en-US" altLang="zh-CN" sz="2400">
              <a:solidFill>
                <a:srgbClr val="FF0000"/>
              </a:solidFill>
              <a:latin typeface="Tahoma" panose="020B0604030504040204" charset="0"/>
              <a:ea typeface="Adobe 楷体 Std R" panose="02020400000000000000" charset="-122"/>
              <a:cs typeface="Tahoma" panose="020B0604030504040204" charset="0"/>
            </a:endParaRPr>
          </a:p>
        </p:txBody>
      </p:sp>
      <p:sp>
        <p:nvSpPr>
          <p:cNvPr id="55" name="文本框 54"/>
          <p:cNvSpPr txBox="1"/>
          <p:nvPr/>
        </p:nvSpPr>
        <p:spPr>
          <a:xfrm>
            <a:off x="8972550" y="4886960"/>
            <a:ext cx="1301750" cy="460375"/>
          </a:xfrm>
          <a:prstGeom prst="rect">
            <a:avLst/>
          </a:prstGeom>
          <a:noFill/>
        </p:spPr>
        <p:txBody>
          <a:bodyPr wrap="square" rtlCol="0">
            <a:spAutoFit/>
          </a:bodyPr>
          <a:lstStyle/>
          <a:p>
            <a:pPr algn="l">
              <a:buClrTx/>
              <a:buSzTx/>
              <a:buFontTx/>
            </a:pPr>
            <a:r>
              <a:rPr lang="zh-CN" altLang="en-US" sz="2400">
                <a:solidFill>
                  <a:srgbClr val="FF0000"/>
                </a:solidFill>
                <a:latin typeface="Tahoma" panose="020B0604030504040204" charset="0"/>
                <a:ea typeface="Adobe 楷体 Std R" panose="02020400000000000000" charset="-122"/>
                <a:cs typeface="Comic Sans MS" panose="030F0702030302020204" pitchFamily="66" charset="0"/>
              </a:rPr>
              <a:t>糟糕的</a:t>
            </a:r>
            <a:endParaRPr lang="zh-CN" altLang="en-US" sz="2400">
              <a:solidFill>
                <a:srgbClr val="FF0000"/>
              </a:solidFill>
              <a:latin typeface="Tahoma" panose="020B0604030504040204" charset="0"/>
              <a:ea typeface="Adobe 楷体 Std R" panose="02020400000000000000" charset="-122"/>
              <a:cs typeface="Comic Sans MS" panose="030F0702030302020204" pitchFamily="66" charset="0"/>
            </a:endParaRPr>
          </a:p>
        </p:txBody>
      </p:sp>
      <p:sp>
        <p:nvSpPr>
          <p:cNvPr id="56" name="文本框 55"/>
          <p:cNvSpPr txBox="1"/>
          <p:nvPr/>
        </p:nvSpPr>
        <p:spPr>
          <a:xfrm>
            <a:off x="8862695" y="5216525"/>
            <a:ext cx="1301750" cy="460375"/>
          </a:xfrm>
          <a:prstGeom prst="rect">
            <a:avLst/>
          </a:prstGeom>
          <a:noFill/>
        </p:spPr>
        <p:txBody>
          <a:bodyPr wrap="square" rtlCol="0">
            <a:spAutoFit/>
          </a:bodyPr>
          <a:lstStyle/>
          <a:p>
            <a:pPr algn="l">
              <a:buClrTx/>
              <a:buSzTx/>
              <a:buFontTx/>
            </a:pPr>
            <a:r>
              <a:rPr lang="en-US" altLang="zh-CN" sz="2400">
                <a:solidFill>
                  <a:srgbClr val="FF0000"/>
                </a:solidFill>
                <a:latin typeface="Tahoma" panose="020B0604030504040204" charset="0"/>
                <a:ea typeface="Adobe 楷体 Std R" panose="02020400000000000000" charset="-122"/>
                <a:cs typeface="Tahoma" panose="020B0604030504040204" charset="0"/>
              </a:rPr>
              <a:t> </a:t>
            </a:r>
            <a:r>
              <a:rPr lang="zh-CN" altLang="en-US" sz="2400">
                <a:solidFill>
                  <a:srgbClr val="FF0000"/>
                </a:solidFill>
                <a:latin typeface="Tahoma" panose="020B0604030504040204" charset="0"/>
                <a:ea typeface="Adobe 楷体 Std R" panose="02020400000000000000" charset="-122"/>
                <a:cs typeface="Tahoma" panose="020B0604030504040204" charset="0"/>
              </a:rPr>
              <a:t>举起</a:t>
            </a:r>
            <a:endParaRPr lang="zh-CN" altLang="en-US" sz="2400">
              <a:solidFill>
                <a:srgbClr val="FF0000"/>
              </a:solidFill>
              <a:latin typeface="Tahoma" panose="020B0604030504040204" charset="0"/>
              <a:ea typeface="Adobe 楷体 Std R" panose="02020400000000000000" charset="-122"/>
              <a:cs typeface="Tahoma" panose="020B0604030504040204" charset="0"/>
            </a:endParaRPr>
          </a:p>
        </p:txBody>
      </p:sp>
      <p:sp>
        <p:nvSpPr>
          <p:cNvPr id="57" name="文本框 56"/>
          <p:cNvSpPr txBox="1"/>
          <p:nvPr/>
        </p:nvSpPr>
        <p:spPr>
          <a:xfrm>
            <a:off x="8938260" y="5584190"/>
            <a:ext cx="1301750" cy="460375"/>
          </a:xfrm>
          <a:prstGeom prst="rect">
            <a:avLst/>
          </a:prstGeom>
          <a:noFill/>
        </p:spPr>
        <p:txBody>
          <a:bodyPr wrap="square" rtlCol="0">
            <a:spAutoFit/>
          </a:bodyPr>
          <a:lstStyle/>
          <a:p>
            <a:pPr algn="l">
              <a:buClrTx/>
              <a:buSzTx/>
              <a:buFontTx/>
            </a:pPr>
            <a:r>
              <a:rPr lang="zh-CN" altLang="en-US" sz="2400">
                <a:solidFill>
                  <a:srgbClr val="FF0000"/>
                </a:solidFill>
                <a:latin typeface="Tahoma" panose="020B0604030504040204" charset="0"/>
                <a:ea typeface="Adobe 楷体 Std R" panose="02020400000000000000" charset="-122"/>
                <a:cs typeface="Comic Sans MS" panose="030F0702030302020204" pitchFamily="66" charset="0"/>
              </a:rPr>
              <a:t>纯净的</a:t>
            </a:r>
            <a:endParaRPr lang="zh-CN" altLang="en-US" sz="2400">
              <a:solidFill>
                <a:srgbClr val="FF0000"/>
              </a:solidFill>
              <a:latin typeface="Tahoma" panose="020B0604030504040204" charset="0"/>
              <a:ea typeface="Adobe 楷体 Std R" panose="02020400000000000000" charset="-122"/>
              <a:cs typeface="Comic Sans MS" panose="030F0702030302020204" pitchFamily="66" charset="0"/>
            </a:endParaRPr>
          </a:p>
        </p:txBody>
      </p:sp>
      <p:sp>
        <p:nvSpPr>
          <p:cNvPr id="58" name="文本框 57"/>
          <p:cNvSpPr txBox="1"/>
          <p:nvPr/>
        </p:nvSpPr>
        <p:spPr>
          <a:xfrm>
            <a:off x="8967470" y="5990590"/>
            <a:ext cx="1301750" cy="460375"/>
          </a:xfrm>
          <a:prstGeom prst="rect">
            <a:avLst/>
          </a:prstGeom>
          <a:noFill/>
        </p:spPr>
        <p:txBody>
          <a:bodyPr wrap="square" rtlCol="0">
            <a:spAutoFit/>
          </a:bodyPr>
          <a:lstStyle/>
          <a:p>
            <a:pPr algn="l">
              <a:buClrTx/>
              <a:buSzTx/>
              <a:buFontTx/>
            </a:pPr>
            <a:r>
              <a:rPr lang="zh-CN" altLang="en-US" sz="2400">
                <a:solidFill>
                  <a:srgbClr val="FF0000"/>
                </a:solidFill>
                <a:latin typeface="Tahoma" panose="020B0604030504040204" charset="0"/>
                <a:ea typeface="Adobe 楷体 Std R" panose="02020400000000000000" charset="-122"/>
                <a:cs typeface="Comic Sans MS" panose="030F0702030302020204" pitchFamily="66" charset="0"/>
              </a:rPr>
              <a:t>成熟的</a:t>
            </a:r>
            <a:endParaRPr lang="zh-CN" altLang="en-US" sz="2400">
              <a:solidFill>
                <a:srgbClr val="FF0000"/>
              </a:solidFill>
              <a:latin typeface="Tahoma" panose="020B0604030504040204" charset="0"/>
              <a:ea typeface="Adobe 楷体 Std R" panose="02020400000000000000" charset="-122"/>
              <a:cs typeface="Comic Sans MS" panose="030F0702030302020204" pitchFamily="66" charset="0"/>
            </a:endParaRPr>
          </a:p>
        </p:txBody>
      </p:sp>
      <p:sp>
        <p:nvSpPr>
          <p:cNvPr id="3" name="圆角矩形 2"/>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descr="大桥教育.png"/>
          <p:cNvPicPr>
            <a:picLocks noChangeAspect="1"/>
          </p:cNvPicPr>
          <p:nvPr/>
        </p:nvPicPr>
        <p:blipFill>
          <a:blip r:embed="rId2" cstate="print"/>
          <a:stretch>
            <a:fillRect/>
          </a:stretch>
        </p:blipFill>
        <p:spPr>
          <a:xfrm>
            <a:off x="9807768" y="298"/>
            <a:ext cx="2100777" cy="58083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heel(1)">
                                      <p:cBhvr>
                                        <p:cTn id="12" dur="20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wheel(1)">
                                      <p:cBhvr>
                                        <p:cTn id="27" dur="20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1"/>
                                        </p:tgtEl>
                                        <p:attrNameLst>
                                          <p:attrName>style.visibility</p:attrName>
                                        </p:attrNameLst>
                                      </p:cBhvr>
                                      <p:to>
                                        <p:strVal val="visible"/>
                                      </p:to>
                                    </p:set>
                                    <p:animEffect transition="in" filter="wheel(1)">
                                      <p:cBhvr>
                                        <p:cTn id="32" dur="2000"/>
                                        <p:tgtEl>
                                          <p:spTgt spid="21"/>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1" fill="hold" grpId="0" nodeType="clickEffect">
                                  <p:stCondLst>
                                    <p:cond delay="0"/>
                                  </p:stCondLst>
                                  <p:childTnLst>
                                    <p:set>
                                      <p:cBhvr>
                                        <p:cTn id="36" dur="1" fill="hold">
                                          <p:stCondLst>
                                            <p:cond delay="0"/>
                                          </p:stCondLst>
                                        </p:cTn>
                                        <p:tgtEl>
                                          <p:spTgt spid="37"/>
                                        </p:tgtEl>
                                        <p:attrNameLst>
                                          <p:attrName>style.visibility</p:attrName>
                                        </p:attrNameLst>
                                      </p:cBhvr>
                                      <p:to>
                                        <p:strVal val="visible"/>
                                      </p:to>
                                    </p:set>
                                    <p:animEffect transition="in" filter="wheel(1)">
                                      <p:cBhvr>
                                        <p:cTn id="37" dur="2000"/>
                                        <p:tgtEl>
                                          <p:spTgt spid="37"/>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heel(1)">
                                      <p:cBhvr>
                                        <p:cTn id="42" dur="2000"/>
                                        <p:tgtEl>
                                          <p:spTgt spid="19"/>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1" fill="hold" grpId="0" nodeType="click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wheel(1)">
                                      <p:cBhvr>
                                        <p:cTn id="47" dur="2000"/>
                                        <p:tgtEl>
                                          <p:spTgt spid="24"/>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1" fill="hold" grpId="0" nodeType="clickEffect">
                                  <p:stCondLst>
                                    <p:cond delay="0"/>
                                  </p:stCondLst>
                                  <p:childTnLst>
                                    <p:set>
                                      <p:cBhvr>
                                        <p:cTn id="51" dur="1" fill="hold">
                                          <p:stCondLst>
                                            <p:cond delay="0"/>
                                          </p:stCondLst>
                                        </p:cTn>
                                        <p:tgtEl>
                                          <p:spTgt spid="35"/>
                                        </p:tgtEl>
                                        <p:attrNameLst>
                                          <p:attrName>style.visibility</p:attrName>
                                        </p:attrNameLst>
                                      </p:cBhvr>
                                      <p:to>
                                        <p:strVal val="visible"/>
                                      </p:to>
                                    </p:set>
                                    <p:animEffect transition="in" filter="wheel(1)">
                                      <p:cBhvr>
                                        <p:cTn id="52" dur="2000"/>
                                        <p:tgtEl>
                                          <p:spTgt spid="35"/>
                                        </p:tgtEl>
                                      </p:cBhvr>
                                    </p:animEffect>
                                  </p:childTnLst>
                                </p:cTn>
                              </p:par>
                            </p:childTnLst>
                          </p:cTn>
                        </p:par>
                      </p:childTnLst>
                    </p:cTn>
                  </p:par>
                  <p:par>
                    <p:cTn id="53" fill="hold">
                      <p:stCondLst>
                        <p:cond delay="indefinite"/>
                      </p:stCondLst>
                      <p:childTnLst>
                        <p:par>
                          <p:cTn id="54" fill="hold">
                            <p:stCondLst>
                              <p:cond delay="0"/>
                            </p:stCondLst>
                            <p:childTnLst>
                              <p:par>
                                <p:cTn id="55" presetID="21" presetClass="entr" presetSubtype="1" fill="hold" grpId="0" nodeType="clickEffect">
                                  <p:stCondLst>
                                    <p:cond delay="0"/>
                                  </p:stCondLst>
                                  <p:childTnLst>
                                    <p:set>
                                      <p:cBhvr>
                                        <p:cTn id="56" dur="1" fill="hold">
                                          <p:stCondLst>
                                            <p:cond delay="0"/>
                                          </p:stCondLst>
                                        </p:cTn>
                                        <p:tgtEl>
                                          <p:spTgt spid="36"/>
                                        </p:tgtEl>
                                        <p:attrNameLst>
                                          <p:attrName>style.visibility</p:attrName>
                                        </p:attrNameLst>
                                      </p:cBhvr>
                                      <p:to>
                                        <p:strVal val="visible"/>
                                      </p:to>
                                    </p:set>
                                    <p:animEffect transition="in" filter="wheel(1)">
                                      <p:cBhvr>
                                        <p:cTn id="57" dur="2000"/>
                                        <p:tgtEl>
                                          <p:spTgt spid="36"/>
                                        </p:tgtEl>
                                      </p:cBhvr>
                                    </p:animEffect>
                                  </p:childTnLst>
                                </p:cTn>
                              </p:par>
                            </p:childTnLst>
                          </p:cTn>
                        </p:par>
                      </p:childTnLst>
                    </p:cTn>
                  </p:par>
                  <p:par>
                    <p:cTn id="58" fill="hold">
                      <p:stCondLst>
                        <p:cond delay="indefinite"/>
                      </p:stCondLst>
                      <p:childTnLst>
                        <p:par>
                          <p:cTn id="59" fill="hold">
                            <p:stCondLst>
                              <p:cond delay="0"/>
                            </p:stCondLst>
                            <p:childTnLst>
                              <p:par>
                                <p:cTn id="60" presetID="21" presetClass="entr" presetSubtype="1"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wheel(1)">
                                      <p:cBhvr>
                                        <p:cTn id="62" dur="20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21" presetClass="entr" presetSubtype="1" fill="hold" grpId="0" nodeType="click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heel(1)">
                                      <p:cBhvr>
                                        <p:cTn id="67" dur="2000"/>
                                        <p:tgtEl>
                                          <p:spTgt spid="40"/>
                                        </p:tgtEl>
                                      </p:cBhvr>
                                    </p:animEffect>
                                  </p:childTnLst>
                                </p:cTn>
                              </p:par>
                            </p:childTnLst>
                          </p:cTn>
                        </p:par>
                      </p:childTnLst>
                    </p:cTn>
                  </p:par>
                  <p:par>
                    <p:cTn id="68" fill="hold">
                      <p:stCondLst>
                        <p:cond delay="indefinite"/>
                      </p:stCondLst>
                      <p:childTnLst>
                        <p:par>
                          <p:cTn id="69" fill="hold">
                            <p:stCondLst>
                              <p:cond delay="0"/>
                            </p:stCondLst>
                            <p:childTnLst>
                              <p:par>
                                <p:cTn id="70" presetID="21" presetClass="entr" presetSubtype="1"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wheel(1)">
                                      <p:cBhvr>
                                        <p:cTn id="72" dur="20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21" presetClass="entr" presetSubtype="1"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heel(1)">
                                      <p:cBhvr>
                                        <p:cTn id="77" dur="20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21" presetClass="entr" presetSubtype="1"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heel(1)">
                                      <p:cBhvr>
                                        <p:cTn id="82" dur="20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21" presetClass="entr" presetSubtype="1"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wheel(1)">
                                      <p:cBhvr>
                                        <p:cTn id="87" dur="20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21" presetClass="entr" presetSubtype="1"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wheel(1)">
                                      <p:cBhvr>
                                        <p:cTn id="92" dur="200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21" presetClass="entr" presetSubtype="1"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wheel(1)">
                                      <p:cBhvr>
                                        <p:cTn id="97" dur="20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wheel(1)">
                                      <p:cBhvr>
                                        <p:cTn id="102" dur="20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21" presetClass="entr" presetSubtype="1" fill="hold" grpId="0" nodeType="clickEffect">
                                  <p:stCondLst>
                                    <p:cond delay="0"/>
                                  </p:stCondLst>
                                  <p:childTnLst>
                                    <p:set>
                                      <p:cBhvr>
                                        <p:cTn id="106" dur="1" fill="hold">
                                          <p:stCondLst>
                                            <p:cond delay="0"/>
                                          </p:stCondLst>
                                        </p:cTn>
                                        <p:tgtEl>
                                          <p:spTgt spid="14"/>
                                        </p:tgtEl>
                                        <p:attrNameLst>
                                          <p:attrName>style.visibility</p:attrName>
                                        </p:attrNameLst>
                                      </p:cBhvr>
                                      <p:to>
                                        <p:strVal val="visible"/>
                                      </p:to>
                                    </p:set>
                                    <p:animEffect transition="in" filter="wheel(1)">
                                      <p:cBhvr>
                                        <p:cTn id="107" dur="2000"/>
                                        <p:tgtEl>
                                          <p:spTgt spid="14"/>
                                        </p:tgtEl>
                                      </p:cBhvr>
                                    </p:animEffect>
                                  </p:childTnLst>
                                </p:cTn>
                              </p:par>
                            </p:childTnLst>
                          </p:cTn>
                        </p:par>
                      </p:childTnLst>
                    </p:cTn>
                  </p:par>
                  <p:par>
                    <p:cTn id="108" fill="hold">
                      <p:stCondLst>
                        <p:cond delay="indefinite"/>
                      </p:stCondLst>
                      <p:childTnLst>
                        <p:par>
                          <p:cTn id="109" fill="hold">
                            <p:stCondLst>
                              <p:cond delay="0"/>
                            </p:stCondLst>
                            <p:childTnLst>
                              <p:par>
                                <p:cTn id="110" presetID="21" presetClass="entr" presetSubtype="1" fill="hold" grpId="0" nodeType="click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wheel(1)">
                                      <p:cBhvr>
                                        <p:cTn id="112" dur="20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21" presetClass="entr" presetSubtype="1" fill="hold" grpId="0" nodeType="clickEffect">
                                  <p:stCondLst>
                                    <p:cond delay="0"/>
                                  </p:stCondLst>
                                  <p:childTnLst>
                                    <p:set>
                                      <p:cBhvr>
                                        <p:cTn id="116" dur="1" fill="hold">
                                          <p:stCondLst>
                                            <p:cond delay="0"/>
                                          </p:stCondLst>
                                        </p:cTn>
                                        <p:tgtEl>
                                          <p:spTgt spid="26"/>
                                        </p:tgtEl>
                                        <p:attrNameLst>
                                          <p:attrName>style.visibility</p:attrName>
                                        </p:attrNameLst>
                                      </p:cBhvr>
                                      <p:to>
                                        <p:strVal val="visible"/>
                                      </p:to>
                                    </p:set>
                                    <p:animEffect transition="in" filter="wheel(1)">
                                      <p:cBhvr>
                                        <p:cTn id="117" dur="2000"/>
                                        <p:tgtEl>
                                          <p:spTgt spid="26"/>
                                        </p:tgtEl>
                                      </p:cBhvr>
                                    </p:animEffect>
                                  </p:childTnLst>
                                </p:cTn>
                              </p:par>
                            </p:childTnLst>
                          </p:cTn>
                        </p:par>
                      </p:childTnLst>
                    </p:cTn>
                  </p:par>
                  <p:par>
                    <p:cTn id="118" fill="hold">
                      <p:stCondLst>
                        <p:cond delay="indefinite"/>
                      </p:stCondLst>
                      <p:childTnLst>
                        <p:par>
                          <p:cTn id="119" fill="hold">
                            <p:stCondLst>
                              <p:cond delay="0"/>
                            </p:stCondLst>
                            <p:childTnLst>
                              <p:par>
                                <p:cTn id="120" presetID="21" presetClass="entr" presetSubtype="1" fill="hold" grpId="0" nodeType="clickEffect">
                                  <p:stCondLst>
                                    <p:cond delay="0"/>
                                  </p:stCondLst>
                                  <p:childTnLst>
                                    <p:set>
                                      <p:cBhvr>
                                        <p:cTn id="121" dur="1" fill="hold">
                                          <p:stCondLst>
                                            <p:cond delay="0"/>
                                          </p:stCondLst>
                                        </p:cTn>
                                        <p:tgtEl>
                                          <p:spTgt spid="27"/>
                                        </p:tgtEl>
                                        <p:attrNameLst>
                                          <p:attrName>style.visibility</p:attrName>
                                        </p:attrNameLst>
                                      </p:cBhvr>
                                      <p:to>
                                        <p:strVal val="visible"/>
                                      </p:to>
                                    </p:set>
                                    <p:animEffect transition="in" filter="wheel(1)">
                                      <p:cBhvr>
                                        <p:cTn id="122" dur="2000"/>
                                        <p:tgtEl>
                                          <p:spTgt spid="27"/>
                                        </p:tgtEl>
                                      </p:cBhvr>
                                    </p:animEffect>
                                  </p:childTnLst>
                                </p:cTn>
                              </p:par>
                            </p:childTnLst>
                          </p:cTn>
                        </p:par>
                      </p:childTnLst>
                    </p:cTn>
                  </p:par>
                  <p:par>
                    <p:cTn id="123" fill="hold">
                      <p:stCondLst>
                        <p:cond delay="indefinite"/>
                      </p:stCondLst>
                      <p:childTnLst>
                        <p:par>
                          <p:cTn id="124" fill="hold">
                            <p:stCondLst>
                              <p:cond delay="0"/>
                            </p:stCondLst>
                            <p:childTnLst>
                              <p:par>
                                <p:cTn id="125" presetID="21" presetClass="entr" presetSubtype="1" fill="hold" grpId="0" nodeType="clickEffect">
                                  <p:stCondLst>
                                    <p:cond delay="0"/>
                                  </p:stCondLst>
                                  <p:childTnLst>
                                    <p:set>
                                      <p:cBhvr>
                                        <p:cTn id="126" dur="1" fill="hold">
                                          <p:stCondLst>
                                            <p:cond delay="0"/>
                                          </p:stCondLst>
                                        </p:cTn>
                                        <p:tgtEl>
                                          <p:spTgt spid="28"/>
                                        </p:tgtEl>
                                        <p:attrNameLst>
                                          <p:attrName>style.visibility</p:attrName>
                                        </p:attrNameLst>
                                      </p:cBhvr>
                                      <p:to>
                                        <p:strVal val="visible"/>
                                      </p:to>
                                    </p:set>
                                    <p:animEffect transition="in" filter="wheel(1)">
                                      <p:cBhvr>
                                        <p:cTn id="127" dur="2000"/>
                                        <p:tgtEl>
                                          <p:spTgt spid="28"/>
                                        </p:tgtEl>
                                      </p:cBhvr>
                                    </p:animEffect>
                                  </p:childTnLst>
                                </p:cTn>
                              </p:par>
                            </p:childTnLst>
                          </p:cTn>
                        </p:par>
                      </p:childTnLst>
                    </p:cTn>
                  </p:par>
                  <p:par>
                    <p:cTn id="128" fill="hold">
                      <p:stCondLst>
                        <p:cond delay="indefinite"/>
                      </p:stCondLst>
                      <p:childTnLst>
                        <p:par>
                          <p:cTn id="129" fill="hold">
                            <p:stCondLst>
                              <p:cond delay="0"/>
                            </p:stCondLst>
                            <p:childTnLst>
                              <p:par>
                                <p:cTn id="130" presetID="21" presetClass="entr" presetSubtype="1" fill="hold" grpId="0" nodeType="clickEffect">
                                  <p:stCondLst>
                                    <p:cond delay="0"/>
                                  </p:stCondLst>
                                  <p:childTnLst>
                                    <p:set>
                                      <p:cBhvr>
                                        <p:cTn id="131" dur="1" fill="hold">
                                          <p:stCondLst>
                                            <p:cond delay="0"/>
                                          </p:stCondLst>
                                        </p:cTn>
                                        <p:tgtEl>
                                          <p:spTgt spid="29"/>
                                        </p:tgtEl>
                                        <p:attrNameLst>
                                          <p:attrName>style.visibility</p:attrName>
                                        </p:attrNameLst>
                                      </p:cBhvr>
                                      <p:to>
                                        <p:strVal val="visible"/>
                                      </p:to>
                                    </p:set>
                                    <p:animEffect transition="in" filter="wheel(1)">
                                      <p:cBhvr>
                                        <p:cTn id="132" dur="2000"/>
                                        <p:tgtEl>
                                          <p:spTgt spid="29"/>
                                        </p:tgtEl>
                                      </p:cBhvr>
                                    </p:animEffect>
                                  </p:childTnLst>
                                </p:cTn>
                              </p:par>
                            </p:childTnLst>
                          </p:cTn>
                        </p:par>
                      </p:childTnLst>
                    </p:cTn>
                  </p:par>
                  <p:par>
                    <p:cTn id="133" fill="hold">
                      <p:stCondLst>
                        <p:cond delay="indefinite"/>
                      </p:stCondLst>
                      <p:childTnLst>
                        <p:par>
                          <p:cTn id="134" fill="hold">
                            <p:stCondLst>
                              <p:cond delay="0"/>
                            </p:stCondLst>
                            <p:childTnLst>
                              <p:par>
                                <p:cTn id="135" presetID="21" presetClass="entr" presetSubtype="1" fill="hold" grpId="0" nodeType="clickEffect">
                                  <p:stCondLst>
                                    <p:cond delay="0"/>
                                  </p:stCondLst>
                                  <p:childTnLst>
                                    <p:set>
                                      <p:cBhvr>
                                        <p:cTn id="136" dur="1" fill="hold">
                                          <p:stCondLst>
                                            <p:cond delay="0"/>
                                          </p:stCondLst>
                                        </p:cTn>
                                        <p:tgtEl>
                                          <p:spTgt spid="32"/>
                                        </p:tgtEl>
                                        <p:attrNameLst>
                                          <p:attrName>style.visibility</p:attrName>
                                        </p:attrNameLst>
                                      </p:cBhvr>
                                      <p:to>
                                        <p:strVal val="visible"/>
                                      </p:to>
                                    </p:set>
                                    <p:animEffect transition="in" filter="wheel(1)">
                                      <p:cBhvr>
                                        <p:cTn id="137" dur="2000"/>
                                        <p:tgtEl>
                                          <p:spTgt spid="32"/>
                                        </p:tgtEl>
                                      </p:cBhvr>
                                    </p:animEffect>
                                  </p:childTnLst>
                                </p:cTn>
                              </p:par>
                            </p:childTnLst>
                          </p:cTn>
                        </p:par>
                      </p:childTnLst>
                    </p:cTn>
                  </p:par>
                  <p:par>
                    <p:cTn id="138" fill="hold">
                      <p:stCondLst>
                        <p:cond delay="indefinite"/>
                      </p:stCondLst>
                      <p:childTnLst>
                        <p:par>
                          <p:cTn id="139" fill="hold">
                            <p:stCondLst>
                              <p:cond delay="0"/>
                            </p:stCondLst>
                            <p:childTnLst>
                              <p:par>
                                <p:cTn id="140" presetID="21" presetClass="entr" presetSubtype="1" fill="hold" grpId="0" nodeType="clickEffect">
                                  <p:stCondLst>
                                    <p:cond delay="0"/>
                                  </p:stCondLst>
                                  <p:childTnLst>
                                    <p:set>
                                      <p:cBhvr>
                                        <p:cTn id="141" dur="1" fill="hold">
                                          <p:stCondLst>
                                            <p:cond delay="0"/>
                                          </p:stCondLst>
                                        </p:cTn>
                                        <p:tgtEl>
                                          <p:spTgt spid="33"/>
                                        </p:tgtEl>
                                        <p:attrNameLst>
                                          <p:attrName>style.visibility</p:attrName>
                                        </p:attrNameLst>
                                      </p:cBhvr>
                                      <p:to>
                                        <p:strVal val="visible"/>
                                      </p:to>
                                    </p:set>
                                    <p:animEffect transition="in" filter="wheel(1)">
                                      <p:cBhvr>
                                        <p:cTn id="142" dur="2000"/>
                                        <p:tgtEl>
                                          <p:spTgt spid="33"/>
                                        </p:tgtEl>
                                      </p:cBhvr>
                                    </p:animEffect>
                                  </p:childTnLst>
                                </p:cTn>
                              </p:par>
                            </p:childTnLst>
                          </p:cTn>
                        </p:par>
                      </p:childTnLst>
                    </p:cTn>
                  </p:par>
                  <p:par>
                    <p:cTn id="143" fill="hold">
                      <p:stCondLst>
                        <p:cond delay="indefinite"/>
                      </p:stCondLst>
                      <p:childTnLst>
                        <p:par>
                          <p:cTn id="144" fill="hold">
                            <p:stCondLst>
                              <p:cond delay="0"/>
                            </p:stCondLst>
                            <p:childTnLst>
                              <p:par>
                                <p:cTn id="145" presetID="21" presetClass="entr" presetSubtype="1" fill="hold" grpId="0" nodeType="clickEffect">
                                  <p:stCondLst>
                                    <p:cond delay="0"/>
                                  </p:stCondLst>
                                  <p:childTnLst>
                                    <p:set>
                                      <p:cBhvr>
                                        <p:cTn id="146" dur="1" fill="hold">
                                          <p:stCondLst>
                                            <p:cond delay="0"/>
                                          </p:stCondLst>
                                        </p:cTn>
                                        <p:tgtEl>
                                          <p:spTgt spid="34"/>
                                        </p:tgtEl>
                                        <p:attrNameLst>
                                          <p:attrName>style.visibility</p:attrName>
                                        </p:attrNameLst>
                                      </p:cBhvr>
                                      <p:to>
                                        <p:strVal val="visible"/>
                                      </p:to>
                                    </p:set>
                                    <p:animEffect transition="in" filter="wheel(1)">
                                      <p:cBhvr>
                                        <p:cTn id="147" dur="2000"/>
                                        <p:tgtEl>
                                          <p:spTgt spid="34"/>
                                        </p:tgtEl>
                                      </p:cBhvr>
                                    </p:animEffect>
                                  </p:childTnLst>
                                </p:cTn>
                              </p:par>
                            </p:childTnLst>
                          </p:cTn>
                        </p:par>
                      </p:childTnLst>
                    </p:cTn>
                  </p:par>
                  <p:par>
                    <p:cTn id="148" fill="hold">
                      <p:stCondLst>
                        <p:cond delay="indefinite"/>
                      </p:stCondLst>
                      <p:childTnLst>
                        <p:par>
                          <p:cTn id="149" fill="hold">
                            <p:stCondLst>
                              <p:cond delay="0"/>
                            </p:stCondLst>
                            <p:childTnLst>
                              <p:par>
                                <p:cTn id="150" presetID="21" presetClass="entr" presetSubtype="1" fill="hold" grpId="0" nodeType="clickEffect">
                                  <p:stCondLst>
                                    <p:cond delay="0"/>
                                  </p:stCondLst>
                                  <p:childTnLst>
                                    <p:set>
                                      <p:cBhvr>
                                        <p:cTn id="151" dur="1" fill="hold">
                                          <p:stCondLst>
                                            <p:cond delay="0"/>
                                          </p:stCondLst>
                                        </p:cTn>
                                        <p:tgtEl>
                                          <p:spTgt spid="48"/>
                                        </p:tgtEl>
                                        <p:attrNameLst>
                                          <p:attrName>style.visibility</p:attrName>
                                        </p:attrNameLst>
                                      </p:cBhvr>
                                      <p:to>
                                        <p:strVal val="visible"/>
                                      </p:to>
                                    </p:set>
                                    <p:animEffect transition="in" filter="wheel(1)">
                                      <p:cBhvr>
                                        <p:cTn id="152" dur="2000"/>
                                        <p:tgtEl>
                                          <p:spTgt spid="48"/>
                                        </p:tgtEl>
                                      </p:cBhvr>
                                    </p:animEffect>
                                  </p:childTnLst>
                                </p:cTn>
                              </p:par>
                            </p:childTnLst>
                          </p:cTn>
                        </p:par>
                      </p:childTnLst>
                    </p:cTn>
                  </p:par>
                  <p:par>
                    <p:cTn id="153" fill="hold">
                      <p:stCondLst>
                        <p:cond delay="indefinite"/>
                      </p:stCondLst>
                      <p:childTnLst>
                        <p:par>
                          <p:cTn id="154" fill="hold">
                            <p:stCondLst>
                              <p:cond delay="0"/>
                            </p:stCondLst>
                            <p:childTnLst>
                              <p:par>
                                <p:cTn id="155" presetID="21" presetClass="entr" presetSubtype="1" fill="hold" grpId="0" nodeType="clickEffect">
                                  <p:stCondLst>
                                    <p:cond delay="0"/>
                                  </p:stCondLst>
                                  <p:childTnLst>
                                    <p:set>
                                      <p:cBhvr>
                                        <p:cTn id="156" dur="1" fill="hold">
                                          <p:stCondLst>
                                            <p:cond delay="0"/>
                                          </p:stCondLst>
                                        </p:cTn>
                                        <p:tgtEl>
                                          <p:spTgt spid="49"/>
                                        </p:tgtEl>
                                        <p:attrNameLst>
                                          <p:attrName>style.visibility</p:attrName>
                                        </p:attrNameLst>
                                      </p:cBhvr>
                                      <p:to>
                                        <p:strVal val="visible"/>
                                      </p:to>
                                    </p:set>
                                    <p:animEffect transition="in" filter="wheel(1)">
                                      <p:cBhvr>
                                        <p:cTn id="157" dur="2000"/>
                                        <p:tgtEl>
                                          <p:spTgt spid="49"/>
                                        </p:tgtEl>
                                      </p:cBhvr>
                                    </p:animEffect>
                                  </p:childTnLst>
                                </p:cTn>
                              </p:par>
                            </p:childTnLst>
                          </p:cTn>
                        </p:par>
                      </p:childTnLst>
                    </p:cTn>
                  </p:par>
                  <p:par>
                    <p:cTn id="158" fill="hold">
                      <p:stCondLst>
                        <p:cond delay="indefinite"/>
                      </p:stCondLst>
                      <p:childTnLst>
                        <p:par>
                          <p:cTn id="159" fill="hold">
                            <p:stCondLst>
                              <p:cond delay="0"/>
                            </p:stCondLst>
                            <p:childTnLst>
                              <p:par>
                                <p:cTn id="160" presetID="21" presetClass="entr" presetSubtype="1" fill="hold" grpId="0" nodeType="clickEffect">
                                  <p:stCondLst>
                                    <p:cond delay="0"/>
                                  </p:stCondLst>
                                  <p:childTnLst>
                                    <p:set>
                                      <p:cBhvr>
                                        <p:cTn id="161" dur="1" fill="hold">
                                          <p:stCondLst>
                                            <p:cond delay="0"/>
                                          </p:stCondLst>
                                        </p:cTn>
                                        <p:tgtEl>
                                          <p:spTgt spid="50"/>
                                        </p:tgtEl>
                                        <p:attrNameLst>
                                          <p:attrName>style.visibility</p:attrName>
                                        </p:attrNameLst>
                                      </p:cBhvr>
                                      <p:to>
                                        <p:strVal val="visible"/>
                                      </p:to>
                                    </p:set>
                                    <p:animEffect transition="in" filter="wheel(1)">
                                      <p:cBhvr>
                                        <p:cTn id="162" dur="2000"/>
                                        <p:tgtEl>
                                          <p:spTgt spid="50"/>
                                        </p:tgtEl>
                                      </p:cBhvr>
                                    </p:animEffect>
                                  </p:childTnLst>
                                </p:cTn>
                              </p:par>
                            </p:childTnLst>
                          </p:cTn>
                        </p:par>
                      </p:childTnLst>
                    </p:cTn>
                  </p:par>
                  <p:par>
                    <p:cTn id="163" fill="hold">
                      <p:stCondLst>
                        <p:cond delay="indefinite"/>
                      </p:stCondLst>
                      <p:childTnLst>
                        <p:par>
                          <p:cTn id="164" fill="hold">
                            <p:stCondLst>
                              <p:cond delay="0"/>
                            </p:stCondLst>
                            <p:childTnLst>
                              <p:par>
                                <p:cTn id="165" presetID="21" presetClass="entr" presetSubtype="1" fill="hold" grpId="0" nodeType="clickEffect">
                                  <p:stCondLst>
                                    <p:cond delay="0"/>
                                  </p:stCondLst>
                                  <p:childTnLst>
                                    <p:set>
                                      <p:cBhvr>
                                        <p:cTn id="166" dur="1" fill="hold">
                                          <p:stCondLst>
                                            <p:cond delay="0"/>
                                          </p:stCondLst>
                                        </p:cTn>
                                        <p:tgtEl>
                                          <p:spTgt spid="51"/>
                                        </p:tgtEl>
                                        <p:attrNameLst>
                                          <p:attrName>style.visibility</p:attrName>
                                        </p:attrNameLst>
                                      </p:cBhvr>
                                      <p:to>
                                        <p:strVal val="visible"/>
                                      </p:to>
                                    </p:set>
                                    <p:animEffect transition="in" filter="wheel(1)">
                                      <p:cBhvr>
                                        <p:cTn id="167" dur="2000"/>
                                        <p:tgtEl>
                                          <p:spTgt spid="51"/>
                                        </p:tgtEl>
                                      </p:cBhvr>
                                    </p:animEffect>
                                  </p:childTnLst>
                                </p:cTn>
                              </p:par>
                            </p:childTnLst>
                          </p:cTn>
                        </p:par>
                      </p:childTnLst>
                    </p:cTn>
                  </p:par>
                  <p:par>
                    <p:cTn id="168" fill="hold">
                      <p:stCondLst>
                        <p:cond delay="indefinite"/>
                      </p:stCondLst>
                      <p:childTnLst>
                        <p:par>
                          <p:cTn id="169" fill="hold">
                            <p:stCondLst>
                              <p:cond delay="0"/>
                            </p:stCondLst>
                            <p:childTnLst>
                              <p:par>
                                <p:cTn id="170" presetID="21" presetClass="entr" presetSubtype="1" fill="hold" grpId="0" nodeType="clickEffect">
                                  <p:stCondLst>
                                    <p:cond delay="0"/>
                                  </p:stCondLst>
                                  <p:childTnLst>
                                    <p:set>
                                      <p:cBhvr>
                                        <p:cTn id="171" dur="1" fill="hold">
                                          <p:stCondLst>
                                            <p:cond delay="0"/>
                                          </p:stCondLst>
                                        </p:cTn>
                                        <p:tgtEl>
                                          <p:spTgt spid="52"/>
                                        </p:tgtEl>
                                        <p:attrNameLst>
                                          <p:attrName>style.visibility</p:attrName>
                                        </p:attrNameLst>
                                      </p:cBhvr>
                                      <p:to>
                                        <p:strVal val="visible"/>
                                      </p:to>
                                    </p:set>
                                    <p:animEffect transition="in" filter="wheel(1)">
                                      <p:cBhvr>
                                        <p:cTn id="172" dur="2000"/>
                                        <p:tgtEl>
                                          <p:spTgt spid="52"/>
                                        </p:tgtEl>
                                      </p:cBhvr>
                                    </p:animEffect>
                                  </p:childTnLst>
                                </p:cTn>
                              </p:par>
                            </p:childTnLst>
                          </p:cTn>
                        </p:par>
                      </p:childTnLst>
                    </p:cTn>
                  </p:par>
                  <p:par>
                    <p:cTn id="173" fill="hold">
                      <p:stCondLst>
                        <p:cond delay="indefinite"/>
                      </p:stCondLst>
                      <p:childTnLst>
                        <p:par>
                          <p:cTn id="174" fill="hold">
                            <p:stCondLst>
                              <p:cond delay="0"/>
                            </p:stCondLst>
                            <p:childTnLst>
                              <p:par>
                                <p:cTn id="175" presetID="21" presetClass="entr" presetSubtype="1" fill="hold" grpId="0" nodeType="clickEffect">
                                  <p:stCondLst>
                                    <p:cond delay="0"/>
                                  </p:stCondLst>
                                  <p:childTnLst>
                                    <p:set>
                                      <p:cBhvr>
                                        <p:cTn id="176" dur="1" fill="hold">
                                          <p:stCondLst>
                                            <p:cond delay="0"/>
                                          </p:stCondLst>
                                        </p:cTn>
                                        <p:tgtEl>
                                          <p:spTgt spid="53"/>
                                        </p:tgtEl>
                                        <p:attrNameLst>
                                          <p:attrName>style.visibility</p:attrName>
                                        </p:attrNameLst>
                                      </p:cBhvr>
                                      <p:to>
                                        <p:strVal val="visible"/>
                                      </p:to>
                                    </p:set>
                                    <p:animEffect transition="in" filter="wheel(1)">
                                      <p:cBhvr>
                                        <p:cTn id="177" dur="2000"/>
                                        <p:tgtEl>
                                          <p:spTgt spid="53"/>
                                        </p:tgtEl>
                                      </p:cBhvr>
                                    </p:animEffect>
                                  </p:childTnLst>
                                </p:cTn>
                              </p:par>
                            </p:childTnLst>
                          </p:cTn>
                        </p:par>
                      </p:childTnLst>
                    </p:cTn>
                  </p:par>
                  <p:par>
                    <p:cTn id="178" fill="hold">
                      <p:stCondLst>
                        <p:cond delay="indefinite"/>
                      </p:stCondLst>
                      <p:childTnLst>
                        <p:par>
                          <p:cTn id="179" fill="hold">
                            <p:stCondLst>
                              <p:cond delay="0"/>
                            </p:stCondLst>
                            <p:childTnLst>
                              <p:par>
                                <p:cTn id="180" presetID="21" presetClass="entr" presetSubtype="1" fill="hold" grpId="0" nodeType="clickEffect">
                                  <p:stCondLst>
                                    <p:cond delay="0"/>
                                  </p:stCondLst>
                                  <p:childTnLst>
                                    <p:set>
                                      <p:cBhvr>
                                        <p:cTn id="181" dur="1" fill="hold">
                                          <p:stCondLst>
                                            <p:cond delay="0"/>
                                          </p:stCondLst>
                                        </p:cTn>
                                        <p:tgtEl>
                                          <p:spTgt spid="54"/>
                                        </p:tgtEl>
                                        <p:attrNameLst>
                                          <p:attrName>style.visibility</p:attrName>
                                        </p:attrNameLst>
                                      </p:cBhvr>
                                      <p:to>
                                        <p:strVal val="visible"/>
                                      </p:to>
                                    </p:set>
                                    <p:animEffect transition="in" filter="wheel(1)">
                                      <p:cBhvr>
                                        <p:cTn id="182" dur="2000"/>
                                        <p:tgtEl>
                                          <p:spTgt spid="54"/>
                                        </p:tgtEl>
                                      </p:cBhvr>
                                    </p:animEffect>
                                  </p:childTnLst>
                                </p:cTn>
                              </p:par>
                            </p:childTnLst>
                          </p:cTn>
                        </p:par>
                      </p:childTnLst>
                    </p:cTn>
                  </p:par>
                  <p:par>
                    <p:cTn id="183" fill="hold">
                      <p:stCondLst>
                        <p:cond delay="indefinite"/>
                      </p:stCondLst>
                      <p:childTnLst>
                        <p:par>
                          <p:cTn id="184" fill="hold">
                            <p:stCondLst>
                              <p:cond delay="0"/>
                            </p:stCondLst>
                            <p:childTnLst>
                              <p:par>
                                <p:cTn id="185" presetID="21" presetClass="entr" presetSubtype="1" fill="hold" grpId="0" nodeType="clickEffect">
                                  <p:stCondLst>
                                    <p:cond delay="0"/>
                                  </p:stCondLst>
                                  <p:childTnLst>
                                    <p:set>
                                      <p:cBhvr>
                                        <p:cTn id="186" dur="1" fill="hold">
                                          <p:stCondLst>
                                            <p:cond delay="0"/>
                                          </p:stCondLst>
                                        </p:cTn>
                                        <p:tgtEl>
                                          <p:spTgt spid="55"/>
                                        </p:tgtEl>
                                        <p:attrNameLst>
                                          <p:attrName>style.visibility</p:attrName>
                                        </p:attrNameLst>
                                      </p:cBhvr>
                                      <p:to>
                                        <p:strVal val="visible"/>
                                      </p:to>
                                    </p:set>
                                    <p:animEffect transition="in" filter="wheel(1)">
                                      <p:cBhvr>
                                        <p:cTn id="187" dur="2000"/>
                                        <p:tgtEl>
                                          <p:spTgt spid="55"/>
                                        </p:tgtEl>
                                      </p:cBhvr>
                                    </p:animEffect>
                                  </p:childTnLst>
                                </p:cTn>
                              </p:par>
                            </p:childTnLst>
                          </p:cTn>
                        </p:par>
                      </p:childTnLst>
                    </p:cTn>
                  </p:par>
                  <p:par>
                    <p:cTn id="188" fill="hold">
                      <p:stCondLst>
                        <p:cond delay="indefinite"/>
                      </p:stCondLst>
                      <p:childTnLst>
                        <p:par>
                          <p:cTn id="189" fill="hold">
                            <p:stCondLst>
                              <p:cond delay="0"/>
                            </p:stCondLst>
                            <p:childTnLst>
                              <p:par>
                                <p:cTn id="190" presetID="21" presetClass="entr" presetSubtype="1" fill="hold" grpId="0" nodeType="clickEffect">
                                  <p:stCondLst>
                                    <p:cond delay="0"/>
                                  </p:stCondLst>
                                  <p:childTnLst>
                                    <p:set>
                                      <p:cBhvr>
                                        <p:cTn id="191" dur="1" fill="hold">
                                          <p:stCondLst>
                                            <p:cond delay="0"/>
                                          </p:stCondLst>
                                        </p:cTn>
                                        <p:tgtEl>
                                          <p:spTgt spid="56"/>
                                        </p:tgtEl>
                                        <p:attrNameLst>
                                          <p:attrName>style.visibility</p:attrName>
                                        </p:attrNameLst>
                                      </p:cBhvr>
                                      <p:to>
                                        <p:strVal val="visible"/>
                                      </p:to>
                                    </p:set>
                                    <p:animEffect transition="in" filter="wheel(1)">
                                      <p:cBhvr>
                                        <p:cTn id="192" dur="2000"/>
                                        <p:tgtEl>
                                          <p:spTgt spid="56"/>
                                        </p:tgtEl>
                                      </p:cBhvr>
                                    </p:animEffect>
                                  </p:childTnLst>
                                </p:cTn>
                              </p:par>
                            </p:childTnLst>
                          </p:cTn>
                        </p:par>
                      </p:childTnLst>
                    </p:cTn>
                  </p:par>
                  <p:par>
                    <p:cTn id="193" fill="hold">
                      <p:stCondLst>
                        <p:cond delay="indefinite"/>
                      </p:stCondLst>
                      <p:childTnLst>
                        <p:par>
                          <p:cTn id="194" fill="hold">
                            <p:stCondLst>
                              <p:cond delay="0"/>
                            </p:stCondLst>
                            <p:childTnLst>
                              <p:par>
                                <p:cTn id="195" presetID="21" presetClass="entr" presetSubtype="1" fill="hold" grpId="0" nodeType="clickEffect">
                                  <p:stCondLst>
                                    <p:cond delay="0"/>
                                  </p:stCondLst>
                                  <p:childTnLst>
                                    <p:set>
                                      <p:cBhvr>
                                        <p:cTn id="196" dur="1" fill="hold">
                                          <p:stCondLst>
                                            <p:cond delay="0"/>
                                          </p:stCondLst>
                                        </p:cTn>
                                        <p:tgtEl>
                                          <p:spTgt spid="57"/>
                                        </p:tgtEl>
                                        <p:attrNameLst>
                                          <p:attrName>style.visibility</p:attrName>
                                        </p:attrNameLst>
                                      </p:cBhvr>
                                      <p:to>
                                        <p:strVal val="visible"/>
                                      </p:to>
                                    </p:set>
                                    <p:animEffect transition="in" filter="wheel(1)">
                                      <p:cBhvr>
                                        <p:cTn id="197" dur="2000"/>
                                        <p:tgtEl>
                                          <p:spTgt spid="57"/>
                                        </p:tgtEl>
                                      </p:cBhvr>
                                    </p:animEffect>
                                  </p:childTnLst>
                                </p:cTn>
                              </p:par>
                            </p:childTnLst>
                          </p:cTn>
                        </p:par>
                      </p:childTnLst>
                    </p:cTn>
                  </p:par>
                  <p:par>
                    <p:cTn id="198" fill="hold">
                      <p:stCondLst>
                        <p:cond delay="indefinite"/>
                      </p:stCondLst>
                      <p:childTnLst>
                        <p:par>
                          <p:cTn id="199" fill="hold">
                            <p:stCondLst>
                              <p:cond delay="0"/>
                            </p:stCondLst>
                            <p:childTnLst>
                              <p:par>
                                <p:cTn id="200" presetID="21" presetClass="entr" presetSubtype="1" fill="hold" grpId="0" nodeType="clickEffect">
                                  <p:stCondLst>
                                    <p:cond delay="0"/>
                                  </p:stCondLst>
                                  <p:childTnLst>
                                    <p:set>
                                      <p:cBhvr>
                                        <p:cTn id="201" dur="1" fill="hold">
                                          <p:stCondLst>
                                            <p:cond delay="0"/>
                                          </p:stCondLst>
                                        </p:cTn>
                                        <p:tgtEl>
                                          <p:spTgt spid="58"/>
                                        </p:tgtEl>
                                        <p:attrNameLst>
                                          <p:attrName>style.visibility</p:attrName>
                                        </p:attrNameLst>
                                      </p:cBhvr>
                                      <p:to>
                                        <p:strVal val="visible"/>
                                      </p:to>
                                    </p:set>
                                    <p:animEffect transition="in" filter="wheel(1)">
                                      <p:cBhvr>
                                        <p:cTn id="202" dur="20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6" grpId="0"/>
      <p:bldP spid="16" grpId="1"/>
      <p:bldP spid="17" grpId="0"/>
      <p:bldP spid="17" grpId="1"/>
      <p:bldP spid="18" grpId="0"/>
      <p:bldP spid="18" grpId="1"/>
      <p:bldP spid="19" grpId="0"/>
      <p:bldP spid="19" grpId="1"/>
      <p:bldP spid="20" grpId="0"/>
      <p:bldP spid="20" grpId="1"/>
      <p:bldP spid="21" grpId="0"/>
      <p:bldP spid="21" grpId="1"/>
      <p:bldP spid="24" grpId="0"/>
      <p:bldP spid="24" grpId="1"/>
      <p:bldP spid="35" grpId="0"/>
      <p:bldP spid="35" grpId="1"/>
      <p:bldP spid="36" grpId="0"/>
      <p:bldP spid="36" grpId="1"/>
      <p:bldP spid="37" grpId="0"/>
      <p:bldP spid="37" grpId="1"/>
      <p:bldP spid="38" grpId="0"/>
      <p:bldP spid="38" grpId="1"/>
      <p:bldP spid="40" grpId="0"/>
      <p:bldP spid="40" grpId="1"/>
      <p:bldP spid="41" grpId="0"/>
      <p:bldP spid="41" grpId="1"/>
      <p:bldP spid="42" grpId="0"/>
      <p:bldP spid="42" grpId="1"/>
      <p:bldP spid="43" grpId="0"/>
      <p:bldP spid="43" grpId="1"/>
      <p:bldP spid="44" grpId="0"/>
      <p:bldP spid="44" grpId="1"/>
      <p:bldP spid="45" grpId="0"/>
      <p:bldP spid="45" grpId="1"/>
      <p:bldP spid="46" grpId="0"/>
      <p:bldP spid="46" grpId="1"/>
      <p:bldP spid="47" grpId="0"/>
      <p:bldP spid="47" grpId="1"/>
      <p:bldP spid="14" grpId="0"/>
      <p:bldP spid="14" grpId="1"/>
      <p:bldP spid="15" grpId="0"/>
      <p:bldP spid="15" grpId="1"/>
      <p:bldP spid="26" grpId="0"/>
      <p:bldP spid="26" grpId="1"/>
      <p:bldP spid="27" grpId="0"/>
      <p:bldP spid="27" grpId="1"/>
      <p:bldP spid="28" grpId="0"/>
      <p:bldP spid="28" grpId="1"/>
      <p:bldP spid="29" grpId="0"/>
      <p:bldP spid="29" grpId="1"/>
      <p:bldP spid="32" grpId="0"/>
      <p:bldP spid="32" grpId="1"/>
      <p:bldP spid="33" grpId="0"/>
      <p:bldP spid="33" grpId="1"/>
      <p:bldP spid="34" grpId="0"/>
      <p:bldP spid="34" grpId="1"/>
      <p:bldP spid="48" grpId="0"/>
      <p:bldP spid="48" grpId="1"/>
      <p:bldP spid="49" grpId="0"/>
      <p:bldP spid="49" grpId="1"/>
      <p:bldP spid="50" grpId="0"/>
      <p:bldP spid="50" grpId="1"/>
      <p:bldP spid="51" grpId="0"/>
      <p:bldP spid="51" grpId="1"/>
      <p:bldP spid="52" grpId="0"/>
      <p:bldP spid="52" grpId="1"/>
      <p:bldP spid="53" grpId="0"/>
      <p:bldP spid="53" grpId="1"/>
      <p:bldP spid="54" grpId="0"/>
      <p:bldP spid="54" grpId="1"/>
      <p:bldP spid="55" grpId="0"/>
      <p:bldP spid="55" grpId="1"/>
      <p:bldP spid="56" grpId="0"/>
      <p:bldP spid="56" grpId="1"/>
      <p:bldP spid="57" grpId="0"/>
      <p:bldP spid="57" grpId="1"/>
      <p:bldP spid="58" grpId="0"/>
      <p:bldP spid="58"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矩形 20"/>
          <p:cNvSpPr/>
          <p:nvPr/>
        </p:nvSpPr>
        <p:spPr>
          <a:xfrm>
            <a:off x="263352" y="116632"/>
            <a:ext cx="11928648"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0"/>
            <a:ext cx="12299950" cy="6858000"/>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1" name="矩形 10"/>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5" name="圆角矩形 14"/>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大桥教育.png"/>
          <p:cNvPicPr>
            <a:picLocks noChangeAspect="1"/>
          </p:cNvPicPr>
          <p:nvPr/>
        </p:nvPicPr>
        <p:blipFill>
          <a:blip r:embed="rId1" cstate="print"/>
          <a:stretch>
            <a:fillRect/>
          </a:stretch>
        </p:blipFill>
        <p:spPr>
          <a:xfrm>
            <a:off x="9897745" y="57150"/>
            <a:ext cx="2100580" cy="581025"/>
          </a:xfrm>
          <a:prstGeom prst="rect">
            <a:avLst/>
          </a:prstGeom>
        </p:spPr>
      </p:pic>
      <p:sp>
        <p:nvSpPr>
          <p:cNvPr id="4" name="文本框 3"/>
          <p:cNvSpPr txBox="1"/>
          <p:nvPr/>
        </p:nvSpPr>
        <p:spPr>
          <a:xfrm>
            <a:off x="572135" y="960120"/>
            <a:ext cx="11254105" cy="4912995"/>
          </a:xfrm>
          <a:prstGeom prst="rect">
            <a:avLst/>
          </a:prstGeom>
          <a:noFill/>
        </p:spPr>
        <p:txBody>
          <a:bodyPr wrap="square" rtlCol="0">
            <a:spAutoFit/>
          </a:bodyPr>
          <a:lstStyle/>
          <a:p>
            <a:pPr>
              <a:lnSpc>
                <a:spcPct val="140000"/>
              </a:lnSpc>
            </a:pPr>
            <a:r>
              <a:rPr lang="en-US" altLang="zh-CN" sz="2800" dirty="0">
                <a:latin typeface="Tahoma" panose="020B0604030504040204" charset="0"/>
                <a:ea typeface="Adobe 楷体 Std R" panose="02020400000000000000" charset="-122"/>
                <a:cs typeface="Tahoma" panose="020B0604030504040204" charset="0"/>
              </a:rPr>
              <a:t>II. </a:t>
            </a:r>
            <a:r>
              <a:rPr sz="2800" dirty="0">
                <a:latin typeface="Tahoma" panose="020B0604030504040204" charset="0"/>
                <a:ea typeface="Adobe 楷体 Std R" panose="02020400000000000000" charset="-122"/>
                <a:cs typeface="Tahoma" panose="020B0604030504040204" charset="0"/>
              </a:rPr>
              <a:t>用 on/in 填空</a:t>
            </a:r>
            <a:r>
              <a:rPr lang="zh-CN" sz="2800" dirty="0">
                <a:latin typeface="Tahoma" panose="020B0604030504040204" charset="0"/>
                <a:ea typeface="Adobe 楷体 Std R" panose="02020400000000000000" charset="-122"/>
                <a:cs typeface="Tahoma" panose="020B0604030504040204" charset="0"/>
              </a:rPr>
              <a:t>。</a:t>
            </a:r>
            <a:endParaRPr sz="2800" dirty="0">
              <a:latin typeface="Tahoma" panose="020B0604030504040204" charset="0"/>
              <a:ea typeface="Adobe 楷体 Std R" panose="02020400000000000000" charset="-122"/>
              <a:cs typeface="Tahoma" panose="020B0604030504040204" charset="0"/>
            </a:endParaRPr>
          </a:p>
          <a:p>
            <a:pPr>
              <a:lnSpc>
                <a:spcPct val="140000"/>
              </a:lnSpc>
            </a:pPr>
            <a:endParaRPr sz="2800" dirty="0">
              <a:latin typeface="Tahoma" panose="020B0604030504040204" charset="0"/>
              <a:ea typeface="Adobe 楷体 Std R" panose="02020400000000000000" charset="-122"/>
              <a:cs typeface="Tahoma" panose="020B0604030504040204" charset="0"/>
            </a:endParaRPr>
          </a:p>
          <a:p>
            <a:pPr>
              <a:lnSpc>
                <a:spcPct val="140000"/>
              </a:lnSpc>
            </a:pPr>
            <a:r>
              <a:rPr lang="en-US" altLang="zh-CN" sz="2800" dirty="0">
                <a:latin typeface="Tahoma" panose="020B0604030504040204" charset="0"/>
                <a:ea typeface="Adobe 楷体 Std R" panose="02020400000000000000" charset="-122"/>
                <a:cs typeface="Tahoma" panose="020B0604030504040204" charset="0"/>
                <a:sym typeface="+mn-ea"/>
              </a:rPr>
              <a:t>1. _______________ the kitchen</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40000"/>
              </a:lnSpc>
            </a:pPr>
            <a:r>
              <a:rPr lang="en-US" altLang="zh-CN" sz="2800" dirty="0">
                <a:latin typeface="Tahoma" panose="020B0604030504040204" charset="0"/>
                <a:ea typeface="Adobe 楷体 Std R" panose="02020400000000000000" charset="-122"/>
                <a:cs typeface="Tahoma" panose="020B0604030504040204" charset="0"/>
                <a:sym typeface="+mn-ea"/>
              </a:rPr>
              <a:t>2. _______________ the middle of</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40000"/>
              </a:lnSpc>
            </a:pPr>
            <a:r>
              <a:rPr lang="en-US" altLang="zh-CN" sz="2800" dirty="0">
                <a:latin typeface="Tahoma" panose="020B0604030504040204" charset="0"/>
                <a:ea typeface="Adobe 楷体 Std R" panose="02020400000000000000" charset="-122"/>
                <a:cs typeface="Tahoma" panose="020B0604030504040204" charset="0"/>
                <a:sym typeface="+mn-ea"/>
              </a:rPr>
              <a:t>3. _______________ the floor</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40000"/>
              </a:lnSpc>
            </a:pPr>
            <a:r>
              <a:rPr lang="en-US" altLang="zh-CN" sz="2800" dirty="0">
                <a:latin typeface="Tahoma" panose="020B0604030504040204" charset="0"/>
                <a:ea typeface="Adobe 楷体 Std R" panose="02020400000000000000" charset="-122"/>
                <a:cs typeface="Tahoma" panose="020B0604030504040204" charset="0"/>
                <a:sym typeface="+mn-ea"/>
              </a:rPr>
              <a:t>4. _______________ the left</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40000"/>
              </a:lnSpc>
            </a:pPr>
            <a:r>
              <a:rPr lang="en-US" altLang="zh-CN" sz="2800" dirty="0">
                <a:latin typeface="Tahoma" panose="020B0604030504040204" charset="0"/>
                <a:ea typeface="Adobe 楷体 Std R" panose="02020400000000000000" charset="-122"/>
                <a:cs typeface="Tahoma" panose="020B0604030504040204" charset="0"/>
                <a:sym typeface="+mn-ea"/>
              </a:rPr>
              <a:t>5. _______________ the shelf</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40000"/>
              </a:lnSpc>
            </a:pPr>
            <a:r>
              <a:rPr lang="en-US" altLang="zh-CN" sz="2800" dirty="0">
                <a:latin typeface="Tahoma" panose="020B0604030504040204" charset="0"/>
                <a:ea typeface="Adobe 楷体 Std R" panose="02020400000000000000" charset="-122"/>
                <a:cs typeface="Tahoma" panose="020B0604030504040204" charset="0"/>
                <a:sym typeface="+mn-ea"/>
              </a:rPr>
              <a:t>6. _______________ front of</a:t>
            </a:r>
            <a:endParaRPr lang="en-US" altLang="zh-CN" sz="2800" dirty="0">
              <a:latin typeface="Tahoma" panose="020B0604030504040204" charset="0"/>
              <a:ea typeface="Adobe 楷体 Std R" panose="02020400000000000000" charset="-122"/>
              <a:cs typeface="Tahoma" panose="020B0604030504040204" charset="0"/>
              <a:sym typeface="+mn-ea"/>
            </a:endParaRPr>
          </a:p>
        </p:txBody>
      </p:sp>
      <p:sp>
        <p:nvSpPr>
          <p:cNvPr id="5" name="文本框 4"/>
          <p:cNvSpPr txBox="1"/>
          <p:nvPr/>
        </p:nvSpPr>
        <p:spPr>
          <a:xfrm>
            <a:off x="1501775" y="2157730"/>
            <a:ext cx="1887220" cy="583565"/>
          </a:xfrm>
          <a:prstGeom prst="rect">
            <a:avLst/>
          </a:prstGeom>
          <a:noFill/>
        </p:spPr>
        <p:txBody>
          <a:bodyPr wrap="square" rtlCol="0">
            <a:spAutoFit/>
          </a:bodyPr>
          <a:lstStyle/>
          <a:p>
            <a:pPr algn="l">
              <a:buClrTx/>
              <a:buSzTx/>
              <a:buFontTx/>
            </a:pPr>
            <a:r>
              <a:rPr lang="zh-CN" altLang="en-US">
                <a:latin typeface="Tahoma" panose="020B0604030504040204" charset="0"/>
                <a:ea typeface="Adobe 楷体 Std R" panose="02020400000000000000" charset="-122"/>
                <a:cs typeface="Tahoma" panose="020B0604030504040204" charset="0"/>
              </a:rPr>
              <a:t>       </a:t>
            </a:r>
            <a:r>
              <a:rPr lang="en-US" altLang="zh-CN" sz="3200">
                <a:solidFill>
                  <a:srgbClr val="FF0000"/>
                </a:solidFill>
                <a:latin typeface="Tahoma" panose="020B0604030504040204" charset="0"/>
                <a:ea typeface="Adobe 楷体 Std R" panose="02020400000000000000" charset="-122"/>
                <a:cs typeface="Tahoma" panose="020B0604030504040204" charset="0"/>
              </a:rPr>
              <a:t>in</a:t>
            </a:r>
            <a:endParaRPr lang="en-US" altLang="zh-CN" sz="3200">
              <a:solidFill>
                <a:srgbClr val="FF0000"/>
              </a:solidFill>
              <a:latin typeface="Tahoma" panose="020B0604030504040204" charset="0"/>
              <a:ea typeface="Adobe 楷体 Std R" panose="02020400000000000000" charset="-122"/>
              <a:cs typeface="Tahoma" panose="020B0604030504040204" charset="0"/>
            </a:endParaRPr>
          </a:p>
        </p:txBody>
      </p:sp>
      <p:sp>
        <p:nvSpPr>
          <p:cNvPr id="6" name="文本框 5"/>
          <p:cNvSpPr txBox="1"/>
          <p:nvPr/>
        </p:nvSpPr>
        <p:spPr>
          <a:xfrm>
            <a:off x="1501775" y="3324860"/>
            <a:ext cx="1887220" cy="583565"/>
          </a:xfrm>
          <a:prstGeom prst="rect">
            <a:avLst/>
          </a:prstGeom>
          <a:noFill/>
        </p:spPr>
        <p:txBody>
          <a:bodyPr wrap="square" rtlCol="0">
            <a:spAutoFit/>
          </a:bodyPr>
          <a:lstStyle/>
          <a:p>
            <a:pPr algn="l">
              <a:buClrTx/>
              <a:buSzTx/>
              <a:buFontTx/>
            </a:pPr>
            <a:r>
              <a:rPr lang="en-US" altLang="zh-CN" sz="3200">
                <a:solidFill>
                  <a:srgbClr val="FF0000"/>
                </a:solidFill>
                <a:latin typeface="Tahoma" panose="020B0604030504040204" charset="0"/>
                <a:ea typeface="Adobe 楷体 Std R" panose="02020400000000000000" charset="-122"/>
                <a:cs typeface="Tahoma" panose="020B0604030504040204" charset="0"/>
              </a:rPr>
              <a:t>    on</a:t>
            </a:r>
            <a:endParaRPr lang="en-US" altLang="zh-CN" sz="3200">
              <a:solidFill>
                <a:srgbClr val="FF0000"/>
              </a:solidFill>
              <a:latin typeface="Tahoma" panose="020B0604030504040204" charset="0"/>
              <a:ea typeface="Adobe 楷体 Std R" panose="02020400000000000000" charset="-122"/>
              <a:cs typeface="Tahoma" panose="020B0604030504040204" charset="0"/>
            </a:endParaRPr>
          </a:p>
        </p:txBody>
      </p:sp>
      <p:sp>
        <p:nvSpPr>
          <p:cNvPr id="17" name="文本框 16"/>
          <p:cNvSpPr txBox="1"/>
          <p:nvPr/>
        </p:nvSpPr>
        <p:spPr>
          <a:xfrm>
            <a:off x="1501775" y="2741295"/>
            <a:ext cx="1887220" cy="583565"/>
          </a:xfrm>
          <a:prstGeom prst="rect">
            <a:avLst/>
          </a:prstGeom>
          <a:noFill/>
        </p:spPr>
        <p:txBody>
          <a:bodyPr wrap="square" rtlCol="0">
            <a:spAutoFit/>
          </a:bodyPr>
          <a:lstStyle/>
          <a:p>
            <a:pPr algn="l">
              <a:buClrTx/>
              <a:buSzTx/>
              <a:buFontTx/>
            </a:pPr>
            <a:r>
              <a:rPr lang="zh-CN" altLang="en-US">
                <a:latin typeface="Tahoma" panose="020B0604030504040204" charset="0"/>
                <a:ea typeface="Adobe 楷体 Std R" panose="02020400000000000000" charset="-122"/>
                <a:cs typeface="Tahoma" panose="020B0604030504040204" charset="0"/>
              </a:rPr>
              <a:t>       </a:t>
            </a:r>
            <a:r>
              <a:rPr lang="en-US" altLang="zh-CN" sz="3200">
                <a:solidFill>
                  <a:srgbClr val="FF0000"/>
                </a:solidFill>
                <a:latin typeface="Tahoma" panose="020B0604030504040204" charset="0"/>
                <a:ea typeface="Adobe 楷体 Std R" panose="02020400000000000000" charset="-122"/>
                <a:cs typeface="Tahoma" panose="020B0604030504040204" charset="0"/>
              </a:rPr>
              <a:t>in</a:t>
            </a:r>
            <a:endParaRPr lang="en-US" altLang="zh-CN" sz="3200">
              <a:solidFill>
                <a:srgbClr val="FF0000"/>
              </a:solidFill>
              <a:latin typeface="Tahoma" panose="020B0604030504040204" charset="0"/>
              <a:ea typeface="Adobe 楷体 Std R" panose="02020400000000000000" charset="-122"/>
              <a:cs typeface="Tahoma" panose="020B0604030504040204" charset="0"/>
            </a:endParaRPr>
          </a:p>
        </p:txBody>
      </p:sp>
      <p:sp>
        <p:nvSpPr>
          <p:cNvPr id="18" name="文本框 17"/>
          <p:cNvSpPr txBox="1"/>
          <p:nvPr/>
        </p:nvSpPr>
        <p:spPr>
          <a:xfrm>
            <a:off x="1501775" y="3908425"/>
            <a:ext cx="1887220" cy="583565"/>
          </a:xfrm>
          <a:prstGeom prst="rect">
            <a:avLst/>
          </a:prstGeom>
          <a:noFill/>
        </p:spPr>
        <p:txBody>
          <a:bodyPr wrap="square" rtlCol="0">
            <a:spAutoFit/>
          </a:bodyPr>
          <a:lstStyle/>
          <a:p>
            <a:pPr algn="l">
              <a:buClrTx/>
              <a:buSzTx/>
              <a:buFontTx/>
            </a:pPr>
            <a:r>
              <a:rPr lang="en-US" altLang="zh-CN" sz="3200">
                <a:solidFill>
                  <a:srgbClr val="FF0000"/>
                </a:solidFill>
                <a:latin typeface="Tahoma" panose="020B0604030504040204" charset="0"/>
                <a:ea typeface="Adobe 楷体 Std R" panose="02020400000000000000" charset="-122"/>
                <a:cs typeface="Tahoma" panose="020B0604030504040204" charset="0"/>
              </a:rPr>
              <a:t>    on</a:t>
            </a:r>
            <a:endParaRPr lang="en-US" altLang="zh-CN" sz="3200">
              <a:solidFill>
                <a:srgbClr val="FF0000"/>
              </a:solidFill>
              <a:latin typeface="Tahoma" panose="020B0604030504040204" charset="0"/>
              <a:ea typeface="Adobe 楷体 Std R" panose="02020400000000000000" charset="-122"/>
              <a:cs typeface="Tahoma" panose="020B0604030504040204" charset="0"/>
            </a:endParaRPr>
          </a:p>
        </p:txBody>
      </p:sp>
      <p:sp>
        <p:nvSpPr>
          <p:cNvPr id="19" name="文本框 18"/>
          <p:cNvSpPr txBox="1"/>
          <p:nvPr/>
        </p:nvSpPr>
        <p:spPr>
          <a:xfrm>
            <a:off x="1501775" y="4491990"/>
            <a:ext cx="1887220" cy="583565"/>
          </a:xfrm>
          <a:prstGeom prst="rect">
            <a:avLst/>
          </a:prstGeom>
          <a:noFill/>
        </p:spPr>
        <p:txBody>
          <a:bodyPr wrap="square" rtlCol="0">
            <a:spAutoFit/>
          </a:bodyPr>
          <a:lstStyle/>
          <a:p>
            <a:pPr algn="l">
              <a:buClrTx/>
              <a:buSzTx/>
              <a:buFontTx/>
            </a:pPr>
            <a:r>
              <a:rPr lang="en-US" altLang="zh-CN" sz="3200">
                <a:solidFill>
                  <a:srgbClr val="FF0000"/>
                </a:solidFill>
                <a:latin typeface="Tahoma" panose="020B0604030504040204" charset="0"/>
                <a:ea typeface="Adobe 楷体 Std R" panose="02020400000000000000" charset="-122"/>
                <a:cs typeface="Tahoma" panose="020B0604030504040204" charset="0"/>
              </a:rPr>
              <a:t>    on</a:t>
            </a:r>
            <a:endParaRPr lang="en-US" altLang="zh-CN" sz="3200">
              <a:solidFill>
                <a:srgbClr val="FF0000"/>
              </a:solidFill>
              <a:latin typeface="Tahoma" panose="020B0604030504040204" charset="0"/>
              <a:ea typeface="Adobe 楷体 Std R" panose="02020400000000000000" charset="-122"/>
              <a:cs typeface="Tahoma" panose="020B0604030504040204" charset="0"/>
            </a:endParaRPr>
          </a:p>
        </p:txBody>
      </p:sp>
      <p:sp>
        <p:nvSpPr>
          <p:cNvPr id="20" name="文本框 19"/>
          <p:cNvSpPr txBox="1"/>
          <p:nvPr/>
        </p:nvSpPr>
        <p:spPr>
          <a:xfrm>
            <a:off x="1501775" y="5075555"/>
            <a:ext cx="1887220" cy="583565"/>
          </a:xfrm>
          <a:prstGeom prst="rect">
            <a:avLst/>
          </a:prstGeom>
          <a:noFill/>
        </p:spPr>
        <p:txBody>
          <a:bodyPr wrap="square" rtlCol="0">
            <a:spAutoFit/>
          </a:bodyPr>
          <a:lstStyle/>
          <a:p>
            <a:pPr algn="l">
              <a:buClrTx/>
              <a:buSzTx/>
              <a:buFontTx/>
            </a:pPr>
            <a:r>
              <a:rPr lang="zh-CN" altLang="en-US">
                <a:latin typeface="Tahoma" panose="020B0604030504040204" charset="0"/>
                <a:ea typeface="Adobe 楷体 Std R" panose="02020400000000000000" charset="-122"/>
                <a:cs typeface="Tahoma" panose="020B0604030504040204" charset="0"/>
              </a:rPr>
              <a:t>       </a:t>
            </a:r>
            <a:r>
              <a:rPr lang="en-US" altLang="zh-CN" sz="3200">
                <a:solidFill>
                  <a:srgbClr val="FF0000"/>
                </a:solidFill>
                <a:latin typeface="Tahoma" panose="020B0604030504040204" charset="0"/>
                <a:ea typeface="Adobe 楷体 Std R" panose="02020400000000000000" charset="-122"/>
                <a:cs typeface="Tahoma" panose="020B0604030504040204" charset="0"/>
              </a:rPr>
              <a:t>in</a:t>
            </a:r>
            <a:endParaRPr lang="en-US" altLang="zh-CN" sz="3200">
              <a:solidFill>
                <a:srgbClr val="FF0000"/>
              </a:solidFill>
              <a:latin typeface="Tahoma" panose="020B0604030504040204" charset="0"/>
              <a:ea typeface="Adobe 楷体 Std R" panose="02020400000000000000" charset="-122"/>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heel(1)">
                                      <p:cBhvr>
                                        <p:cTn id="12" dur="20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heel(1)">
                                      <p:cBhvr>
                                        <p:cTn id="17" dur="20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heel(1)">
                                      <p:cBhvr>
                                        <p:cTn id="3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7" grpId="0"/>
      <p:bldP spid="17" grpId="1"/>
      <p:bldP spid="18" grpId="0"/>
      <p:bldP spid="18" grpId="1"/>
      <p:bldP spid="19" grpId="0"/>
      <p:bldP spid="19" grpId="1"/>
      <p:bldP spid="20" grpId="0"/>
      <p:bldP spid="20" grpId="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矩形 19"/>
          <p:cNvSpPr/>
          <p:nvPr/>
        </p:nvSpPr>
        <p:spPr>
          <a:xfrm>
            <a:off x="263352" y="116632"/>
            <a:ext cx="11928648" cy="662473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 name="组合 1"/>
          <p:cNvGrpSpPr/>
          <p:nvPr/>
        </p:nvGrpSpPr>
        <p:grpSpPr>
          <a:xfrm>
            <a:off x="0" y="0"/>
            <a:ext cx="12299950" cy="6858000"/>
            <a:chOff x="0" y="0"/>
            <a:chExt cx="12192000" cy="6834563"/>
          </a:xfrm>
          <a:solidFill>
            <a:schemeClr val="accent3">
              <a:lumMod val="20000"/>
              <a:lumOff val="80000"/>
            </a:schemeClr>
          </a:solidFill>
        </p:grpSpPr>
        <p:sp>
          <p:nvSpPr>
            <p:cNvPr id="3" name="矩形 2"/>
            <p:cNvSpPr/>
            <p:nvPr/>
          </p:nvSpPr>
          <p:spPr>
            <a:xfrm>
              <a:off x="0" y="0"/>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1" name="矩形 10"/>
            <p:cNvSpPr/>
            <p:nvPr/>
          </p:nvSpPr>
          <p:spPr>
            <a:xfrm>
              <a:off x="0" y="6573915"/>
              <a:ext cx="12192000" cy="260648"/>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2" name="矩形 11"/>
            <p:cNvSpPr/>
            <p:nvPr/>
          </p:nvSpPr>
          <p:spPr>
            <a:xfrm>
              <a:off x="0"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sp>
          <p:nvSpPr>
            <p:cNvPr id="13" name="矩形 12"/>
            <p:cNvSpPr/>
            <p:nvPr/>
          </p:nvSpPr>
          <p:spPr>
            <a:xfrm>
              <a:off x="11907915" y="260648"/>
              <a:ext cx="263352" cy="6313267"/>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n>
                  <a:solidFill>
                    <a:schemeClr val="tx1">
                      <a:lumMod val="95000"/>
                      <a:lumOff val="5000"/>
                    </a:schemeClr>
                  </a:solidFill>
                </a:ln>
              </a:endParaRPr>
            </a:p>
          </p:txBody>
        </p:sp>
      </p:grpSp>
      <p:sp>
        <p:nvSpPr>
          <p:cNvPr id="15" name="圆角矩形 14"/>
          <p:cNvSpPr/>
          <p:nvPr/>
        </p:nvSpPr>
        <p:spPr>
          <a:xfrm>
            <a:off x="9801225" y="57150"/>
            <a:ext cx="2402840" cy="580390"/>
          </a:xfrm>
          <a:prstGeom prst="roundRect">
            <a:avLst>
              <a:gd name="adj" fmla="val 45014"/>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descr="大桥教育.png"/>
          <p:cNvPicPr>
            <a:picLocks noChangeAspect="1"/>
          </p:cNvPicPr>
          <p:nvPr/>
        </p:nvPicPr>
        <p:blipFill>
          <a:blip r:embed="rId1" cstate="print"/>
          <a:stretch>
            <a:fillRect/>
          </a:stretch>
        </p:blipFill>
        <p:spPr>
          <a:xfrm>
            <a:off x="9897745" y="57150"/>
            <a:ext cx="2100580" cy="581025"/>
          </a:xfrm>
          <a:prstGeom prst="rect">
            <a:avLst/>
          </a:prstGeom>
        </p:spPr>
      </p:pic>
      <p:sp>
        <p:nvSpPr>
          <p:cNvPr id="4" name="文本框 3"/>
          <p:cNvSpPr txBox="1"/>
          <p:nvPr/>
        </p:nvSpPr>
        <p:spPr>
          <a:xfrm>
            <a:off x="449580" y="350520"/>
            <a:ext cx="10306685" cy="6249035"/>
          </a:xfrm>
          <a:prstGeom prst="rect">
            <a:avLst/>
          </a:prstGeom>
          <a:noFill/>
        </p:spPr>
        <p:txBody>
          <a:bodyPr wrap="square" rtlCol="0">
            <a:spAutoFit/>
          </a:bodyPr>
          <a:lstStyle/>
          <a:p>
            <a:pPr>
              <a:lnSpc>
                <a:spcPct val="130000"/>
              </a:lnSpc>
            </a:pPr>
            <a:r>
              <a:rPr lang="en-US" altLang="zh-CN" sz="2800" dirty="0">
                <a:latin typeface="Tahoma" panose="020B0604030504040204" charset="0"/>
                <a:ea typeface="Adobe 楷体 Std R" panose="02020400000000000000" charset="-122"/>
                <a:cs typeface="Tahoma" panose="020B0604030504040204" charset="0"/>
              </a:rPr>
              <a:t>III. </a:t>
            </a:r>
            <a:r>
              <a:rPr lang="zh-CN" altLang="en-US" sz="2800" dirty="0">
                <a:latin typeface="Tahoma" panose="020B0604030504040204" charset="0"/>
                <a:ea typeface="Adobe 楷体 Std R" panose="02020400000000000000" charset="-122"/>
                <a:cs typeface="Tahoma" panose="020B0604030504040204" charset="0"/>
              </a:rPr>
              <a:t>用 our，his，her 或 their 填空。</a:t>
            </a:r>
            <a:endParaRPr lang="zh-CN" altLang="en-US" sz="2800" dirty="0">
              <a:latin typeface="Tahoma" panose="020B0604030504040204" charset="0"/>
              <a:ea typeface="Adobe 楷体 Std R" panose="02020400000000000000" charset="-122"/>
              <a:cs typeface="Tahoma" panose="020B0604030504040204" charset="0"/>
            </a:endParaRPr>
          </a:p>
          <a:p>
            <a:pPr>
              <a:lnSpc>
                <a:spcPct val="130000"/>
              </a:lnSpc>
            </a:pPr>
            <a:r>
              <a:rPr lang="en-US" altLang="zh-CN" sz="2800" dirty="0">
                <a:latin typeface="Tahoma" panose="020B0604030504040204" charset="0"/>
                <a:ea typeface="Adobe 楷体 Std R" panose="02020400000000000000" charset="-122"/>
                <a:cs typeface="Tahoma" panose="020B0604030504040204" charset="0"/>
                <a:sym typeface="+mn-ea"/>
              </a:rPr>
              <a:t>1.</a:t>
            </a:r>
            <a:r>
              <a:rPr lang="zh-CN" altLang="en-US" sz="2800" dirty="0">
                <a:latin typeface="Tahoma" panose="020B0604030504040204" charset="0"/>
                <a:ea typeface="Adobe 楷体 Std R" panose="02020400000000000000" charset="-122"/>
                <a:cs typeface="Tahoma" panose="020B0604030504040204" charset="0"/>
                <a:sym typeface="+mn-ea"/>
              </a:rPr>
              <a:t> – </a:t>
            </a:r>
            <a:r>
              <a:rPr lang="en-US" altLang="zh-CN" sz="2800" dirty="0">
                <a:latin typeface="Tahoma" panose="020B0604030504040204" charset="0"/>
                <a:ea typeface="Adobe 楷体 Std R" panose="02020400000000000000" charset="-122"/>
                <a:cs typeface="Tahoma" panose="020B0604030504040204" charset="0"/>
                <a:sym typeface="+mn-ea"/>
              </a:rPr>
              <a:t>Are these the children’s spoons?</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30000"/>
              </a:lnSpc>
            </a:pPr>
            <a:r>
              <a:rPr lang="en-US" altLang="zh-CN" sz="2800" dirty="0">
                <a:latin typeface="Tahoma" panose="020B0604030504040204" charset="0"/>
                <a:ea typeface="Adobe 楷体 Std R" panose="02020400000000000000" charset="-122"/>
                <a:cs typeface="Tahoma" panose="020B0604030504040204" charset="0"/>
                <a:sym typeface="+mn-ea"/>
              </a:rPr>
              <a:t>    – No, they are not._______ spoons are new.</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30000"/>
              </a:lnSpc>
            </a:pPr>
            <a:r>
              <a:rPr lang="en-US" altLang="zh-CN" sz="2800" dirty="0">
                <a:latin typeface="Tahoma" panose="020B0604030504040204" charset="0"/>
                <a:ea typeface="Adobe 楷体 Std R" panose="02020400000000000000" charset="-122"/>
                <a:cs typeface="Tahoma" panose="020B0604030504040204" charset="0"/>
                <a:sym typeface="+mn-ea"/>
              </a:rPr>
              <a:t>2. - Is this skirt Helen's?    </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30000"/>
              </a:lnSpc>
            </a:pPr>
            <a:r>
              <a:rPr lang="en-US" altLang="zh-CN" sz="2800" dirty="0">
                <a:latin typeface="Tahoma" panose="020B0604030504040204" charset="0"/>
                <a:ea typeface="Adobe 楷体 Std R" panose="02020400000000000000" charset="-122"/>
                <a:cs typeface="Tahoma" panose="020B0604030504040204" charset="0"/>
                <a:sym typeface="+mn-ea"/>
              </a:rPr>
              <a:t>    - No, it isn't._______skirt is red.</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30000"/>
              </a:lnSpc>
            </a:pPr>
            <a:r>
              <a:rPr lang="en-US" altLang="zh-CN" sz="2800" dirty="0">
                <a:latin typeface="Tahoma" panose="020B0604030504040204" charset="0"/>
                <a:ea typeface="Adobe 楷体 Std R" panose="02020400000000000000" charset="-122"/>
                <a:cs typeface="Tahoma" panose="020B0604030504040204" charset="0"/>
                <a:sym typeface="+mn-ea"/>
              </a:rPr>
              <a:t>3. - Are these your cups?  </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30000"/>
              </a:lnSpc>
            </a:pPr>
            <a:r>
              <a:rPr lang="en-US" altLang="zh-CN" sz="2800" dirty="0">
                <a:latin typeface="Tahoma" panose="020B0604030504040204" charset="0"/>
                <a:ea typeface="Adobe 楷体 Std R" panose="02020400000000000000" charset="-122"/>
                <a:cs typeface="Tahoma" panose="020B0604030504040204" charset="0"/>
                <a:sym typeface="+mn-ea"/>
              </a:rPr>
              <a:t>    – No, they are not. _______ cups are clean.</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30000"/>
              </a:lnSpc>
            </a:pPr>
            <a:r>
              <a:rPr lang="en-US" altLang="zh-CN" sz="2800" dirty="0">
                <a:latin typeface="Tahoma" panose="020B0604030504040204" charset="0"/>
                <a:ea typeface="Adobe 楷体 Std R" panose="02020400000000000000" charset="-122"/>
                <a:cs typeface="Tahoma" panose="020B0604030504040204" charset="0"/>
                <a:sym typeface="+mn-ea"/>
              </a:rPr>
              <a:t>4. - Is this Lily's box?</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30000"/>
              </a:lnSpc>
            </a:pPr>
            <a:r>
              <a:rPr lang="en-US" altLang="zh-CN" sz="2800" dirty="0">
                <a:latin typeface="Tahoma" panose="020B0604030504040204" charset="0"/>
                <a:ea typeface="Adobe 楷体 Std R" panose="02020400000000000000" charset="-122"/>
                <a:cs typeface="Tahoma" panose="020B0604030504040204" charset="0"/>
                <a:sym typeface="+mn-ea"/>
              </a:rPr>
              <a:t>    – No, it isn't.________box is small. </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30000"/>
              </a:lnSpc>
            </a:pPr>
            <a:r>
              <a:rPr lang="en-US" altLang="zh-CN" sz="2800" dirty="0">
                <a:latin typeface="Tahoma" panose="020B0604030504040204" charset="0"/>
                <a:ea typeface="Adobe 楷体 Std R" panose="02020400000000000000" charset="-122"/>
                <a:cs typeface="Tahoma" panose="020B0604030504040204" charset="0"/>
                <a:sym typeface="+mn-ea"/>
              </a:rPr>
              <a:t>5. - Are these your brother's forks?  </a:t>
            </a:r>
            <a:endParaRPr lang="en-US" altLang="zh-CN" sz="2800" dirty="0">
              <a:latin typeface="Tahoma" panose="020B0604030504040204" charset="0"/>
              <a:ea typeface="Adobe 楷体 Std R" panose="02020400000000000000" charset="-122"/>
              <a:cs typeface="Tahoma" panose="020B0604030504040204" charset="0"/>
              <a:sym typeface="+mn-ea"/>
            </a:endParaRPr>
          </a:p>
          <a:p>
            <a:pPr>
              <a:lnSpc>
                <a:spcPct val="130000"/>
              </a:lnSpc>
            </a:pPr>
            <a:r>
              <a:rPr lang="en-US" altLang="zh-CN" sz="2800" dirty="0">
                <a:latin typeface="Tahoma" panose="020B0604030504040204" charset="0"/>
                <a:ea typeface="Adobe 楷体 Std R" panose="02020400000000000000" charset="-122"/>
                <a:cs typeface="Tahoma" panose="020B0604030504040204" charset="0"/>
                <a:sym typeface="+mn-ea"/>
              </a:rPr>
              <a:t>    - No, they are not. ________forks are small.</a:t>
            </a:r>
            <a:endParaRPr lang="en-US" altLang="zh-CN" sz="2800" dirty="0">
              <a:latin typeface="Tahoma" panose="020B0604030504040204" charset="0"/>
              <a:ea typeface="Adobe 楷体 Std R" panose="02020400000000000000" charset="-122"/>
              <a:cs typeface="Tahoma" panose="020B0604030504040204" charset="0"/>
              <a:sym typeface="+mn-ea"/>
            </a:endParaRPr>
          </a:p>
        </p:txBody>
      </p:sp>
      <p:sp>
        <p:nvSpPr>
          <p:cNvPr id="5" name="文本框 4"/>
          <p:cNvSpPr txBox="1"/>
          <p:nvPr/>
        </p:nvSpPr>
        <p:spPr>
          <a:xfrm>
            <a:off x="4257040" y="1493520"/>
            <a:ext cx="1323340"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Their</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6" name="文本框 5"/>
          <p:cNvSpPr txBox="1"/>
          <p:nvPr/>
        </p:nvSpPr>
        <p:spPr>
          <a:xfrm>
            <a:off x="3155315" y="2558415"/>
            <a:ext cx="1323340"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Her</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17" name="文本框 16"/>
          <p:cNvSpPr txBox="1"/>
          <p:nvPr/>
        </p:nvSpPr>
        <p:spPr>
          <a:xfrm>
            <a:off x="4257040" y="3709035"/>
            <a:ext cx="1323340"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Our</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18" name="文本框 17"/>
          <p:cNvSpPr txBox="1"/>
          <p:nvPr/>
        </p:nvSpPr>
        <p:spPr>
          <a:xfrm>
            <a:off x="3284220" y="4838700"/>
            <a:ext cx="1323340"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Her</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
        <p:nvSpPr>
          <p:cNvPr id="19" name="文本框 18"/>
          <p:cNvSpPr txBox="1"/>
          <p:nvPr/>
        </p:nvSpPr>
        <p:spPr>
          <a:xfrm>
            <a:off x="4348480" y="5967730"/>
            <a:ext cx="1323340" cy="521970"/>
          </a:xfrm>
          <a:prstGeom prst="rect">
            <a:avLst/>
          </a:prstGeom>
          <a:noFill/>
        </p:spPr>
        <p:txBody>
          <a:bodyPr wrap="square" rtlCol="0">
            <a:spAutoFit/>
          </a:bodyPr>
          <a:lstStyle/>
          <a:p>
            <a:pPr algn="l">
              <a:buClrTx/>
              <a:buSzTx/>
              <a:buFontTx/>
            </a:pPr>
            <a:r>
              <a:rPr lang="en-US" altLang="zh-CN" sz="2800">
                <a:solidFill>
                  <a:srgbClr val="FF0000"/>
                </a:solidFill>
                <a:latin typeface="Tahoma" panose="020B0604030504040204" charset="0"/>
                <a:ea typeface="Adobe 楷体 Std R" panose="02020400000000000000" charset="-122"/>
                <a:cs typeface="Tahoma" panose="020B0604030504040204" charset="0"/>
              </a:rPr>
              <a:t>His</a:t>
            </a:r>
            <a:endParaRPr lang="en-US" altLang="zh-CN" sz="2800">
              <a:solidFill>
                <a:srgbClr val="FF0000"/>
              </a:solidFill>
              <a:latin typeface="Tahoma" panose="020B0604030504040204" charset="0"/>
              <a:ea typeface="Adobe 楷体 Std R" panose="02020400000000000000" charset="-122"/>
              <a:cs typeface="Tahoma" panose="020B060403050404020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heel(1)">
                                      <p:cBhvr>
                                        <p:cTn id="17" dur="20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heel(1)">
                                      <p:cBhvr>
                                        <p:cTn id="22" dur="2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wheel(1)">
                                      <p:cBhvr>
                                        <p:cTn id="27"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P spid="6" grpId="0"/>
      <p:bldP spid="6" grpId="1"/>
      <p:bldP spid="17" grpId="0"/>
      <p:bldP spid="17" grpId="1"/>
      <p:bldP spid="18" grpId="0"/>
      <p:bldP spid="18" grpId="1"/>
      <p:bldP spid="19" grpId="0"/>
      <p:bldP spid="19" grpId="1"/>
    </p:bldLst>
  </p:timing>
</p:sld>
</file>

<file path=ppt/tags/tag1.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1.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102.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7*i*1"/>
  <p:tag name="KSO_WM_UNIT_BK_DARK_LIGHT" val="2"/>
  <p:tag name="KSO_WM_UNIT_LAYERLEVEL" val="1"/>
  <p:tag name="KSO_WM_TAG_VERSION" val="1.0"/>
  <p:tag name="KSO_WM_BEAUTIFY_FLAG" val="#wm#"/>
</p:tagLst>
</file>

<file path=ppt/tags/tag103.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4.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5.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6.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7.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8.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09.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1.xml><?xml version="1.0" encoding="utf-8"?>
<p:tagLst xmlns:p="http://schemas.openxmlformats.org/presentationml/2006/main">
  <p:tag name="KSO_WM_SLIDE_BACKGROUND_TYPE" val="navigation"/>
  <p:tag name="KSO_WM_SLIDE_BK_DARK_LIGHT" val="2"/>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Lst>
</file>

<file path=ppt/tags/tag112.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8*i*1"/>
  <p:tag name="KSO_WM_UNIT_BK_DARK_LIGHT" val="2"/>
  <p:tag name="KSO_WM_UNIT_LAYERLEVEL" val="1"/>
  <p:tag name="KSO_WM_TAG_VERSION" val="1.0"/>
  <p:tag name="KSO_WM_BEAUTIFY_FLAG" val="#wm#"/>
</p:tagLst>
</file>

<file path=ppt/tags/tag113.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4.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5.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6.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7.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8.xml><?xml version="1.0" encoding="utf-8"?>
<p:tagLst xmlns:p="http://schemas.openxmlformats.org/presentationml/2006/main">
  <p:tag name="KSO_WM_SLIDE_BACKGROUND_TYPE" val="belt"/>
  <p:tag name="KSO_WM_SLIDE_BK_DARK_LIGHT" val="2"/>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64"/>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264"/>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24.xml><?xml version="1.0" encoding="utf-8"?>
<p:tagLst xmlns:p="http://schemas.openxmlformats.org/presentationml/2006/main">
  <p:tag name="KSO_WM_TEMPLATE_THUMBS_INDEX" val="1、4、8、9、13、15、16、17、18、20、21、22、23、25"/>
  <p:tag name="KSO_WM_TEMPLATE_SUBCATEGORY" val="0"/>
  <p:tag name="KSO_WM_TEMPLATE_MASTER_TYPE" val="1"/>
  <p:tag name="KSO_WM_TEMPLATE_COLOR_TYPE" val="1"/>
  <p:tag name="KSO_WM_TAG_VERSION" val="1.0"/>
  <p:tag name="KSO_WM_BEAUTIFY_FLAG" val="#wm#"/>
  <p:tag name="KSO_WM_TEMPLATE_CATEGORY" val="custom"/>
  <p:tag name="KSO_WM_TEMPLATE_INDEX" val="20205264"/>
  <p:tag name="KSO_WM_TEMPLATE_MASTER_THUMB_INDEX" val="12"/>
</p:tagLst>
</file>

<file path=ppt/tags/tag125.xml><?xml version="1.0" encoding="utf-8"?>
<p:tagLst xmlns:p="http://schemas.openxmlformats.org/presentationml/2006/main">
  <p:tag name="KSO_WM_UNIT_TABLE_BEAUTIFY" val="{ee89c039-b4a0-46c4-b508-72cb816435bc}"/>
</p:tagLst>
</file>

<file path=ppt/tags/tag126.xml><?xml version="1.0" encoding="utf-8"?>
<p:tagLst xmlns:p="http://schemas.openxmlformats.org/presentationml/2006/main">
  <p:tag name="KSO_WM_UNIT_TABLE_BEAUTIFY" val="{ee89c039-b4a0-46c4-b508-72cb816435bc}"/>
</p:tagLst>
</file>

<file path=ppt/tags/tag127.xml><?xml version="1.0" encoding="utf-8"?>
<p:tagLst xmlns:p="http://schemas.openxmlformats.org/presentationml/2006/main">
  <p:tag name="KSO_WM_BEAUTIFY_FLAG" val="#wm#"/>
  <p:tag name="KSO_WM_TEMPLATE_CATEGORY" val="custom"/>
  <p:tag name="KSO_WM_TEMPLATE_INDEX" val="20205081"/>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7.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8.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69.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SLIDE_BACKGROUND_TYPE" val="general"/>
  <p:tag name="KSO_WM_SLIDE_BK_DARK_LIGHT" val="2"/>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Lst>
</file>

<file path=ppt/tags/tag71.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3*i*1"/>
  <p:tag name="KSO_WM_UNIT_BK_DARK_LIGHT" val="2"/>
  <p:tag name="KSO_WM_UNIT_LAYERLEVEL" val="1"/>
  <p:tag name="KSO_WM_TAG_VERSION" val="1.0"/>
  <p:tag name="KSO_WM_BEAUTIFY_FLAG" val="#wm#"/>
</p:tagLst>
</file>

<file path=ppt/tags/tag72.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3.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4.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5.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6.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7.xml><?xml version="1.0" encoding="utf-8"?>
<p:tagLst xmlns:p="http://schemas.openxmlformats.org/presentationml/2006/main">
  <p:tag name="KSO_WM_SLIDE_BACKGROUND_TYPE" val="frame"/>
  <p:tag name="KSO_WM_SLIDE_BK_DARK_LIGHT" val="2"/>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Lst>
</file>

<file path=ppt/tags/tag78.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4*i*1"/>
  <p:tag name="KSO_WM_UNIT_BK_DARK_LIGHT" val="2"/>
  <p:tag name="KSO_WM_UNIT_LAYERLEVEL" val="1"/>
  <p:tag name="KSO_WM_TAG_VERSION" val="1.0"/>
  <p:tag name="KSO_WM_BEAUTIFY_FLAG" val="#wm#"/>
</p:tagLst>
</file>

<file path=ppt/tags/tag79.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80.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1.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2.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3.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4.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5.xml><?xml version="1.0" encoding="utf-8"?>
<p:tagLst xmlns:p="http://schemas.openxmlformats.org/presentationml/2006/main">
  <p:tag name="KSO_WM_SLIDE_BACKGROUND_TYPE" val="leftRight"/>
  <p:tag name="KSO_WM_SLIDE_BK_DARK_LIGHT" val="2"/>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Lst>
</file>

<file path=ppt/tags/tag86.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5*i*1"/>
  <p:tag name="KSO_WM_UNIT_BK_DARK_LIGHT" val="2"/>
  <p:tag name="KSO_WM_UNIT_LAYERLEVEL" val="1"/>
  <p:tag name="KSO_WM_TAG_VERSION" val="1.0"/>
  <p:tag name="KSO_WM_BEAUTIFY_FLAG" val="#wm#"/>
</p:tagLst>
</file>

<file path=ppt/tags/tag87.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8.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89.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90.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1.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2.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3.xml><?xml version="1.0" encoding="utf-8"?>
<p:tagLst xmlns:p="http://schemas.openxmlformats.org/presentationml/2006/main">
  <p:tag name="KSO_WM_SLIDE_BACKGROUND_TYPE" val="topBottom"/>
  <p:tag name="KSO_WM_SLIDE_BK_DARK_LIGHT" val="2"/>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Lst>
</file>

<file path=ppt/tags/tag94.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SUBTYPE" val="h"/>
  <p:tag name="KSO_WM_UNIT_TYPE" val="i"/>
  <p:tag name="KSO_WM_UNIT_INDEX" val="1"/>
  <p:tag name="KSO_WM_UNIT_ID" val="_16*i*1"/>
  <p:tag name="KSO_WM_UNIT_BK_DARK_LIGHT" val="2"/>
  <p:tag name="KSO_WM_UNIT_LAYERLEVEL" val="1"/>
  <p:tag name="KSO_WM_TAG_VERSION" val="1.0"/>
  <p:tag name="KSO_WM_BEAUTIFY_FLAG" val="#wm#"/>
</p:tagLst>
</file>

<file path=ppt/tags/tag95.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6.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7.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8.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ags/tag99.xml><?xml version="1.0" encoding="utf-8"?>
<p:tagLst xmlns:p="http://schemas.openxmlformats.org/presentationml/2006/main">
  <p:tag name="KSO_WM_SLIDE_BACKGROUND_TYPE" val="bottomTop"/>
  <p:tag name="KSO_WM_SLIDE_BK_DARK_LIGHT" val="2"/>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022424">
      <a:dk1>
        <a:sysClr val="windowText" lastClr="000000"/>
      </a:dk1>
      <a:lt1>
        <a:sysClr val="window" lastClr="FFFFFF"/>
      </a:lt1>
      <a:dk2>
        <a:srgbClr val="EFEDFC"/>
      </a:dk2>
      <a:lt2>
        <a:srgbClr val="FFFFFF"/>
      </a:lt2>
      <a:accent1>
        <a:srgbClr val="7876D1"/>
      </a:accent1>
      <a:accent2>
        <a:srgbClr val="8A76BF"/>
      </a:accent2>
      <a:accent3>
        <a:srgbClr val="9C77AD"/>
      </a:accent3>
      <a:accent4>
        <a:srgbClr val="AD779A"/>
      </a:accent4>
      <a:accent5>
        <a:srgbClr val="BF7888"/>
      </a:accent5>
      <a:accent6>
        <a:srgbClr val="D17876"/>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7707</Words>
  <Application>WPS 演示</Application>
  <PresentationFormat>自定义</PresentationFormat>
  <Paragraphs>790</Paragraphs>
  <Slides>22</Slides>
  <Notes>13</Notes>
  <HiddenSlides>0</HiddenSlides>
  <MMClips>0</MMClips>
  <ScaleCrop>false</ScaleCrop>
  <HeadingPairs>
    <vt:vector size="6" baseType="variant">
      <vt:variant>
        <vt:lpstr>已用的字体</vt:lpstr>
      </vt:variant>
      <vt:variant>
        <vt:i4>12</vt:i4>
      </vt:variant>
      <vt:variant>
        <vt:lpstr>主题</vt:lpstr>
      </vt:variant>
      <vt:variant>
        <vt:i4>2</vt:i4>
      </vt:variant>
      <vt:variant>
        <vt:lpstr>幻灯片标题</vt:lpstr>
      </vt:variant>
      <vt:variant>
        <vt:i4>22</vt:i4>
      </vt:variant>
    </vt:vector>
  </HeadingPairs>
  <TitlesOfParts>
    <vt:vector size="36" baseType="lpstr">
      <vt:lpstr>Arial</vt:lpstr>
      <vt:lpstr>宋体</vt:lpstr>
      <vt:lpstr>Wingdings</vt:lpstr>
      <vt:lpstr>幼圆</vt:lpstr>
      <vt:lpstr>汉仪乐喵体W</vt:lpstr>
      <vt:lpstr>Adobe 楷体 Std R</vt:lpstr>
      <vt:lpstr>Times New Roman</vt:lpstr>
      <vt:lpstr>Tahoma</vt:lpstr>
      <vt:lpstr>Comic Sans MS</vt:lpstr>
      <vt:lpstr>微软雅黑</vt:lpstr>
      <vt:lpstr>Arial Unicode MS</vt:lpstr>
      <vt:lpstr>Calibri</vt:lpstr>
      <vt:lpstr>1_Office 主题</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V. 根据要求完成句子，每空一词。  1. My father is shaving. (对划线部分提问)    ________ is your father ________? 2. She is going to clean her room. (对划线部分提问)     ________ is she going to ________? 3. I can cook. (对划线部分提问)     ________ can you ________? 4. You must finish your homework. (对划线部分提问)     ________ must I ________? 5. I like coffee with milk and sugar. (对划线部分提问)     ________ ________ you like?        </vt:lpstr>
      <vt:lpstr>VI. 阅读理解。 I'm Lily. I am a schoolgirl. I'm going to have a busy weekend. On Saturday morning, I'm going to the People's Park with my sister Lucy by bike. In the afternoon, we are going to visit my grandparents. In the evening, I'm going to visit my aunt with my mother. On Sunday morning, I'm going to the bookstore with my good friend, Tom. I'm going to buy some storybooks. After lunch, I'm going to dance with Amy. In the evening, I'm going to watch TV and clean my room. How busy I am!  1. Lily is going to ________ on Saturday morning.    A. the bookstore    B. the zoo     C. the park    D. the hospital    </vt:lpstr>
      <vt:lpstr>VI. 阅读理解。 I'm Lily. I am a schoolgirl. I'm going to have a busy weekend. On Saturday morning, I'm going to the People's Park with my sister Lucy by bike. In the afternoon, we are going to visit my grandparents. In the evening, I'm going to visit my aunt with my mother. On Sunday morning, I'm going to the bookstore with my good friend, Tom. I'm going to buy some storybooks. After lunch, I'm going to dance with Amy. In the evening, I'm going to watch TV and clean my room. How busy I am!  2. Lily is going to the People's Park ________ .    A. on foot    B. by bike     C. by ship    D. by subway  </vt:lpstr>
      <vt:lpstr>VI. 阅读理解。 I'm Lily. I am a schoolgirl. I'm going to have a busy weekend. On Saturday morning, I'm going to the People's Park with my sister Lucy by bike. In the afternoon, we are going to visit my grandparents. In the evening, I'm going to visit my aunt with my mother. On Sunday morning, I'm going to the bookstore with my good friend, Tom. I'm going to buy some storybooks. After lunch, I'm going to dance with Amy. In the evening, I'm going to watch TV and clean my room. How busy I am!  3. Lily is going to ________ in the bookstore.    A. buy new CDs  B. buy pens  C. buy balls  D. buy storybooks   </vt:lpstr>
      <vt:lpstr>VI. 阅读理解。 I'm Lily. I am a schoolgirl. I'm going to have a busy weekend. On Saturday morning, I'm going to the People's Park with my sister Lucy by bike. In the afternoon, we are going to visit my grandparents. In the evening, I'm going to visit my aunt with my mother. On Sunday morning, I'm going to the bookstore with my good friend, Tom. I'm going to buy some storybooks. After lunch, I'm going to dance with Amy. In the evening, I'm going to watch TV and clean my room. How busy I am!  4. Lily is going to the bookstore with ________.    A. Tom         B. Amy         C. her sister         D. her mother  </vt:lpstr>
      <vt:lpstr>VI. 阅读理解。 I'm Lily. I am a schoolgirl. I'm going to have a busy weekend. On Saturday morning, I'm going to the People's Park with my sister Lucy by bike. In the afternoon, we are going to visit my grandparents. In the evening, I'm going to visit my aunt with my mother. On Sunday morning, I'm going to the bookstore with my good friend, Tom. I'm going to buy some storybooks. After lunch, I'm going to dance with Amy. In the evening, I'm going to watch TV and clean my room. How busy I am! 5. Lily is going to clean her room on ________.    A. Saturday morning            B. Saturday evening     C. Sunday morning              D. Sunday evening   </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Administrator</cp:lastModifiedBy>
  <cp:revision>156</cp:revision>
  <dcterms:created xsi:type="dcterms:W3CDTF">2020-04-07T08:20:00Z</dcterms:created>
  <dcterms:modified xsi:type="dcterms:W3CDTF">2020-12-21T07:10:03Z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2052-11.1.0.10228</vt:lpwstr>
  </property>
</Properties>
</file>