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466" r:id="rId2"/>
    <p:sldId id="449" r:id="rId3"/>
    <p:sldId id="450" r:id="rId4"/>
    <p:sldId id="468" r:id="rId5"/>
    <p:sldId id="469" r:id="rId6"/>
    <p:sldId id="477" r:id="rId7"/>
    <p:sldId id="460" r:id="rId8"/>
    <p:sldId id="480" r:id="rId9"/>
    <p:sldId id="470" r:id="rId10"/>
    <p:sldId id="463"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2">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82" y="43"/>
      </p:cViewPr>
      <p:guideLst>
        <p:guide orient="horz" pos="2152"/>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2021/1/22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444757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1209834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260554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122287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4046653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3625744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1438119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2523088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34219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324011783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9.xml"/><Relationship Id="rId7"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3.xml"/><Relationship Id="rId7" Type="http://schemas.openxmlformats.org/officeDocument/2006/relationships/image" Target="../media/image5.emf"/><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slideMaster" Target="../slideMasters/slideMaster1.xml"/><Relationship Id="rId5" Type="http://schemas.openxmlformats.org/officeDocument/2006/relationships/tags" Target="../tags/tag65.xml"/><Relationship Id="rId4" Type="http://schemas.openxmlformats.org/officeDocument/2006/relationships/tags" Target="../tags/tag64.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68.xml"/><Relationship Id="rId7" Type="http://schemas.openxmlformats.org/officeDocument/2006/relationships/slideMaster" Target="../slideMasters/slideMaster1.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74.xml"/><Relationship Id="rId7" Type="http://schemas.openxmlformats.org/officeDocument/2006/relationships/image" Target="../media/image6.emf"/><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slideMaster" Target="../slideMasters/slideMaster1.xml"/><Relationship Id="rId5" Type="http://schemas.openxmlformats.org/officeDocument/2006/relationships/tags" Target="../tags/tag76.xml"/><Relationship Id="rId4" Type="http://schemas.openxmlformats.org/officeDocument/2006/relationships/tags" Target="../tags/tag75.xml"/></Relationships>
</file>

<file path=ppt/slideLayouts/_rels/slideLayout1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79.xml"/><Relationship Id="rId7" Type="http://schemas.openxmlformats.org/officeDocument/2006/relationships/tags" Target="../tags/tag83.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9"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91.xml"/><Relationship Id="rId3" Type="http://schemas.openxmlformats.org/officeDocument/2006/relationships/tags" Target="../tags/tag86.xml"/><Relationship Id="rId7" Type="http://schemas.openxmlformats.org/officeDocument/2006/relationships/tags" Target="../tags/tag90.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10" Type="http://schemas.openxmlformats.org/officeDocument/2006/relationships/image" Target="../media/image2.png"/><Relationship Id="rId4" Type="http://schemas.openxmlformats.org/officeDocument/2006/relationships/tags" Target="../tags/tag87.xml"/><Relationship Id="rId9"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99.xml"/><Relationship Id="rId3" Type="http://schemas.openxmlformats.org/officeDocument/2006/relationships/tags" Target="../tags/tag94.xml"/><Relationship Id="rId7" Type="http://schemas.openxmlformats.org/officeDocument/2006/relationships/tags" Target="../tags/tag98.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5" Type="http://schemas.openxmlformats.org/officeDocument/2006/relationships/tags" Target="../tags/tag96.xml"/><Relationship Id="rId10" Type="http://schemas.openxmlformats.org/officeDocument/2006/relationships/image" Target="../media/image9.png"/><Relationship Id="rId4" Type="http://schemas.openxmlformats.org/officeDocument/2006/relationships/tags" Target="../tags/tag95.xml"/><Relationship Id="rId9"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07.xml"/><Relationship Id="rId3" Type="http://schemas.openxmlformats.org/officeDocument/2006/relationships/tags" Target="../tags/tag102.xml"/><Relationship Id="rId7" Type="http://schemas.openxmlformats.org/officeDocument/2006/relationships/tags" Target="../tags/tag10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10" Type="http://schemas.openxmlformats.org/officeDocument/2006/relationships/image" Target="../media/image10.png"/><Relationship Id="rId4" Type="http://schemas.openxmlformats.org/officeDocument/2006/relationships/tags" Target="../tags/tag103.xml"/><Relationship Id="rId9"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15.xml"/><Relationship Id="rId3" Type="http://schemas.openxmlformats.org/officeDocument/2006/relationships/tags" Target="../tags/tag110.xml"/><Relationship Id="rId7" Type="http://schemas.openxmlformats.org/officeDocument/2006/relationships/tags" Target="../tags/tag114.xml"/><Relationship Id="rId12" Type="http://schemas.openxmlformats.org/officeDocument/2006/relationships/image" Target="../media/image7.emf"/><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tags" Target="../tags/tag113.xml"/><Relationship Id="rId11" Type="http://schemas.openxmlformats.org/officeDocument/2006/relationships/slideMaster" Target="../slideMasters/slideMaster1.xml"/><Relationship Id="rId5" Type="http://schemas.openxmlformats.org/officeDocument/2006/relationships/tags" Target="../tags/tag112.xml"/><Relationship Id="rId10" Type="http://schemas.openxmlformats.org/officeDocument/2006/relationships/tags" Target="../tags/tag117.xml"/><Relationship Id="rId4" Type="http://schemas.openxmlformats.org/officeDocument/2006/relationships/tags" Target="../tags/tag111.xml"/><Relationship Id="rId9" Type="http://schemas.openxmlformats.org/officeDocument/2006/relationships/tags" Target="../tags/tag116.xml"/></Relationships>
</file>

<file path=ppt/slideLayouts/_rels/slideLayout1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20.xml"/><Relationship Id="rId7" Type="http://schemas.openxmlformats.org/officeDocument/2006/relationships/tags" Target="../tags/tag124.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 Id="rId9"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3.pn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Master" Target="../slideMasters/slideMaster1.xml"/><Relationship Id="rId5" Type="http://schemas.openxmlformats.org/officeDocument/2006/relationships/tags" Target="../tags/tag23.xml"/><Relationship Id="rId4" Type="http://schemas.openxmlformats.org/officeDocument/2006/relationships/tags" Target="../tags/tag22.xml"/></Relationships>
</file>

<file path=ppt/slideLayouts/_rels/slideLayout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8.xml"/><Relationship Id="rId3" Type="http://schemas.openxmlformats.org/officeDocument/2006/relationships/tags" Target="../tags/tag33.xml"/><Relationship Id="rId7" Type="http://schemas.openxmlformats.org/officeDocument/2006/relationships/tags" Target="../tags/tag37.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image" Target="../media/image4.png"/><Relationship Id="rId5" Type="http://schemas.openxmlformats.org/officeDocument/2006/relationships/tags" Target="../tags/tag35.xml"/><Relationship Id="rId10" Type="http://schemas.openxmlformats.org/officeDocument/2006/relationships/slideMaster" Target="../slideMasters/slideMaster1.xml"/><Relationship Id="rId4" Type="http://schemas.openxmlformats.org/officeDocument/2006/relationships/tags" Target="../tags/tag34.xml"/><Relationship Id="rId9" Type="http://schemas.openxmlformats.org/officeDocument/2006/relationships/tags" Target="../tags/tag39.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image" Target="../media/image5.emf"/><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Master" Target="../slideMasters/slideMaster1.xml"/><Relationship Id="rId5" Type="http://schemas.openxmlformats.org/officeDocument/2006/relationships/tags" Target="../tags/tag44.xml"/><Relationship Id="rId4" Type="http://schemas.openxmlformats.org/officeDocument/2006/relationships/tags" Target="../tags/tag43.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0.xml"/><Relationship Id="rId7" Type="http://schemas.openxmlformats.org/officeDocument/2006/relationships/tags" Target="../tags/tag54.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9" Type="http://schemas.openxmlformats.org/officeDocument/2006/relationships/image" Target="../media/image6.emf"/></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57.xml"/><Relationship Id="rId7" Type="http://schemas.openxmlformats.org/officeDocument/2006/relationships/slideMaster" Target="../slideMasters/slideMaster1.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2"/>
        </a:solidFill>
        <a:effectLst/>
      </p:bgPr>
    </p:bg>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8" cstate="email"/>
          <a:stretch>
            <a:fillRect/>
          </a:stretch>
        </p:blipFill>
        <p:spPr>
          <a:xfrm>
            <a:off x="580644" y="413229"/>
            <a:ext cx="11150550" cy="6151397"/>
          </a:xfrm>
          <a:prstGeom prst="rect">
            <a:avLst/>
          </a:prstGeom>
        </p:spPr>
      </p:pic>
      <p:sp>
        <p:nvSpPr>
          <p:cNvPr id="2" name="标题 1"/>
          <p:cNvSpPr>
            <a:spLocks noGrp="1"/>
          </p:cNvSpPr>
          <p:nvPr>
            <p:ph type="ctrTitle" hasCustomPrompt="1"/>
            <p:custDataLst>
              <p:tags r:id="rId2"/>
            </p:custDataLst>
          </p:nvPr>
        </p:nvSpPr>
        <p:spPr>
          <a:xfrm>
            <a:off x="2472220" y="2239645"/>
            <a:ext cx="7618730" cy="1167765"/>
          </a:xfrm>
          <a:noFill/>
        </p:spPr>
        <p:txBody>
          <a:bodyPr wrap="square" lIns="91440" tIns="45720" rIns="91440" bIns="45720" rtlCol="0" anchor="ctr" anchorCtr="0">
            <a:normAutofit/>
          </a:bodyPr>
          <a:lstStyle>
            <a:lvl1pPr algn="ctr">
              <a:defRPr kumimoji="0" lang="zh-CN" altLang="en-US" sz="5400" b="0" i="0" spc="300" baseline="0" dirty="0">
                <a:ln>
                  <a:noFill/>
                </a:ln>
                <a:solidFill>
                  <a:schemeClr val="accent4">
                    <a:lumMod val="50000"/>
                  </a:schemeClr>
                </a:solidFill>
                <a:effectLst/>
                <a:uLnTx/>
                <a:latin typeface="Arial" panose="020B0604020202020204" pitchFamily="34" charset="0"/>
                <a:ea typeface="汉仪乐喵体W" panose="00020600040101010101" pitchFamily="18" charset="-122"/>
                <a:cs typeface="+mn-cs"/>
              </a:defRPr>
            </a:lvl1pPr>
          </a:lstStyle>
          <a:p>
            <a:pPr marL="0" marR="0" lvl="0" indent="0" algn="ctr">
              <a:spcBef>
                <a:spcPts val="0"/>
              </a:spcBef>
              <a:spcAft>
                <a:spcPts val="0"/>
              </a:spcAft>
              <a:buClrTx/>
              <a:buSzTx/>
              <a:buFontTx/>
            </a:pPr>
            <a:r>
              <a:rPr lang="zh-CN" altLang="en-US" dirty="0"/>
              <a:t>单击此处编辑标题</a:t>
            </a:r>
          </a:p>
        </p:txBody>
      </p:sp>
      <p:sp>
        <p:nvSpPr>
          <p:cNvPr id="3" name="副标题 2"/>
          <p:cNvSpPr>
            <a:spLocks noGrp="1"/>
          </p:cNvSpPr>
          <p:nvPr>
            <p:ph type="subTitle" idx="1" hasCustomPrompt="1"/>
            <p:custDataLst>
              <p:tags r:id="rId3"/>
            </p:custDataLst>
          </p:nvPr>
        </p:nvSpPr>
        <p:spPr>
          <a:xfrm>
            <a:off x="2472220" y="3488928"/>
            <a:ext cx="7618730" cy="1005788"/>
          </a:xfrm>
          <a:noFill/>
        </p:spPr>
        <p:txBody>
          <a:bodyPr wrap="square" lIns="91440" tIns="45720" rIns="91440" bIns="45720" rtlCol="0" anchor="t" anchorCtr="0">
            <a:normAutofit/>
          </a:bodyPr>
          <a:lstStyle>
            <a:lvl1pPr marL="0" indent="0" algn="ctr">
              <a:buNone/>
              <a:defRPr kumimoji="0" lang="zh-CN" altLang="en-US" sz="2400" b="0" i="0" spc="200" baseline="0" dirty="0">
                <a:ln>
                  <a:noFill/>
                </a:ln>
                <a:effectLst/>
                <a:uLnTx/>
                <a:latin typeface="Arial" panose="020B0604020202020204" pitchFamily="34" charset="0"/>
              </a:defRPr>
            </a:lvl1pPr>
          </a:lstStyle>
          <a:p>
            <a:pPr marL="228600" marR="0" lvl="0" indent="-228600" algn="ctr">
              <a:spcAft>
                <a:spcPts val="0"/>
              </a:spcAft>
              <a:buClrTx/>
              <a:buSzTx/>
            </a:pPr>
            <a:r>
              <a:rPr lang="zh-CN" altLang="en-US" dirty="0"/>
              <a:t>单击此处编辑副标题</a:t>
            </a:r>
            <a:endParaRPr lang="en-US" altLang="zh-CN"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17" name="页脚占位符 16"/>
          <p:cNvSpPr>
            <a:spLocks noGrp="1"/>
          </p:cNvSpPr>
          <p:nvPr>
            <p:ph type="ftr" sz="quarter" idx="11"/>
            <p:custDataLst>
              <p:tags r:id="rId5"/>
            </p:custDataLst>
          </p:nvPr>
        </p:nvSpPr>
        <p:spPr/>
        <p:txBody>
          <a:bodyPr/>
          <a:lstStyle/>
          <a:p>
            <a:endParaRPr lang="zh-CN" altLang="en-US" dirty="0">
              <a:solidFill>
                <a:prstClr val="black">
                  <a:tint val="75000"/>
                </a:prstClr>
              </a:solidFill>
            </a:endParaRPr>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7" cstate="email"/>
          <a:stretch>
            <a:fillRect/>
          </a:stretch>
        </p:blipFill>
        <p:spPr>
          <a:xfrm>
            <a:off x="376936" y="465836"/>
            <a:ext cx="11387328" cy="6129528"/>
          </a:xfrm>
          <a:prstGeom prst="rect">
            <a:avLst/>
          </a:prstGeom>
        </p:spPr>
      </p:pic>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3"/>
            </p:custDataLst>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8" cstate="email"/>
          <a:stretch>
            <a:fillRect/>
          </a:stretch>
        </p:blipFill>
        <p:spPr>
          <a:xfrm>
            <a:off x="924210" y="415289"/>
            <a:ext cx="10796016" cy="6126480"/>
          </a:xfrm>
          <a:prstGeom prst="rect">
            <a:avLst/>
          </a:prstGeom>
        </p:spPr>
      </p:pic>
      <p:sp>
        <p:nvSpPr>
          <p:cNvPr id="2" name="标题 1"/>
          <p:cNvSpPr>
            <a:spLocks noGrp="1"/>
          </p:cNvSpPr>
          <p:nvPr>
            <p:ph type="title" hasCustomPrompt="1"/>
            <p:custDataLst>
              <p:tags r:id="rId2"/>
            </p:custDataLst>
          </p:nvPr>
        </p:nvSpPr>
        <p:spPr>
          <a:xfrm>
            <a:off x="3429001" y="2385676"/>
            <a:ext cx="5879668" cy="1230315"/>
          </a:xfrm>
          <a:noFill/>
        </p:spPr>
        <p:txBody>
          <a:bodyPr wrap="square" lIns="91440" tIns="45720" rIns="91440" bIns="45720" rtlCol="0" anchor="b" anchorCtr="0">
            <a:normAutofit/>
          </a:bodyPr>
          <a:lstStyle>
            <a:lvl1pPr marL="857250" indent="-857250" algn="ctr">
              <a:buFont typeface="Arial" panose="020B0604020202020204" pitchFamily="34" charset="0"/>
              <a:buNone/>
              <a:defRPr kumimoji="0" sz="6000" b="0" i="0" spc="300" baseline="0">
                <a:ln>
                  <a:noFill/>
                </a:ln>
                <a:solidFill>
                  <a:schemeClr val="accent4">
                    <a:lumMod val="50000"/>
                  </a:schemeClr>
                </a:solidFill>
                <a:effectLst/>
                <a:uLnTx/>
                <a:latin typeface="Arial" panose="020B0604020202020204" pitchFamily="34" charset="0"/>
                <a:ea typeface="汉仪乐喵体W" panose="00020600040101010101" pitchFamily="18" charset="-122"/>
                <a:cs typeface="+mn-cs"/>
                <a:sym typeface="+mn-ea"/>
              </a:defRPr>
            </a:lvl1pPr>
          </a:lstStyle>
          <a:p>
            <a:pPr marL="0" marR="0" lvl="0" indent="0" algn="ctr">
              <a:spcBef>
                <a:spcPts val="0"/>
              </a:spcBef>
              <a:spcAft>
                <a:spcPts val="0"/>
              </a:spcAft>
              <a:buClrTx/>
              <a:buSzTx/>
              <a:buFontTx/>
            </a:pPr>
            <a:r>
              <a:rPr dirty="0" err="1">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4"/>
            </p:custDataLst>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
        <p:nvSpPr>
          <p:cNvPr id="12" name="文本占位符 11"/>
          <p:cNvSpPr>
            <a:spLocks noGrp="1"/>
          </p:cNvSpPr>
          <p:nvPr>
            <p:ph type="body" sz="quarter" idx="13" hasCustomPrompt="1"/>
            <p:custDataLst>
              <p:tags r:id="rId6"/>
            </p:custDataLst>
          </p:nvPr>
        </p:nvSpPr>
        <p:spPr>
          <a:xfrm>
            <a:off x="3429001" y="3789452"/>
            <a:ext cx="5879668" cy="1230313"/>
          </a:xfrm>
          <a:noFill/>
        </p:spPr>
        <p:txBody>
          <a:bodyPr wrap="square" lIns="91440" tIns="45720" rIns="91440" bIns="45720" rtlCol="0" anchor="t" anchorCtr="0">
            <a:normAutofit/>
          </a:bodyPr>
          <a:lstStyle>
            <a:lvl1pPr marL="0" indent="0" algn="ctr">
              <a:buNone/>
              <a:defRPr kumimoji="0" lang="zh-CN" altLang="en-US" sz="2400" b="0" i="0" spc="200" smtClean="0">
                <a:ln>
                  <a:noFill/>
                </a:ln>
                <a:effectLst/>
                <a:uLnTx/>
                <a:latin typeface="Arial" panose="020B0604020202020204" pitchFamily="34" charset="0"/>
              </a:defRPr>
            </a:lvl1pPr>
            <a:lvl2pPr marL="228600" indent="0">
              <a:buNone/>
              <a:defRPr lang="zh-CN" altLang="en-US" sz="1800" smtClean="0">
                <a:solidFill>
                  <a:schemeClr val="tx1"/>
                </a:solidFill>
                <a:latin typeface="+mn-lt"/>
                <a:ea typeface="+mn-ea"/>
              </a:defRPr>
            </a:lvl2pPr>
            <a:lvl3pPr>
              <a:defRPr lang="zh-CN" altLang="en-US" sz="1800" smtClean="0">
                <a:solidFill>
                  <a:schemeClr val="tx1"/>
                </a:solidFill>
                <a:latin typeface="+mn-lt"/>
                <a:ea typeface="+mn-ea"/>
              </a:defRPr>
            </a:lvl3pPr>
            <a:lvl4pPr>
              <a:defRPr lang="zh-CN" altLang="en-US" sz="1800" smtClean="0">
                <a:solidFill>
                  <a:schemeClr val="tx1"/>
                </a:solidFill>
                <a:latin typeface="+mn-lt"/>
                <a:ea typeface="+mn-ea"/>
              </a:defRPr>
            </a:lvl4pPr>
            <a:lvl5pPr>
              <a:defRPr lang="zh-CN" altLang="en-US" sz="1800">
                <a:solidFill>
                  <a:schemeClr val="tx1"/>
                </a:solidFill>
                <a:latin typeface="+mn-lt"/>
                <a:ea typeface="+mn-ea"/>
              </a:defRPr>
            </a:lvl5pPr>
          </a:lstStyle>
          <a:p>
            <a:pPr marL="228600" marR="0" lvl="0" indent="-228600" algn="ctr">
              <a:spcAft>
                <a:spcPts val="0"/>
              </a:spcAft>
              <a:buClrTx/>
              <a:buSzTx/>
            </a:pPr>
            <a:r>
              <a:rPr lang="zh-CN" altLang="en-US" dirty="0"/>
              <a:t>单击此处编辑副标题</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7" cstate="email"/>
          <a:stretch>
            <a:fillRect/>
          </a:stretch>
        </p:blipFill>
        <p:spPr>
          <a:xfrm>
            <a:off x="10761381" y="5404742"/>
            <a:ext cx="1042416" cy="1231392"/>
          </a:xfrm>
          <a:prstGeom prst="rect">
            <a:avLst/>
          </a:prstGeom>
        </p:spPr>
      </p:pic>
      <p:sp>
        <p:nvSpPr>
          <p:cNvPr id="2" name="标题 1"/>
          <p:cNvSpPr>
            <a:spLocks noGrp="1"/>
          </p:cNvSpPr>
          <p:nvPr>
            <p:ph type="title"/>
            <p:custDataLst>
              <p:tags r:id="rId2"/>
            </p:custDataLst>
          </p:nvPr>
        </p:nvSpPr>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4"/>
            </p:custDataLst>
          </p:nvPr>
        </p:nvSpPr>
        <p:spPr/>
        <p:txBody>
          <a:bodyPr/>
          <a:lstStyle>
            <a:lvl1pPr>
              <a:defRPr baseline="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5"/>
            </p:custDataLst>
          </p:nvPr>
        </p:nvSpPr>
        <p:spPr/>
        <p:txBody>
          <a:bodyPr/>
          <a:lstStyle>
            <a:lvl1pPr>
              <a:defRPr baseline="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幼圆" panose="02010509060101010101" pitchFamily="49" charset="-122"/>
            </a:endParaRPr>
          </a:p>
        </p:txBody>
      </p:sp>
      <p:pic>
        <p:nvPicPr>
          <p:cNvPr id="10" name="图片 9"/>
          <p:cNvPicPr>
            <a:picLocks noChangeAspect="1"/>
          </p:cNvPicPr>
          <p:nvPr>
            <p:custDataLst>
              <p:tags r:id="rId2"/>
            </p:custDataLst>
          </p:nvPr>
        </p:nvPicPr>
        <p:blipFill>
          <a:blip r:embed="rId9" cstate="email"/>
          <a:stretch>
            <a:fillRect/>
          </a:stretch>
        </p:blipFill>
        <p:spPr>
          <a:xfrm>
            <a:off x="10355788" y="4947361"/>
            <a:ext cx="1316850" cy="1463167"/>
          </a:xfrm>
          <a:prstGeom prst="rect">
            <a:avLst/>
          </a:prstGeom>
        </p:spPr>
      </p:pic>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单击此处编辑标题</a:t>
            </a:r>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vl2pPr>
              <a:defRPr baseline="0">
                <a:solidFill>
                  <a:schemeClr val="tx1">
                    <a:lumMod val="85000"/>
                    <a:lumOff val="15000"/>
                  </a:schemeClr>
                </a:solidFill>
                <a:latin typeface="Arial" panose="020B0604020202020204" pitchFamily="34" charset="0"/>
                <a:ea typeface="幼圆" panose="02010509060101010101" pitchFamily="49" charset="-122"/>
              </a:defRPr>
            </a:lvl2pPr>
            <a:lvl3pPr>
              <a:defRPr baseline="0">
                <a:solidFill>
                  <a:schemeClr val="tx1">
                    <a:lumMod val="85000"/>
                    <a:lumOff val="15000"/>
                  </a:schemeClr>
                </a:solidFill>
                <a:latin typeface="Arial" panose="020B0604020202020204" pitchFamily="34" charset="0"/>
                <a:ea typeface="幼圆" panose="02010509060101010101" pitchFamily="49" charset="-122"/>
              </a:defRPr>
            </a:lvl3pPr>
            <a:lvl4pPr>
              <a:defRPr baseline="0">
                <a:solidFill>
                  <a:schemeClr val="tx1">
                    <a:lumMod val="85000"/>
                    <a:lumOff val="15000"/>
                  </a:schemeClr>
                </a:solidFill>
                <a:latin typeface="Arial" panose="020B0604020202020204" pitchFamily="34" charset="0"/>
                <a:ea typeface="幼圆" panose="02010509060101010101" pitchFamily="49" charset="-122"/>
              </a:defRPr>
            </a:lvl4pPr>
            <a:lvl5pPr>
              <a:defRPr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p:custDataLst>
              <p:tags r:id="rId1"/>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dirty="0">
              <a:solidFill>
                <a:prstClr val="white"/>
              </a:solidFill>
              <a:ea typeface="幼圆" panose="02010509060101010101" pitchFamily="49" charset="-122"/>
              <a:sym typeface="+mn-ea"/>
            </a:endParaRPr>
          </a:p>
        </p:txBody>
      </p:sp>
      <p:pic>
        <p:nvPicPr>
          <p:cNvPr id="11" name="图片 10"/>
          <p:cNvPicPr>
            <a:picLocks noChangeAspect="1"/>
          </p:cNvPicPr>
          <p:nvPr>
            <p:custDataLst>
              <p:tags r:id="rId2"/>
            </p:custDataLst>
          </p:nvPr>
        </p:nvPicPr>
        <p:blipFill>
          <a:blip r:embed="rId10" cstate="email"/>
          <a:stretch>
            <a:fillRect/>
          </a:stretch>
        </p:blipFill>
        <p:spPr>
          <a:xfrm>
            <a:off x="800868" y="5719287"/>
            <a:ext cx="1194920" cy="987638"/>
          </a:xfrm>
          <a:prstGeom prst="rect">
            <a:avLst/>
          </a:prstGeom>
        </p:spPr>
      </p:pic>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编辑标题</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vl2pPr>
              <a:defRPr baseline="0">
                <a:solidFill>
                  <a:schemeClr val="tx1">
                    <a:lumMod val="85000"/>
                    <a:lumOff val="15000"/>
                  </a:schemeClr>
                </a:solidFill>
                <a:latin typeface="Arial" panose="020B0604020202020204" pitchFamily="34" charset="0"/>
                <a:ea typeface="幼圆" panose="02010509060101010101" pitchFamily="49" charset="-122"/>
              </a:defRPr>
            </a:lvl2pPr>
            <a:lvl3pPr>
              <a:defRPr baseline="0">
                <a:solidFill>
                  <a:schemeClr val="tx1">
                    <a:lumMod val="85000"/>
                    <a:lumOff val="15000"/>
                  </a:schemeClr>
                </a:solidFill>
                <a:latin typeface="Arial" panose="020B0604020202020204" pitchFamily="34" charset="0"/>
                <a:ea typeface="幼圆" panose="02010509060101010101" pitchFamily="49" charset="-122"/>
              </a:defRPr>
            </a:lvl3pPr>
            <a:lvl4pPr>
              <a:defRPr baseline="0">
                <a:solidFill>
                  <a:schemeClr val="tx1">
                    <a:lumMod val="85000"/>
                    <a:lumOff val="15000"/>
                  </a:schemeClr>
                </a:solidFill>
                <a:latin typeface="Arial" panose="020B0604020202020204" pitchFamily="34" charset="0"/>
                <a:ea typeface="幼圆" panose="02010509060101010101" pitchFamily="49" charset="-122"/>
              </a:defRPr>
            </a:lvl4pPr>
            <a:lvl5pPr>
              <a:defRPr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8" name="图片 7"/>
          <p:cNvPicPr>
            <a:picLocks noChangeAspect="1"/>
          </p:cNvPicPr>
          <p:nvPr>
            <p:custDataLst>
              <p:tags r:id="rId2"/>
            </p:custDataLst>
          </p:nvPr>
        </p:nvPicPr>
        <p:blipFill>
          <a:blip r:embed="rId10" cstate="email"/>
          <a:stretch>
            <a:fillRect/>
          </a:stretch>
        </p:blipFill>
        <p:spPr>
          <a:xfrm>
            <a:off x="370099" y="341387"/>
            <a:ext cx="1944793" cy="969348"/>
          </a:xfrm>
          <a:prstGeom prst="rect">
            <a:avLst/>
          </a:prstGeom>
        </p:spPr>
      </p:pic>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a:t>单击此处编辑母版标题样式</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11" name="图片 10"/>
          <p:cNvPicPr>
            <a:picLocks noChangeAspect="1"/>
          </p:cNvPicPr>
          <p:nvPr>
            <p:custDataLst>
              <p:tags r:id="rId2"/>
            </p:custDataLst>
          </p:nvPr>
        </p:nvPicPr>
        <p:blipFill>
          <a:blip r:embed="rId10" cstate="email"/>
          <a:stretch>
            <a:fillRect/>
          </a:stretch>
        </p:blipFill>
        <p:spPr>
          <a:xfrm>
            <a:off x="678005" y="349291"/>
            <a:ext cx="1213209" cy="652329"/>
          </a:xfrm>
          <a:prstGeom prst="rect">
            <a:avLst/>
          </a:prstGeom>
        </p:spPr>
      </p:pic>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latin typeface="Arial" panose="020B0604020202020204" pitchFamily="34" charset="0"/>
                <a:ea typeface="幼圆" panose="02010509060101010101" pitchFamily="49"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8" name="图片 7"/>
          <p:cNvPicPr>
            <a:picLocks noChangeAspect="1"/>
          </p:cNvPicPr>
          <p:nvPr>
            <p:custDataLst>
              <p:tags r:id="rId2"/>
            </p:custDataLst>
          </p:nvPr>
        </p:nvPicPr>
        <p:blipFill>
          <a:blip r:embed="rId12" cstate="email"/>
          <a:stretch>
            <a:fillRect/>
          </a:stretch>
        </p:blipFill>
        <p:spPr>
          <a:xfrm>
            <a:off x="11283327" y="5955297"/>
            <a:ext cx="426720" cy="664464"/>
          </a:xfrm>
          <a:prstGeom prst="rect">
            <a:avLst/>
          </a:prstGeom>
        </p:spPr>
      </p:pic>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8" name="图片 7"/>
          <p:cNvPicPr>
            <a:picLocks noChangeAspect="1"/>
          </p:cNvPicPr>
          <p:nvPr>
            <p:custDataLst>
              <p:tags r:id="rId2"/>
            </p:custDataLst>
          </p:nvPr>
        </p:nvPicPr>
        <p:blipFill>
          <a:blip r:embed="rId9" cstate="email"/>
          <a:stretch>
            <a:fillRect/>
          </a:stretch>
        </p:blipFill>
        <p:spPr>
          <a:xfrm>
            <a:off x="372366" y="220344"/>
            <a:ext cx="11717528" cy="6456224"/>
          </a:xfrm>
          <a:prstGeom prst="rect">
            <a:avLst/>
          </a:prstGeom>
        </p:spPr>
      </p:pic>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单击此处编辑标题</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9" name="图片 8"/>
          <p:cNvPicPr>
            <a:picLocks noChangeAspect="1"/>
          </p:cNvPicPr>
          <p:nvPr>
            <p:custDataLst>
              <p:tags r:id="rId1"/>
            </p:custDataLst>
          </p:nvPr>
        </p:nvPicPr>
        <p:blipFill>
          <a:blip r:embed="rId8" cstate="email"/>
          <a:stretch>
            <a:fillRect/>
          </a:stretch>
        </p:blipFill>
        <p:spPr>
          <a:xfrm>
            <a:off x="800868" y="5719287"/>
            <a:ext cx="1194920" cy="987638"/>
          </a:xfrm>
          <a:prstGeom prst="rect">
            <a:avLst/>
          </a:prstGeom>
        </p:spPr>
      </p:pic>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5" name="页脚占位符 4"/>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6" name="灯片编号占位符 5"/>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7"/>
          <a:stretch>
            <a:fillRect/>
          </a:stretch>
        </p:blipFill>
        <p:spPr>
          <a:xfrm>
            <a:off x="579885" y="522533"/>
            <a:ext cx="11161789" cy="6040201"/>
          </a:xfrm>
          <a:prstGeom prst="rect">
            <a:avLst/>
          </a:prstGeom>
        </p:spPr>
      </p:pic>
      <p:sp>
        <p:nvSpPr>
          <p:cNvPr id="2" name="标题 1"/>
          <p:cNvSpPr>
            <a:spLocks noGrp="1"/>
          </p:cNvSpPr>
          <p:nvPr>
            <p:ph type="title" hasCustomPrompt="1"/>
            <p:custDataLst>
              <p:tags r:id="rId2"/>
            </p:custDataLst>
          </p:nvPr>
        </p:nvSpPr>
        <p:spPr>
          <a:xfrm>
            <a:off x="3331210" y="3522345"/>
            <a:ext cx="6367780" cy="1011555"/>
          </a:xfrm>
          <a:noFill/>
        </p:spPr>
        <p:txBody>
          <a:bodyPr wrap="square" lIns="91440" tIns="45720" rIns="91440" bIns="45720" rtlCol="0" anchor="ctr" anchorCtr="0">
            <a:normAutofit/>
          </a:bodyPr>
          <a:lstStyle>
            <a:lvl1pPr algn="ctr">
              <a:defRPr kumimoji="0" lang="zh-CN" altLang="en-US" sz="4800" b="0" i="0" baseline="0" dirty="0">
                <a:ln>
                  <a:noFill/>
                </a:ln>
                <a:effectLst/>
                <a:uLnTx/>
                <a:latin typeface="Arial" panose="020B0604020202020204" pitchFamily="34" charset="0"/>
                <a:ea typeface="汉仪乐喵体W" panose="00020600040101010101" pitchFamily="18" charset="-122"/>
                <a:cs typeface="+mn-cs"/>
              </a:defRPr>
            </a:lvl1pPr>
          </a:lstStyle>
          <a:p>
            <a:pPr marL="0" marR="0" lvl="0" indent="0" algn="ctr">
              <a:lnSpc>
                <a:spcPct val="130000"/>
              </a:lnSpc>
              <a:spcBef>
                <a:spcPts val="0"/>
              </a:spcBef>
              <a:spcAft>
                <a:spcPts val="0"/>
              </a:spcAft>
              <a:buClrTx/>
              <a:buSzTx/>
              <a:buFontTx/>
            </a:pPr>
            <a:r>
              <a:rPr lang="zh-CN" altLang="en-US" dirty="0"/>
              <a:t>单击此处编辑标题</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5" name="页脚占位符 4"/>
          <p:cNvSpPr>
            <a:spLocks noGrp="1"/>
          </p:cNvSpPr>
          <p:nvPr>
            <p:ph type="ftr" sz="quarter" idx="11"/>
            <p:custDataLst>
              <p:tags r:id="rId4"/>
            </p:custDataLst>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p:cNvPicPr>
            <a:picLocks noChangeAspect="1"/>
          </p:cNvPicPr>
          <p:nvPr>
            <p:custDataLst>
              <p:tags r:id="rId1"/>
            </p:custDataLst>
          </p:nvPr>
        </p:nvPicPr>
        <p:blipFill>
          <a:blip r:embed="rId9" cstate="email"/>
          <a:stretch>
            <a:fillRect/>
          </a:stretch>
        </p:blipFill>
        <p:spPr>
          <a:xfrm>
            <a:off x="800868" y="5719287"/>
            <a:ext cx="1194920" cy="987638"/>
          </a:xfrm>
          <a:prstGeom prst="rect">
            <a:avLst/>
          </a:prstGeom>
        </p:spPr>
      </p:pic>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幼圆" panose="02010509060101010101" pitchFamily="49" charset="-122"/>
              </a:defRPr>
            </a:lvl1pPr>
            <a:lvl2pPr>
              <a:defRPr sz="1600" baseline="0">
                <a:solidFill>
                  <a:schemeClr val="tx1">
                    <a:lumMod val="85000"/>
                    <a:lumOff val="15000"/>
                  </a:schemeClr>
                </a:solidFill>
                <a:latin typeface="Arial" panose="020B0604020202020204" pitchFamily="34" charset="0"/>
                <a:ea typeface="幼圆" panose="02010509060101010101" pitchFamily="49" charset="-122"/>
              </a:defRPr>
            </a:lvl2pPr>
            <a:lvl3pPr>
              <a:defRPr sz="1600" baseline="0">
                <a:solidFill>
                  <a:schemeClr val="tx1">
                    <a:lumMod val="85000"/>
                    <a:lumOff val="15000"/>
                  </a:schemeClr>
                </a:solidFill>
                <a:latin typeface="Arial" panose="020B0604020202020204" pitchFamily="34" charset="0"/>
                <a:ea typeface="幼圆" panose="02010509060101010101" pitchFamily="49" charset="-122"/>
              </a:defRPr>
            </a:lvl3pPr>
            <a:lvl4pPr>
              <a:defRPr sz="1600" baseline="0">
                <a:solidFill>
                  <a:schemeClr val="tx1">
                    <a:lumMod val="85000"/>
                    <a:lumOff val="15000"/>
                  </a:schemeClr>
                </a:solidFill>
                <a:latin typeface="Arial" panose="020B0604020202020204" pitchFamily="34" charset="0"/>
                <a:ea typeface="幼圆" panose="02010509060101010101" pitchFamily="49" charset="-122"/>
              </a:defRPr>
            </a:lvl4pPr>
            <a:lvl5pPr>
              <a:defRPr sz="1600"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6" name="页脚占位符 5"/>
          <p:cNvSpPr>
            <a:spLocks noGrp="1"/>
          </p:cNvSpPr>
          <p:nvPr>
            <p:ph type="ftr" sz="quarter" idx="11"/>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7" name="灯片编号占位符 6"/>
          <p:cNvSpPr>
            <a:spLocks noGrp="1"/>
          </p:cNvSpPr>
          <p:nvPr>
            <p:ph type="sldNum" sz="quarter" idx="12"/>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a:blip r:embed="rId11" cstate="email"/>
          <a:stretch>
            <a:fillRect/>
          </a:stretch>
        </p:blipFill>
        <p:spPr>
          <a:xfrm>
            <a:off x="10355788" y="4947361"/>
            <a:ext cx="1316850" cy="1463167"/>
          </a:xfrm>
          <a:prstGeom prst="rect">
            <a:avLst/>
          </a:prstGeom>
        </p:spPr>
      </p:pic>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幼圆" panose="020105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8" name="页脚占位符 7"/>
          <p:cNvSpPr>
            <a:spLocks noGrp="1"/>
          </p:cNvSpPr>
          <p:nvPr>
            <p:ph type="ftr" sz="quarter" idx="11"/>
            <p:custDataLst>
              <p:tags r:id="rId8"/>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9" name="灯片编号占位符 8"/>
          <p:cNvSpPr>
            <a:spLocks noGrp="1"/>
          </p:cNvSpPr>
          <p:nvPr>
            <p:ph type="sldNum" sz="quarter" idx="12"/>
            <p:custDataLst>
              <p:tags r:id="rId9"/>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7" cstate="email"/>
          <a:stretch>
            <a:fillRect/>
          </a:stretch>
        </p:blipFill>
        <p:spPr>
          <a:xfrm>
            <a:off x="376936" y="465836"/>
            <a:ext cx="11387328" cy="6129528"/>
          </a:xfrm>
          <a:prstGeom prst="rect">
            <a:avLst/>
          </a:prstGeom>
        </p:spPr>
      </p:pic>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3" name="页脚占位符 2"/>
          <p:cNvSpPr>
            <a:spLocks noGrp="1"/>
          </p:cNvSpPr>
          <p:nvPr>
            <p:ph type="ftr" sz="quarter" idx="11"/>
            <p:custDataLst>
              <p:tags r:id="rId2"/>
            </p:custDataLst>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9" cstate="email"/>
          <a:stretch>
            <a:fillRect/>
          </a:stretch>
        </p:blipFill>
        <p:spPr>
          <a:xfrm>
            <a:off x="10761381" y="5404742"/>
            <a:ext cx="1042416" cy="1231392"/>
          </a:xfrm>
          <a:prstGeom prst="rect">
            <a:avLst/>
          </a:prstGeom>
        </p:spPr>
      </p:pic>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9EFD9D74-47D9-4702-A33C-335B63B48DBF}" type="datetimeFigureOut">
              <a:rPr lang="zh-CN" altLang="en-US" smtClean="0">
                <a:solidFill>
                  <a:prstClr val="black">
                    <a:tint val="75000"/>
                  </a:prstClr>
                </a:solidFill>
              </a:rPr>
              <a:t>2021/1/22</a:t>
            </a:fld>
            <a:endParaRPr lang="zh-CN" altLang="en-US" dirty="0">
              <a:solidFill>
                <a:prstClr val="black">
                  <a:tint val="75000"/>
                </a:prstClr>
              </a:solidFill>
            </a:endParaRPr>
          </a:p>
        </p:txBody>
      </p:sp>
      <p:sp>
        <p:nvSpPr>
          <p:cNvPr id="6" name="页脚占位符 5"/>
          <p:cNvSpPr>
            <a:spLocks noGrp="1"/>
          </p:cNvSpPr>
          <p:nvPr>
            <p:ph type="ftr" sz="quarter" idx="11"/>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7" name="灯片编号占位符 6"/>
          <p:cNvSpPr>
            <a:spLocks noGrp="1"/>
          </p:cNvSpPr>
          <p:nvPr>
            <p:ph type="sldNum" sz="quarter" idx="12"/>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FABC47A4-756D-490B-A52F-7D9E2C9FC05F}"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8" cstate="email"/>
          <a:stretch>
            <a:fillRect/>
          </a:stretch>
        </p:blipFill>
        <p:spPr>
          <a:xfrm>
            <a:off x="11283327" y="5955297"/>
            <a:ext cx="426720" cy="664464"/>
          </a:xfrm>
          <a:prstGeom prst="rect">
            <a:avLst/>
          </a:prstGeom>
        </p:spPr>
      </p:pic>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5" name="页脚占位符 4"/>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6" name="灯片编号占位符 5"/>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baseline="0">
                <a:solidFill>
                  <a:schemeClr val="tx1">
                    <a:tint val="75000"/>
                  </a:schemeClr>
                </a:solidFill>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t>2021/1/22</a:t>
            </a:fld>
            <a:endParaRPr lang="zh-CN" altLang="en-US">
              <a:solidFill>
                <a:prstClr val="black">
                  <a:tint val="75000"/>
                </a:prstClr>
              </a:solidFill>
            </a:endParaRPr>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baseline="0">
                <a:solidFill>
                  <a:schemeClr val="tx1">
                    <a:tint val="75000"/>
                  </a:schemeClr>
                </a:solidFill>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baseline="0">
                <a:solidFill>
                  <a:schemeClr val="tx1">
                    <a:tint val="75000"/>
                  </a:schemeClr>
                </a:solidFill>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t>‹#›</a:t>
            </a:fld>
            <a:endParaRPr lang="zh-CN" altLang="en-US" dirty="0">
              <a:solidFill>
                <a:prstClr val="black">
                  <a:tint val="75000"/>
                </a:prstClr>
              </a:solidFill>
            </a:endParaRPr>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幼圆" panose="02010509060101010101" pitchFamily="49"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1.GIF"/></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1.GIF"/></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alpha val="20000"/>
          </a:schemeClr>
        </a:solidFill>
        <a:effectLst/>
      </p:bgPr>
    </p:bg>
    <p:spTree>
      <p:nvGrpSpPr>
        <p:cNvPr id="1" name=""/>
        <p:cNvGrpSpPr/>
        <p:nvPr/>
      </p:nvGrpSpPr>
      <p:grpSpPr>
        <a:xfrm>
          <a:off x="0" y="0"/>
          <a:ext cx="0" cy="0"/>
          <a:chOff x="0" y="0"/>
          <a:chExt cx="0" cy="0"/>
        </a:xfrm>
      </p:grpSpPr>
      <p:grpSp>
        <p:nvGrpSpPr>
          <p:cNvPr id="16" name="组合 15"/>
          <p:cNvGrpSpPr/>
          <p:nvPr/>
        </p:nvGrpSpPr>
        <p:grpSpPr>
          <a:xfrm>
            <a:off x="0" y="0"/>
            <a:ext cx="12301220" cy="6833870"/>
            <a:chOff x="0" y="0"/>
            <a:chExt cx="19390" cy="10762"/>
          </a:xfrm>
        </p:grpSpPr>
        <p:grpSp>
          <p:nvGrpSpPr>
            <p:cNvPr id="2" name="组合 1"/>
            <p:cNvGrpSpPr/>
            <p:nvPr/>
          </p:nvGrpSpPr>
          <p:grpSpPr>
            <a:xfrm>
              <a:off x="0" y="0"/>
              <a:ext cx="19390" cy="10763"/>
              <a:chOff x="0" y="0"/>
              <a:chExt cx="12192000" cy="6834563"/>
            </a:xfrm>
            <a:solidFill>
              <a:schemeClr val="accent3">
                <a:lumMod val="20000"/>
                <a:lumOff val="80000"/>
              </a:schemeClr>
            </a:solidFill>
          </p:grpSpPr>
          <p:sp>
            <p:nvSpPr>
              <p:cNvPr id="3" name="矩形 2"/>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2" name="矩形 11"/>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3" name="矩形 12"/>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4" name="矩形 13"/>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17" name="圆角矩形 16"/>
            <p:cNvSpPr/>
            <p:nvPr/>
          </p:nvSpPr>
          <p:spPr>
            <a:xfrm>
              <a:off x="15244" y="90"/>
              <a:ext cx="3956" cy="1095"/>
            </a:xfrm>
            <a:prstGeom prst="roundRect">
              <a:avLst>
                <a:gd name="adj" fmla="val 45014"/>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descr="大桥教育.png"/>
            <p:cNvPicPr>
              <a:picLocks noChangeAspect="1"/>
            </p:cNvPicPr>
            <p:nvPr/>
          </p:nvPicPr>
          <p:blipFill>
            <a:blip r:embed="rId2"/>
            <a:stretch>
              <a:fillRect/>
            </a:stretch>
          </p:blipFill>
          <p:spPr>
            <a:xfrm>
              <a:off x="15630" y="180"/>
              <a:ext cx="3308" cy="915"/>
            </a:xfrm>
            <a:prstGeom prst="rect">
              <a:avLst/>
            </a:prstGeom>
          </p:spPr>
        </p:pic>
      </p:grpSp>
      <p:sp>
        <p:nvSpPr>
          <p:cNvPr id="5" name="标题 1"/>
          <p:cNvSpPr>
            <a:spLocks noGrp="1"/>
          </p:cNvSpPr>
          <p:nvPr/>
        </p:nvSpPr>
        <p:spPr>
          <a:xfrm>
            <a:off x="1126764" y="1683472"/>
            <a:ext cx="10220325" cy="25171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b="1" dirty="0">
                <a:solidFill>
                  <a:prstClr val="black"/>
                </a:solidFill>
                <a:latin typeface="Adobe 楷体 Std R" panose="02020400000000000000" pitchFamily="18" charset="-122"/>
                <a:ea typeface="Adobe 楷体 Std R" panose="02020400000000000000" pitchFamily="18" charset="-122"/>
              </a:rPr>
              <a:t>爱学习新概念</a:t>
            </a:r>
            <a:r>
              <a:rPr lang="en-US" altLang="zh-CN" dirty="0" smtClean="0">
                <a:solidFill>
                  <a:prstClr val="black"/>
                </a:solidFill>
                <a:latin typeface="Tahoma" panose="020B0604030504040204" pitchFamily="34" charset="0"/>
                <a:ea typeface="Tahoma" panose="020B0604030504040204" pitchFamily="34" charset="0"/>
                <a:cs typeface="Tahoma" panose="020B0604030504040204" pitchFamily="34" charset="0"/>
              </a:rPr>
              <a:t>L37-48</a:t>
            </a:r>
            <a:r>
              <a:rPr lang="zh-CN" altLang="en-US" b="1" dirty="0">
                <a:solidFill>
                  <a:prstClr val="black"/>
                </a:solidFill>
                <a:latin typeface="Adobe 楷体 Std R" panose="02020400000000000000" pitchFamily="18" charset="-122"/>
                <a:ea typeface="Adobe 楷体 Std R" panose="02020400000000000000" pitchFamily="18" charset="-122"/>
              </a:rPr>
              <a:t>复习课课</a:t>
            </a:r>
            <a:r>
              <a:rPr lang="zh-CN" altLang="en-US" b="1" dirty="0" smtClean="0">
                <a:solidFill>
                  <a:prstClr val="black"/>
                </a:solidFill>
                <a:latin typeface="Adobe 楷体 Std R" panose="02020400000000000000" pitchFamily="18" charset="-122"/>
                <a:ea typeface="Adobe 楷体 Std R" panose="02020400000000000000" pitchFamily="18" charset="-122"/>
              </a:rPr>
              <a:t>后</a:t>
            </a:r>
            <a:r>
              <a:rPr lang="zh-CN" altLang="en-US" b="1" dirty="0">
                <a:solidFill>
                  <a:prstClr val="black"/>
                </a:solidFill>
                <a:latin typeface="Adobe 楷体 Std R" panose="02020400000000000000" pitchFamily="18" charset="-122"/>
                <a:ea typeface="Adobe 楷体 Std R" panose="02020400000000000000" pitchFamily="18" charset="-122"/>
              </a:rPr>
              <a:t>作业</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圆角矩形 1"/>
          <p:cNvSpPr/>
          <p:nvPr/>
        </p:nvSpPr>
        <p:spPr>
          <a:xfrm>
            <a:off x="9801225" y="57150"/>
            <a:ext cx="2402840" cy="580390"/>
          </a:xfrm>
          <a:prstGeom prst="roundRect">
            <a:avLst>
              <a:gd name="adj" fmla="val 45014"/>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519430" y="645160"/>
            <a:ext cx="11320145" cy="5515610"/>
          </a:xfrm>
          <a:prstGeom prst="rect">
            <a:avLst/>
          </a:prstGeom>
          <a:noFill/>
        </p:spPr>
        <p:txBody>
          <a:bodyPr wrap="square" rtlCol="0">
            <a:spAutoFit/>
          </a:bodyPr>
          <a:lstStyle/>
          <a:p>
            <a:pPr>
              <a:lnSpc>
                <a:spcPct val="140000"/>
              </a:lnSpc>
            </a:pPr>
            <a:r>
              <a:rPr lang="en-US" sz="2800">
                <a:latin typeface="Tahoma" panose="020B0604030504040204" pitchFamily="34" charset="0"/>
                <a:cs typeface="Tahoma" panose="020B0604030504040204" pitchFamily="34" charset="0"/>
                <a:sym typeface="+mn-ea"/>
              </a:rPr>
              <a:t>3. Zhang Peng is going _______on Saturday afternoon.</a:t>
            </a:r>
          </a:p>
          <a:p>
            <a:pPr>
              <a:lnSpc>
                <a:spcPct val="140000"/>
              </a:lnSpc>
            </a:pPr>
            <a:r>
              <a:rPr lang="en-US" sz="2800">
                <a:latin typeface="Tahoma" panose="020B0604030504040204" pitchFamily="34" charset="0"/>
                <a:cs typeface="Tahoma" panose="020B0604030504040204" pitchFamily="34" charset="0"/>
                <a:sym typeface="+mn-ea"/>
              </a:rPr>
              <a:t>  A. to visit supermarket           B. to buy some milk  </a:t>
            </a:r>
          </a:p>
          <a:p>
            <a:pPr>
              <a:lnSpc>
                <a:spcPct val="140000"/>
              </a:lnSpc>
            </a:pPr>
            <a:r>
              <a:rPr lang="en-US" sz="2800">
                <a:latin typeface="Tahoma" panose="020B0604030504040204" pitchFamily="34" charset="0"/>
                <a:cs typeface="Tahoma" panose="020B0604030504040204" pitchFamily="34" charset="0"/>
                <a:sym typeface="+mn-ea"/>
              </a:rPr>
              <a:t>  C. to visit his grandparents     D. to climb mountains</a:t>
            </a:r>
          </a:p>
          <a:p>
            <a:pPr>
              <a:lnSpc>
                <a:spcPct val="140000"/>
              </a:lnSpc>
            </a:pPr>
            <a:r>
              <a:rPr lang="en-US" sz="2800">
                <a:latin typeface="Tahoma" panose="020B0604030504040204" pitchFamily="34" charset="0"/>
                <a:cs typeface="Tahoma" panose="020B0604030504040204" pitchFamily="34" charset="0"/>
                <a:sym typeface="+mn-ea"/>
              </a:rPr>
              <a:t>4. Zhang Peng is going _______on Sunday morning.</a:t>
            </a:r>
          </a:p>
          <a:p>
            <a:pPr>
              <a:lnSpc>
                <a:spcPct val="140000"/>
              </a:lnSpc>
            </a:pPr>
            <a:r>
              <a:rPr lang="en-US" sz="2800">
                <a:latin typeface="Tahoma" panose="020B0604030504040204" pitchFamily="34" charset="0"/>
                <a:cs typeface="Tahoma" panose="020B0604030504040204" pitchFamily="34" charset="0"/>
                <a:sym typeface="+mn-ea"/>
              </a:rPr>
              <a:t>    A. to visit supermarket           B. to buy some milk  </a:t>
            </a:r>
          </a:p>
          <a:p>
            <a:pPr>
              <a:lnSpc>
                <a:spcPct val="140000"/>
              </a:lnSpc>
            </a:pPr>
            <a:r>
              <a:rPr lang="en-US" sz="2800">
                <a:latin typeface="Tahoma" panose="020B0604030504040204" pitchFamily="34" charset="0"/>
                <a:cs typeface="Tahoma" panose="020B0604030504040204" pitchFamily="34" charset="0"/>
                <a:sym typeface="+mn-ea"/>
              </a:rPr>
              <a:t>    C. to visit his grandparents     D. to climb mountains</a:t>
            </a:r>
          </a:p>
          <a:p>
            <a:pPr>
              <a:lnSpc>
                <a:spcPct val="140000"/>
              </a:lnSpc>
            </a:pPr>
            <a:r>
              <a:rPr lang="en-US" sz="2800">
                <a:latin typeface="Tahoma" panose="020B0604030504040204" pitchFamily="34" charset="0"/>
                <a:cs typeface="Tahoma" panose="020B0604030504040204" pitchFamily="34" charset="0"/>
                <a:sym typeface="+mn-ea"/>
              </a:rPr>
              <a:t>5. Zhang Peng is going home on  _______.</a:t>
            </a:r>
          </a:p>
          <a:p>
            <a:pPr>
              <a:lnSpc>
                <a:spcPct val="140000"/>
              </a:lnSpc>
            </a:pPr>
            <a:r>
              <a:rPr lang="en-US" sz="2800">
                <a:latin typeface="Tahoma" panose="020B0604030504040204" pitchFamily="34" charset="0"/>
                <a:cs typeface="Tahoma" panose="020B0604030504040204" pitchFamily="34" charset="0"/>
                <a:sym typeface="+mn-ea"/>
              </a:rPr>
              <a:t>    A. Monday      B. Friday       C. Saturday      D. Sunday</a:t>
            </a:r>
          </a:p>
          <a:p>
            <a:pPr>
              <a:lnSpc>
                <a:spcPct val="140000"/>
              </a:lnSpc>
            </a:pPr>
            <a:endParaRPr lang="en-US" sz="2800">
              <a:latin typeface="Tahoma" panose="020B0604030504040204" pitchFamily="34" charset="0"/>
              <a:cs typeface="Tahoma" panose="020B0604030504040204" pitchFamily="34" charset="0"/>
              <a:sym typeface="+mn-ea"/>
            </a:endParaRPr>
          </a:p>
        </p:txBody>
      </p:sp>
      <p:grpSp>
        <p:nvGrpSpPr>
          <p:cNvPr id="6" name="组合 5"/>
          <p:cNvGrpSpPr/>
          <p:nvPr/>
        </p:nvGrpSpPr>
        <p:grpSpPr>
          <a:xfrm>
            <a:off x="32385" y="12065"/>
            <a:ext cx="12192000" cy="6834563"/>
            <a:chOff x="0" y="0"/>
            <a:chExt cx="12192000" cy="6834563"/>
          </a:xfrm>
          <a:solidFill>
            <a:schemeClr val="accent3">
              <a:lumMod val="20000"/>
              <a:lumOff val="80000"/>
            </a:schemeClr>
          </a:solidFill>
        </p:grpSpPr>
        <p:sp>
          <p:nvSpPr>
            <p:cNvPr id="7" name="矩形 6"/>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8" name="矩形 7"/>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9" name="矩形 8"/>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0" name="矩形 9"/>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pic>
        <p:nvPicPr>
          <p:cNvPr id="4" name="图片 3" descr="大桥教育.png"/>
          <p:cNvPicPr>
            <a:picLocks noChangeAspect="1"/>
          </p:cNvPicPr>
          <p:nvPr/>
        </p:nvPicPr>
        <p:blipFill>
          <a:blip r:embed="rId3"/>
          <a:stretch>
            <a:fillRect/>
          </a:stretch>
        </p:blipFill>
        <p:spPr>
          <a:xfrm>
            <a:off x="9874443" y="298"/>
            <a:ext cx="2100777" cy="580835"/>
          </a:xfrm>
          <a:prstGeom prst="rect">
            <a:avLst/>
          </a:prstGeom>
        </p:spPr>
      </p:pic>
      <p:sp>
        <p:nvSpPr>
          <p:cNvPr id="12" name="文本框 11"/>
          <p:cNvSpPr txBox="1"/>
          <p:nvPr/>
        </p:nvSpPr>
        <p:spPr>
          <a:xfrm>
            <a:off x="4500245" y="784860"/>
            <a:ext cx="950595" cy="583565"/>
          </a:xfrm>
          <a:prstGeom prst="rect">
            <a:avLst/>
          </a:prstGeom>
          <a:noFill/>
        </p:spPr>
        <p:txBody>
          <a:bodyPr wrap="square" rtlCol="0">
            <a:spAutoFit/>
          </a:bodyPr>
          <a:lstStyle/>
          <a:p>
            <a:r>
              <a:rPr lang="en-US" altLang="zh-CN" sz="3200">
                <a:solidFill>
                  <a:srgbClr val="FF0000"/>
                </a:solidFill>
                <a:latin typeface="Tahoma" panose="020B0604030504040204" pitchFamily="34" charset="0"/>
                <a:cs typeface="Tahoma" panose="020B0604030504040204" pitchFamily="34" charset="0"/>
              </a:rPr>
              <a:t>C</a:t>
            </a:r>
          </a:p>
        </p:txBody>
      </p:sp>
      <p:sp>
        <p:nvSpPr>
          <p:cNvPr id="14" name="文本框 13"/>
          <p:cNvSpPr txBox="1"/>
          <p:nvPr/>
        </p:nvSpPr>
        <p:spPr>
          <a:xfrm>
            <a:off x="4500245" y="2553335"/>
            <a:ext cx="950595" cy="583565"/>
          </a:xfrm>
          <a:prstGeom prst="rect">
            <a:avLst/>
          </a:prstGeom>
          <a:noFill/>
        </p:spPr>
        <p:txBody>
          <a:bodyPr wrap="square" rtlCol="0">
            <a:spAutoFit/>
          </a:bodyPr>
          <a:lstStyle/>
          <a:p>
            <a:r>
              <a:rPr lang="en-US" altLang="zh-CN" sz="3200">
                <a:solidFill>
                  <a:srgbClr val="FF0000"/>
                </a:solidFill>
                <a:latin typeface="Tahoma" panose="020B0604030504040204" pitchFamily="34" charset="0"/>
                <a:cs typeface="Tahoma" panose="020B0604030504040204" pitchFamily="34" charset="0"/>
              </a:rPr>
              <a:t>D</a:t>
            </a:r>
          </a:p>
        </p:txBody>
      </p:sp>
      <p:sp>
        <p:nvSpPr>
          <p:cNvPr id="15" name="文本框 14"/>
          <p:cNvSpPr txBox="1"/>
          <p:nvPr/>
        </p:nvSpPr>
        <p:spPr>
          <a:xfrm>
            <a:off x="6023610" y="4290695"/>
            <a:ext cx="950595" cy="583565"/>
          </a:xfrm>
          <a:prstGeom prst="rect">
            <a:avLst/>
          </a:prstGeom>
          <a:noFill/>
        </p:spPr>
        <p:txBody>
          <a:bodyPr wrap="square" rtlCol="0">
            <a:spAutoFit/>
          </a:bodyPr>
          <a:lstStyle/>
          <a:p>
            <a:r>
              <a:rPr lang="en-US" altLang="zh-CN" sz="3200">
                <a:solidFill>
                  <a:srgbClr val="FF0000"/>
                </a:solidFill>
                <a:latin typeface="Tahoma" panose="020B0604030504040204" pitchFamily="34" charset="0"/>
                <a:cs typeface="Tahoma" panose="020B0604030504040204" pitchFamily="34" charset="0"/>
              </a:rPr>
              <a: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流程图: 终止 38"/>
          <p:cNvSpPr/>
          <p:nvPr/>
        </p:nvSpPr>
        <p:spPr>
          <a:xfrm>
            <a:off x="9723755" y="0"/>
            <a:ext cx="2468245" cy="662940"/>
          </a:xfrm>
          <a:prstGeom prst="flowChartTerminator">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latin typeface="Tahoma" panose="020B0604030504040204" pitchFamily="34" charset="0"/>
              <a:ea typeface="Adobe 楷体 Std R" panose="02020400000000000000" pitchFamily="18" charset="-122"/>
              <a:cs typeface="Tahoma" panose="020B0604030504040204" pitchFamily="34" charset="0"/>
            </a:endParaRPr>
          </a:p>
        </p:txBody>
      </p:sp>
      <p:grpSp>
        <p:nvGrpSpPr>
          <p:cNvPr id="6" name="组合 5"/>
          <p:cNvGrpSpPr/>
          <p:nvPr/>
        </p:nvGrpSpPr>
        <p:grpSpPr>
          <a:xfrm>
            <a:off x="0" y="0"/>
            <a:ext cx="12192000" cy="6834563"/>
            <a:chOff x="0" y="0"/>
            <a:chExt cx="12192000" cy="6834563"/>
          </a:xfrm>
          <a:solidFill>
            <a:schemeClr val="accent3">
              <a:lumMod val="20000"/>
              <a:lumOff val="80000"/>
            </a:schemeClr>
          </a:solidFill>
        </p:grpSpPr>
        <p:sp>
          <p:nvSpPr>
            <p:cNvPr id="7" name="矩形 6"/>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8" name="矩形 7"/>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9" name="矩形 8"/>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0" name="矩形 9"/>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pic>
        <p:nvPicPr>
          <p:cNvPr id="4" name="图片 3" descr="大桥教育.png"/>
          <p:cNvPicPr>
            <a:picLocks noChangeAspect="1"/>
          </p:cNvPicPr>
          <p:nvPr/>
        </p:nvPicPr>
        <p:blipFill>
          <a:blip r:embed="rId3"/>
          <a:stretch>
            <a:fillRect/>
          </a:stretch>
        </p:blipFill>
        <p:spPr>
          <a:xfrm>
            <a:off x="9833927" y="33264"/>
            <a:ext cx="2100777" cy="580835"/>
          </a:xfrm>
          <a:prstGeom prst="rect">
            <a:avLst/>
          </a:prstGeom>
        </p:spPr>
      </p:pic>
      <p:sp>
        <p:nvSpPr>
          <p:cNvPr id="11" name="文本框 10"/>
          <p:cNvSpPr txBox="1"/>
          <p:nvPr/>
        </p:nvSpPr>
        <p:spPr>
          <a:xfrm>
            <a:off x="653415" y="386715"/>
            <a:ext cx="2426970" cy="5863590"/>
          </a:xfrm>
          <a:prstGeom prst="rect">
            <a:avLst/>
          </a:prstGeom>
          <a:noFill/>
        </p:spPr>
        <p:txBody>
          <a:bodyPr wrap="square" rtlCol="0">
            <a:spAutoFit/>
          </a:bodyPr>
          <a:lstStyle/>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I.</a:t>
            </a:r>
            <a:r>
              <a:rPr lang="zh-CN" altLang="en-US" sz="2800" dirty="0">
                <a:latin typeface="Tahoma" panose="020B0604030504040204" pitchFamily="34" charset="0"/>
                <a:ea typeface="Adobe 楷体 Std R" panose="02020400000000000000" pitchFamily="18" charset="-122"/>
                <a:cs typeface="Tahoma" panose="020B0604030504040204" pitchFamily="34" charset="0"/>
              </a:rPr>
              <a:t>英汉互译 </a:t>
            </a:r>
          </a:p>
          <a:p>
            <a:pPr>
              <a:lnSpc>
                <a:spcPct val="110000"/>
              </a:lnSpc>
            </a:pPr>
            <a:endParaRPr lang="zh-CN" altLang="en-US" sz="2800" dirty="0">
              <a:latin typeface="Tahoma" panose="020B0604030504040204" pitchFamily="34" charset="0"/>
              <a:ea typeface="Adobe 楷体 Std R" panose="02020400000000000000" pitchFamily="18" charset="-122"/>
              <a:cs typeface="Tahoma" panose="020B0604030504040204" pitchFamily="34" charset="0"/>
            </a:endParaRPr>
          </a:p>
          <a:p>
            <a:pPr>
              <a:lnSpc>
                <a:spcPct val="12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  </a:t>
            </a:r>
            <a:r>
              <a:rPr lang="zh-CN" altLang="en-US"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啤酒</a:t>
            </a:r>
            <a:r>
              <a:rPr lang="en-US" altLang="zh-CN"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r>
              <a:rPr lang="zh-CN" altLang="en-US"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r>
              <a:rPr lang="en-US" altLang="zh-CN"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p>
          <a:p>
            <a:pPr>
              <a:lnSpc>
                <a:spcPct val="12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2.</a:t>
            </a:r>
            <a:r>
              <a:rPr lang="en-US" altLang="zh-CN"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r>
              <a:rPr lang="zh-CN" altLang="en-US"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香蕉</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                       </a:t>
            </a:r>
          </a:p>
          <a:p>
            <a:pPr>
              <a:lnSpc>
                <a:spcPct val="12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3.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 </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wine                        </a:t>
            </a:r>
          </a:p>
          <a:p>
            <a:pPr>
              <a:lnSpc>
                <a:spcPct val="12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4.  minute                     </a:t>
            </a:r>
          </a:p>
          <a:p>
            <a:pPr>
              <a:lnSpc>
                <a:spcPct val="12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5.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鸟</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                          </a:t>
            </a: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6. </a:t>
            </a:r>
            <a:r>
              <a:rPr lang="zh-CN"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老板</a:t>
            </a:r>
            <a:r>
              <a:rPr lang="en-US" altLang="zh-CN"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r>
              <a:rPr lang="zh-CN" altLang="en-US"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               </a:t>
            </a: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7.  </a:t>
            </a:r>
            <a:r>
              <a:rPr lang="zh-CN" altLang="en-US"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果酱</a:t>
            </a:r>
            <a:r>
              <a:rPr lang="en-US" altLang="zh-CN" sz="2800" dirty="0">
                <a:latin typeface="Adobe 楷体 Std R" panose="02020400000000000000" pitchFamily="18" charset="-122"/>
                <a:ea typeface="Adobe 楷体 Std R" panose="02020400000000000000" pitchFamily="18" charset="-122"/>
                <a:cs typeface="Adobe 楷体 Std R" panose="02020400000000000000" pitchFamily="18" charset="-122"/>
                <a:sym typeface="+mn-ea"/>
              </a:rPr>
              <a:t>  </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                        </a:t>
            </a:r>
          </a:p>
          <a:p>
            <a:pPr>
              <a:lnSpc>
                <a:spcPct val="10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8.  </a:t>
            </a:r>
            <a:r>
              <a:rPr lang="en-US" altLang="zh-CN" sz="2800" dirty="0" smtClean="0">
                <a:latin typeface="Tahoma" panose="020B0604030504040204" pitchFamily="34" charset="0"/>
                <a:ea typeface="Adobe 楷体 Std R" panose="02020400000000000000" pitchFamily="18" charset="-122"/>
                <a:cs typeface="Tahoma" panose="020B0604030504040204" pitchFamily="34" charset="0"/>
                <a:sym typeface="+mn-ea"/>
              </a:rPr>
              <a:t>cheese                      </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a:p>
            <a:pPr>
              <a:lnSpc>
                <a:spcPct val="10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9.  </a:t>
            </a:r>
            <a:r>
              <a:rPr lang="en-US" sz="2800" dirty="0">
                <a:latin typeface="Tahoma" panose="020B0604030504040204" pitchFamily="34" charset="0"/>
                <a:ea typeface="Adobe 楷体 Std R" panose="02020400000000000000" pitchFamily="18" charset="-122"/>
                <a:cs typeface="Tahoma" panose="020B0604030504040204" pitchFamily="34" charset="0"/>
                <a:sym typeface="+mn-ea"/>
              </a:rPr>
              <a:t>teapot</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                            </a:t>
            </a:r>
          </a:p>
          <a:p>
            <a:pPr>
              <a:lnSpc>
                <a:spcPct val="10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10.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蜂蜜</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   </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p:txBody>
      </p:sp>
      <p:sp>
        <p:nvSpPr>
          <p:cNvPr id="15" name="文本框 14"/>
          <p:cNvSpPr txBox="1"/>
          <p:nvPr/>
        </p:nvSpPr>
        <p:spPr>
          <a:xfrm>
            <a:off x="5869305" y="1319530"/>
            <a:ext cx="2578735" cy="4829810"/>
          </a:xfrm>
          <a:prstGeom prst="rect">
            <a:avLst/>
          </a:prstGeom>
          <a:noFill/>
        </p:spPr>
        <p:txBody>
          <a:bodyPr wrap="square" rtlCol="0">
            <a:spAutoFit/>
          </a:bodyPr>
          <a:lstStyle/>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11. </a:t>
            </a:r>
            <a:r>
              <a:rPr lang="en-US" sz="2800" dirty="0">
                <a:latin typeface="Tahoma" panose="020B0604030504040204" pitchFamily="34" charset="0"/>
                <a:ea typeface="Adobe 楷体 Std R" panose="02020400000000000000" pitchFamily="18" charset="-122"/>
                <a:cs typeface="Tahoma" panose="020B0604030504040204" pitchFamily="34" charset="0"/>
                <a:sym typeface="+mn-ea"/>
              </a:rPr>
              <a:t>tobacco</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 </a:t>
            </a: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12. favourite</a:t>
            </a: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13.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花瓶</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14.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饼干</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15. bookcase</a:t>
            </a: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16.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作业</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17. butter</a:t>
            </a: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18.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花</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19. </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蛋糕</a:t>
            </a:r>
            <a:endPar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endParaRPr>
          </a:p>
          <a:p>
            <a:pPr>
              <a:lnSpc>
                <a:spcPct val="11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20. </a:t>
            </a:r>
            <a:r>
              <a:rPr lang="en-US" sz="2800" dirty="0">
                <a:latin typeface="Tahoma" panose="020B0604030504040204" pitchFamily="34" charset="0"/>
                <a:ea typeface="Adobe 楷体 Std R" panose="02020400000000000000" pitchFamily="18" charset="-122"/>
                <a:cs typeface="Tahoma" panose="020B0604030504040204" pitchFamily="34" charset="0"/>
                <a:sym typeface="+mn-ea"/>
              </a:rPr>
              <a:t>kettle</a:t>
            </a:r>
          </a:p>
        </p:txBody>
      </p:sp>
      <p:sp>
        <p:nvSpPr>
          <p:cNvPr id="98" name="矩形 97"/>
          <p:cNvSpPr/>
          <p:nvPr/>
        </p:nvSpPr>
        <p:spPr>
          <a:xfrm>
            <a:off x="2892425" y="1362710"/>
            <a:ext cx="2768600" cy="4887595"/>
          </a:xfrm>
          <a:prstGeom prst="rect">
            <a:avLst/>
          </a:prstGeom>
        </p:spPr>
        <p:txBody>
          <a:bodyPr wrap="square">
            <a:spAutoFit/>
          </a:bodyPr>
          <a:lstStyle/>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p:txBody>
      </p:sp>
      <p:sp>
        <p:nvSpPr>
          <p:cNvPr id="22" name="矩形 21"/>
          <p:cNvSpPr/>
          <p:nvPr/>
        </p:nvSpPr>
        <p:spPr>
          <a:xfrm>
            <a:off x="8276554" y="1319530"/>
            <a:ext cx="2769616" cy="4887595"/>
          </a:xfrm>
          <a:prstGeom prst="rect">
            <a:avLst/>
          </a:prstGeom>
        </p:spPr>
        <p:txBody>
          <a:bodyPr wrap="square">
            <a:spAutoFit/>
          </a:bodyPr>
          <a:lstStyle/>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a:p>
            <a:pPr>
              <a:lnSpc>
                <a:spcPct val="120000"/>
              </a:lnSpc>
            </a:pPr>
            <a:r>
              <a:rPr lang="en-US" altLang="zh-CN" sz="2600" dirty="0" smtClean="0">
                <a:latin typeface="Adobe 楷体 Std R" panose="02020400000000000000" pitchFamily="18" charset="-122"/>
                <a:ea typeface="Adobe 楷体 Std R" panose="02020400000000000000" pitchFamily="18" charset="-122"/>
              </a:rPr>
              <a:t>_______________</a:t>
            </a:r>
            <a:endParaRPr lang="en-US" altLang="zh-CN" sz="2600" dirty="0">
              <a:latin typeface="Adobe 楷体 Std R" panose="02020400000000000000" pitchFamily="18" charset="-122"/>
              <a:ea typeface="Adobe 楷体 Std R" panose="02020400000000000000" pitchFamily="18" charset="-122"/>
            </a:endParaRPr>
          </a:p>
        </p:txBody>
      </p:sp>
      <p:sp>
        <p:nvSpPr>
          <p:cNvPr id="30" name="文本框 29"/>
          <p:cNvSpPr txBox="1"/>
          <p:nvPr/>
        </p:nvSpPr>
        <p:spPr>
          <a:xfrm>
            <a:off x="3418840" y="4256405"/>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jam</a:t>
            </a:r>
          </a:p>
        </p:txBody>
      </p:sp>
      <p:sp>
        <p:nvSpPr>
          <p:cNvPr id="3" name="文本框 2"/>
          <p:cNvSpPr txBox="1"/>
          <p:nvPr/>
        </p:nvSpPr>
        <p:spPr>
          <a:xfrm>
            <a:off x="3418840" y="1818005"/>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banana</a:t>
            </a:r>
          </a:p>
        </p:txBody>
      </p:sp>
      <p:sp>
        <p:nvSpPr>
          <p:cNvPr id="5" name="文本框 4"/>
          <p:cNvSpPr txBox="1"/>
          <p:nvPr/>
        </p:nvSpPr>
        <p:spPr>
          <a:xfrm>
            <a:off x="3418840" y="2339975"/>
            <a:ext cx="1659890" cy="521970"/>
          </a:xfrm>
          <a:prstGeom prst="rect">
            <a:avLst/>
          </a:prstGeom>
          <a:noFill/>
        </p:spPr>
        <p:txBody>
          <a:bodyPr wrap="square" rtlCol="0">
            <a:spAutoFit/>
          </a:bodyPr>
          <a:lstStyle/>
          <a:p>
            <a:r>
              <a:rPr lang="zh-CN" altLang="en-US" sz="2800">
                <a:solidFill>
                  <a:srgbClr val="FF0000"/>
                </a:solidFill>
                <a:latin typeface="Tahoma" panose="020B0604030504040204" pitchFamily="34" charset="0"/>
                <a:ea typeface="楷体" panose="02010609060101010101" charset="-122"/>
                <a:cs typeface="Comic Sans MS" panose="030F0702030302020204" charset="0"/>
              </a:rPr>
              <a:t>酒，果酒</a:t>
            </a:r>
          </a:p>
        </p:txBody>
      </p:sp>
      <p:sp>
        <p:nvSpPr>
          <p:cNvPr id="12" name="文本框 11"/>
          <p:cNvSpPr txBox="1"/>
          <p:nvPr/>
        </p:nvSpPr>
        <p:spPr>
          <a:xfrm>
            <a:off x="3418840" y="2861945"/>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分钟</a:t>
            </a:r>
          </a:p>
        </p:txBody>
      </p:sp>
      <p:sp>
        <p:nvSpPr>
          <p:cNvPr id="13" name="文本框 12"/>
          <p:cNvSpPr txBox="1"/>
          <p:nvPr/>
        </p:nvSpPr>
        <p:spPr>
          <a:xfrm>
            <a:off x="3446780" y="3288030"/>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bird</a:t>
            </a:r>
          </a:p>
        </p:txBody>
      </p:sp>
      <p:sp>
        <p:nvSpPr>
          <p:cNvPr id="14" name="文本框 13"/>
          <p:cNvSpPr txBox="1"/>
          <p:nvPr/>
        </p:nvSpPr>
        <p:spPr>
          <a:xfrm>
            <a:off x="3418840" y="3810000"/>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boss</a:t>
            </a:r>
          </a:p>
        </p:txBody>
      </p:sp>
      <p:sp>
        <p:nvSpPr>
          <p:cNvPr id="16" name="文本框 15"/>
          <p:cNvSpPr txBox="1"/>
          <p:nvPr/>
        </p:nvSpPr>
        <p:spPr>
          <a:xfrm>
            <a:off x="3418840" y="1296035"/>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 beer</a:t>
            </a:r>
          </a:p>
        </p:txBody>
      </p:sp>
      <p:sp>
        <p:nvSpPr>
          <p:cNvPr id="17" name="文本框 16"/>
          <p:cNvSpPr txBox="1"/>
          <p:nvPr/>
        </p:nvSpPr>
        <p:spPr>
          <a:xfrm>
            <a:off x="3418840" y="4778375"/>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奶酪</a:t>
            </a:r>
          </a:p>
        </p:txBody>
      </p:sp>
      <p:sp>
        <p:nvSpPr>
          <p:cNvPr id="18" name="文本框 17"/>
          <p:cNvSpPr txBox="1"/>
          <p:nvPr/>
        </p:nvSpPr>
        <p:spPr>
          <a:xfrm>
            <a:off x="3418840" y="5236210"/>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茶壶</a:t>
            </a:r>
          </a:p>
        </p:txBody>
      </p:sp>
      <p:sp>
        <p:nvSpPr>
          <p:cNvPr id="19" name="文本框 18"/>
          <p:cNvSpPr txBox="1"/>
          <p:nvPr/>
        </p:nvSpPr>
        <p:spPr>
          <a:xfrm>
            <a:off x="3446780" y="5685155"/>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honey</a:t>
            </a:r>
          </a:p>
        </p:txBody>
      </p:sp>
      <p:sp>
        <p:nvSpPr>
          <p:cNvPr id="20" name="文本框 19"/>
          <p:cNvSpPr txBox="1"/>
          <p:nvPr/>
        </p:nvSpPr>
        <p:spPr>
          <a:xfrm>
            <a:off x="8740140" y="1296035"/>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烟草</a:t>
            </a:r>
          </a:p>
        </p:txBody>
      </p:sp>
      <p:sp>
        <p:nvSpPr>
          <p:cNvPr id="21" name="文本框 20"/>
          <p:cNvSpPr txBox="1"/>
          <p:nvPr/>
        </p:nvSpPr>
        <p:spPr>
          <a:xfrm>
            <a:off x="8740140" y="1818005"/>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最喜欢的</a:t>
            </a:r>
          </a:p>
        </p:txBody>
      </p:sp>
      <p:sp>
        <p:nvSpPr>
          <p:cNvPr id="23" name="文本框 22"/>
          <p:cNvSpPr txBox="1"/>
          <p:nvPr/>
        </p:nvSpPr>
        <p:spPr>
          <a:xfrm>
            <a:off x="8740140" y="2339975"/>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vase</a:t>
            </a:r>
          </a:p>
        </p:txBody>
      </p:sp>
      <p:sp>
        <p:nvSpPr>
          <p:cNvPr id="24" name="文本框 23"/>
          <p:cNvSpPr txBox="1"/>
          <p:nvPr/>
        </p:nvSpPr>
        <p:spPr>
          <a:xfrm>
            <a:off x="8740140" y="2766060"/>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biscuit</a:t>
            </a:r>
          </a:p>
        </p:txBody>
      </p:sp>
      <p:sp>
        <p:nvSpPr>
          <p:cNvPr id="25" name="文本框 24"/>
          <p:cNvSpPr txBox="1"/>
          <p:nvPr/>
        </p:nvSpPr>
        <p:spPr>
          <a:xfrm>
            <a:off x="8740140" y="3288030"/>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书柜</a:t>
            </a:r>
          </a:p>
        </p:txBody>
      </p:sp>
      <p:sp>
        <p:nvSpPr>
          <p:cNvPr id="26" name="文本框 25"/>
          <p:cNvSpPr txBox="1"/>
          <p:nvPr/>
        </p:nvSpPr>
        <p:spPr>
          <a:xfrm>
            <a:off x="8740140" y="3734435"/>
            <a:ext cx="2187575"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homework</a:t>
            </a:r>
          </a:p>
        </p:txBody>
      </p:sp>
      <p:sp>
        <p:nvSpPr>
          <p:cNvPr id="27" name="文本框 26"/>
          <p:cNvSpPr txBox="1"/>
          <p:nvPr/>
        </p:nvSpPr>
        <p:spPr>
          <a:xfrm>
            <a:off x="8740140" y="4256405"/>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黄油</a:t>
            </a:r>
          </a:p>
        </p:txBody>
      </p:sp>
      <p:sp>
        <p:nvSpPr>
          <p:cNvPr id="31" name="文本框 30"/>
          <p:cNvSpPr txBox="1"/>
          <p:nvPr/>
        </p:nvSpPr>
        <p:spPr>
          <a:xfrm>
            <a:off x="8740140" y="4617720"/>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 flower</a:t>
            </a:r>
          </a:p>
        </p:txBody>
      </p:sp>
      <p:sp>
        <p:nvSpPr>
          <p:cNvPr id="32" name="文本框 31"/>
          <p:cNvSpPr txBox="1"/>
          <p:nvPr/>
        </p:nvSpPr>
        <p:spPr>
          <a:xfrm>
            <a:off x="8740140" y="5139690"/>
            <a:ext cx="165989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cake</a:t>
            </a:r>
          </a:p>
        </p:txBody>
      </p:sp>
      <p:sp>
        <p:nvSpPr>
          <p:cNvPr id="33" name="文本框 32"/>
          <p:cNvSpPr txBox="1"/>
          <p:nvPr/>
        </p:nvSpPr>
        <p:spPr>
          <a:xfrm>
            <a:off x="8740140" y="5627370"/>
            <a:ext cx="1659890" cy="521970"/>
          </a:xfrm>
          <a:prstGeom prst="rect">
            <a:avLst/>
          </a:prstGeom>
          <a:noFill/>
        </p:spPr>
        <p:txBody>
          <a:bodyPr wrap="square" rtlCol="0">
            <a:spAutoFit/>
          </a:bodyPr>
          <a:lstStyle/>
          <a:p>
            <a:pPr lvl="0" algn="l">
              <a:buClrTx/>
              <a:buSzTx/>
              <a:buFontTx/>
            </a:pPr>
            <a:r>
              <a:rPr lang="zh-CN" altLang="en-US" sz="2800">
                <a:solidFill>
                  <a:srgbClr val="FF0000"/>
                </a:solidFill>
                <a:latin typeface="Tahoma" panose="020B0604030504040204" pitchFamily="34" charset="0"/>
                <a:ea typeface="楷体" panose="02010609060101010101" charset="-122"/>
                <a:cs typeface="Comic Sans MS" panose="030F0702030302020204" charset="0"/>
                <a:sym typeface="+mn-ea"/>
              </a:rPr>
              <a:t>水壶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500" fill="hold"/>
                                        <p:tgtEl>
                                          <p:spTgt spid="16"/>
                                        </p:tgtEl>
                                        <p:attrNameLst>
                                          <p:attrName>ppt_w</p:attrName>
                                        </p:attrNameLst>
                                      </p:cBhvr>
                                      <p:tavLst>
                                        <p:tav tm="0">
                                          <p:val>
                                            <p:fltVal val="0"/>
                                          </p:val>
                                        </p:tav>
                                        <p:tav tm="100000">
                                          <p:val>
                                            <p:strVal val="#ppt_w"/>
                                          </p:val>
                                        </p:tav>
                                      </p:tavLst>
                                    </p:anim>
                                    <p:anim calcmode="lin" valueType="num">
                                      <p:cBhvr>
                                        <p:cTn id="8"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p:cTn id="43" dur="500" fill="hold"/>
                                        <p:tgtEl>
                                          <p:spTgt spid="30"/>
                                        </p:tgtEl>
                                        <p:attrNameLst>
                                          <p:attrName>ppt_w</p:attrName>
                                        </p:attrNameLst>
                                      </p:cBhvr>
                                      <p:tavLst>
                                        <p:tav tm="0">
                                          <p:val>
                                            <p:fltVal val="0"/>
                                          </p:val>
                                        </p:tav>
                                        <p:tav tm="100000">
                                          <p:val>
                                            <p:strVal val="#ppt_w"/>
                                          </p:val>
                                        </p:tav>
                                      </p:tavLst>
                                    </p:anim>
                                    <p:anim calcmode="lin" valueType="num">
                                      <p:cBhvr>
                                        <p:cTn id="44" dur="500" fill="hold"/>
                                        <p:tgtEl>
                                          <p:spTgt spid="30"/>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p:cTn id="61" dur="500" fill="hold"/>
                                        <p:tgtEl>
                                          <p:spTgt spid="19"/>
                                        </p:tgtEl>
                                        <p:attrNameLst>
                                          <p:attrName>ppt_w</p:attrName>
                                        </p:attrNameLst>
                                      </p:cBhvr>
                                      <p:tavLst>
                                        <p:tav tm="0">
                                          <p:val>
                                            <p:fltVal val="0"/>
                                          </p:val>
                                        </p:tav>
                                        <p:tav tm="100000">
                                          <p:val>
                                            <p:strVal val="#ppt_w"/>
                                          </p:val>
                                        </p:tav>
                                      </p:tavLst>
                                    </p:anim>
                                    <p:anim calcmode="lin" valueType="num">
                                      <p:cBhvr>
                                        <p:cTn id="62"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500" fill="hold"/>
                                        <p:tgtEl>
                                          <p:spTgt spid="20"/>
                                        </p:tgtEl>
                                        <p:attrNameLst>
                                          <p:attrName>ppt_w</p:attrName>
                                        </p:attrNameLst>
                                      </p:cBhvr>
                                      <p:tavLst>
                                        <p:tav tm="0">
                                          <p:val>
                                            <p:fltVal val="0"/>
                                          </p:val>
                                        </p:tav>
                                        <p:tav tm="100000">
                                          <p:val>
                                            <p:strVal val="#ppt_w"/>
                                          </p:val>
                                        </p:tav>
                                      </p:tavLst>
                                    </p:anim>
                                    <p:anim calcmode="lin" valueType="num">
                                      <p:cBhvr>
                                        <p:cTn id="68" dur="500" fill="hold"/>
                                        <p:tgtEl>
                                          <p:spTgt spid="20"/>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p:cTn id="73" dur="500" fill="hold"/>
                                        <p:tgtEl>
                                          <p:spTgt spid="21"/>
                                        </p:tgtEl>
                                        <p:attrNameLst>
                                          <p:attrName>ppt_w</p:attrName>
                                        </p:attrNameLst>
                                      </p:cBhvr>
                                      <p:tavLst>
                                        <p:tav tm="0">
                                          <p:val>
                                            <p:fltVal val="0"/>
                                          </p:val>
                                        </p:tav>
                                        <p:tav tm="100000">
                                          <p:val>
                                            <p:strVal val="#ppt_w"/>
                                          </p:val>
                                        </p:tav>
                                      </p:tavLst>
                                    </p:anim>
                                    <p:anim calcmode="lin" valueType="num">
                                      <p:cBhvr>
                                        <p:cTn id="74" dur="500" fill="hold"/>
                                        <p:tgtEl>
                                          <p:spTgt spid="21"/>
                                        </p:tgtEl>
                                        <p:attrNameLst>
                                          <p:attrName>ppt_h</p:attrName>
                                        </p:attrNameLst>
                                      </p:cBhvr>
                                      <p:tavLst>
                                        <p:tav tm="0">
                                          <p:val>
                                            <p:fltVal val="0"/>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87" fill="hold">
                      <p:stCondLst>
                        <p:cond delay="indefinite"/>
                      </p:stCondLst>
                      <p:childTnLst>
                        <p:par>
                          <p:cTn id="88" fill="hold">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anim calcmode="lin" valueType="num">
                                      <p:cBhvr>
                                        <p:cTn id="91" dur="500" fill="hold"/>
                                        <p:tgtEl>
                                          <p:spTgt spid="25"/>
                                        </p:tgtEl>
                                        <p:attrNameLst>
                                          <p:attrName>ppt_w</p:attrName>
                                        </p:attrNameLst>
                                      </p:cBhvr>
                                      <p:tavLst>
                                        <p:tav tm="0">
                                          <p:val>
                                            <p:fltVal val="0"/>
                                          </p:val>
                                        </p:tav>
                                        <p:tav tm="100000">
                                          <p:val>
                                            <p:strVal val="#ppt_w"/>
                                          </p:val>
                                        </p:tav>
                                      </p:tavLst>
                                    </p:anim>
                                    <p:anim calcmode="lin" valueType="num">
                                      <p:cBhvr>
                                        <p:cTn id="92" dur="500" fill="hold"/>
                                        <p:tgtEl>
                                          <p:spTgt spid="25"/>
                                        </p:tgtEl>
                                        <p:attrNameLst>
                                          <p:attrName>ppt_h</p:attrName>
                                        </p:attrNameLst>
                                      </p:cBhvr>
                                      <p:tavLst>
                                        <p:tav tm="0">
                                          <p:val>
                                            <p:fltVal val="0"/>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23" presetClass="entr" presetSubtype="16"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 calcmode="lin" valueType="num">
                                      <p:cBhvr>
                                        <p:cTn id="97" dur="500" fill="hold"/>
                                        <p:tgtEl>
                                          <p:spTgt spid="26"/>
                                        </p:tgtEl>
                                        <p:attrNameLst>
                                          <p:attrName>ppt_w</p:attrName>
                                        </p:attrNameLst>
                                      </p:cBhvr>
                                      <p:tavLst>
                                        <p:tav tm="0">
                                          <p:val>
                                            <p:fltVal val="0"/>
                                          </p:val>
                                        </p:tav>
                                        <p:tav tm="100000">
                                          <p:val>
                                            <p:strVal val="#ppt_w"/>
                                          </p:val>
                                        </p:tav>
                                      </p:tavLst>
                                    </p:anim>
                                    <p:anim calcmode="lin" valueType="num">
                                      <p:cBhvr>
                                        <p:cTn id="98"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16" fill="hold" grpId="0" nodeType="clickEffect">
                                  <p:stCondLst>
                                    <p:cond delay="0"/>
                                  </p:stCondLst>
                                  <p:childTnLst>
                                    <p:set>
                                      <p:cBhvr>
                                        <p:cTn id="102" dur="1" fill="hold">
                                          <p:stCondLst>
                                            <p:cond delay="0"/>
                                          </p:stCondLst>
                                        </p:cTn>
                                        <p:tgtEl>
                                          <p:spTgt spid="27"/>
                                        </p:tgtEl>
                                        <p:attrNameLst>
                                          <p:attrName>style.visibility</p:attrName>
                                        </p:attrNameLst>
                                      </p:cBhvr>
                                      <p:to>
                                        <p:strVal val="visible"/>
                                      </p:to>
                                    </p:set>
                                    <p:anim calcmode="lin" valueType="num">
                                      <p:cBhvr>
                                        <p:cTn id="103" dur="500" fill="hold"/>
                                        <p:tgtEl>
                                          <p:spTgt spid="27"/>
                                        </p:tgtEl>
                                        <p:attrNameLst>
                                          <p:attrName>ppt_w</p:attrName>
                                        </p:attrNameLst>
                                      </p:cBhvr>
                                      <p:tavLst>
                                        <p:tav tm="0">
                                          <p:val>
                                            <p:fltVal val="0"/>
                                          </p:val>
                                        </p:tav>
                                        <p:tav tm="100000">
                                          <p:val>
                                            <p:strVal val="#ppt_w"/>
                                          </p:val>
                                        </p:tav>
                                      </p:tavLst>
                                    </p:anim>
                                    <p:anim calcmode="lin" valueType="num">
                                      <p:cBhvr>
                                        <p:cTn id="104" dur="500" fill="hold"/>
                                        <p:tgtEl>
                                          <p:spTgt spid="27"/>
                                        </p:tgtEl>
                                        <p:attrNameLst>
                                          <p:attrName>ppt_h</p:attrName>
                                        </p:attrNameLst>
                                      </p:cBhvr>
                                      <p:tavLst>
                                        <p:tav tm="0">
                                          <p:val>
                                            <p:fltVal val="0"/>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23" presetClass="entr" presetSubtype="16" fill="hold" grpId="0" nodeType="clickEffect">
                                  <p:stCondLst>
                                    <p:cond delay="0"/>
                                  </p:stCondLst>
                                  <p:childTnLst>
                                    <p:set>
                                      <p:cBhvr>
                                        <p:cTn id="108" dur="1" fill="hold">
                                          <p:stCondLst>
                                            <p:cond delay="0"/>
                                          </p:stCondLst>
                                        </p:cTn>
                                        <p:tgtEl>
                                          <p:spTgt spid="31"/>
                                        </p:tgtEl>
                                        <p:attrNameLst>
                                          <p:attrName>style.visibility</p:attrName>
                                        </p:attrNameLst>
                                      </p:cBhvr>
                                      <p:to>
                                        <p:strVal val="visible"/>
                                      </p:to>
                                    </p:set>
                                    <p:anim calcmode="lin" valueType="num">
                                      <p:cBhvr>
                                        <p:cTn id="109" dur="500" fill="hold"/>
                                        <p:tgtEl>
                                          <p:spTgt spid="31"/>
                                        </p:tgtEl>
                                        <p:attrNameLst>
                                          <p:attrName>ppt_w</p:attrName>
                                        </p:attrNameLst>
                                      </p:cBhvr>
                                      <p:tavLst>
                                        <p:tav tm="0">
                                          <p:val>
                                            <p:fltVal val="0"/>
                                          </p:val>
                                        </p:tav>
                                        <p:tav tm="100000">
                                          <p:val>
                                            <p:strVal val="#ppt_w"/>
                                          </p:val>
                                        </p:tav>
                                      </p:tavLst>
                                    </p:anim>
                                    <p:anim calcmode="lin" valueType="num">
                                      <p:cBhvr>
                                        <p:cTn id="110" dur="500" fill="hold"/>
                                        <p:tgtEl>
                                          <p:spTgt spid="31"/>
                                        </p:tgtEl>
                                        <p:attrNameLst>
                                          <p:attrName>ppt_h</p:attrName>
                                        </p:attrNameLst>
                                      </p:cBhvr>
                                      <p:tavLst>
                                        <p:tav tm="0">
                                          <p:val>
                                            <p:fltVal val="0"/>
                                          </p:val>
                                        </p:tav>
                                        <p:tav tm="100000">
                                          <p:val>
                                            <p:strVal val="#ppt_h"/>
                                          </p:val>
                                        </p:tav>
                                      </p:tavLst>
                                    </p:anim>
                                  </p:childTnLst>
                                </p:cTn>
                              </p:par>
                            </p:childTnLst>
                          </p:cTn>
                        </p:par>
                      </p:childTnLst>
                    </p:cTn>
                  </p:par>
                  <p:par>
                    <p:cTn id="111" fill="hold">
                      <p:stCondLst>
                        <p:cond delay="indefinite"/>
                      </p:stCondLst>
                      <p:childTnLst>
                        <p:par>
                          <p:cTn id="112" fill="hold">
                            <p:stCondLst>
                              <p:cond delay="0"/>
                            </p:stCondLst>
                            <p:childTnLst>
                              <p:par>
                                <p:cTn id="113" presetID="23" presetClass="entr" presetSubtype="16"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anim calcmode="lin" valueType="num">
                                      <p:cBhvr>
                                        <p:cTn id="115" dur="500" fill="hold"/>
                                        <p:tgtEl>
                                          <p:spTgt spid="32"/>
                                        </p:tgtEl>
                                        <p:attrNameLst>
                                          <p:attrName>ppt_w</p:attrName>
                                        </p:attrNameLst>
                                      </p:cBhvr>
                                      <p:tavLst>
                                        <p:tav tm="0">
                                          <p:val>
                                            <p:fltVal val="0"/>
                                          </p:val>
                                        </p:tav>
                                        <p:tav tm="100000">
                                          <p:val>
                                            <p:strVal val="#ppt_w"/>
                                          </p:val>
                                        </p:tav>
                                      </p:tavLst>
                                    </p:anim>
                                    <p:anim calcmode="lin" valueType="num">
                                      <p:cBhvr>
                                        <p:cTn id="116" dur="500" fill="hold"/>
                                        <p:tgtEl>
                                          <p:spTgt spid="32"/>
                                        </p:tgtEl>
                                        <p:attrNameLst>
                                          <p:attrName>ppt_h</p:attrName>
                                        </p:attrNameLst>
                                      </p:cBhvr>
                                      <p:tavLst>
                                        <p:tav tm="0">
                                          <p:val>
                                            <p:fltVal val="0"/>
                                          </p:val>
                                        </p:tav>
                                        <p:tav tm="100000">
                                          <p:val>
                                            <p:strVal val="#ppt_h"/>
                                          </p:val>
                                        </p:tav>
                                      </p:tavLst>
                                    </p:anim>
                                  </p:childTnLst>
                                </p:cTn>
                              </p:par>
                            </p:childTnLst>
                          </p:cTn>
                        </p:par>
                      </p:childTnLst>
                    </p:cTn>
                  </p:par>
                  <p:par>
                    <p:cTn id="117" fill="hold">
                      <p:stCondLst>
                        <p:cond delay="indefinite"/>
                      </p:stCondLst>
                      <p:childTnLst>
                        <p:par>
                          <p:cTn id="118" fill="hold">
                            <p:stCondLst>
                              <p:cond delay="0"/>
                            </p:stCondLst>
                            <p:childTnLst>
                              <p:par>
                                <p:cTn id="119" presetID="23" presetClass="entr" presetSubtype="16" fill="hold" grpId="0" nodeType="clickEffect">
                                  <p:stCondLst>
                                    <p:cond delay="0"/>
                                  </p:stCondLst>
                                  <p:childTnLst>
                                    <p:set>
                                      <p:cBhvr>
                                        <p:cTn id="120" dur="1" fill="hold">
                                          <p:stCondLst>
                                            <p:cond delay="0"/>
                                          </p:stCondLst>
                                        </p:cTn>
                                        <p:tgtEl>
                                          <p:spTgt spid="33"/>
                                        </p:tgtEl>
                                        <p:attrNameLst>
                                          <p:attrName>style.visibility</p:attrName>
                                        </p:attrNameLst>
                                      </p:cBhvr>
                                      <p:to>
                                        <p:strVal val="visible"/>
                                      </p:to>
                                    </p:set>
                                    <p:anim calcmode="lin" valueType="num">
                                      <p:cBhvr>
                                        <p:cTn id="121" dur="500" fill="hold"/>
                                        <p:tgtEl>
                                          <p:spTgt spid="33"/>
                                        </p:tgtEl>
                                        <p:attrNameLst>
                                          <p:attrName>ppt_w</p:attrName>
                                        </p:attrNameLst>
                                      </p:cBhvr>
                                      <p:tavLst>
                                        <p:tav tm="0">
                                          <p:val>
                                            <p:fltVal val="0"/>
                                          </p:val>
                                        </p:tav>
                                        <p:tav tm="100000">
                                          <p:val>
                                            <p:strVal val="#ppt_w"/>
                                          </p:val>
                                        </p:tav>
                                      </p:tavLst>
                                    </p:anim>
                                    <p:anim calcmode="lin" valueType="num">
                                      <p:cBhvr>
                                        <p:cTn id="122" dur="500" fill="hold"/>
                                        <p:tgtEl>
                                          <p:spTgt spid="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 grpId="0"/>
      <p:bldP spid="5" grpId="0"/>
      <p:bldP spid="12" grpId="0"/>
      <p:bldP spid="13" grpId="0"/>
      <p:bldP spid="14" grpId="0"/>
      <p:bldP spid="16" grpId="0"/>
      <p:bldP spid="17" grpId="0"/>
      <p:bldP spid="18" grpId="0"/>
      <p:bldP spid="19" grpId="0"/>
      <p:bldP spid="20" grpId="0"/>
      <p:bldP spid="21" grpId="0"/>
      <p:bldP spid="23" grpId="0"/>
      <p:bldP spid="24" grpId="0"/>
      <p:bldP spid="25" grpId="0"/>
      <p:bldP spid="26" grpId="0"/>
      <p:bldP spid="27" grpId="0"/>
      <p:bldP spid="31" grpId="0"/>
      <p:bldP spid="32" grpId="0"/>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流程图: 终止 38"/>
          <p:cNvSpPr/>
          <p:nvPr/>
        </p:nvSpPr>
        <p:spPr>
          <a:xfrm>
            <a:off x="9723755" y="0"/>
            <a:ext cx="2468245" cy="662940"/>
          </a:xfrm>
          <a:prstGeom prst="flowChartTerminator">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latin typeface="Comic Sans MS" panose="030F0702030302020204" charset="0"/>
              <a:cs typeface="Comic Sans MS" panose="030F0702030302020204" charset="0"/>
            </a:endParaRPr>
          </a:p>
        </p:txBody>
      </p:sp>
      <p:grpSp>
        <p:nvGrpSpPr>
          <p:cNvPr id="6" name="组合 5"/>
          <p:cNvGrpSpPr/>
          <p:nvPr/>
        </p:nvGrpSpPr>
        <p:grpSpPr>
          <a:xfrm>
            <a:off x="0" y="0"/>
            <a:ext cx="12192000" cy="6834563"/>
            <a:chOff x="0" y="0"/>
            <a:chExt cx="12192000" cy="6834563"/>
          </a:xfrm>
          <a:solidFill>
            <a:schemeClr val="accent3">
              <a:lumMod val="20000"/>
              <a:lumOff val="80000"/>
            </a:schemeClr>
          </a:solidFill>
        </p:grpSpPr>
        <p:sp>
          <p:nvSpPr>
            <p:cNvPr id="7" name="矩形 6"/>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8" name="矩形 7"/>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9" name="矩形 8"/>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0" name="矩形 9"/>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pic>
        <p:nvPicPr>
          <p:cNvPr id="4" name="图片 3" descr="大桥教育.png"/>
          <p:cNvPicPr>
            <a:picLocks noChangeAspect="1"/>
          </p:cNvPicPr>
          <p:nvPr/>
        </p:nvPicPr>
        <p:blipFill>
          <a:blip r:embed="rId3"/>
          <a:stretch>
            <a:fillRect/>
          </a:stretch>
        </p:blipFill>
        <p:spPr>
          <a:xfrm>
            <a:off x="9907488" y="0"/>
            <a:ext cx="2100777" cy="580835"/>
          </a:xfrm>
          <a:prstGeom prst="rect">
            <a:avLst/>
          </a:prstGeom>
        </p:spPr>
      </p:pic>
      <p:sp>
        <p:nvSpPr>
          <p:cNvPr id="15" name="文本框 14"/>
          <p:cNvSpPr txBox="1"/>
          <p:nvPr/>
        </p:nvSpPr>
        <p:spPr>
          <a:xfrm>
            <a:off x="500380" y="662940"/>
            <a:ext cx="6153785" cy="5262245"/>
          </a:xfrm>
          <a:prstGeom prst="rect">
            <a:avLst/>
          </a:prstGeom>
          <a:noFill/>
        </p:spPr>
        <p:txBody>
          <a:bodyPr wrap="square" rtlCol="0">
            <a:spAutoFit/>
          </a:bodyPr>
          <a:lstStyle/>
          <a:p>
            <a:r>
              <a:rPr lang="en-US" altLang="zh-CN" sz="2400">
                <a:latin typeface="Tahoma" panose="020B0604030504040204" pitchFamily="34" charset="0"/>
                <a:cs typeface="Tahoma" panose="020B0604030504040204" pitchFamily="34" charset="0"/>
              </a:rPr>
              <a:t>II. </a:t>
            </a:r>
            <a:r>
              <a:rPr lang="zh-CN" altLang="en-US" sz="2400">
                <a:latin typeface="Tahoma" panose="020B0604030504040204" pitchFamily="34" charset="0"/>
                <a:cs typeface="Tahoma" panose="020B0604030504040204" pitchFamily="34" charset="0"/>
              </a:rPr>
              <a:t>根据图片完成短语</a:t>
            </a:r>
          </a:p>
          <a:p>
            <a:endParaRPr lang="en-US" altLang="zh-CN" sz="2400">
              <a:latin typeface="Tahoma" panose="020B0604030504040204" pitchFamily="34" charset="0"/>
              <a:cs typeface="Tahoma" panose="020B0604030504040204" pitchFamily="34" charset="0"/>
            </a:endParaRPr>
          </a:p>
          <a:p>
            <a:endParaRPr lang="en-US" altLang="zh-CN" sz="2400">
              <a:latin typeface="Tahoma" panose="020B0604030504040204" pitchFamily="34" charset="0"/>
              <a:cs typeface="Tahoma" panose="020B0604030504040204" pitchFamily="34" charset="0"/>
            </a:endParaRPr>
          </a:p>
          <a:p>
            <a:r>
              <a:rPr lang="en-US" altLang="zh-CN" sz="2400">
                <a:latin typeface="Tahoma" panose="020B0604030504040204" pitchFamily="34" charset="0"/>
                <a:cs typeface="Tahoma" panose="020B0604030504040204" pitchFamily="34" charset="0"/>
              </a:rPr>
              <a:t>1.              a_______of chocolate</a:t>
            </a:r>
          </a:p>
          <a:p>
            <a:endParaRPr lang="en-US" altLang="zh-CN" sz="2400">
              <a:latin typeface="Tahoma" panose="020B0604030504040204" pitchFamily="34" charset="0"/>
              <a:cs typeface="Tahoma" panose="020B0604030504040204" pitchFamily="34" charset="0"/>
            </a:endParaRPr>
          </a:p>
          <a:p>
            <a:endParaRPr lang="en-US" altLang="zh-CN" sz="2400">
              <a:latin typeface="Tahoma" panose="020B0604030504040204" pitchFamily="34" charset="0"/>
              <a:cs typeface="Tahoma" panose="020B0604030504040204" pitchFamily="34" charset="0"/>
            </a:endParaRPr>
          </a:p>
          <a:p>
            <a:r>
              <a:rPr lang="en-US" altLang="zh-CN" sz="2400">
                <a:latin typeface="Tahoma" panose="020B0604030504040204" pitchFamily="34" charset="0"/>
                <a:cs typeface="Tahoma" panose="020B0604030504040204" pitchFamily="34" charset="0"/>
              </a:rPr>
              <a:t>2.              </a:t>
            </a:r>
            <a:r>
              <a:rPr lang="en-US" altLang="zh-CN" sz="2400">
                <a:latin typeface="Tahoma" panose="020B0604030504040204" pitchFamily="34" charset="0"/>
                <a:cs typeface="Tahoma" panose="020B0604030504040204" pitchFamily="34" charset="0"/>
                <a:sym typeface="+mn-ea"/>
              </a:rPr>
              <a:t>a_______of bread</a:t>
            </a:r>
            <a:endParaRPr lang="en-US" altLang="zh-CN" sz="2400">
              <a:latin typeface="Tahoma" panose="020B0604030504040204" pitchFamily="34" charset="0"/>
              <a:cs typeface="Tahoma" panose="020B0604030504040204" pitchFamily="34" charset="0"/>
            </a:endParaRPr>
          </a:p>
          <a:p>
            <a:endParaRPr lang="en-US" altLang="zh-CN" sz="2400">
              <a:latin typeface="Tahoma" panose="020B0604030504040204" pitchFamily="34" charset="0"/>
              <a:cs typeface="Tahoma" panose="020B0604030504040204" pitchFamily="34" charset="0"/>
            </a:endParaRPr>
          </a:p>
          <a:p>
            <a:endParaRPr lang="en-US" altLang="zh-CN" sz="2400">
              <a:latin typeface="Tahoma" panose="020B0604030504040204" pitchFamily="34" charset="0"/>
              <a:cs typeface="Tahoma" panose="020B0604030504040204" pitchFamily="34" charset="0"/>
            </a:endParaRPr>
          </a:p>
          <a:p>
            <a:r>
              <a:rPr lang="en-US" altLang="zh-CN" sz="2400">
                <a:latin typeface="Tahoma" panose="020B0604030504040204" pitchFamily="34" charset="0"/>
                <a:cs typeface="Tahoma" panose="020B0604030504040204" pitchFamily="34" charset="0"/>
              </a:rPr>
              <a:t>3.             </a:t>
            </a:r>
            <a:r>
              <a:rPr lang="en-US" altLang="zh-CN" sz="2400">
                <a:latin typeface="Tahoma" panose="020B0604030504040204" pitchFamily="34" charset="0"/>
                <a:cs typeface="Tahoma" panose="020B0604030504040204" pitchFamily="34" charset="0"/>
                <a:sym typeface="+mn-ea"/>
              </a:rPr>
              <a:t>a_______of bread</a:t>
            </a:r>
          </a:p>
          <a:p>
            <a:endParaRPr lang="en-US" altLang="zh-CN" sz="2400">
              <a:latin typeface="Tahoma" panose="020B0604030504040204" pitchFamily="34" charset="0"/>
              <a:cs typeface="Tahoma" panose="020B0604030504040204" pitchFamily="34" charset="0"/>
            </a:endParaRPr>
          </a:p>
          <a:p>
            <a:endParaRPr lang="en-US" altLang="zh-CN" sz="2400">
              <a:latin typeface="Tahoma" panose="020B0604030504040204" pitchFamily="34" charset="0"/>
              <a:cs typeface="Tahoma" panose="020B0604030504040204" pitchFamily="34" charset="0"/>
            </a:endParaRPr>
          </a:p>
          <a:p>
            <a:r>
              <a:rPr lang="en-US" altLang="zh-CN" sz="2400">
                <a:latin typeface="Tahoma" panose="020B0604030504040204" pitchFamily="34" charset="0"/>
                <a:cs typeface="Tahoma" panose="020B0604030504040204" pitchFamily="34" charset="0"/>
              </a:rPr>
              <a:t>4.             </a:t>
            </a:r>
            <a:r>
              <a:rPr lang="en-US" altLang="zh-CN" sz="2400">
                <a:latin typeface="Tahoma" panose="020B0604030504040204" pitchFamily="34" charset="0"/>
                <a:cs typeface="Tahoma" panose="020B0604030504040204" pitchFamily="34" charset="0"/>
                <a:sym typeface="+mn-ea"/>
              </a:rPr>
              <a:t>a_______of  milk</a:t>
            </a:r>
            <a:endParaRPr lang="en-US" altLang="zh-CN" sz="2400">
              <a:latin typeface="Tahoma" panose="020B0604030504040204" pitchFamily="34" charset="0"/>
              <a:cs typeface="Tahoma" panose="020B0604030504040204" pitchFamily="34" charset="0"/>
            </a:endParaRPr>
          </a:p>
          <a:p>
            <a:endParaRPr lang="en-US" altLang="zh-CN" sz="2400">
              <a:latin typeface="Tahoma" panose="020B0604030504040204" pitchFamily="34" charset="0"/>
              <a:cs typeface="Tahoma" panose="020B0604030504040204" pitchFamily="34" charset="0"/>
            </a:endParaRPr>
          </a:p>
        </p:txBody>
      </p:sp>
      <p:sp>
        <p:nvSpPr>
          <p:cNvPr id="16" name="文本框 15"/>
          <p:cNvSpPr txBox="1"/>
          <p:nvPr/>
        </p:nvSpPr>
        <p:spPr>
          <a:xfrm>
            <a:off x="6142355" y="930275"/>
            <a:ext cx="6153785" cy="5262245"/>
          </a:xfrm>
          <a:prstGeom prst="rect">
            <a:avLst/>
          </a:prstGeom>
          <a:noFill/>
        </p:spPr>
        <p:txBody>
          <a:bodyPr wrap="square" rtlCol="0">
            <a:spAutoFit/>
          </a:bodyPr>
          <a:lstStyle/>
          <a:p>
            <a:endParaRPr lang="en-US" altLang="zh-CN" sz="2400" i="1" dirty="0">
              <a:latin typeface="Tahoma" panose="020B0604030504040204" pitchFamily="34" charset="0"/>
              <a:cs typeface="Tahoma" panose="020B0604030504040204" pitchFamily="34" charset="0"/>
            </a:endParaRPr>
          </a:p>
          <a:p>
            <a:endParaRPr lang="en-US" altLang="zh-CN" sz="2400" dirty="0">
              <a:latin typeface="Tahoma" panose="020B0604030504040204" pitchFamily="34" charset="0"/>
              <a:cs typeface="Tahoma" panose="020B0604030504040204" pitchFamily="34" charset="0"/>
            </a:endParaRPr>
          </a:p>
          <a:p>
            <a:r>
              <a:rPr lang="en-US" altLang="zh-CN" sz="2400" dirty="0">
                <a:latin typeface="Tahoma" panose="020B0604030504040204" pitchFamily="34" charset="0"/>
                <a:cs typeface="Tahoma" panose="020B0604030504040204" pitchFamily="34" charset="0"/>
              </a:rPr>
              <a:t>5.              </a:t>
            </a:r>
            <a:r>
              <a:rPr lang="en-US" altLang="zh-CN" sz="2400" dirty="0" err="1">
                <a:latin typeface="Tahoma" panose="020B0604030504040204" pitchFamily="34" charset="0"/>
                <a:cs typeface="Tahoma" panose="020B0604030504040204" pitchFamily="34" charset="0"/>
              </a:rPr>
              <a:t>a_______of</a:t>
            </a:r>
            <a:r>
              <a:rPr lang="en-US" altLang="zh-CN" sz="2400" dirty="0">
                <a:latin typeface="Tahoma" panose="020B0604030504040204" pitchFamily="34" charset="0"/>
                <a:cs typeface="Tahoma" panose="020B0604030504040204" pitchFamily="34" charset="0"/>
              </a:rPr>
              <a:t> </a:t>
            </a:r>
            <a:r>
              <a:rPr lang="en-US" altLang="zh-CN" sz="2400" dirty="0">
                <a:latin typeface="Tahoma" panose="020B0604030504040204" pitchFamily="34" charset="0"/>
                <a:cs typeface="Tahoma" panose="020B0604030504040204" pitchFamily="34" charset="0"/>
                <a:sym typeface="+mn-ea"/>
              </a:rPr>
              <a:t>soap</a:t>
            </a:r>
          </a:p>
          <a:p>
            <a:endParaRPr lang="en-US" altLang="zh-CN" sz="2400" dirty="0">
              <a:latin typeface="Tahoma" panose="020B0604030504040204" pitchFamily="34" charset="0"/>
              <a:cs typeface="Tahoma" panose="020B0604030504040204" pitchFamily="34" charset="0"/>
            </a:endParaRPr>
          </a:p>
          <a:p>
            <a:endParaRPr lang="en-US" altLang="zh-CN" sz="2400" dirty="0">
              <a:latin typeface="Tahoma" panose="020B0604030504040204" pitchFamily="34" charset="0"/>
              <a:cs typeface="Tahoma" panose="020B0604030504040204" pitchFamily="34" charset="0"/>
            </a:endParaRPr>
          </a:p>
          <a:p>
            <a:r>
              <a:rPr lang="en-US" altLang="zh-CN" sz="2400" dirty="0">
                <a:latin typeface="Tahoma" panose="020B0604030504040204" pitchFamily="34" charset="0"/>
                <a:cs typeface="Tahoma" panose="020B0604030504040204" pitchFamily="34" charset="0"/>
              </a:rPr>
              <a:t>6.              </a:t>
            </a:r>
            <a:r>
              <a:rPr lang="en-US" altLang="zh-CN" sz="2400" dirty="0" err="1">
                <a:latin typeface="Tahoma" panose="020B0604030504040204" pitchFamily="34" charset="0"/>
                <a:cs typeface="Tahoma" panose="020B0604030504040204" pitchFamily="34" charset="0"/>
                <a:sym typeface="+mn-ea"/>
              </a:rPr>
              <a:t>a_______of</a:t>
            </a:r>
            <a:r>
              <a:rPr lang="en-US" altLang="zh-CN" sz="2400" dirty="0">
                <a:latin typeface="Tahoma" panose="020B0604030504040204" pitchFamily="34" charset="0"/>
                <a:cs typeface="Tahoma" panose="020B0604030504040204" pitchFamily="34" charset="0"/>
                <a:sym typeface="+mn-ea"/>
              </a:rPr>
              <a:t> coffee</a:t>
            </a:r>
            <a:endParaRPr lang="en-US" altLang="zh-CN" sz="2400" dirty="0">
              <a:latin typeface="Tahoma" panose="020B0604030504040204" pitchFamily="34" charset="0"/>
              <a:cs typeface="Tahoma" panose="020B0604030504040204" pitchFamily="34" charset="0"/>
            </a:endParaRPr>
          </a:p>
          <a:p>
            <a:endParaRPr lang="en-US" altLang="zh-CN" sz="2400" dirty="0">
              <a:latin typeface="Tahoma" panose="020B0604030504040204" pitchFamily="34" charset="0"/>
              <a:cs typeface="Tahoma" panose="020B0604030504040204" pitchFamily="34" charset="0"/>
            </a:endParaRPr>
          </a:p>
          <a:p>
            <a:endParaRPr lang="en-US" altLang="zh-CN" sz="2400" dirty="0">
              <a:latin typeface="Tahoma" panose="020B0604030504040204" pitchFamily="34" charset="0"/>
              <a:cs typeface="Tahoma" panose="020B0604030504040204" pitchFamily="34" charset="0"/>
            </a:endParaRPr>
          </a:p>
          <a:p>
            <a:r>
              <a:rPr lang="en-US" altLang="zh-CN" sz="2400" dirty="0">
                <a:latin typeface="Tahoma" panose="020B0604030504040204" pitchFamily="34" charset="0"/>
                <a:cs typeface="Tahoma" panose="020B0604030504040204" pitchFamily="34" charset="0"/>
              </a:rPr>
              <a:t>7.              </a:t>
            </a:r>
            <a:r>
              <a:rPr lang="en-US" altLang="zh-CN" sz="2400" dirty="0" err="1">
                <a:latin typeface="Tahoma" panose="020B0604030504040204" pitchFamily="34" charset="0"/>
                <a:cs typeface="Tahoma" panose="020B0604030504040204" pitchFamily="34" charset="0"/>
                <a:sym typeface="+mn-ea"/>
              </a:rPr>
              <a:t>a_______of</a:t>
            </a:r>
            <a:r>
              <a:rPr lang="en-US" altLang="zh-CN" sz="2400" dirty="0">
                <a:latin typeface="Tahoma" panose="020B0604030504040204" pitchFamily="34" charset="0"/>
                <a:cs typeface="Tahoma" panose="020B0604030504040204" pitchFamily="34" charset="0"/>
                <a:sym typeface="+mn-ea"/>
              </a:rPr>
              <a:t> beer</a:t>
            </a:r>
          </a:p>
          <a:p>
            <a:endParaRPr lang="en-US" altLang="zh-CN" sz="2400" dirty="0">
              <a:latin typeface="Tahoma" panose="020B0604030504040204" pitchFamily="34" charset="0"/>
              <a:cs typeface="Tahoma" panose="020B0604030504040204" pitchFamily="34" charset="0"/>
              <a:sym typeface="+mn-ea"/>
            </a:endParaRPr>
          </a:p>
          <a:p>
            <a:endParaRPr lang="en-US" altLang="zh-CN" sz="2400" dirty="0">
              <a:latin typeface="Tahoma" panose="020B0604030504040204" pitchFamily="34" charset="0"/>
              <a:cs typeface="Tahoma" panose="020B0604030504040204" pitchFamily="34" charset="0"/>
            </a:endParaRPr>
          </a:p>
          <a:p>
            <a:r>
              <a:rPr lang="en-US" altLang="zh-CN" sz="2400" dirty="0">
                <a:latin typeface="Tahoma" panose="020B0604030504040204" pitchFamily="34" charset="0"/>
                <a:cs typeface="Tahoma" panose="020B0604030504040204" pitchFamily="34" charset="0"/>
              </a:rPr>
              <a:t>8.              </a:t>
            </a:r>
            <a:r>
              <a:rPr lang="en-US" altLang="zh-CN" sz="2400" dirty="0" err="1">
                <a:latin typeface="Tahoma" panose="020B0604030504040204" pitchFamily="34" charset="0"/>
                <a:cs typeface="Tahoma" panose="020B0604030504040204" pitchFamily="34" charset="0"/>
                <a:sym typeface="+mn-ea"/>
              </a:rPr>
              <a:t>a_______of</a:t>
            </a:r>
            <a:r>
              <a:rPr lang="en-US" altLang="zh-CN" sz="2400" dirty="0">
                <a:latin typeface="Tahoma" panose="020B0604030504040204" pitchFamily="34" charset="0"/>
                <a:cs typeface="Tahoma" panose="020B0604030504040204" pitchFamily="34" charset="0"/>
                <a:sym typeface="+mn-ea"/>
              </a:rPr>
              <a:t> tea</a:t>
            </a:r>
            <a:endParaRPr lang="en-US" altLang="zh-CN" sz="2400" dirty="0">
              <a:latin typeface="Tahoma" panose="020B0604030504040204" pitchFamily="34" charset="0"/>
              <a:cs typeface="Tahoma" panose="020B0604030504040204" pitchFamily="34" charset="0"/>
            </a:endParaRPr>
          </a:p>
          <a:p>
            <a:endParaRPr lang="en-US" altLang="zh-CN" sz="2400" dirty="0">
              <a:latin typeface="Tahoma" panose="020B0604030504040204" pitchFamily="34" charset="0"/>
              <a:cs typeface="Tahoma" panose="020B0604030504040204" pitchFamily="34" charset="0"/>
            </a:endParaRPr>
          </a:p>
          <a:p>
            <a:endParaRPr lang="en-US" altLang="zh-CN" sz="2400" dirty="0">
              <a:latin typeface="Tahoma" panose="020B0604030504040204" pitchFamily="34" charset="0"/>
              <a:cs typeface="Tahoma" panose="020B0604030504040204" pitchFamily="34" charset="0"/>
            </a:endParaRPr>
          </a:p>
        </p:txBody>
      </p:sp>
      <p:pic>
        <p:nvPicPr>
          <p:cNvPr id="17" name="图片 16"/>
          <p:cNvPicPr>
            <a:picLocks noChangeAspect="1"/>
          </p:cNvPicPr>
          <p:nvPr/>
        </p:nvPicPr>
        <p:blipFill>
          <a:blip r:embed="rId4"/>
          <a:stretch>
            <a:fillRect/>
          </a:stretch>
        </p:blipFill>
        <p:spPr>
          <a:xfrm>
            <a:off x="1064895" y="1508125"/>
            <a:ext cx="942340" cy="898525"/>
          </a:xfrm>
          <a:prstGeom prst="rect">
            <a:avLst/>
          </a:prstGeom>
        </p:spPr>
      </p:pic>
      <p:pic>
        <p:nvPicPr>
          <p:cNvPr id="18" name="图片 17"/>
          <p:cNvPicPr>
            <a:picLocks noChangeAspect="1"/>
          </p:cNvPicPr>
          <p:nvPr/>
        </p:nvPicPr>
        <p:blipFill>
          <a:blip r:embed="rId5"/>
          <a:stretch>
            <a:fillRect/>
          </a:stretch>
        </p:blipFill>
        <p:spPr>
          <a:xfrm>
            <a:off x="1064895" y="2773045"/>
            <a:ext cx="857885" cy="870585"/>
          </a:xfrm>
          <a:prstGeom prst="rect">
            <a:avLst/>
          </a:prstGeom>
        </p:spPr>
      </p:pic>
      <p:pic>
        <p:nvPicPr>
          <p:cNvPr id="19" name="图片 18"/>
          <p:cNvPicPr>
            <a:picLocks noChangeAspect="1"/>
          </p:cNvPicPr>
          <p:nvPr/>
        </p:nvPicPr>
        <p:blipFill>
          <a:blip r:embed="rId6"/>
          <a:stretch>
            <a:fillRect/>
          </a:stretch>
        </p:blipFill>
        <p:spPr>
          <a:xfrm>
            <a:off x="1000125" y="4001770"/>
            <a:ext cx="922655" cy="729615"/>
          </a:xfrm>
          <a:prstGeom prst="rect">
            <a:avLst/>
          </a:prstGeom>
        </p:spPr>
      </p:pic>
      <p:pic>
        <p:nvPicPr>
          <p:cNvPr id="20" name="图片 19"/>
          <p:cNvPicPr>
            <a:picLocks noChangeAspect="1"/>
          </p:cNvPicPr>
          <p:nvPr/>
        </p:nvPicPr>
        <p:blipFill>
          <a:blip r:embed="rId7"/>
          <a:stretch>
            <a:fillRect/>
          </a:stretch>
        </p:blipFill>
        <p:spPr>
          <a:xfrm>
            <a:off x="1064895" y="4941570"/>
            <a:ext cx="857885" cy="887730"/>
          </a:xfrm>
          <a:prstGeom prst="rect">
            <a:avLst/>
          </a:prstGeom>
        </p:spPr>
      </p:pic>
      <p:pic>
        <p:nvPicPr>
          <p:cNvPr id="21" name="图片 20"/>
          <p:cNvPicPr>
            <a:picLocks noChangeAspect="1"/>
          </p:cNvPicPr>
          <p:nvPr/>
        </p:nvPicPr>
        <p:blipFill>
          <a:blip r:embed="rId8"/>
          <a:stretch>
            <a:fillRect/>
          </a:stretch>
        </p:blipFill>
        <p:spPr>
          <a:xfrm>
            <a:off x="6653530" y="1638300"/>
            <a:ext cx="1060450" cy="652145"/>
          </a:xfrm>
          <a:prstGeom prst="rect">
            <a:avLst/>
          </a:prstGeom>
        </p:spPr>
      </p:pic>
      <p:pic>
        <p:nvPicPr>
          <p:cNvPr id="22" name="图片 21"/>
          <p:cNvPicPr>
            <a:picLocks noChangeAspect="1"/>
          </p:cNvPicPr>
          <p:nvPr/>
        </p:nvPicPr>
        <p:blipFill>
          <a:blip r:embed="rId9"/>
          <a:stretch>
            <a:fillRect/>
          </a:stretch>
        </p:blipFill>
        <p:spPr>
          <a:xfrm>
            <a:off x="6653530" y="2558415"/>
            <a:ext cx="1059815" cy="853440"/>
          </a:xfrm>
          <a:prstGeom prst="rect">
            <a:avLst/>
          </a:prstGeom>
        </p:spPr>
      </p:pic>
      <p:pic>
        <p:nvPicPr>
          <p:cNvPr id="23" name="图片 22"/>
          <p:cNvPicPr>
            <a:picLocks noChangeAspect="1"/>
          </p:cNvPicPr>
          <p:nvPr/>
        </p:nvPicPr>
        <p:blipFill>
          <a:blip r:embed="rId10"/>
          <a:stretch>
            <a:fillRect/>
          </a:stretch>
        </p:blipFill>
        <p:spPr>
          <a:xfrm>
            <a:off x="6654165" y="3643630"/>
            <a:ext cx="954405" cy="815340"/>
          </a:xfrm>
          <a:prstGeom prst="rect">
            <a:avLst/>
          </a:prstGeom>
        </p:spPr>
      </p:pic>
      <p:pic>
        <p:nvPicPr>
          <p:cNvPr id="24" name="图片 23"/>
          <p:cNvPicPr>
            <a:picLocks noChangeAspect="1"/>
          </p:cNvPicPr>
          <p:nvPr/>
        </p:nvPicPr>
        <p:blipFill>
          <a:blip r:embed="rId11"/>
          <a:stretch>
            <a:fillRect/>
          </a:stretch>
        </p:blipFill>
        <p:spPr>
          <a:xfrm>
            <a:off x="6720840" y="4824095"/>
            <a:ext cx="887730" cy="758190"/>
          </a:xfrm>
          <a:prstGeom prst="rect">
            <a:avLst/>
          </a:prstGeom>
        </p:spPr>
      </p:pic>
      <p:sp>
        <p:nvSpPr>
          <p:cNvPr id="25" name="文本框 24"/>
          <p:cNvSpPr txBox="1"/>
          <p:nvPr/>
        </p:nvSpPr>
        <p:spPr>
          <a:xfrm>
            <a:off x="8173085" y="1703070"/>
            <a:ext cx="1240155" cy="521970"/>
          </a:xfrm>
          <a:prstGeom prst="rect">
            <a:avLst/>
          </a:prstGeom>
          <a:noFill/>
        </p:spPr>
        <p:txBody>
          <a:bodyPr wrap="square" rtlCol="0">
            <a:spAutoFit/>
          </a:bodyPr>
          <a:lstStyle/>
          <a:p>
            <a:pPr lvl="0" algn="l">
              <a:buClrTx/>
              <a:buSzTx/>
              <a:buFontTx/>
            </a:pPr>
            <a:r>
              <a:rPr lang="en-US" altLang="zh-CN" sz="2400">
                <a:solidFill>
                  <a:srgbClr val="FF0000"/>
                </a:solidFill>
                <a:latin typeface="Comic Sans MS" panose="030F0702030302020204" charset="0"/>
                <a:cs typeface="Comic Sans MS" panose="030F0702030302020204" charset="0"/>
                <a:sym typeface="+mn-ea"/>
              </a:rPr>
              <a:t>bar</a:t>
            </a:r>
            <a:endParaRPr lang="en-US" altLang="zh-CN" sz="2800">
              <a:solidFill>
                <a:srgbClr val="FF0000"/>
              </a:solidFill>
              <a:latin typeface="Comic Sans MS" panose="030F0702030302020204" charset="0"/>
              <a:cs typeface="Comic Sans MS" panose="030F0702030302020204" charset="0"/>
              <a:sym typeface="+mn-ea"/>
            </a:endParaRPr>
          </a:p>
        </p:txBody>
      </p:sp>
      <p:sp>
        <p:nvSpPr>
          <p:cNvPr id="26" name="文本框 25"/>
          <p:cNvSpPr txBox="1"/>
          <p:nvPr/>
        </p:nvSpPr>
        <p:spPr>
          <a:xfrm>
            <a:off x="8108315" y="2724150"/>
            <a:ext cx="1240155" cy="521970"/>
          </a:xfrm>
          <a:prstGeom prst="rect">
            <a:avLst/>
          </a:prstGeom>
          <a:noFill/>
        </p:spPr>
        <p:txBody>
          <a:bodyPr wrap="square" rtlCol="0">
            <a:spAutoFit/>
          </a:bodyPr>
          <a:lstStyle/>
          <a:p>
            <a:pPr lvl="0" algn="l">
              <a:buClrTx/>
              <a:buSzTx/>
              <a:buFontTx/>
            </a:pPr>
            <a:r>
              <a:rPr lang="en-US" altLang="zh-CN" sz="2800">
                <a:solidFill>
                  <a:srgbClr val="FF0000"/>
                </a:solidFill>
                <a:latin typeface="Comic Sans MS" panose="030F0702030302020204" charset="0"/>
                <a:cs typeface="Comic Sans MS" panose="030F0702030302020204" charset="0"/>
                <a:sym typeface="+mn-ea"/>
              </a:rPr>
              <a:t> </a:t>
            </a:r>
            <a:r>
              <a:rPr lang="en-US" altLang="zh-CN" sz="2400">
                <a:solidFill>
                  <a:srgbClr val="FF0000"/>
                </a:solidFill>
                <a:latin typeface="Comic Sans MS" panose="030F0702030302020204" charset="0"/>
                <a:cs typeface="Comic Sans MS" panose="030F0702030302020204" charset="0"/>
                <a:sym typeface="+mn-ea"/>
              </a:rPr>
              <a:t>cup</a:t>
            </a:r>
            <a:endParaRPr lang="en-US" altLang="zh-CN" sz="2800">
              <a:solidFill>
                <a:srgbClr val="FF0000"/>
              </a:solidFill>
              <a:latin typeface="Comic Sans MS" panose="030F0702030302020204" charset="0"/>
              <a:cs typeface="Comic Sans MS" panose="030F0702030302020204" charset="0"/>
              <a:sym typeface="+mn-ea"/>
            </a:endParaRPr>
          </a:p>
        </p:txBody>
      </p:sp>
      <p:sp>
        <p:nvSpPr>
          <p:cNvPr id="27" name="文本框 26"/>
          <p:cNvSpPr txBox="1"/>
          <p:nvPr/>
        </p:nvSpPr>
        <p:spPr>
          <a:xfrm>
            <a:off x="8173085" y="3862070"/>
            <a:ext cx="1240155" cy="521970"/>
          </a:xfrm>
          <a:prstGeom prst="rect">
            <a:avLst/>
          </a:prstGeom>
          <a:noFill/>
        </p:spPr>
        <p:txBody>
          <a:bodyPr wrap="square" rtlCol="0">
            <a:spAutoFit/>
          </a:bodyPr>
          <a:lstStyle/>
          <a:p>
            <a:pPr lvl="0" algn="l">
              <a:buClrTx/>
              <a:buSzTx/>
              <a:buFontTx/>
            </a:pPr>
            <a:r>
              <a:rPr lang="en-US" altLang="zh-CN" sz="2400">
                <a:solidFill>
                  <a:srgbClr val="FF0000"/>
                </a:solidFill>
                <a:latin typeface="Comic Sans MS" panose="030F0702030302020204" charset="0"/>
                <a:cs typeface="Comic Sans MS" panose="030F0702030302020204" charset="0"/>
                <a:sym typeface="+mn-ea"/>
              </a:rPr>
              <a:t>glass</a:t>
            </a:r>
            <a:endParaRPr lang="en-US" altLang="zh-CN" sz="2800">
              <a:solidFill>
                <a:srgbClr val="FF0000"/>
              </a:solidFill>
              <a:latin typeface="Comic Sans MS" panose="030F0702030302020204" charset="0"/>
              <a:cs typeface="Comic Sans MS" panose="030F0702030302020204" charset="0"/>
              <a:sym typeface="+mn-ea"/>
            </a:endParaRPr>
          </a:p>
        </p:txBody>
      </p:sp>
      <p:sp>
        <p:nvSpPr>
          <p:cNvPr id="28" name="文本框 27"/>
          <p:cNvSpPr txBox="1"/>
          <p:nvPr/>
        </p:nvSpPr>
        <p:spPr>
          <a:xfrm>
            <a:off x="8173085" y="4895850"/>
            <a:ext cx="1240155" cy="521970"/>
          </a:xfrm>
          <a:prstGeom prst="rect">
            <a:avLst/>
          </a:prstGeom>
          <a:noFill/>
        </p:spPr>
        <p:txBody>
          <a:bodyPr wrap="square" rtlCol="0">
            <a:spAutoFit/>
          </a:bodyPr>
          <a:lstStyle/>
          <a:p>
            <a:pPr lvl="0" algn="l">
              <a:buClrTx/>
              <a:buSzTx/>
              <a:buFontTx/>
            </a:pPr>
            <a:r>
              <a:rPr lang="en-US" altLang="zh-CN" sz="2400">
                <a:solidFill>
                  <a:srgbClr val="FF0000"/>
                </a:solidFill>
                <a:latin typeface="Comic Sans MS" panose="030F0702030302020204" charset="0"/>
                <a:cs typeface="Comic Sans MS" panose="030F0702030302020204" charset="0"/>
                <a:sym typeface="+mn-ea"/>
              </a:rPr>
              <a:t>tin</a:t>
            </a:r>
            <a:endParaRPr lang="en-US" altLang="zh-CN" sz="2800">
              <a:solidFill>
                <a:srgbClr val="FF0000"/>
              </a:solidFill>
              <a:latin typeface="Comic Sans MS" panose="030F0702030302020204" charset="0"/>
              <a:cs typeface="Comic Sans MS" panose="030F0702030302020204" charset="0"/>
              <a:sym typeface="+mn-ea"/>
            </a:endParaRPr>
          </a:p>
        </p:txBody>
      </p:sp>
      <p:sp>
        <p:nvSpPr>
          <p:cNvPr id="29" name="文本框 28"/>
          <p:cNvSpPr txBox="1"/>
          <p:nvPr/>
        </p:nvSpPr>
        <p:spPr>
          <a:xfrm>
            <a:off x="2480945" y="1775460"/>
            <a:ext cx="1240155" cy="521970"/>
          </a:xfrm>
          <a:prstGeom prst="rect">
            <a:avLst/>
          </a:prstGeom>
          <a:noFill/>
        </p:spPr>
        <p:txBody>
          <a:bodyPr wrap="square" rtlCol="0">
            <a:spAutoFit/>
          </a:bodyPr>
          <a:lstStyle/>
          <a:p>
            <a:r>
              <a:rPr lang="en-US" altLang="zh-CN" sz="2400">
                <a:solidFill>
                  <a:srgbClr val="FF0000"/>
                </a:solidFill>
                <a:latin typeface="Comic Sans MS" panose="030F0702030302020204" charset="0"/>
                <a:cs typeface="Comic Sans MS" panose="030F0702030302020204" charset="0"/>
              </a:rPr>
              <a:t>bar</a:t>
            </a:r>
            <a:endParaRPr lang="en-US" altLang="zh-CN" sz="2800">
              <a:solidFill>
                <a:srgbClr val="FF0000"/>
              </a:solidFill>
              <a:latin typeface="Comic Sans MS" panose="030F0702030302020204" charset="0"/>
              <a:cs typeface="Comic Sans MS" panose="030F0702030302020204" charset="0"/>
            </a:endParaRPr>
          </a:p>
        </p:txBody>
      </p:sp>
      <p:sp>
        <p:nvSpPr>
          <p:cNvPr id="34" name="文本框 33"/>
          <p:cNvSpPr txBox="1"/>
          <p:nvPr/>
        </p:nvSpPr>
        <p:spPr>
          <a:xfrm>
            <a:off x="2480945" y="2795905"/>
            <a:ext cx="1240155" cy="521970"/>
          </a:xfrm>
          <a:prstGeom prst="rect">
            <a:avLst/>
          </a:prstGeom>
          <a:noFill/>
        </p:spPr>
        <p:txBody>
          <a:bodyPr wrap="square" rtlCol="0">
            <a:spAutoFit/>
          </a:bodyPr>
          <a:lstStyle/>
          <a:p>
            <a:pPr lvl="0" algn="l">
              <a:buClrTx/>
              <a:buSzTx/>
              <a:buFontTx/>
            </a:pPr>
            <a:r>
              <a:rPr lang="en-US" altLang="zh-CN" sz="2400">
                <a:solidFill>
                  <a:srgbClr val="FF0000"/>
                </a:solidFill>
                <a:latin typeface="Comic Sans MS" panose="030F0702030302020204" charset="0"/>
                <a:cs typeface="Comic Sans MS" panose="030F0702030302020204" charset="0"/>
                <a:sym typeface="+mn-ea"/>
              </a:rPr>
              <a:t>piece</a:t>
            </a:r>
            <a:endParaRPr lang="en-US" altLang="zh-CN" sz="2800">
              <a:solidFill>
                <a:srgbClr val="FF0000"/>
              </a:solidFill>
              <a:latin typeface="Comic Sans MS" panose="030F0702030302020204" charset="0"/>
              <a:cs typeface="Comic Sans MS" panose="030F0702030302020204" charset="0"/>
              <a:sym typeface="+mn-ea"/>
            </a:endParaRPr>
          </a:p>
        </p:txBody>
      </p:sp>
      <p:sp>
        <p:nvSpPr>
          <p:cNvPr id="35" name="文本框 34"/>
          <p:cNvSpPr txBox="1"/>
          <p:nvPr/>
        </p:nvSpPr>
        <p:spPr>
          <a:xfrm>
            <a:off x="2480945" y="3933825"/>
            <a:ext cx="1240155" cy="521970"/>
          </a:xfrm>
          <a:prstGeom prst="rect">
            <a:avLst/>
          </a:prstGeom>
          <a:noFill/>
        </p:spPr>
        <p:txBody>
          <a:bodyPr wrap="square" rtlCol="0">
            <a:spAutoFit/>
          </a:bodyPr>
          <a:lstStyle/>
          <a:p>
            <a:pPr lvl="0" algn="l">
              <a:buClrTx/>
              <a:buSzTx/>
              <a:buFontTx/>
            </a:pPr>
            <a:r>
              <a:rPr lang="en-US" altLang="zh-CN" sz="2400">
                <a:solidFill>
                  <a:srgbClr val="FF0000"/>
                </a:solidFill>
                <a:latin typeface="Comic Sans MS" panose="030F0702030302020204" charset="0"/>
                <a:cs typeface="Comic Sans MS" panose="030F0702030302020204" charset="0"/>
                <a:sym typeface="+mn-ea"/>
              </a:rPr>
              <a:t>loaf</a:t>
            </a:r>
            <a:endParaRPr lang="en-US" altLang="zh-CN" sz="2800">
              <a:solidFill>
                <a:srgbClr val="FF0000"/>
              </a:solidFill>
              <a:latin typeface="Comic Sans MS" panose="030F0702030302020204" charset="0"/>
              <a:cs typeface="Comic Sans MS" panose="030F0702030302020204" charset="0"/>
              <a:sym typeface="+mn-ea"/>
            </a:endParaRPr>
          </a:p>
        </p:txBody>
      </p:sp>
      <p:sp>
        <p:nvSpPr>
          <p:cNvPr id="36" name="文本框 35"/>
          <p:cNvSpPr txBox="1"/>
          <p:nvPr/>
        </p:nvSpPr>
        <p:spPr>
          <a:xfrm>
            <a:off x="2393951" y="5071745"/>
            <a:ext cx="1595755" cy="460375"/>
          </a:xfrm>
          <a:prstGeom prst="rect">
            <a:avLst/>
          </a:prstGeom>
          <a:noFill/>
        </p:spPr>
        <p:txBody>
          <a:bodyPr wrap="square" rtlCol="0">
            <a:spAutoFit/>
          </a:bodyPr>
          <a:lstStyle/>
          <a:p>
            <a:pPr lvl="0" algn="l">
              <a:buClrTx/>
              <a:buSzTx/>
              <a:buFontTx/>
            </a:pPr>
            <a:r>
              <a:rPr lang="en-US" altLang="zh-CN" sz="2400" dirty="0">
                <a:solidFill>
                  <a:srgbClr val="FF0000"/>
                </a:solidFill>
                <a:latin typeface="Comic Sans MS" panose="030F0702030302020204" charset="0"/>
                <a:cs typeface="Comic Sans MS" panose="030F0702030302020204" charset="0"/>
                <a:sym typeface="+mn-ea"/>
              </a:rPr>
              <a:t>bottle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500" fill="hold"/>
                                        <p:tgtEl>
                                          <p:spTgt spid="34"/>
                                        </p:tgtEl>
                                        <p:attrNameLst>
                                          <p:attrName>ppt_w</p:attrName>
                                        </p:attrNameLst>
                                      </p:cBhvr>
                                      <p:tavLst>
                                        <p:tav tm="0">
                                          <p:val>
                                            <p:fltVal val="0"/>
                                          </p:val>
                                        </p:tav>
                                        <p:tav tm="100000">
                                          <p:val>
                                            <p:strVal val="#ppt_w"/>
                                          </p:val>
                                        </p:tav>
                                      </p:tavLst>
                                    </p:anim>
                                    <p:anim calcmode="lin" valueType="num">
                                      <p:cBhvr>
                                        <p:cTn id="14" dur="500" fill="hold"/>
                                        <p:tgtEl>
                                          <p:spTgt spid="3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p:cTn id="19" dur="500" fill="hold"/>
                                        <p:tgtEl>
                                          <p:spTgt spid="35"/>
                                        </p:tgtEl>
                                        <p:attrNameLst>
                                          <p:attrName>ppt_w</p:attrName>
                                        </p:attrNameLst>
                                      </p:cBhvr>
                                      <p:tavLst>
                                        <p:tav tm="0">
                                          <p:val>
                                            <p:fltVal val="0"/>
                                          </p:val>
                                        </p:tav>
                                        <p:tav tm="100000">
                                          <p:val>
                                            <p:strVal val="#ppt_w"/>
                                          </p:val>
                                        </p:tav>
                                      </p:tavLst>
                                    </p:anim>
                                    <p:anim calcmode="lin" valueType="num">
                                      <p:cBhvr>
                                        <p:cTn id="20" dur="500" fill="hold"/>
                                        <p:tgtEl>
                                          <p:spTgt spid="35"/>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p:cTn id="25" dur="500" fill="hold"/>
                                        <p:tgtEl>
                                          <p:spTgt spid="36"/>
                                        </p:tgtEl>
                                        <p:attrNameLst>
                                          <p:attrName>ppt_w</p:attrName>
                                        </p:attrNameLst>
                                      </p:cBhvr>
                                      <p:tavLst>
                                        <p:tav tm="0">
                                          <p:val>
                                            <p:fltVal val="0"/>
                                          </p:val>
                                        </p:tav>
                                        <p:tav tm="100000">
                                          <p:val>
                                            <p:strVal val="#ppt_w"/>
                                          </p:val>
                                        </p:tav>
                                      </p:tavLst>
                                    </p:anim>
                                    <p:anim calcmode="lin" valueType="num">
                                      <p:cBhvr>
                                        <p:cTn id="26" dur="500" fill="hold"/>
                                        <p:tgtEl>
                                          <p:spTgt spid="36"/>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p:cTn id="31" dur="500" fill="hold"/>
                                        <p:tgtEl>
                                          <p:spTgt spid="25"/>
                                        </p:tgtEl>
                                        <p:attrNameLst>
                                          <p:attrName>ppt_w</p:attrName>
                                        </p:attrNameLst>
                                      </p:cBhvr>
                                      <p:tavLst>
                                        <p:tav tm="0">
                                          <p:val>
                                            <p:fltVal val="0"/>
                                          </p:val>
                                        </p:tav>
                                        <p:tav tm="100000">
                                          <p:val>
                                            <p:strVal val="#ppt_w"/>
                                          </p:val>
                                        </p:tav>
                                      </p:tavLst>
                                    </p:anim>
                                    <p:anim calcmode="lin" valueType="num">
                                      <p:cBhvr>
                                        <p:cTn id="32" dur="500" fill="hold"/>
                                        <p:tgtEl>
                                          <p:spTgt spid="25"/>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500" fill="hold"/>
                                        <p:tgtEl>
                                          <p:spTgt spid="26"/>
                                        </p:tgtEl>
                                        <p:attrNameLst>
                                          <p:attrName>ppt_w</p:attrName>
                                        </p:attrNameLst>
                                      </p:cBhvr>
                                      <p:tavLst>
                                        <p:tav tm="0">
                                          <p:val>
                                            <p:fltVal val="0"/>
                                          </p:val>
                                        </p:tav>
                                        <p:tav tm="100000">
                                          <p:val>
                                            <p:strVal val="#ppt_w"/>
                                          </p:val>
                                        </p:tav>
                                      </p:tavLst>
                                    </p:anim>
                                    <p:anim calcmode="lin" valueType="num">
                                      <p:cBhvr>
                                        <p:cTn id="38"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p:cTn id="43" dur="500" fill="hold"/>
                                        <p:tgtEl>
                                          <p:spTgt spid="27"/>
                                        </p:tgtEl>
                                        <p:attrNameLst>
                                          <p:attrName>ppt_w</p:attrName>
                                        </p:attrNameLst>
                                      </p:cBhvr>
                                      <p:tavLst>
                                        <p:tav tm="0">
                                          <p:val>
                                            <p:fltVal val="0"/>
                                          </p:val>
                                        </p:tav>
                                        <p:tav tm="100000">
                                          <p:val>
                                            <p:strVal val="#ppt_w"/>
                                          </p:val>
                                        </p:tav>
                                      </p:tavLst>
                                    </p:anim>
                                    <p:anim calcmode="lin" valueType="num">
                                      <p:cBhvr>
                                        <p:cTn id="44" dur="500" fill="hold"/>
                                        <p:tgtEl>
                                          <p:spTgt spid="27"/>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p:cTn id="49" dur="500" fill="hold"/>
                                        <p:tgtEl>
                                          <p:spTgt spid="28"/>
                                        </p:tgtEl>
                                        <p:attrNameLst>
                                          <p:attrName>ppt_w</p:attrName>
                                        </p:attrNameLst>
                                      </p:cBhvr>
                                      <p:tavLst>
                                        <p:tav tm="0">
                                          <p:val>
                                            <p:fltVal val="0"/>
                                          </p:val>
                                        </p:tav>
                                        <p:tav tm="100000">
                                          <p:val>
                                            <p:strVal val="#ppt_w"/>
                                          </p:val>
                                        </p:tav>
                                      </p:tavLst>
                                    </p:anim>
                                    <p:anim calcmode="lin" valueType="num">
                                      <p:cBhvr>
                                        <p:cTn id="50" dur="500" fill="hold"/>
                                        <p:tgtEl>
                                          <p:spTgt spid="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4" grpId="0"/>
      <p:bldP spid="35"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0" y="0"/>
            <a:ext cx="12299950" cy="6858000"/>
            <a:chOff x="0" y="0"/>
            <a:chExt cx="12192000" cy="6834563"/>
          </a:xfrm>
          <a:solidFill>
            <a:schemeClr val="accent3">
              <a:lumMod val="20000"/>
              <a:lumOff val="80000"/>
            </a:schemeClr>
          </a:solidFill>
        </p:grpSpPr>
        <p:sp>
          <p:nvSpPr>
            <p:cNvPr id="3" name="矩形 2"/>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1" name="矩形 10"/>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2" name="矩形 11"/>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3" name="矩形 12"/>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15" name="圆角矩形 14"/>
          <p:cNvSpPr/>
          <p:nvPr/>
        </p:nvSpPr>
        <p:spPr>
          <a:xfrm>
            <a:off x="9801225" y="57150"/>
            <a:ext cx="2402840" cy="580390"/>
          </a:xfrm>
          <a:prstGeom prst="roundRect">
            <a:avLst>
              <a:gd name="adj" fmla="val 45014"/>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descr="大桥教育.png"/>
          <p:cNvPicPr>
            <a:picLocks noChangeAspect="1"/>
          </p:cNvPicPr>
          <p:nvPr/>
        </p:nvPicPr>
        <p:blipFill>
          <a:blip r:embed="rId3"/>
          <a:stretch>
            <a:fillRect/>
          </a:stretch>
        </p:blipFill>
        <p:spPr>
          <a:xfrm>
            <a:off x="9897745" y="57150"/>
            <a:ext cx="2100580" cy="581025"/>
          </a:xfrm>
          <a:prstGeom prst="rect">
            <a:avLst/>
          </a:prstGeom>
        </p:spPr>
      </p:pic>
      <p:sp>
        <p:nvSpPr>
          <p:cNvPr id="4" name="文本框 3"/>
          <p:cNvSpPr txBox="1"/>
          <p:nvPr/>
        </p:nvSpPr>
        <p:spPr>
          <a:xfrm>
            <a:off x="796925" y="81915"/>
            <a:ext cx="11216005" cy="640651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pPr>
              <a:lnSpc>
                <a:spcPct val="13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III.</a:t>
            </a:r>
            <a:r>
              <a:rPr lang="zh-CN" altLang="en-US" sz="2800" dirty="0">
                <a:latin typeface="Tahoma" panose="020B0604030504040204" pitchFamily="34" charset="0"/>
                <a:ea typeface="Adobe 楷体 Std R" panose="02020400000000000000" pitchFamily="18" charset="-122"/>
                <a:cs typeface="Tahoma" panose="020B0604030504040204" pitchFamily="34" charset="0"/>
              </a:rPr>
              <a:t>单项选择。</a:t>
            </a:r>
          </a:p>
          <a:p>
            <a:pPr>
              <a:lnSpc>
                <a:spcPct val="130000"/>
              </a:lnSpc>
            </a:pPr>
            <a:r>
              <a:rPr lang="en-US" altLang="zh-CN" sz="2400" dirty="0">
                <a:latin typeface="Tahoma" panose="020B0604030504040204" pitchFamily="34" charset="0"/>
                <a:ea typeface="Adobe 楷体 Std R" panose="02020400000000000000" pitchFamily="18" charset="-122"/>
                <a:cs typeface="Tahoma" panose="020B0604030504040204" pitchFamily="34" charset="0"/>
                <a:sym typeface="+mn-ea"/>
              </a:rPr>
              <a:t>1.-Is there_____bread on the table?               -No,there isn't.</a:t>
            </a:r>
          </a:p>
          <a:p>
            <a:pPr>
              <a:lnSpc>
                <a:spcPct val="130000"/>
              </a:lnSpc>
            </a:pPr>
            <a:r>
              <a:rPr lang="en-US" altLang="zh-CN" sz="2400" dirty="0">
                <a:latin typeface="Tahoma" panose="020B0604030504040204" pitchFamily="34" charset="0"/>
                <a:ea typeface="Adobe 楷体 Std R" panose="02020400000000000000" pitchFamily="18" charset="-122"/>
                <a:cs typeface="Tahoma" panose="020B0604030504040204" pitchFamily="34" charset="0"/>
                <a:sym typeface="+mn-ea"/>
              </a:rPr>
              <a:t>  A.a                   B.an</a:t>
            </a:r>
            <a:r>
              <a:rPr lang="en-US" altLang="zh-CN" sz="2400" dirty="0">
                <a:latin typeface="Tahoma" panose="020B0604030504040204" pitchFamily="34" charset="0"/>
                <a:cs typeface="Tahoma" panose="020B0604030504040204" pitchFamily="34" charset="0"/>
                <a:sym typeface="+mn-ea"/>
              </a:rPr>
              <a:t>             	C. some             D. any</a:t>
            </a:r>
          </a:p>
          <a:p>
            <a:pPr>
              <a:lnSpc>
                <a:spcPct val="130000"/>
              </a:lnSpc>
            </a:pPr>
            <a:r>
              <a:rPr lang="en-US" altLang="zh-CN" sz="2400" dirty="0">
                <a:latin typeface="Tahoma" panose="020B0604030504040204" pitchFamily="34" charset="0"/>
                <a:cs typeface="Tahoma" panose="020B0604030504040204" pitchFamily="34" charset="0"/>
                <a:sym typeface="+mn-ea"/>
              </a:rPr>
              <a:t>2.-What______you doing?                            -We _____reading.</a:t>
            </a:r>
          </a:p>
          <a:p>
            <a:pPr>
              <a:lnSpc>
                <a:spcPct val="130000"/>
              </a:lnSpc>
            </a:pPr>
            <a:r>
              <a:rPr lang="en-US" altLang="zh-CN" sz="2400" dirty="0">
                <a:latin typeface="Tahoma" panose="020B0604030504040204" pitchFamily="34" charset="0"/>
                <a:cs typeface="Tahoma" panose="020B0604030504040204" pitchFamily="34" charset="0"/>
                <a:sym typeface="+mn-ea"/>
              </a:rPr>
              <a:t>  A. is;is              B. are;are         C. is;are             D. are;is</a:t>
            </a:r>
          </a:p>
          <a:p>
            <a:pPr>
              <a:lnSpc>
                <a:spcPct val="130000"/>
              </a:lnSpc>
            </a:pPr>
            <a:r>
              <a:rPr lang="en-US" altLang="zh-CN" sz="2400" dirty="0">
                <a:latin typeface="Tahoma" panose="020B0604030504040204" pitchFamily="34" charset="0"/>
                <a:cs typeface="Tahoma" panose="020B0604030504040204" pitchFamily="34" charset="0"/>
                <a:sym typeface="+mn-ea"/>
              </a:rPr>
              <a:t>3. There_____any soap in the box.</a:t>
            </a:r>
          </a:p>
          <a:p>
            <a:pPr>
              <a:lnSpc>
                <a:spcPct val="130000"/>
              </a:lnSpc>
            </a:pPr>
            <a:r>
              <a:rPr lang="en-US" altLang="zh-CN" sz="2400" dirty="0">
                <a:latin typeface="Tahoma" panose="020B0604030504040204" pitchFamily="34" charset="0"/>
                <a:cs typeface="Tahoma" panose="020B0604030504040204" pitchFamily="34" charset="0"/>
                <a:sym typeface="+mn-ea"/>
              </a:rPr>
              <a:t>  A. is                  B. isn't             C. are                D. aren't</a:t>
            </a:r>
          </a:p>
          <a:p>
            <a:pPr>
              <a:lnSpc>
                <a:spcPct val="130000"/>
              </a:lnSpc>
            </a:pPr>
            <a:r>
              <a:rPr lang="en-US" altLang="zh-CN" sz="2400" dirty="0">
                <a:latin typeface="Tahoma" panose="020B0604030504040204" pitchFamily="34" charset="0"/>
                <a:cs typeface="Tahoma" panose="020B0604030504040204" pitchFamily="34" charset="0"/>
                <a:sym typeface="+mn-ea"/>
              </a:rPr>
              <a:t>4. I'm going to send ____this letter.</a:t>
            </a:r>
          </a:p>
          <a:p>
            <a:pPr>
              <a:lnSpc>
                <a:spcPct val="130000"/>
              </a:lnSpc>
            </a:pPr>
            <a:r>
              <a:rPr lang="en-US" altLang="zh-CN" sz="2400" dirty="0">
                <a:latin typeface="Tahoma" panose="020B0604030504040204" pitchFamily="34" charset="0"/>
                <a:cs typeface="Tahoma" panose="020B0604030504040204" pitchFamily="34" charset="0"/>
                <a:sym typeface="+mn-ea"/>
              </a:rPr>
              <a:t>  A. she               B. her              C. for she           D. to her</a:t>
            </a:r>
          </a:p>
          <a:p>
            <a:pPr>
              <a:lnSpc>
                <a:spcPct val="130000"/>
              </a:lnSpc>
            </a:pPr>
            <a:r>
              <a:rPr lang="en-US" altLang="zh-CN" sz="2400" dirty="0">
                <a:latin typeface="Tahoma" panose="020B0604030504040204" pitchFamily="34" charset="0"/>
                <a:cs typeface="Tahoma" panose="020B0604030504040204" pitchFamily="34" charset="0"/>
                <a:sym typeface="+mn-ea"/>
              </a:rPr>
              <a:t>5.-Can you type this letter____me,Mike?         -OK.</a:t>
            </a:r>
          </a:p>
          <a:p>
            <a:pPr>
              <a:lnSpc>
                <a:spcPct val="130000"/>
              </a:lnSpc>
            </a:pPr>
            <a:r>
              <a:rPr lang="en-US" altLang="zh-CN" sz="2400" dirty="0">
                <a:latin typeface="Tahoma" panose="020B0604030504040204" pitchFamily="34" charset="0"/>
                <a:cs typeface="Tahoma" panose="020B0604030504040204" pitchFamily="34" charset="0"/>
                <a:sym typeface="+mn-ea"/>
              </a:rPr>
              <a:t>  A. for                B. to                C. in                  D. on</a:t>
            </a:r>
          </a:p>
          <a:p>
            <a:pPr>
              <a:lnSpc>
                <a:spcPct val="130000"/>
              </a:lnSpc>
            </a:pPr>
            <a:r>
              <a:rPr lang="en-US" altLang="zh-CN" sz="2400" dirty="0">
                <a:latin typeface="Tahoma" panose="020B0604030504040204" pitchFamily="34" charset="0"/>
                <a:cs typeface="Tahoma" panose="020B0604030504040204" pitchFamily="34" charset="0"/>
                <a:sym typeface="+mn-ea"/>
              </a:rPr>
              <a:t>6. -What are you going to do ____ the pen?-I;m going to give it ___my father.    </a:t>
            </a:r>
          </a:p>
          <a:p>
            <a:pPr>
              <a:lnSpc>
                <a:spcPct val="130000"/>
              </a:lnSpc>
            </a:pPr>
            <a:r>
              <a:rPr lang="en-US" altLang="zh-CN" sz="2400" dirty="0">
                <a:latin typeface="Tahoma" panose="020B0604030504040204" pitchFamily="34" charset="0"/>
                <a:cs typeface="Tahoma" panose="020B0604030504040204" pitchFamily="34" charset="0"/>
                <a:sym typeface="+mn-ea"/>
              </a:rPr>
              <a:t>  A. to;to             B.with;with       C. to;with          D.with;to</a:t>
            </a:r>
          </a:p>
        </p:txBody>
      </p:sp>
      <p:pic>
        <p:nvPicPr>
          <p:cNvPr id="111" name="Picture 10" descr="u=3642632827,871911680&amp;fm=15&amp;gp=0"/>
          <p:cNvPicPr>
            <a:picLocks noChangeAspect="1" noChangeArrowheads="1"/>
          </p:cNvPicPr>
          <p:nvPr/>
        </p:nvPicPr>
        <p:blipFill>
          <a:blip r:embed="rId4"/>
          <a:srcRect/>
          <a:stretch>
            <a:fillRect/>
          </a:stretch>
        </p:blipFill>
        <p:spPr bwMode="auto">
          <a:xfrm>
            <a:off x="3021965" y="2098040"/>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u=3642632827,871911680&amp;fm=15&amp;gp=0"/>
          <p:cNvPicPr>
            <a:picLocks noChangeAspect="1" noChangeArrowheads="1"/>
          </p:cNvPicPr>
          <p:nvPr/>
        </p:nvPicPr>
        <p:blipFill>
          <a:blip r:embed="rId4"/>
          <a:srcRect/>
          <a:stretch>
            <a:fillRect/>
          </a:stretch>
        </p:blipFill>
        <p:spPr bwMode="auto">
          <a:xfrm>
            <a:off x="7602855" y="116014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descr="u=3642632827,871911680&amp;fm=15&amp;gp=0"/>
          <p:cNvPicPr>
            <a:picLocks noChangeAspect="1" noChangeArrowheads="1"/>
          </p:cNvPicPr>
          <p:nvPr/>
        </p:nvPicPr>
        <p:blipFill>
          <a:blip r:embed="rId4"/>
          <a:srcRect/>
          <a:stretch>
            <a:fillRect/>
          </a:stretch>
        </p:blipFill>
        <p:spPr bwMode="auto">
          <a:xfrm>
            <a:off x="3021965" y="398335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descr="u=3642632827,871911680&amp;fm=15&amp;gp=0"/>
          <p:cNvPicPr>
            <a:picLocks noChangeAspect="1" noChangeArrowheads="1"/>
          </p:cNvPicPr>
          <p:nvPr/>
        </p:nvPicPr>
        <p:blipFill>
          <a:blip r:embed="rId4"/>
          <a:srcRect/>
          <a:stretch>
            <a:fillRect/>
          </a:stretch>
        </p:blipFill>
        <p:spPr bwMode="auto">
          <a:xfrm>
            <a:off x="3021965" y="315658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0" descr="u=3642632827,871911680&amp;fm=15&amp;gp=0"/>
          <p:cNvPicPr>
            <a:picLocks noChangeAspect="1" noChangeArrowheads="1"/>
          </p:cNvPicPr>
          <p:nvPr/>
        </p:nvPicPr>
        <p:blipFill>
          <a:blip r:embed="rId4"/>
          <a:srcRect/>
          <a:stretch>
            <a:fillRect/>
          </a:stretch>
        </p:blipFill>
        <p:spPr bwMode="auto">
          <a:xfrm>
            <a:off x="7602855" y="5943600"/>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0" descr="u=3642632827,871911680&amp;fm=15&amp;gp=0"/>
          <p:cNvPicPr>
            <a:picLocks noChangeAspect="1" noChangeArrowheads="1"/>
          </p:cNvPicPr>
          <p:nvPr/>
        </p:nvPicPr>
        <p:blipFill>
          <a:blip r:embed="rId4"/>
          <a:srcRect/>
          <a:stretch>
            <a:fillRect/>
          </a:stretch>
        </p:blipFill>
        <p:spPr bwMode="auto">
          <a:xfrm>
            <a:off x="861695" y="498284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1"/>
                                        </p:tgtEl>
                                        <p:attrNameLst>
                                          <p:attrName>style.visibility</p:attrName>
                                        </p:attrNameLst>
                                      </p:cBhvr>
                                      <p:to>
                                        <p:strVal val="visible"/>
                                      </p:to>
                                    </p:set>
                                    <p:animEffect transition="in" filter="dissolve">
                                      <p:cBhvr>
                                        <p:cTn id="12" dur="500"/>
                                        <p:tgtEl>
                                          <p:spTgt spid="11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0" y="0"/>
            <a:ext cx="12299950" cy="6858000"/>
            <a:chOff x="0" y="0"/>
            <a:chExt cx="12192000" cy="6834563"/>
          </a:xfrm>
          <a:solidFill>
            <a:schemeClr val="accent3">
              <a:lumMod val="20000"/>
              <a:lumOff val="80000"/>
            </a:schemeClr>
          </a:solidFill>
        </p:grpSpPr>
        <p:sp>
          <p:nvSpPr>
            <p:cNvPr id="3" name="矩形 2"/>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1" name="矩形 10"/>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2" name="矩形 11"/>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3" name="矩形 12"/>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15" name="圆角矩形 14"/>
          <p:cNvSpPr/>
          <p:nvPr/>
        </p:nvSpPr>
        <p:spPr>
          <a:xfrm>
            <a:off x="9801225" y="57150"/>
            <a:ext cx="2402840" cy="580390"/>
          </a:xfrm>
          <a:prstGeom prst="roundRect">
            <a:avLst>
              <a:gd name="adj" fmla="val 45014"/>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descr="大桥教育.png"/>
          <p:cNvPicPr>
            <a:picLocks noChangeAspect="1"/>
          </p:cNvPicPr>
          <p:nvPr/>
        </p:nvPicPr>
        <p:blipFill>
          <a:blip r:embed="rId3"/>
          <a:stretch>
            <a:fillRect/>
          </a:stretch>
        </p:blipFill>
        <p:spPr>
          <a:xfrm>
            <a:off x="9897745" y="57150"/>
            <a:ext cx="2100580" cy="581025"/>
          </a:xfrm>
          <a:prstGeom prst="rect">
            <a:avLst/>
          </a:prstGeom>
        </p:spPr>
      </p:pic>
      <p:sp>
        <p:nvSpPr>
          <p:cNvPr id="4" name="文本框 3"/>
          <p:cNvSpPr txBox="1"/>
          <p:nvPr/>
        </p:nvSpPr>
        <p:spPr>
          <a:xfrm>
            <a:off x="438785" y="262255"/>
            <a:ext cx="11211560" cy="5846445"/>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pPr>
              <a:lnSpc>
                <a:spcPct val="130000"/>
              </a:lnSpc>
            </a:pPr>
            <a:r>
              <a:rPr lang="en-US" altLang="zh-CN" sz="2400" dirty="0">
                <a:latin typeface="Tahoma" panose="020B0604030504040204" pitchFamily="34" charset="0"/>
                <a:cs typeface="Tahoma" panose="020B0604030504040204" pitchFamily="34" charset="0"/>
                <a:sym typeface="+mn-ea"/>
              </a:rPr>
              <a:t>7.-Put on your shoes,Jason.             -Yes,Mom. I'm going to put____.</a:t>
            </a:r>
          </a:p>
          <a:p>
            <a:pPr>
              <a:lnSpc>
                <a:spcPct val="130000"/>
              </a:lnSpc>
            </a:pPr>
            <a:r>
              <a:rPr lang="en-US" altLang="zh-CN" sz="2400" dirty="0">
                <a:latin typeface="Tahoma" panose="020B0604030504040204" pitchFamily="34" charset="0"/>
                <a:cs typeface="Tahoma" panose="020B0604030504040204" pitchFamily="34" charset="0"/>
                <a:sym typeface="+mn-ea"/>
              </a:rPr>
              <a:t> A. it on                  B. them on             C.on it                 D. on them</a:t>
            </a:r>
          </a:p>
          <a:p>
            <a:pPr>
              <a:lnSpc>
                <a:spcPct val="130000"/>
              </a:lnSpc>
            </a:pPr>
            <a:r>
              <a:rPr lang="en-US" altLang="zh-CN" sz="2400" dirty="0">
                <a:latin typeface="Tahoma" panose="020B0604030504040204" pitchFamily="34" charset="0"/>
                <a:cs typeface="Tahoma" panose="020B0604030504040204" pitchFamily="34" charset="0"/>
                <a:sym typeface="+mn-ea"/>
              </a:rPr>
              <a:t>8. -Do you like whisky?            -Yes,I _____.I like whisky,but I don't want_____.</a:t>
            </a:r>
          </a:p>
          <a:p>
            <a:pPr>
              <a:lnSpc>
                <a:spcPct val="130000"/>
              </a:lnSpc>
            </a:pPr>
            <a:r>
              <a:rPr lang="en-US" altLang="zh-CN" sz="2400" dirty="0">
                <a:latin typeface="Tahoma" panose="020B0604030504040204" pitchFamily="34" charset="0"/>
                <a:cs typeface="Tahoma" panose="020B0604030504040204" pitchFamily="34" charset="0"/>
                <a:sym typeface="+mn-ea"/>
              </a:rPr>
              <a:t> A. am;some           B. am;any              C.do;some            D. do;any</a:t>
            </a:r>
          </a:p>
          <a:p>
            <a:pPr>
              <a:lnSpc>
                <a:spcPct val="130000"/>
              </a:lnSpc>
            </a:pPr>
            <a:r>
              <a:rPr lang="en-US" altLang="zh-CN" sz="2400" dirty="0">
                <a:latin typeface="Tahoma" panose="020B0604030504040204" pitchFamily="34" charset="0"/>
                <a:cs typeface="Tahoma" panose="020B0604030504040204" pitchFamily="34" charset="0"/>
                <a:sym typeface="+mn-ea"/>
              </a:rPr>
              <a:t>9. -Where is my watch,Mom?        -It's over there,_____the pen</a:t>
            </a:r>
          </a:p>
          <a:p>
            <a:pPr>
              <a:lnSpc>
                <a:spcPct val="130000"/>
              </a:lnSpc>
            </a:pPr>
            <a:r>
              <a:rPr lang="en-US" altLang="zh-CN" sz="2400" dirty="0">
                <a:latin typeface="Tahoma" panose="020B0604030504040204" pitchFamily="34" charset="0"/>
                <a:cs typeface="Tahoma" panose="020B0604030504040204" pitchFamily="34" charset="0"/>
                <a:sym typeface="+mn-ea"/>
              </a:rPr>
              <a:t> A. on                     B. in                     C. in front of          D. in the middle of</a:t>
            </a:r>
          </a:p>
          <a:p>
            <a:pPr>
              <a:lnSpc>
                <a:spcPct val="130000"/>
              </a:lnSpc>
            </a:pPr>
            <a:r>
              <a:rPr lang="en-US" altLang="zh-CN" sz="2400" dirty="0">
                <a:latin typeface="Tahoma" panose="020B0604030504040204" pitchFamily="34" charset="0"/>
                <a:cs typeface="Tahoma" panose="020B0604030504040204" pitchFamily="34" charset="0"/>
                <a:sym typeface="+mn-ea"/>
              </a:rPr>
              <a:t>10. Your handwriting is_____.I can't read it!</a:t>
            </a:r>
          </a:p>
          <a:p>
            <a:pPr>
              <a:lnSpc>
                <a:spcPct val="130000"/>
              </a:lnSpc>
            </a:pPr>
            <a:r>
              <a:rPr lang="en-US" altLang="zh-CN" sz="2400" dirty="0">
                <a:latin typeface="Tahoma" panose="020B0604030504040204" pitchFamily="34" charset="0"/>
                <a:cs typeface="Tahoma" panose="020B0604030504040204" pitchFamily="34" charset="0"/>
                <a:sym typeface="+mn-ea"/>
              </a:rPr>
              <a:t> A. good                 B. terrible              C. clean                 D. tidy</a:t>
            </a:r>
          </a:p>
          <a:p>
            <a:pPr>
              <a:lnSpc>
                <a:spcPct val="130000"/>
              </a:lnSpc>
            </a:pPr>
            <a:r>
              <a:rPr lang="en-US" altLang="zh-CN" sz="2400" dirty="0">
                <a:latin typeface="Tahoma" panose="020B0604030504040204" pitchFamily="34" charset="0"/>
                <a:cs typeface="Tahoma" panose="020B0604030504040204" pitchFamily="34" charset="0"/>
                <a:sym typeface="+mn-ea"/>
              </a:rPr>
              <a:t>11. I can see_____coffee,but I can't see_____milk.</a:t>
            </a:r>
          </a:p>
          <a:p>
            <a:pPr>
              <a:lnSpc>
                <a:spcPct val="130000"/>
              </a:lnSpc>
            </a:pPr>
            <a:r>
              <a:rPr lang="en-US" altLang="zh-CN" sz="2400" dirty="0">
                <a:latin typeface="Tahoma" panose="020B0604030504040204" pitchFamily="34" charset="0"/>
                <a:cs typeface="Tahoma" panose="020B0604030504040204" pitchFamily="34" charset="0"/>
                <a:sym typeface="+mn-ea"/>
              </a:rPr>
              <a:t> A. some;some        B.any;any             C.  some;any          D. any;some</a:t>
            </a:r>
          </a:p>
          <a:p>
            <a:pPr>
              <a:lnSpc>
                <a:spcPct val="130000"/>
              </a:lnSpc>
            </a:pPr>
            <a:r>
              <a:rPr lang="en-US" altLang="zh-CN" sz="2400" dirty="0">
                <a:latin typeface="Tahoma" panose="020B0604030504040204" pitchFamily="34" charset="0"/>
                <a:cs typeface="Tahoma" panose="020B0604030504040204" pitchFamily="34" charset="0"/>
                <a:sym typeface="+mn-ea"/>
              </a:rPr>
              <a:t>12. -Do you want any milk?         -_____I don't like milk in my coffee. </a:t>
            </a:r>
          </a:p>
          <a:p>
            <a:pPr>
              <a:lnSpc>
                <a:spcPct val="130000"/>
              </a:lnSpc>
            </a:pPr>
            <a:r>
              <a:rPr lang="en-US" altLang="zh-CN" sz="2400" dirty="0">
                <a:latin typeface="Tahoma" panose="020B0604030504040204" pitchFamily="34" charset="0"/>
                <a:cs typeface="Tahoma" panose="020B0604030504040204" pitchFamily="34" charset="0"/>
                <a:sym typeface="+mn-ea"/>
              </a:rPr>
              <a:t> A. Yes,please          B. Yes,I do          C. No,please           D.No,thank you </a:t>
            </a:r>
          </a:p>
        </p:txBody>
      </p:sp>
      <p:pic>
        <p:nvPicPr>
          <p:cNvPr id="14" name="Picture 10" descr="u=3642632827,871911680&amp;fm=15&amp;gp=0"/>
          <p:cNvPicPr>
            <a:picLocks noChangeAspect="1" noChangeArrowheads="1"/>
          </p:cNvPicPr>
          <p:nvPr/>
        </p:nvPicPr>
        <p:blipFill>
          <a:blip r:embed="rId4"/>
          <a:srcRect/>
          <a:stretch>
            <a:fillRect/>
          </a:stretch>
        </p:blipFill>
        <p:spPr bwMode="auto">
          <a:xfrm>
            <a:off x="3142615" y="63817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descr="u=3642632827,871911680&amp;fm=15&amp;gp=0"/>
          <p:cNvPicPr>
            <a:picLocks noChangeAspect="1" noChangeArrowheads="1"/>
          </p:cNvPicPr>
          <p:nvPr/>
        </p:nvPicPr>
        <p:blipFill>
          <a:blip r:embed="rId4"/>
          <a:srcRect/>
          <a:stretch>
            <a:fillRect/>
          </a:stretch>
        </p:blipFill>
        <p:spPr bwMode="auto">
          <a:xfrm>
            <a:off x="8332470" y="175450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0" descr="u=3642632827,871911680&amp;fm=15&amp;gp=0"/>
          <p:cNvPicPr>
            <a:picLocks noChangeAspect="1" noChangeArrowheads="1"/>
          </p:cNvPicPr>
          <p:nvPr/>
        </p:nvPicPr>
        <p:blipFill>
          <a:blip r:embed="rId4"/>
          <a:srcRect/>
          <a:stretch>
            <a:fillRect/>
          </a:stretch>
        </p:blipFill>
        <p:spPr bwMode="auto">
          <a:xfrm>
            <a:off x="5637530" y="2677160"/>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0" descr="u=3642632827,871911680&amp;fm=15&amp;gp=0"/>
          <p:cNvPicPr>
            <a:picLocks noChangeAspect="1" noChangeArrowheads="1"/>
          </p:cNvPicPr>
          <p:nvPr/>
        </p:nvPicPr>
        <p:blipFill>
          <a:blip r:embed="rId4"/>
          <a:srcRect/>
          <a:stretch>
            <a:fillRect/>
          </a:stretch>
        </p:blipFill>
        <p:spPr bwMode="auto">
          <a:xfrm>
            <a:off x="3142615" y="3686810"/>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0" descr="u=3642632827,871911680&amp;fm=15&amp;gp=0"/>
          <p:cNvPicPr>
            <a:picLocks noChangeAspect="1" noChangeArrowheads="1"/>
          </p:cNvPicPr>
          <p:nvPr/>
        </p:nvPicPr>
        <p:blipFill>
          <a:blip r:embed="rId4"/>
          <a:srcRect/>
          <a:stretch>
            <a:fillRect/>
          </a:stretch>
        </p:blipFill>
        <p:spPr bwMode="auto">
          <a:xfrm>
            <a:off x="5637530" y="4543425"/>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0" descr="u=3642632827,871911680&amp;fm=15&amp;gp=0"/>
          <p:cNvPicPr>
            <a:picLocks noChangeAspect="1" noChangeArrowheads="1"/>
          </p:cNvPicPr>
          <p:nvPr/>
        </p:nvPicPr>
        <p:blipFill>
          <a:blip r:embed="rId4"/>
          <a:srcRect/>
          <a:stretch>
            <a:fillRect/>
          </a:stretch>
        </p:blipFill>
        <p:spPr bwMode="auto">
          <a:xfrm>
            <a:off x="8332470" y="5563870"/>
            <a:ext cx="656590" cy="54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dissolve">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流程图: 终止 38"/>
          <p:cNvSpPr/>
          <p:nvPr/>
        </p:nvSpPr>
        <p:spPr>
          <a:xfrm>
            <a:off x="9723755" y="0"/>
            <a:ext cx="2468245" cy="662940"/>
          </a:xfrm>
          <a:prstGeom prst="flowChartTerminator">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latin typeface="Tahoma" panose="020B0604030504040204" pitchFamily="34" charset="0"/>
              <a:cs typeface="Tahoma" panose="020B0604030504040204" pitchFamily="34" charset="0"/>
            </a:endParaRPr>
          </a:p>
        </p:txBody>
      </p:sp>
      <p:grpSp>
        <p:nvGrpSpPr>
          <p:cNvPr id="6" name="组合 5"/>
          <p:cNvGrpSpPr/>
          <p:nvPr/>
        </p:nvGrpSpPr>
        <p:grpSpPr>
          <a:xfrm>
            <a:off x="0" y="0"/>
            <a:ext cx="12192000" cy="6834563"/>
            <a:chOff x="0" y="0"/>
            <a:chExt cx="12192000" cy="6834563"/>
          </a:xfrm>
          <a:solidFill>
            <a:schemeClr val="accent3">
              <a:lumMod val="20000"/>
              <a:lumOff val="80000"/>
            </a:schemeClr>
          </a:solidFill>
        </p:grpSpPr>
        <p:sp>
          <p:nvSpPr>
            <p:cNvPr id="7" name="矩形 6"/>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8" name="矩形 7"/>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9" name="矩形 8"/>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0" name="矩形 9"/>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pic>
        <p:nvPicPr>
          <p:cNvPr id="4" name="图片 3" descr="大桥教育.png"/>
          <p:cNvPicPr>
            <a:picLocks noChangeAspect="1"/>
          </p:cNvPicPr>
          <p:nvPr/>
        </p:nvPicPr>
        <p:blipFill>
          <a:blip r:embed="rId3"/>
          <a:stretch>
            <a:fillRect/>
          </a:stretch>
        </p:blipFill>
        <p:spPr>
          <a:xfrm>
            <a:off x="9844139" y="0"/>
            <a:ext cx="2100777" cy="580835"/>
          </a:xfrm>
          <a:prstGeom prst="rect">
            <a:avLst/>
          </a:prstGeom>
        </p:spPr>
      </p:pic>
      <p:sp>
        <p:nvSpPr>
          <p:cNvPr id="3" name="文本框 2"/>
          <p:cNvSpPr txBox="1"/>
          <p:nvPr/>
        </p:nvSpPr>
        <p:spPr>
          <a:xfrm>
            <a:off x="263352" y="260648"/>
            <a:ext cx="11254105" cy="6984365"/>
          </a:xfrm>
          <a:prstGeom prst="rect">
            <a:avLst/>
          </a:prstGeom>
          <a:noFill/>
        </p:spPr>
        <p:txBody>
          <a:bodyPr wrap="square" rtlCol="0">
            <a:spAutoFit/>
          </a:bodyPr>
          <a:lstStyle/>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IV</a:t>
            </a:r>
            <a:r>
              <a:rPr lang="en-US" altLang="zh-CN" sz="2800" dirty="0">
                <a:latin typeface="Tahoma" panose="020B0604030504040204" pitchFamily="34" charset="0"/>
                <a:ea typeface="Adobe 楷体 Std R" panose="02020400000000000000" pitchFamily="18" charset="-122"/>
                <a:cs typeface="Tahoma" panose="020B0604030504040204" pitchFamily="34" charset="0"/>
              </a:rPr>
              <a:t>.</a:t>
            </a:r>
            <a:r>
              <a:rPr lang="zh-CN" altLang="en-US" sz="2800" dirty="0">
                <a:latin typeface="Tahoma" panose="020B0604030504040204" pitchFamily="34" charset="0"/>
                <a:ea typeface="Adobe 楷体 Std R" panose="02020400000000000000" pitchFamily="18" charset="-122"/>
                <a:cs typeface="Tahoma" panose="020B0604030504040204" pitchFamily="34" charset="0"/>
              </a:rPr>
              <a:t>用所给单词的适当形式填空</a:t>
            </a:r>
            <a:endParaRPr lang="en-US" altLang="zh-CN" sz="2800" dirty="0">
              <a:latin typeface="Tahoma" panose="020B0604030504040204" pitchFamily="34" charset="0"/>
              <a:ea typeface="Adobe 楷体 Std R" panose="02020400000000000000" pitchFamily="18" charset="-122"/>
              <a:cs typeface="Tahoma" panose="020B0604030504040204" pitchFamily="34" charset="0"/>
            </a:endParaRP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1. She is________(clean)the classroom.</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2. Can you_______(make) the tea,Lucy?</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3. Be carefully! Don't ______(drop)it!</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4. What are you______(go) to do next week?</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5. I can't _______(read)that magazine.</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6. They are ________(listen)to the stereo now.</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7. I'm going to _______(paint) the desk pink.</a:t>
            </a:r>
          </a:p>
          <a:p>
            <a:pPr>
              <a:lnSpc>
                <a:spcPct val="16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8. Are you going to ______(lift)that chair?</a:t>
            </a:r>
            <a:endParaRPr lang="en-US" altLang="zh-CN" sz="2800" dirty="0">
              <a:latin typeface="Tahoma" panose="020B0604030504040204" pitchFamily="34" charset="0"/>
              <a:ea typeface="Adobe 楷体 Std R" panose="02020400000000000000" pitchFamily="18" charset="-122"/>
              <a:cs typeface="Tahoma" panose="020B0604030504040204" pitchFamily="34" charset="0"/>
            </a:endParaRPr>
          </a:p>
          <a:p>
            <a:pPr>
              <a:lnSpc>
                <a:spcPct val="160000"/>
              </a:lnSpc>
            </a:pPr>
            <a:endParaRPr lang="en-US" altLang="zh-CN" sz="2800" dirty="0">
              <a:latin typeface="Tahoma" panose="020B0604030504040204" pitchFamily="34" charset="0"/>
              <a:ea typeface="Adobe 楷体 Std R" panose="02020400000000000000" pitchFamily="18" charset="-122"/>
              <a:cs typeface="Tahoma" panose="020B0604030504040204" pitchFamily="34" charset="0"/>
            </a:endParaRPr>
          </a:p>
        </p:txBody>
      </p:sp>
      <p:sp>
        <p:nvSpPr>
          <p:cNvPr id="30" name="文本框 29"/>
          <p:cNvSpPr txBox="1"/>
          <p:nvPr/>
        </p:nvSpPr>
        <p:spPr>
          <a:xfrm>
            <a:off x="1797685" y="1149985"/>
            <a:ext cx="152400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cleaning</a:t>
            </a:r>
          </a:p>
        </p:txBody>
      </p:sp>
      <p:sp>
        <p:nvSpPr>
          <p:cNvPr id="31" name="文本框 30"/>
          <p:cNvSpPr txBox="1"/>
          <p:nvPr/>
        </p:nvSpPr>
        <p:spPr>
          <a:xfrm>
            <a:off x="2140585" y="1812290"/>
            <a:ext cx="118110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make</a:t>
            </a:r>
          </a:p>
        </p:txBody>
      </p:sp>
      <p:sp>
        <p:nvSpPr>
          <p:cNvPr id="32" name="文本框 31"/>
          <p:cNvSpPr txBox="1"/>
          <p:nvPr/>
        </p:nvSpPr>
        <p:spPr>
          <a:xfrm>
            <a:off x="3751580" y="2430780"/>
            <a:ext cx="129540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drop</a:t>
            </a:r>
          </a:p>
        </p:txBody>
      </p:sp>
      <p:sp>
        <p:nvSpPr>
          <p:cNvPr id="33" name="文本框 32"/>
          <p:cNvSpPr txBox="1"/>
          <p:nvPr/>
        </p:nvSpPr>
        <p:spPr>
          <a:xfrm>
            <a:off x="2971165" y="3168015"/>
            <a:ext cx="115570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going</a:t>
            </a:r>
          </a:p>
        </p:txBody>
      </p:sp>
      <p:sp>
        <p:nvSpPr>
          <p:cNvPr id="11" name="文本框 10"/>
          <p:cNvSpPr txBox="1"/>
          <p:nvPr/>
        </p:nvSpPr>
        <p:spPr>
          <a:xfrm>
            <a:off x="1991360" y="3856990"/>
            <a:ext cx="979805"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read</a:t>
            </a:r>
          </a:p>
        </p:txBody>
      </p:sp>
      <p:sp>
        <p:nvSpPr>
          <p:cNvPr id="12" name="文本框 11"/>
          <p:cNvSpPr txBox="1"/>
          <p:nvPr/>
        </p:nvSpPr>
        <p:spPr>
          <a:xfrm>
            <a:off x="2247265" y="4464685"/>
            <a:ext cx="1661160"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listening</a:t>
            </a:r>
          </a:p>
        </p:txBody>
      </p:sp>
      <p:sp>
        <p:nvSpPr>
          <p:cNvPr id="13" name="文本框 12"/>
          <p:cNvSpPr txBox="1"/>
          <p:nvPr/>
        </p:nvSpPr>
        <p:spPr>
          <a:xfrm>
            <a:off x="2869565" y="5215255"/>
            <a:ext cx="1189355"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paint </a:t>
            </a:r>
          </a:p>
        </p:txBody>
      </p:sp>
      <p:sp>
        <p:nvSpPr>
          <p:cNvPr id="2" name="文本框 1"/>
          <p:cNvSpPr txBox="1"/>
          <p:nvPr/>
        </p:nvSpPr>
        <p:spPr>
          <a:xfrm>
            <a:off x="3557270" y="5894705"/>
            <a:ext cx="1189355"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lift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p:cTn id="7" dur="500" fill="hold"/>
                                        <p:tgtEl>
                                          <p:spTgt spid="30"/>
                                        </p:tgtEl>
                                        <p:attrNameLst>
                                          <p:attrName>ppt_w</p:attrName>
                                        </p:attrNameLst>
                                      </p:cBhvr>
                                      <p:tavLst>
                                        <p:tav tm="0">
                                          <p:val>
                                            <p:fltVal val="0"/>
                                          </p:val>
                                        </p:tav>
                                        <p:tav tm="100000">
                                          <p:val>
                                            <p:strVal val="#ppt_w"/>
                                          </p:val>
                                        </p:tav>
                                      </p:tavLst>
                                    </p:anim>
                                    <p:anim calcmode="lin" valueType="num">
                                      <p:cBhvr>
                                        <p:cTn id="8" dur="500" fill="hold"/>
                                        <p:tgtEl>
                                          <p:spTgt spid="30"/>
                                        </p:tgtEl>
                                        <p:attrNameLst>
                                          <p:attrName>ppt_h</p:attrName>
                                        </p:attrNameLst>
                                      </p:cBhvr>
                                      <p:tavLst>
                                        <p:tav tm="0">
                                          <p:val>
                                            <p:fltVal val="0"/>
                                          </p:val>
                                        </p:tav>
                                        <p:tav tm="100000">
                                          <p:val>
                                            <p:strVal val="#ppt_h"/>
                                          </p:val>
                                        </p:tav>
                                      </p:tavLst>
                                    </p:anim>
                                    <p:animEffect transition="in" filter="fade">
                                      <p:cBhvr>
                                        <p:cTn id="9" dur="500"/>
                                        <p:tgtEl>
                                          <p:spTgt spid="3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1"/>
                                        </p:tgtEl>
                                        <p:attrNameLst>
                                          <p:attrName>style.visibility</p:attrName>
                                        </p:attrNameLst>
                                      </p:cBhvr>
                                      <p:to>
                                        <p:strVal val="visible"/>
                                      </p:to>
                                    </p:set>
                                    <p:anim calcmode="lin" valueType="num">
                                      <p:cBhvr>
                                        <p:cTn id="14" dur="500" fill="hold"/>
                                        <p:tgtEl>
                                          <p:spTgt spid="31"/>
                                        </p:tgtEl>
                                        <p:attrNameLst>
                                          <p:attrName>ppt_w</p:attrName>
                                        </p:attrNameLst>
                                      </p:cBhvr>
                                      <p:tavLst>
                                        <p:tav tm="0">
                                          <p:val>
                                            <p:fltVal val="0"/>
                                          </p:val>
                                        </p:tav>
                                        <p:tav tm="100000">
                                          <p:val>
                                            <p:strVal val="#ppt_w"/>
                                          </p:val>
                                        </p:tav>
                                      </p:tavLst>
                                    </p:anim>
                                    <p:anim calcmode="lin" valueType="num">
                                      <p:cBhvr>
                                        <p:cTn id="15" dur="500" fill="hold"/>
                                        <p:tgtEl>
                                          <p:spTgt spid="31"/>
                                        </p:tgtEl>
                                        <p:attrNameLst>
                                          <p:attrName>ppt_h</p:attrName>
                                        </p:attrNameLst>
                                      </p:cBhvr>
                                      <p:tavLst>
                                        <p:tav tm="0">
                                          <p:val>
                                            <p:fltVal val="0"/>
                                          </p:val>
                                        </p:tav>
                                        <p:tav tm="100000">
                                          <p:val>
                                            <p:strVal val="#ppt_h"/>
                                          </p:val>
                                        </p:tav>
                                      </p:tavLst>
                                    </p:anim>
                                    <p:animEffect transition="in" filter="fade">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p:cTn id="21" dur="500" fill="hold"/>
                                        <p:tgtEl>
                                          <p:spTgt spid="32"/>
                                        </p:tgtEl>
                                        <p:attrNameLst>
                                          <p:attrName>ppt_w</p:attrName>
                                        </p:attrNameLst>
                                      </p:cBhvr>
                                      <p:tavLst>
                                        <p:tav tm="0">
                                          <p:val>
                                            <p:fltVal val="0"/>
                                          </p:val>
                                        </p:tav>
                                        <p:tav tm="100000">
                                          <p:val>
                                            <p:strVal val="#ppt_w"/>
                                          </p:val>
                                        </p:tav>
                                      </p:tavLst>
                                    </p:anim>
                                    <p:anim calcmode="lin" valueType="num">
                                      <p:cBhvr>
                                        <p:cTn id="22" dur="500" fill="hold"/>
                                        <p:tgtEl>
                                          <p:spTgt spid="32"/>
                                        </p:tgtEl>
                                        <p:attrNameLst>
                                          <p:attrName>ppt_h</p:attrName>
                                        </p:attrNameLst>
                                      </p:cBhvr>
                                      <p:tavLst>
                                        <p:tav tm="0">
                                          <p:val>
                                            <p:fltVal val="0"/>
                                          </p:val>
                                        </p:tav>
                                        <p:tav tm="100000">
                                          <p:val>
                                            <p:strVal val="#ppt_h"/>
                                          </p:val>
                                        </p:tav>
                                      </p:tavLst>
                                    </p:anim>
                                    <p:animEffect transition="in" filter="fade">
                                      <p:cBhvr>
                                        <p:cTn id="23" dur="500"/>
                                        <p:tgtEl>
                                          <p:spTgt spid="32"/>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3"/>
                                        </p:tgtEl>
                                        <p:attrNameLst>
                                          <p:attrName>style.visibility</p:attrName>
                                        </p:attrNameLst>
                                      </p:cBhvr>
                                      <p:to>
                                        <p:strVal val="visible"/>
                                      </p:to>
                                    </p:set>
                                    <p:anim calcmode="lin" valueType="num">
                                      <p:cBhvr>
                                        <p:cTn id="28" dur="500" fill="hold"/>
                                        <p:tgtEl>
                                          <p:spTgt spid="33"/>
                                        </p:tgtEl>
                                        <p:attrNameLst>
                                          <p:attrName>ppt_w</p:attrName>
                                        </p:attrNameLst>
                                      </p:cBhvr>
                                      <p:tavLst>
                                        <p:tav tm="0">
                                          <p:val>
                                            <p:fltVal val="0"/>
                                          </p:val>
                                        </p:tav>
                                        <p:tav tm="100000">
                                          <p:val>
                                            <p:strVal val="#ppt_w"/>
                                          </p:val>
                                        </p:tav>
                                      </p:tavLst>
                                    </p:anim>
                                    <p:anim calcmode="lin" valueType="num">
                                      <p:cBhvr>
                                        <p:cTn id="29" dur="500" fill="hold"/>
                                        <p:tgtEl>
                                          <p:spTgt spid="33"/>
                                        </p:tgtEl>
                                        <p:attrNameLst>
                                          <p:attrName>ppt_h</p:attrName>
                                        </p:attrNameLst>
                                      </p:cBhvr>
                                      <p:tavLst>
                                        <p:tav tm="0">
                                          <p:val>
                                            <p:fltVal val="0"/>
                                          </p:val>
                                        </p:tav>
                                        <p:tav tm="100000">
                                          <p:val>
                                            <p:strVal val="#ppt_h"/>
                                          </p:val>
                                        </p:tav>
                                      </p:tavLst>
                                    </p:anim>
                                    <p:animEffect transition="in" filter="fade">
                                      <p:cBhvr>
                                        <p:cTn id="30" dur="5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2"/>
                                        </p:tgtEl>
                                        <p:attrNameLst>
                                          <p:attrName>style.visibility</p:attrName>
                                        </p:attrNameLst>
                                      </p:cBhvr>
                                      <p:to>
                                        <p:strVal val="visible"/>
                                      </p:to>
                                    </p:set>
                                    <p:anim calcmode="lin" valueType="num">
                                      <p:cBhvr>
                                        <p:cTn id="56" dur="500" fill="hold"/>
                                        <p:tgtEl>
                                          <p:spTgt spid="2"/>
                                        </p:tgtEl>
                                        <p:attrNameLst>
                                          <p:attrName>ppt_w</p:attrName>
                                        </p:attrNameLst>
                                      </p:cBhvr>
                                      <p:tavLst>
                                        <p:tav tm="0">
                                          <p:val>
                                            <p:fltVal val="0"/>
                                          </p:val>
                                        </p:tav>
                                        <p:tav tm="100000">
                                          <p:val>
                                            <p:strVal val="#ppt_w"/>
                                          </p:val>
                                        </p:tav>
                                      </p:tavLst>
                                    </p:anim>
                                    <p:anim calcmode="lin" valueType="num">
                                      <p:cBhvr>
                                        <p:cTn id="57" dur="500" fill="hold"/>
                                        <p:tgtEl>
                                          <p:spTgt spid="2"/>
                                        </p:tgtEl>
                                        <p:attrNameLst>
                                          <p:attrName>ppt_h</p:attrName>
                                        </p:attrNameLst>
                                      </p:cBhvr>
                                      <p:tavLst>
                                        <p:tav tm="0">
                                          <p:val>
                                            <p:fltVal val="0"/>
                                          </p:val>
                                        </p:tav>
                                        <p:tav tm="100000">
                                          <p:val>
                                            <p:strVal val="#ppt_h"/>
                                          </p:val>
                                        </p:tav>
                                      </p:tavLst>
                                    </p:anim>
                                    <p:animEffect transition="in" filter="fade">
                                      <p:cBhvr>
                                        <p:cTn id="5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11" grpId="0"/>
      <p:bldP spid="12" grpId="0"/>
      <p:bldP spid="1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流程图: 终止 38"/>
          <p:cNvSpPr/>
          <p:nvPr/>
        </p:nvSpPr>
        <p:spPr>
          <a:xfrm>
            <a:off x="9723755" y="0"/>
            <a:ext cx="2468245" cy="662940"/>
          </a:xfrm>
          <a:prstGeom prst="flowChartTerminator">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latin typeface="Comic Sans MS" panose="030F0702030302020204" charset="0"/>
              <a:cs typeface="Comic Sans MS" panose="030F0702030302020204" charset="0"/>
            </a:endParaRPr>
          </a:p>
        </p:txBody>
      </p:sp>
      <p:grpSp>
        <p:nvGrpSpPr>
          <p:cNvPr id="6" name="组合 5"/>
          <p:cNvGrpSpPr/>
          <p:nvPr/>
        </p:nvGrpSpPr>
        <p:grpSpPr>
          <a:xfrm>
            <a:off x="0" y="0"/>
            <a:ext cx="12192000" cy="6834563"/>
            <a:chOff x="0" y="0"/>
            <a:chExt cx="12192000" cy="6834563"/>
          </a:xfrm>
          <a:solidFill>
            <a:schemeClr val="accent3">
              <a:lumMod val="20000"/>
              <a:lumOff val="80000"/>
            </a:schemeClr>
          </a:solidFill>
        </p:grpSpPr>
        <p:sp>
          <p:nvSpPr>
            <p:cNvPr id="7" name="矩形 6"/>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8" name="矩形 7"/>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9" name="矩形 8"/>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0" name="矩形 9"/>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pic>
        <p:nvPicPr>
          <p:cNvPr id="4" name="图片 3" descr="大桥教育.png"/>
          <p:cNvPicPr>
            <a:picLocks noChangeAspect="1"/>
          </p:cNvPicPr>
          <p:nvPr/>
        </p:nvPicPr>
        <p:blipFill>
          <a:blip r:embed="rId3"/>
          <a:stretch>
            <a:fillRect/>
          </a:stretch>
        </p:blipFill>
        <p:spPr>
          <a:xfrm>
            <a:off x="9807138" y="18763"/>
            <a:ext cx="2100777" cy="580835"/>
          </a:xfrm>
          <a:prstGeom prst="rect">
            <a:avLst/>
          </a:prstGeom>
        </p:spPr>
      </p:pic>
      <p:sp>
        <p:nvSpPr>
          <p:cNvPr id="3" name="文本框 2"/>
          <p:cNvSpPr txBox="1"/>
          <p:nvPr/>
        </p:nvSpPr>
        <p:spPr>
          <a:xfrm>
            <a:off x="263525" y="250725"/>
            <a:ext cx="11254105" cy="5984240"/>
          </a:xfrm>
          <a:prstGeom prst="rect">
            <a:avLst/>
          </a:prstGeom>
          <a:noFill/>
        </p:spPr>
        <p:txBody>
          <a:bodyPr wrap="square" rtlCol="0">
            <a:spAutoFit/>
          </a:bodyPr>
          <a:lstStyle/>
          <a:p>
            <a:pPr>
              <a:lnSpc>
                <a:spcPct val="13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V</a:t>
            </a:r>
            <a:r>
              <a:rPr lang="en-US" altLang="zh-CN" sz="2800" dirty="0">
                <a:latin typeface="Tahoma" panose="020B0604030504040204" pitchFamily="34" charset="0"/>
                <a:ea typeface="Adobe 楷体 Std R" panose="02020400000000000000" pitchFamily="18" charset="-122"/>
                <a:cs typeface="Tahoma" panose="020B0604030504040204" pitchFamily="34" charset="0"/>
              </a:rPr>
              <a:t>.</a:t>
            </a:r>
            <a:r>
              <a:rPr lang="zh-CN" altLang="en-US" sz="2800" dirty="0">
                <a:latin typeface="Tahoma" panose="020B0604030504040204" pitchFamily="34" charset="0"/>
                <a:ea typeface="Adobe 楷体 Std R" panose="02020400000000000000" pitchFamily="18" charset="-122"/>
                <a:cs typeface="Tahoma" panose="020B0604030504040204" pitchFamily="34" charset="0"/>
              </a:rPr>
              <a:t>按要求改写句子，每空一词</a:t>
            </a:r>
            <a:r>
              <a:rPr lang="zh-CN" sz="2800" dirty="0">
                <a:latin typeface="Tahoma" panose="020B0604030504040204" pitchFamily="34" charset="0"/>
                <a:ea typeface="Adobe 楷体 Std R" panose="02020400000000000000" pitchFamily="18" charset="-122"/>
                <a:cs typeface="Tahoma" panose="020B0604030504040204" pitchFamily="34" charset="0"/>
              </a:rPr>
              <a:t>。</a:t>
            </a:r>
          </a:p>
          <a:p>
            <a:pPr>
              <a:lnSpc>
                <a:spcPct val="130000"/>
              </a:lnSpc>
            </a:pPr>
            <a:endParaRPr lang="zh-CN" sz="2800" dirty="0">
              <a:latin typeface="Tahoma" panose="020B0604030504040204" pitchFamily="34" charset="0"/>
              <a:ea typeface="Adobe 楷体 Std R" panose="02020400000000000000" pitchFamily="18" charset="-122"/>
              <a:cs typeface="Tahoma" panose="020B0604030504040204" pitchFamily="34" charset="0"/>
            </a:endParaRPr>
          </a:p>
          <a:p>
            <a:pPr>
              <a:lnSpc>
                <a:spcPct val="130000"/>
              </a:lnSpc>
            </a:pPr>
            <a:r>
              <a:rPr lang="en-US" altLang="zh-CN" sz="2800">
                <a:sym typeface="+mn-ea"/>
              </a:rPr>
              <a:t>1.Can Jason play football?</a:t>
            </a:r>
            <a:r>
              <a:rPr lang="zh-CN" altLang="en-US" sz="2400" dirty="0">
                <a:latin typeface="Tahoma" panose="020B0604030504040204" pitchFamily="34" charset="0"/>
                <a:ea typeface="Adobe 楷体 Std R" panose="02020400000000000000" pitchFamily="18" charset="-122"/>
                <a:cs typeface="Tahoma" panose="020B0604030504040204" pitchFamily="34" charset="0"/>
                <a:sym typeface="+mn-ea"/>
              </a:rPr>
              <a:t>（改为肯定句）</a:t>
            </a:r>
            <a:r>
              <a:rPr lang="zh-CN" altLang="en-US" sz="2800">
                <a:sym typeface="+mn-ea"/>
              </a:rPr>
              <a:t>  </a:t>
            </a:r>
          </a:p>
          <a:p>
            <a:pPr>
              <a:lnSpc>
                <a:spcPct val="130000"/>
              </a:lnSpc>
            </a:pPr>
            <a:r>
              <a:rPr lang="en-US" altLang="zh-CN" sz="2800">
                <a:sym typeface="+mn-ea"/>
              </a:rPr>
              <a:t>   Jason______ _______ football.</a:t>
            </a:r>
            <a:endParaRPr lang="en-US" altLang="zh-CN" sz="2800"/>
          </a:p>
          <a:p>
            <a:pPr>
              <a:lnSpc>
                <a:spcPct val="130000"/>
              </a:lnSpc>
            </a:pPr>
            <a:r>
              <a:rPr lang="en-US" altLang="zh-CN" sz="2800">
                <a:sym typeface="+mn-ea"/>
              </a:rPr>
              <a:t>2.There is some milk in the refrigerator.</a:t>
            </a:r>
            <a:r>
              <a:rPr lang="zh-CN" altLang="en-US" sz="2400" dirty="0">
                <a:latin typeface="Tahoma" panose="020B0604030504040204" pitchFamily="34" charset="0"/>
                <a:ea typeface="Adobe 楷体 Std R" panose="02020400000000000000" pitchFamily="18" charset="-122"/>
                <a:cs typeface="Tahoma" panose="020B0604030504040204" pitchFamily="34" charset="0"/>
                <a:sym typeface="+mn-ea"/>
              </a:rPr>
              <a:t>（改为否定句）</a:t>
            </a:r>
            <a:endParaRPr lang="en-US" altLang="zh-CN" sz="2800"/>
          </a:p>
          <a:p>
            <a:pPr>
              <a:lnSpc>
                <a:spcPct val="130000"/>
              </a:lnSpc>
            </a:pPr>
            <a:r>
              <a:rPr lang="en-US" altLang="zh-CN" sz="2800">
                <a:sym typeface="+mn-ea"/>
              </a:rPr>
              <a:t>   There _____ ______milk in the refrigerator.</a:t>
            </a:r>
            <a:endParaRPr lang="en-US" altLang="zh-CN" sz="2800"/>
          </a:p>
          <a:p>
            <a:pPr>
              <a:lnSpc>
                <a:spcPct val="130000"/>
              </a:lnSpc>
            </a:pPr>
            <a:r>
              <a:rPr lang="en-US" altLang="zh-CN" sz="2800">
                <a:sym typeface="+mn-ea"/>
              </a:rPr>
              <a:t>3.I can see the car.</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（改为一般疑问句）</a:t>
            </a:r>
            <a:endParaRPr lang="en-US" altLang="zh-CN" sz="2800"/>
          </a:p>
          <a:p>
            <a:pPr>
              <a:lnSpc>
                <a:spcPct val="130000"/>
              </a:lnSpc>
            </a:pPr>
            <a:r>
              <a:rPr lang="en-US" altLang="zh-CN" sz="2800">
                <a:sym typeface="+mn-ea"/>
              </a:rPr>
              <a:t>   _____ ______see the car?</a:t>
            </a:r>
            <a:endParaRPr lang="en-US" altLang="zh-CN" sz="2800"/>
          </a:p>
          <a:p>
            <a:pPr>
              <a:lnSpc>
                <a:spcPct val="130000"/>
              </a:lnSpc>
            </a:pPr>
            <a:r>
              <a:rPr lang="en-US" altLang="zh-CN" sz="2800">
                <a:sym typeface="+mn-ea"/>
              </a:rPr>
              <a:t>4.Do you like coffee?</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（做肯定回答）</a:t>
            </a:r>
            <a:endParaRPr lang="en-US" altLang="zh-CN" sz="2800"/>
          </a:p>
          <a:p>
            <a:pPr>
              <a:lnSpc>
                <a:spcPct val="130000"/>
              </a:lnSpc>
            </a:pPr>
            <a:r>
              <a:rPr lang="en-US" altLang="zh-CN" sz="2800">
                <a:sym typeface="+mn-ea"/>
              </a:rPr>
              <a:t>  ______,I _______.</a:t>
            </a:r>
            <a:endParaRPr lang="en-US" altLang="zh-CN" sz="2800"/>
          </a:p>
          <a:p>
            <a:pPr>
              <a:lnSpc>
                <a:spcPct val="80000"/>
              </a:lnSpc>
            </a:pPr>
            <a:endParaRPr lang="en-US" altLang="zh-CN" sz="2400" dirty="0">
              <a:latin typeface="Tahoma" panose="020B0604030504040204" pitchFamily="34" charset="0"/>
              <a:ea typeface="Adobe 楷体 Std R" panose="02020400000000000000" pitchFamily="18" charset="-122"/>
              <a:cs typeface="Tahoma" panose="020B0604030504040204" pitchFamily="34" charset="0"/>
            </a:endParaRPr>
          </a:p>
        </p:txBody>
      </p:sp>
      <p:sp>
        <p:nvSpPr>
          <p:cNvPr id="30" name="文本框 29"/>
          <p:cNvSpPr txBox="1"/>
          <p:nvPr/>
        </p:nvSpPr>
        <p:spPr>
          <a:xfrm>
            <a:off x="1864360" y="2061845"/>
            <a:ext cx="2593975"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can    play</a:t>
            </a:r>
          </a:p>
        </p:txBody>
      </p:sp>
      <p:sp>
        <p:nvSpPr>
          <p:cNvPr id="31" name="文本框 30"/>
          <p:cNvSpPr txBox="1"/>
          <p:nvPr/>
        </p:nvSpPr>
        <p:spPr>
          <a:xfrm>
            <a:off x="1659890" y="3155950"/>
            <a:ext cx="2709545" cy="521970"/>
          </a:xfrm>
          <a:prstGeom prst="rect">
            <a:avLst/>
          </a:prstGeom>
          <a:noFill/>
        </p:spPr>
        <p:txBody>
          <a:bodyPr wrap="square" rtlCol="0">
            <a:spAutoFit/>
          </a:bodyPr>
          <a:lstStyle/>
          <a:p>
            <a:r>
              <a:rPr lang="en-US" altLang="zh-CN" sz="2800">
                <a:solidFill>
                  <a:srgbClr val="FF0000"/>
                </a:solidFill>
                <a:latin typeface="Tahoma" panose="020B0604030504040204" pitchFamily="34" charset="0"/>
                <a:cs typeface="Tahoma" panose="020B0604030504040204" pitchFamily="34" charset="0"/>
              </a:rPr>
              <a:t>isn't     any</a:t>
            </a:r>
          </a:p>
        </p:txBody>
      </p:sp>
      <p:sp>
        <p:nvSpPr>
          <p:cNvPr id="12" name="文本框 11"/>
          <p:cNvSpPr txBox="1"/>
          <p:nvPr/>
        </p:nvSpPr>
        <p:spPr>
          <a:xfrm>
            <a:off x="699135" y="4293870"/>
            <a:ext cx="2155825" cy="521970"/>
          </a:xfrm>
          <a:prstGeom prst="rect">
            <a:avLst/>
          </a:prstGeom>
          <a:noFill/>
        </p:spPr>
        <p:txBody>
          <a:bodyPr wrap="square" rtlCol="0">
            <a:spAutoFit/>
          </a:bodyPr>
          <a:lstStyle/>
          <a:p>
            <a:pPr lvl="0" algn="l">
              <a:buClrTx/>
              <a:buSzTx/>
              <a:buFontTx/>
            </a:pPr>
            <a:r>
              <a:rPr lang="en-US" altLang="zh-CN" sz="2800">
                <a:solidFill>
                  <a:srgbClr val="FF0000"/>
                </a:solidFill>
                <a:latin typeface="Tahoma" panose="020B0604030504040204" pitchFamily="34" charset="0"/>
                <a:cs typeface="Tahoma" panose="020B0604030504040204" pitchFamily="34" charset="0"/>
                <a:sym typeface="+mn-ea"/>
              </a:rPr>
              <a:t> Can     you</a:t>
            </a:r>
          </a:p>
        </p:txBody>
      </p:sp>
      <p:sp>
        <p:nvSpPr>
          <p:cNvPr id="13" name="文本框 12"/>
          <p:cNvSpPr txBox="1"/>
          <p:nvPr/>
        </p:nvSpPr>
        <p:spPr>
          <a:xfrm>
            <a:off x="569595" y="5276215"/>
            <a:ext cx="2616200" cy="521970"/>
          </a:xfrm>
          <a:prstGeom prst="rect">
            <a:avLst/>
          </a:prstGeom>
          <a:noFill/>
        </p:spPr>
        <p:txBody>
          <a:bodyPr wrap="square" rtlCol="0">
            <a:spAutoFit/>
          </a:bodyPr>
          <a:lstStyle/>
          <a:p>
            <a:pPr lvl="0" algn="l">
              <a:buClrTx/>
              <a:buSzTx/>
              <a:buFontTx/>
            </a:pPr>
            <a:r>
              <a:rPr lang="en-US" altLang="zh-CN" sz="2800" dirty="0">
                <a:solidFill>
                  <a:srgbClr val="FF0000"/>
                </a:solidFill>
                <a:latin typeface="Tahoma" panose="020B0604030504040204" pitchFamily="34" charset="0"/>
                <a:cs typeface="Tahoma" panose="020B0604030504040204" pitchFamily="34" charset="0"/>
                <a:sym typeface="+mn-ea"/>
              </a:rPr>
              <a:t> Yes         </a:t>
            </a:r>
            <a:r>
              <a:rPr lang="en-US" altLang="zh-CN" sz="2800" dirty="0" smtClean="0">
                <a:solidFill>
                  <a:srgbClr val="FF0000"/>
                </a:solidFill>
                <a:latin typeface="Tahoma" panose="020B0604030504040204" pitchFamily="34" charset="0"/>
                <a:cs typeface="Tahoma" panose="020B0604030504040204" pitchFamily="34" charset="0"/>
                <a:sym typeface="+mn-ea"/>
              </a:rPr>
              <a:t>do</a:t>
            </a:r>
            <a:endParaRPr lang="en-US" altLang="zh-CN" sz="2800" dirty="0">
              <a:solidFill>
                <a:srgbClr val="FF0000"/>
              </a:solidFill>
              <a:latin typeface="Tahoma" panose="020B0604030504040204" pitchFamily="34" charset="0"/>
              <a:cs typeface="Tahoma" panose="020B060403050404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heel(1)">
                                      <p:cBhvr>
                                        <p:cTn id="7" dur="20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wheel(1)">
                                      <p:cBhvr>
                                        <p:cTn id="12" dur="20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流程图: 终止 38"/>
          <p:cNvSpPr/>
          <p:nvPr/>
        </p:nvSpPr>
        <p:spPr>
          <a:xfrm>
            <a:off x="9723755" y="0"/>
            <a:ext cx="2468245" cy="662940"/>
          </a:xfrm>
          <a:prstGeom prst="flowChartTerminator">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latin typeface="Comic Sans MS" panose="030F0702030302020204" charset="0"/>
              <a:cs typeface="Comic Sans MS" panose="030F0702030302020204" charset="0"/>
            </a:endParaRPr>
          </a:p>
        </p:txBody>
      </p:sp>
      <p:grpSp>
        <p:nvGrpSpPr>
          <p:cNvPr id="6" name="组合 5"/>
          <p:cNvGrpSpPr/>
          <p:nvPr/>
        </p:nvGrpSpPr>
        <p:grpSpPr>
          <a:xfrm>
            <a:off x="0" y="0"/>
            <a:ext cx="12192000" cy="6834563"/>
            <a:chOff x="0" y="0"/>
            <a:chExt cx="12192000" cy="6834563"/>
          </a:xfrm>
          <a:solidFill>
            <a:schemeClr val="accent3">
              <a:lumMod val="20000"/>
              <a:lumOff val="80000"/>
            </a:schemeClr>
          </a:solidFill>
        </p:grpSpPr>
        <p:sp>
          <p:nvSpPr>
            <p:cNvPr id="7" name="矩形 6"/>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8" name="矩形 7"/>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9" name="矩形 8"/>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0" name="矩形 9"/>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pic>
        <p:nvPicPr>
          <p:cNvPr id="4" name="图片 3" descr="大桥教育.png"/>
          <p:cNvPicPr>
            <a:picLocks noChangeAspect="1"/>
          </p:cNvPicPr>
          <p:nvPr/>
        </p:nvPicPr>
        <p:blipFill>
          <a:blip r:embed="rId3"/>
          <a:stretch>
            <a:fillRect/>
          </a:stretch>
        </p:blipFill>
        <p:spPr>
          <a:xfrm>
            <a:off x="9807138" y="0"/>
            <a:ext cx="2100777" cy="580835"/>
          </a:xfrm>
          <a:prstGeom prst="rect">
            <a:avLst/>
          </a:prstGeom>
        </p:spPr>
      </p:pic>
      <p:sp>
        <p:nvSpPr>
          <p:cNvPr id="3" name="文本框 2"/>
          <p:cNvSpPr txBox="1"/>
          <p:nvPr/>
        </p:nvSpPr>
        <p:spPr>
          <a:xfrm>
            <a:off x="587375" y="1134110"/>
            <a:ext cx="11254105" cy="6203315"/>
          </a:xfrm>
          <a:prstGeom prst="rect">
            <a:avLst/>
          </a:prstGeom>
          <a:noFill/>
        </p:spPr>
        <p:txBody>
          <a:bodyPr wrap="square" rtlCol="0">
            <a:spAutoFit/>
          </a:bodyPr>
          <a:lstStyle/>
          <a:p>
            <a:pPr>
              <a:lnSpc>
                <a:spcPct val="150000"/>
              </a:lnSpc>
            </a:pPr>
            <a:r>
              <a:rPr lang="en-US" altLang="zh-CN" sz="2800">
                <a:sym typeface="+mn-ea"/>
              </a:rPr>
              <a:t>5. Do you like oranges</a:t>
            </a:r>
            <a:r>
              <a:rPr lang="zh-CN" altLang="en-US" sz="2800">
                <a:sym typeface="+mn-ea"/>
              </a:rPr>
              <a:t>？</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（做否定回答）</a:t>
            </a:r>
            <a:endParaRPr lang="zh-CN" altLang="en-US" sz="2800"/>
          </a:p>
          <a:p>
            <a:pPr>
              <a:lnSpc>
                <a:spcPct val="150000"/>
              </a:lnSpc>
            </a:pPr>
            <a:r>
              <a:rPr lang="zh-CN" altLang="en-US" sz="2800">
                <a:sym typeface="+mn-ea"/>
              </a:rPr>
              <a:t>  </a:t>
            </a:r>
            <a:r>
              <a:rPr lang="en-US" altLang="zh-CN" sz="2800">
                <a:sym typeface="+mn-ea"/>
              </a:rPr>
              <a:t>  ______,I _______.</a:t>
            </a:r>
            <a:endParaRPr lang="en-US" altLang="zh-CN" sz="2800"/>
          </a:p>
          <a:p>
            <a:pPr>
              <a:lnSpc>
                <a:spcPct val="150000"/>
              </a:lnSpc>
            </a:pPr>
            <a:r>
              <a:rPr lang="en-US" altLang="zh-CN" sz="2800">
                <a:sym typeface="+mn-ea"/>
              </a:rPr>
              <a:t>6.The boy is</a:t>
            </a:r>
            <a:r>
              <a:rPr lang="en-US" altLang="zh-CN" sz="2800" u="sng">
                <a:sym typeface="+mn-ea"/>
              </a:rPr>
              <a:t> jumping off the wall</a:t>
            </a:r>
            <a:r>
              <a:rPr lang="en-US" altLang="zh-CN" sz="2800">
                <a:sym typeface="+mn-ea"/>
              </a:rPr>
              <a:t>.</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（对划线部分提问）</a:t>
            </a:r>
            <a:endParaRPr lang="en-US" altLang="zh-CN" sz="2800"/>
          </a:p>
          <a:p>
            <a:pPr>
              <a:lnSpc>
                <a:spcPct val="150000"/>
              </a:lnSpc>
            </a:pPr>
            <a:r>
              <a:rPr lang="en-US" altLang="zh-CN" sz="2800">
                <a:sym typeface="+mn-ea"/>
              </a:rPr>
              <a:t>   ______is the boy_______?</a:t>
            </a:r>
            <a:endParaRPr lang="en-US" altLang="zh-CN" sz="2800"/>
          </a:p>
          <a:p>
            <a:pPr>
              <a:lnSpc>
                <a:spcPct val="150000"/>
              </a:lnSpc>
            </a:pPr>
            <a:r>
              <a:rPr lang="en-US" altLang="zh-CN" sz="2800">
                <a:sym typeface="+mn-ea"/>
              </a:rPr>
              <a:t>7.The box is</a:t>
            </a:r>
            <a:r>
              <a:rPr lang="en-US" altLang="zh-CN" sz="2800" u="sng">
                <a:sym typeface="+mn-ea"/>
              </a:rPr>
              <a:t> in front of the desk.</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（对划线部分提问）</a:t>
            </a:r>
            <a:endParaRPr lang="en-US" altLang="zh-CN" sz="2800"/>
          </a:p>
          <a:p>
            <a:pPr>
              <a:lnSpc>
                <a:spcPct val="150000"/>
              </a:lnSpc>
            </a:pPr>
            <a:r>
              <a:rPr lang="en-US" altLang="zh-CN" sz="2800">
                <a:sym typeface="+mn-ea"/>
              </a:rPr>
              <a:t>  _______ _______the box?</a:t>
            </a:r>
            <a:endParaRPr lang="en-US" altLang="zh-CN" sz="2800"/>
          </a:p>
          <a:p>
            <a:pPr>
              <a:lnSpc>
                <a:spcPct val="150000"/>
              </a:lnSpc>
            </a:pPr>
            <a:r>
              <a:rPr lang="en-US" altLang="zh-CN" sz="2800">
                <a:sym typeface="+mn-ea"/>
              </a:rPr>
              <a:t>8.I'm going to</a:t>
            </a:r>
            <a:r>
              <a:rPr lang="en-US" altLang="zh-CN" sz="2800" u="sng">
                <a:sym typeface="+mn-ea"/>
              </a:rPr>
              <a:t> make a bookcase.</a:t>
            </a:r>
            <a:r>
              <a:rPr lang="zh-CN" altLang="en-US" sz="2800" dirty="0">
                <a:latin typeface="Tahoma" panose="020B0604030504040204" pitchFamily="34" charset="0"/>
                <a:ea typeface="Adobe 楷体 Std R" panose="02020400000000000000" pitchFamily="18" charset="-122"/>
                <a:cs typeface="Tahoma" panose="020B0604030504040204" pitchFamily="34" charset="0"/>
                <a:sym typeface="+mn-ea"/>
              </a:rPr>
              <a:t>（对划线部分提问）</a:t>
            </a:r>
            <a:endParaRPr lang="en-US" altLang="zh-CN" sz="2800" u="sng"/>
          </a:p>
          <a:p>
            <a:pPr>
              <a:lnSpc>
                <a:spcPct val="150000"/>
              </a:lnSpc>
            </a:pPr>
            <a:r>
              <a:rPr lang="en-US" altLang="zh-CN" sz="2800">
                <a:sym typeface="+mn-ea"/>
              </a:rPr>
              <a:t>  ______are you going to _______?</a:t>
            </a:r>
            <a:endParaRPr lang="en-US" altLang="zh-CN" sz="2800"/>
          </a:p>
          <a:p>
            <a:pPr>
              <a:lnSpc>
                <a:spcPct val="150000"/>
              </a:lnSpc>
            </a:pPr>
            <a:endParaRPr lang="zh-CN" sz="2800" dirty="0">
              <a:latin typeface="Tahoma" panose="020B0604030504040204" pitchFamily="34" charset="0"/>
              <a:ea typeface="Adobe 楷体 Std R" panose="02020400000000000000" pitchFamily="18" charset="-122"/>
              <a:cs typeface="Tahoma" panose="020B0604030504040204" pitchFamily="34" charset="0"/>
            </a:endParaRPr>
          </a:p>
          <a:p>
            <a:pPr>
              <a:lnSpc>
                <a:spcPct val="80000"/>
              </a:lnSpc>
            </a:pPr>
            <a:endParaRPr lang="en-US" altLang="zh-CN" sz="2400" dirty="0">
              <a:latin typeface="Tahoma" panose="020B0604030504040204" pitchFamily="34" charset="0"/>
              <a:ea typeface="Adobe 楷体 Std R" panose="02020400000000000000" pitchFamily="18" charset="-122"/>
              <a:cs typeface="Tahoma" panose="020B0604030504040204" pitchFamily="34" charset="0"/>
            </a:endParaRPr>
          </a:p>
        </p:txBody>
      </p:sp>
      <p:sp>
        <p:nvSpPr>
          <p:cNvPr id="14" name="文本框 13"/>
          <p:cNvSpPr txBox="1"/>
          <p:nvPr/>
        </p:nvSpPr>
        <p:spPr>
          <a:xfrm>
            <a:off x="1043940" y="1929130"/>
            <a:ext cx="3126105" cy="521970"/>
          </a:xfrm>
          <a:prstGeom prst="rect">
            <a:avLst/>
          </a:prstGeom>
          <a:noFill/>
        </p:spPr>
        <p:txBody>
          <a:bodyPr wrap="square" rtlCol="0">
            <a:spAutoFit/>
          </a:bodyPr>
          <a:lstStyle/>
          <a:p>
            <a:pPr lvl="0" algn="l">
              <a:buClrTx/>
              <a:buSzTx/>
              <a:buFontTx/>
            </a:pPr>
            <a:r>
              <a:rPr lang="en-US" altLang="zh-CN" sz="2800">
                <a:solidFill>
                  <a:srgbClr val="FF0000"/>
                </a:solidFill>
                <a:latin typeface="Tahoma" panose="020B0604030504040204" pitchFamily="34" charset="0"/>
                <a:cs typeface="Tahoma" panose="020B0604030504040204" pitchFamily="34" charset="0"/>
                <a:sym typeface="+mn-ea"/>
              </a:rPr>
              <a:t>No            don't</a:t>
            </a:r>
          </a:p>
        </p:txBody>
      </p:sp>
      <p:sp>
        <p:nvSpPr>
          <p:cNvPr id="15" name="文本框 14"/>
          <p:cNvSpPr txBox="1"/>
          <p:nvPr/>
        </p:nvSpPr>
        <p:spPr>
          <a:xfrm>
            <a:off x="904875" y="3186430"/>
            <a:ext cx="4662805" cy="521970"/>
          </a:xfrm>
          <a:prstGeom prst="rect">
            <a:avLst/>
          </a:prstGeom>
          <a:noFill/>
        </p:spPr>
        <p:txBody>
          <a:bodyPr wrap="square" rtlCol="0">
            <a:spAutoFit/>
          </a:bodyPr>
          <a:lstStyle/>
          <a:p>
            <a:pPr lvl="0" algn="l">
              <a:buClrTx/>
              <a:buSzTx/>
              <a:buFontTx/>
            </a:pPr>
            <a:r>
              <a:rPr lang="en-US" altLang="zh-CN" sz="2800">
                <a:solidFill>
                  <a:srgbClr val="FF0000"/>
                </a:solidFill>
                <a:latin typeface="Tahoma" panose="020B0604030504040204" pitchFamily="34" charset="0"/>
                <a:cs typeface="Tahoma" panose="020B0604030504040204" pitchFamily="34" charset="0"/>
                <a:sym typeface="+mn-ea"/>
              </a:rPr>
              <a:t> What                  doing</a:t>
            </a:r>
          </a:p>
        </p:txBody>
      </p:sp>
      <p:sp>
        <p:nvSpPr>
          <p:cNvPr id="16" name="文本框 15"/>
          <p:cNvSpPr txBox="1"/>
          <p:nvPr/>
        </p:nvSpPr>
        <p:spPr>
          <a:xfrm>
            <a:off x="904875" y="4479290"/>
            <a:ext cx="2966085" cy="521970"/>
          </a:xfrm>
          <a:prstGeom prst="rect">
            <a:avLst/>
          </a:prstGeom>
          <a:noFill/>
        </p:spPr>
        <p:txBody>
          <a:bodyPr wrap="square" rtlCol="0">
            <a:spAutoFit/>
          </a:bodyPr>
          <a:lstStyle/>
          <a:p>
            <a:pPr lvl="0" algn="l">
              <a:buClrTx/>
              <a:buSzTx/>
              <a:buFontTx/>
            </a:pPr>
            <a:r>
              <a:rPr lang="en-US" altLang="zh-CN" sz="2800">
                <a:solidFill>
                  <a:srgbClr val="FF0000"/>
                </a:solidFill>
                <a:latin typeface="Tahoma" panose="020B0604030504040204" pitchFamily="34" charset="0"/>
                <a:cs typeface="Tahoma" panose="020B0604030504040204" pitchFamily="34" charset="0"/>
                <a:sym typeface="+mn-ea"/>
              </a:rPr>
              <a:t> Where        is</a:t>
            </a:r>
          </a:p>
        </p:txBody>
      </p:sp>
      <p:sp>
        <p:nvSpPr>
          <p:cNvPr id="17" name="文本框 16"/>
          <p:cNvSpPr txBox="1"/>
          <p:nvPr/>
        </p:nvSpPr>
        <p:spPr>
          <a:xfrm>
            <a:off x="904875" y="5772785"/>
            <a:ext cx="4910455" cy="521970"/>
          </a:xfrm>
          <a:prstGeom prst="rect">
            <a:avLst/>
          </a:prstGeom>
          <a:noFill/>
        </p:spPr>
        <p:txBody>
          <a:bodyPr wrap="square" rtlCol="0">
            <a:spAutoFit/>
          </a:bodyPr>
          <a:lstStyle/>
          <a:p>
            <a:pPr lvl="0" algn="l">
              <a:buClrTx/>
              <a:buSzTx/>
              <a:buFontTx/>
            </a:pPr>
            <a:r>
              <a:rPr lang="en-US" altLang="zh-CN" sz="2800">
                <a:solidFill>
                  <a:srgbClr val="FF0000"/>
                </a:solidFill>
                <a:latin typeface="Tahoma" panose="020B0604030504040204" pitchFamily="34" charset="0"/>
                <a:cs typeface="Tahoma" panose="020B0604030504040204" pitchFamily="34" charset="0"/>
                <a:sym typeface="+mn-ea"/>
              </a:rPr>
              <a:t>What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19380" y="188595"/>
            <a:ext cx="11953240" cy="6624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0" y="0"/>
            <a:ext cx="12299950" cy="6858000"/>
            <a:chOff x="0" y="0"/>
            <a:chExt cx="12192000" cy="6834563"/>
          </a:xfrm>
          <a:solidFill>
            <a:schemeClr val="accent3">
              <a:lumMod val="20000"/>
              <a:lumOff val="80000"/>
            </a:schemeClr>
          </a:solidFill>
        </p:grpSpPr>
        <p:sp>
          <p:nvSpPr>
            <p:cNvPr id="3" name="矩形 2"/>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1" name="矩形 10"/>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2" name="矩形 11"/>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3" name="矩形 12"/>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15" name="圆角矩形 14"/>
          <p:cNvSpPr/>
          <p:nvPr/>
        </p:nvSpPr>
        <p:spPr>
          <a:xfrm>
            <a:off x="9801225" y="57150"/>
            <a:ext cx="2402840" cy="580390"/>
          </a:xfrm>
          <a:prstGeom prst="roundRect">
            <a:avLst>
              <a:gd name="adj" fmla="val 45014"/>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descr="大桥教育.png"/>
          <p:cNvPicPr>
            <a:picLocks noChangeAspect="1"/>
          </p:cNvPicPr>
          <p:nvPr/>
        </p:nvPicPr>
        <p:blipFill>
          <a:blip r:embed="rId3"/>
          <a:stretch>
            <a:fillRect/>
          </a:stretch>
        </p:blipFill>
        <p:spPr>
          <a:xfrm>
            <a:off x="9912985" y="56515"/>
            <a:ext cx="2100580" cy="581025"/>
          </a:xfrm>
          <a:prstGeom prst="rect">
            <a:avLst/>
          </a:prstGeom>
        </p:spPr>
      </p:pic>
      <p:sp>
        <p:nvSpPr>
          <p:cNvPr id="5" name="文本框 4"/>
          <p:cNvSpPr txBox="1"/>
          <p:nvPr/>
        </p:nvSpPr>
        <p:spPr>
          <a:xfrm>
            <a:off x="265430" y="261620"/>
            <a:ext cx="12013565" cy="6292850"/>
          </a:xfrm>
          <a:prstGeom prst="rect">
            <a:avLst/>
          </a:prstGeom>
          <a:noFill/>
        </p:spPr>
        <p:txBody>
          <a:bodyPr wrap="square" rtlCol="0">
            <a:spAutoFit/>
          </a:bodyPr>
          <a:lstStyle/>
          <a:p>
            <a:pPr>
              <a:lnSpc>
                <a:spcPct val="12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rPr>
              <a:t>V</a:t>
            </a: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I</a:t>
            </a:r>
            <a:r>
              <a:rPr lang="en-US" altLang="zh-CN" sz="2800" dirty="0">
                <a:latin typeface="Tahoma" panose="020B0604030504040204" pitchFamily="34" charset="0"/>
                <a:ea typeface="Adobe 楷体 Std R" panose="02020400000000000000" pitchFamily="18" charset="-122"/>
                <a:cs typeface="Tahoma" panose="020B0604030504040204" pitchFamily="34" charset="0"/>
              </a:rPr>
              <a:t>.</a:t>
            </a:r>
            <a:r>
              <a:rPr lang="zh-CN" altLang="en-US" sz="2800" dirty="0">
                <a:latin typeface="Tahoma" panose="020B0604030504040204" pitchFamily="34" charset="0"/>
                <a:ea typeface="Adobe 楷体 Std R" panose="02020400000000000000" pitchFamily="18" charset="-122"/>
                <a:cs typeface="Tahoma" panose="020B0604030504040204" pitchFamily="34" charset="0"/>
              </a:rPr>
              <a:t>阅读短文 </a:t>
            </a:r>
          </a:p>
          <a:p>
            <a:pPr>
              <a:lnSpc>
                <a:spcPct val="120000"/>
              </a:lnSpc>
            </a:pPr>
            <a:r>
              <a:rPr lang="en-US" altLang="zh-CN" sz="2800" dirty="0">
                <a:latin typeface="Tahoma" panose="020B0604030504040204" pitchFamily="34" charset="0"/>
                <a:cs typeface="Tahoma" panose="020B0604030504040204" pitchFamily="34" charset="0"/>
                <a:sym typeface="+mn-ea"/>
              </a:rPr>
              <a:t>  I'm Zhang Peng.Tomorrow is Saturday.I'm going to get up at 7:30.Then I'm going to do my homework.At 10:00,I'm going to the supermarket.</a:t>
            </a:r>
          </a:p>
          <a:p>
            <a:pPr>
              <a:lnSpc>
                <a:spcPct val="120000"/>
              </a:lnSpc>
            </a:pPr>
            <a:r>
              <a:rPr lang="en-US" altLang="zh-CN" sz="2800" dirty="0">
                <a:latin typeface="Tahoma" panose="020B0604030504040204" pitchFamily="34" charset="0"/>
                <a:cs typeface="Tahoma" panose="020B0604030504040204" pitchFamily="34" charset="0"/>
                <a:sym typeface="+mn-ea"/>
              </a:rPr>
              <a:t>I'm going to buy some milk for my grandparents.They like milk.I like milk,too.In the afternoon.,I'm going to visit my grandparents.It is near.So I'm going by bike.On Sunday morning .I'm going to climb mountains with my grandparents.Then we are going to have a picnic.I'm going home at about 4:00 in the afternoon.I think I'll have a busy weekend.</a:t>
            </a:r>
            <a:r>
              <a:rPr lang="zh-CN" altLang="en-US" sz="2800" dirty="0">
                <a:latin typeface="Tahoma" panose="020B0604030504040204" pitchFamily="34" charset="0"/>
                <a:cs typeface="Tahoma" panose="020B0604030504040204" pitchFamily="34" charset="0"/>
                <a:sym typeface="+mn-ea"/>
              </a:rPr>
              <a:t>  </a:t>
            </a:r>
          </a:p>
          <a:p>
            <a:pPr>
              <a:lnSpc>
                <a:spcPct val="120000"/>
              </a:lnSpc>
            </a:pPr>
            <a:r>
              <a:rPr lang="en-US" sz="2800">
                <a:latin typeface="Tahoma" panose="020B0604030504040204" pitchFamily="34" charset="0"/>
                <a:cs typeface="Tahoma" panose="020B0604030504040204" pitchFamily="34" charset="0"/>
                <a:sym typeface="+mn-ea"/>
              </a:rPr>
              <a:t>1. Tomorrow is ______.</a:t>
            </a:r>
          </a:p>
          <a:p>
            <a:pPr>
              <a:lnSpc>
                <a:spcPct val="120000"/>
              </a:lnSpc>
            </a:pPr>
            <a:r>
              <a:rPr lang="en-US" sz="2800">
                <a:latin typeface="Tahoma" panose="020B0604030504040204" pitchFamily="34" charset="0"/>
                <a:cs typeface="Tahoma" panose="020B0604030504040204" pitchFamily="34" charset="0"/>
                <a:sym typeface="+mn-ea"/>
              </a:rPr>
              <a:t>    A. Monday      B. Friday       C. Saturday      D. Sunday</a:t>
            </a:r>
          </a:p>
          <a:p>
            <a:pPr>
              <a:lnSpc>
                <a:spcPct val="120000"/>
              </a:lnSpc>
            </a:pPr>
            <a:r>
              <a:rPr lang="en-US" sz="2800">
                <a:latin typeface="Tahoma" panose="020B0604030504040204" pitchFamily="34" charset="0"/>
                <a:cs typeface="Tahoma" panose="020B0604030504040204" pitchFamily="34" charset="0"/>
                <a:sym typeface="+mn-ea"/>
              </a:rPr>
              <a:t>2. Zhang Peng is going to get up at______tormorrow.</a:t>
            </a:r>
          </a:p>
          <a:p>
            <a:pPr>
              <a:lnSpc>
                <a:spcPct val="120000"/>
              </a:lnSpc>
            </a:pPr>
            <a:r>
              <a:rPr lang="en-US" sz="2800">
                <a:latin typeface="Tahoma" panose="020B0604030504040204" pitchFamily="34" charset="0"/>
                <a:cs typeface="Tahoma" panose="020B0604030504040204" pitchFamily="34" charset="0"/>
                <a:sym typeface="+mn-ea"/>
              </a:rPr>
              <a:t>   A.7:00            B. 7:30         C. 8:00             D. 8:30</a:t>
            </a:r>
          </a:p>
        </p:txBody>
      </p:sp>
      <p:sp>
        <p:nvSpPr>
          <p:cNvPr id="4" name="文本框 3"/>
          <p:cNvSpPr txBox="1"/>
          <p:nvPr/>
        </p:nvSpPr>
        <p:spPr>
          <a:xfrm>
            <a:off x="2938780" y="4290695"/>
            <a:ext cx="949960" cy="583565"/>
          </a:xfrm>
          <a:prstGeom prst="rect">
            <a:avLst/>
          </a:prstGeom>
          <a:noFill/>
        </p:spPr>
        <p:txBody>
          <a:bodyPr wrap="square" rtlCol="0">
            <a:spAutoFit/>
          </a:bodyPr>
          <a:lstStyle/>
          <a:p>
            <a:r>
              <a:rPr lang="en-US" altLang="zh-CN" sz="3200">
                <a:solidFill>
                  <a:srgbClr val="FF0000"/>
                </a:solidFill>
                <a:latin typeface="Tahoma" panose="020B0604030504040204" pitchFamily="34" charset="0"/>
                <a:cs typeface="Tahoma" panose="020B0604030504040204" pitchFamily="34" charset="0"/>
              </a:rPr>
              <a:t>C</a:t>
            </a:r>
          </a:p>
        </p:txBody>
      </p:sp>
      <p:sp>
        <p:nvSpPr>
          <p:cNvPr id="14" name="文本框 13"/>
          <p:cNvSpPr txBox="1"/>
          <p:nvPr/>
        </p:nvSpPr>
        <p:spPr>
          <a:xfrm>
            <a:off x="6158865" y="5311775"/>
            <a:ext cx="949960" cy="583565"/>
          </a:xfrm>
          <a:prstGeom prst="rect">
            <a:avLst/>
          </a:prstGeom>
          <a:noFill/>
        </p:spPr>
        <p:txBody>
          <a:bodyPr wrap="square" rtlCol="0">
            <a:spAutoFit/>
          </a:bodyPr>
          <a:lstStyle/>
          <a:p>
            <a:r>
              <a:rPr lang="en-US" altLang="zh-CN" sz="3200">
                <a:solidFill>
                  <a:srgbClr val="FF0000"/>
                </a:solidFill>
                <a:latin typeface="Tahoma" panose="020B0604030504040204" pitchFamily="34" charset="0"/>
                <a:cs typeface="Tahoma" panose="020B0604030504040204" pitchFamily="34" charset="0"/>
              </a:rPr>
              <a: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fltVal val="0"/>
                                          </p:val>
                                        </p:tav>
                                        <p:tav tm="100000">
                                          <p:val>
                                            <p:strVal val="#ppt_w"/>
                                          </p:val>
                                        </p:tav>
                                      </p:tavLst>
                                    </p:anim>
                                    <p:anim calcmode="lin" valueType="num">
                                      <p:cBhvr>
                                        <p:cTn id="15" dur="500" fill="hold"/>
                                        <p:tgtEl>
                                          <p:spTgt spid="14"/>
                                        </p:tgtEl>
                                        <p:attrNameLst>
                                          <p:attrName>ppt_h</p:attrName>
                                        </p:attrNameLst>
                                      </p:cBhvr>
                                      <p:tavLst>
                                        <p:tav tm="0">
                                          <p:val>
                                            <p:fltVal val="0"/>
                                          </p:val>
                                        </p:tav>
                                        <p:tav tm="100000">
                                          <p:val>
                                            <p:strVal val="#ppt_h"/>
                                          </p:val>
                                        </p:tav>
                                      </p:tavLst>
                                    </p:anim>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64"/>
</p:tagLst>
</file>

<file path=ppt/tags/tag1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64"/>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TEMPLATE_THUMBS_INDEX" val="1、4、8、9、13、15、16、17、18、20、21、22、23、25"/>
  <p:tag name="KSO_WM_TEMPLATE_SUBCATEGORY" val="0"/>
  <p:tag name="KSO_WM_TEMPLATE_MASTER_TYPE" val="1"/>
  <p:tag name="KSO_WM_TEMPLATE_COLOR_TYPE" val="1"/>
  <p:tag name="KSO_WM_TAG_VERSION" val="1.0"/>
  <p:tag name="KSO_WM_BEAUTIFY_FLAG" val="#wm#"/>
  <p:tag name="KSO_WM_TEMPLATE_CATEGORY" val="custom"/>
  <p:tag name="KSO_WM_TEMPLATE_INDEX" val="20205264"/>
  <p:tag name="KSO_WM_TEMPLATE_MASTER_THUMB_INDEX" val="12"/>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022424">
      <a:dk1>
        <a:sysClr val="windowText" lastClr="000000"/>
      </a:dk1>
      <a:lt1>
        <a:sysClr val="window" lastClr="FFFFFF"/>
      </a:lt1>
      <a:dk2>
        <a:srgbClr val="EFEDFC"/>
      </a:dk2>
      <a:lt2>
        <a:srgbClr val="FFFFFF"/>
      </a:lt2>
      <a:accent1>
        <a:srgbClr val="7876D1"/>
      </a:accent1>
      <a:accent2>
        <a:srgbClr val="8A76BF"/>
      </a:accent2>
      <a:accent3>
        <a:srgbClr val="9C77AD"/>
      </a:accent3>
      <a:accent4>
        <a:srgbClr val="AD779A"/>
      </a:accent4>
      <a:accent5>
        <a:srgbClr val="BF7888"/>
      </a:accent5>
      <a:accent6>
        <a:srgbClr val="D17876"/>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891</Words>
  <Application>Microsoft Office PowerPoint</Application>
  <PresentationFormat>宽屏</PresentationFormat>
  <Paragraphs>193</Paragraphs>
  <Slides>10</Slides>
  <Notes>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Adobe 楷体 Std R</vt:lpstr>
      <vt:lpstr>汉仪乐喵体W</vt:lpstr>
      <vt:lpstr>楷体</vt:lpstr>
      <vt:lpstr>宋体</vt:lpstr>
      <vt:lpstr>微软雅黑</vt:lpstr>
      <vt:lpstr>幼圆</vt:lpstr>
      <vt:lpstr>Arial</vt:lpstr>
      <vt:lpstr>Calibri</vt:lpstr>
      <vt:lpstr>Comic Sans MS</vt:lpstr>
      <vt:lpstr>Tahoma</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HP</dc:creator>
  <cp:lastModifiedBy>lenovo</cp:lastModifiedBy>
  <cp:revision>152</cp:revision>
  <dcterms:created xsi:type="dcterms:W3CDTF">2020-04-07T08:20:00Z</dcterms:created>
  <dcterms:modified xsi:type="dcterms:W3CDTF">2021-01-22T06:06:15Z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