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73" r:id="rId2"/>
    <p:sldId id="452" r:id="rId3"/>
    <p:sldId id="451" r:id="rId4"/>
    <p:sldId id="453" r:id="rId5"/>
    <p:sldId id="4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58"/>
      </p:cViewPr>
      <p:guideLst>
        <p:guide orient="horz" pos="208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33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99310" y="1804670"/>
            <a:ext cx="8512810" cy="3277870"/>
          </a:xfrm>
        </p:spPr>
        <p:txBody>
          <a:bodyPr/>
          <a:lstStyle/>
          <a:p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L47-48</a:t>
            </a:r>
            <a:r>
              <a:rPr sz="4400" b="1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b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7620" y="0"/>
            <a:ext cx="12192000" cy="6875762"/>
            <a:chOff x="0" y="-11430"/>
            <a:chExt cx="12192000" cy="687576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9738360" y="102870"/>
              <a:ext cx="2351405" cy="605155"/>
            </a:xfrm>
            <a:prstGeom prst="roundRect">
              <a:avLst>
                <a:gd name="adj" fmla="val 450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0" y="-11430"/>
              <a:ext cx="12192000" cy="6875762"/>
              <a:chOff x="0" y="-11430"/>
              <a:chExt cx="12192000" cy="6875762"/>
            </a:xfrm>
            <a:grpFill/>
          </p:grpSpPr>
          <p:sp>
            <p:nvSpPr>
              <p:cNvPr id="9" name="矩形 8"/>
              <p:cNvSpPr/>
              <p:nvPr/>
            </p:nvSpPr>
            <p:spPr>
              <a:xfrm>
                <a:off x="0" y="-1143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0" y="6603684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928648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pic>
          <p:nvPicPr>
            <p:cNvPr id="8" name="图片 7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27722" y="127225"/>
              <a:ext cx="2100777" cy="580835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2032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785350" y="0"/>
              <a:ext cx="2406650" cy="58293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460" y="75565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31165" y="582930"/>
            <a:ext cx="11178540" cy="500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英汉互译（每小题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cheese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鸡蛋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butter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7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甜的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 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wine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啤酒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ripe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9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新鲜的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喜欢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黑板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56815" y="1703705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</a:rPr>
              <a:t>奶酪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56815" y="2529205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</a:rPr>
              <a:t>黄油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56815" y="3299460"/>
            <a:ext cx="16357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酒，果酒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56815" y="4163060"/>
            <a:ext cx="17265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</a:rPr>
              <a:t>成熟的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56815" y="4923155"/>
            <a:ext cx="104521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like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35520" y="1703705"/>
            <a:ext cx="15373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egg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35520" y="2529205"/>
            <a:ext cx="16656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sweet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335520" y="3311525"/>
            <a:ext cx="135318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beer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35520" y="4163060"/>
            <a:ext cx="12249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fresh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335520" y="4923155"/>
            <a:ext cx="19132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blackboard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906635" y="0"/>
              <a:ext cx="2285365" cy="657866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8785" y="90805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3525" y="323215"/>
            <a:ext cx="10831195" cy="6250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单项选择（每小题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30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_you want a bottle of wine?</a:t>
            </a: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B. Are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 Do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D. Can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--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Do you like jam ?     --Yes, I do. But I don't want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A.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B. one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 any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D. some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Do you want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？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A. a beer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B. one beer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C.an beer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D. any beer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14. </a:t>
            </a:r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</a:rPr>
              <a:t> - Do you like oranges?一No,I_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</a:t>
            </a:r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</a:rPr>
              <a:t>__.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A. can't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B. don't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C. am not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D. mustn't 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Do you like_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__whisky?  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jam           B. butter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C. choice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</a:t>
            </a:r>
            <a:r>
              <a:rPr lang="en-US" altLang="zh-CN" sz="280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D. honey</a:t>
            </a:r>
          </a:p>
          <a:p>
            <a:pPr>
              <a:lnSpc>
                <a:spcPct val="11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37615" y="87058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285769" y="194530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22625" y="2919730"/>
            <a:ext cx="4527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16625" y="395922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77820" y="5004435"/>
            <a:ext cx="5822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842500" y="0"/>
              <a:ext cx="2349500" cy="648976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75" y="67945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84580" y="356235"/>
            <a:ext cx="8757920" cy="577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III.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根据要求改写句子。(每小题4分，共20分)</a:t>
            </a:r>
          </a:p>
          <a:p>
            <a:pPr>
              <a:lnSpc>
                <a:spcPct val="11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16. I like honey.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(改为一般疑问句)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______  ______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like honey?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17. I want some coffee.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(改为否定句)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I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want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coffee.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18. Do you like bananas?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(作肯定回答)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______,I ______.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19. Do you like eggs?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(作否定回答)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______,I ______.</a:t>
            </a:r>
            <a:endParaRPr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20. I don't want any milk.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(改为肯定句)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I ______  ______milk.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33270" y="1839595"/>
            <a:ext cx="28930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           you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33183" y="3667507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Yes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31668" y="4526523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No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55495" y="5488305"/>
            <a:ext cx="23996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want     some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03120" y="2693035"/>
            <a:ext cx="11741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don't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59275" y="2693035"/>
            <a:ext cx="11741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any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06408" y="3667507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46170" y="4526280"/>
            <a:ext cx="106362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don't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10" grpId="1"/>
      <p:bldP spid="11" grpId="1"/>
      <p:bldP spid="12" grpId="1"/>
      <p:bldP spid="13" grpId="1"/>
      <p:bldP spid="2" grpId="1"/>
      <p:bldP spid="3" grpId="1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810115" y="0"/>
              <a:ext cx="2381885" cy="671201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1160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65810" y="367030"/>
            <a:ext cx="10887710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IV.选择适当的单词完成短文。(每小题4分，共20分)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               don't   like    with    am     are</a:t>
            </a:r>
            <a:endParaRPr lang="en-US" altLang="zh-CN" sz="28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Dear Lily,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Thank you for your letter.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In your letter, you tell me something about Chinese food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（食物).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I 21.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Chinese food very much. I live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(居住)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in London and there 22.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some Chinese restaurants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(餐厅)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in London. I often go to the restaurants and eat Chinese food. I like rice and noodles. I 23.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like hamburgers </a:t>
            </a:r>
            <a:r>
              <a:rPr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(汉堡)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or coke. You like rice, meat and vegetables. Is that right?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I 24.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going to China next week. I am going 25.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my family. I want to try more Chinese food.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Yours, 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George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40815" y="2471420"/>
            <a:ext cx="79438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like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46960" y="2901950"/>
            <a:ext cx="9118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89735" y="3785235"/>
            <a:ext cx="9772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don't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89735" y="4631690"/>
            <a:ext cx="9772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am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255760" y="4631690"/>
            <a:ext cx="9772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with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626485" y="873125"/>
            <a:ext cx="5023485" cy="521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2800" dirty="0">
              <a:latin typeface="Comic Sans MS" panose="030F0702030302020204" charset="0"/>
              <a:ea typeface="Tahoma" panose="020B0604030504040204" pitchFamily="34" charset="0"/>
              <a:cs typeface="Comic Sans MS" panose="030F07020303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476</Words>
  <Application>Microsoft Office PowerPoint</Application>
  <PresentationFormat>宽屏</PresentationFormat>
  <Paragraphs>66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爱学习新概念L47-48课后作业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143</cp:revision>
  <dcterms:created xsi:type="dcterms:W3CDTF">2020-04-07T08:20:00Z</dcterms:created>
  <dcterms:modified xsi:type="dcterms:W3CDTF">2021-01-22T04:09:09Z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