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55" r:id="rId2"/>
    <p:sldId id="451" r:id="rId3"/>
    <p:sldId id="453" r:id="rId4"/>
    <p:sldId id="46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4" y="53"/>
      </p:cViewPr>
      <p:guideLst>
        <p:guide orient="horz" pos="212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6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201498" y="2832292"/>
            <a:ext cx="843280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47-48 </a:t>
            </a:r>
            <a:r>
              <a:rPr lang="zh-CN" altLang="zh-CN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725025" y="0"/>
              <a:ext cx="2466975" cy="711841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861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1320" y="785495"/>
            <a:ext cx="1062609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选择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。</a:t>
            </a:r>
            <a:endParaRPr lang="zh-CN" altLang="en-US" sz="28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1.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--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you like coffee?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 -- No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, I ________ 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Do; do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Do; don't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Are; am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2.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-- I don’t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want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________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wine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some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/	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any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3. I ________ basketball with my brother every afternoon.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play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plays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playing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4. I don't like milk. So I don't want ________ 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any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some	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/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5.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--Do you like apples?</a:t>
            </a: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  -- Yes,  ________ .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A. I don't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I am	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C. I do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4106" y="1210622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0435" y="2075521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0583" y="2907083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107" y="3810583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145" name="文本框 144"/>
          <p:cNvSpPr txBox="1"/>
          <p:nvPr/>
        </p:nvSpPr>
        <p:spPr>
          <a:xfrm>
            <a:off x="710435" y="4572462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5" grpId="0"/>
      <p:bldP spid="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730105" y="0"/>
              <a:ext cx="2461895" cy="710571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0520" y="71755"/>
            <a:ext cx="2100777" cy="580835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27685" y="1282700"/>
          <a:ext cx="1035812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5179060"/>
                <a:gridCol w="5179060"/>
              </a:tblGrid>
              <a:tr h="85344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1. Do you like bananas</a:t>
                      </a:r>
                      <a:r>
                        <a:rPr lang="en-US" altLang="zh-CN" sz="2800" kern="100" baseline="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A. How do you do?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2. Do you want a cup</a:t>
                      </a:r>
                      <a:r>
                        <a:rPr lang="en-US" sz="2800" kern="100" baseline="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B. No , thank you</a:t>
                      </a:r>
                      <a:r>
                        <a:rPr lang="en-US" sz="2800" kern="10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3. How do you do</a:t>
                      </a:r>
                      <a:r>
                        <a:rPr lang="en-US" sz="2800" kern="10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  <a:sym typeface="+mn-ea"/>
                        </a:rPr>
                        <a:t>?</a:t>
                      </a:r>
                      <a:r>
                        <a:rPr lang="en-US" sz="2800" kern="10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1600" kern="10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C. I like oranges</a:t>
                      </a:r>
                      <a:r>
                        <a:rPr lang="en-US" sz="2800" kern="10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4. </a:t>
                      </a:r>
                      <a:r>
                        <a:rPr lang="en-US" sz="2800" kern="10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What do you like?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2800" kern="10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Yes, I do.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5. Can you swim</a:t>
                      </a:r>
                      <a:r>
                        <a:rPr lang="en-US" sz="2800" kern="100" dirty="0" smtClean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E. Yes, I can.</a:t>
                      </a:r>
                      <a:endParaRPr lang="zh-CN" sz="1600" kern="100" dirty="0">
                        <a:effectLst/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608330" y="567055"/>
            <a:ext cx="5661025" cy="7156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700" dirty="0" smtClean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II. </a:t>
            </a:r>
            <a:r>
              <a:rPr lang="zh-CN" altLang="en-US" sz="2700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答句</a:t>
            </a:r>
            <a:r>
              <a:rPr lang="zh-CN" altLang="en-US" sz="2700" dirty="0" smtClean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配对。</a:t>
            </a:r>
            <a:endParaRPr lang="zh-CN" altLang="en-US" sz="27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45" name="TextBox 4"/>
          <p:cNvSpPr txBox="1"/>
          <p:nvPr/>
        </p:nvSpPr>
        <p:spPr>
          <a:xfrm>
            <a:off x="780382" y="1566373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</a:p>
        </p:txBody>
      </p:sp>
      <p:sp>
        <p:nvSpPr>
          <p:cNvPr id="146" name="TextBox 5"/>
          <p:cNvSpPr txBox="1"/>
          <p:nvPr/>
        </p:nvSpPr>
        <p:spPr>
          <a:xfrm>
            <a:off x="780382" y="2460657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147" name="TextBox 6"/>
          <p:cNvSpPr txBox="1"/>
          <p:nvPr/>
        </p:nvSpPr>
        <p:spPr>
          <a:xfrm>
            <a:off x="788848" y="3313484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48" name="TextBox 7"/>
          <p:cNvSpPr txBox="1"/>
          <p:nvPr/>
        </p:nvSpPr>
        <p:spPr>
          <a:xfrm>
            <a:off x="771839" y="4174701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149" name="TextBox 8"/>
          <p:cNvSpPr txBox="1"/>
          <p:nvPr/>
        </p:nvSpPr>
        <p:spPr>
          <a:xfrm>
            <a:off x="763294" y="4985269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47" grpId="0"/>
      <p:bldP spid="148" grpId="0"/>
      <p:bldP spid="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768840" y="0"/>
              <a:ext cx="2423160" cy="689616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650" y="5461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4980" y="260350"/>
            <a:ext cx="9539605" cy="5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III.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按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要求完成下列各题。</a:t>
            </a:r>
          </a:p>
          <a:p>
            <a:pPr algn="l">
              <a:lnSpc>
                <a:spcPct val="140000"/>
              </a:lnSpc>
            </a:pPr>
            <a:endParaRPr lang="zh-CN" altLang="en-US" sz="28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1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I like milk.  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变否定句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I  ________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milk.</a:t>
            </a: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2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I like coffee.  (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改为一般疑问句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________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like coffee?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3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Do you like cake?  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作肯定回答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________ , I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.</a:t>
            </a: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4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Do you want any sugar?  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作否定回答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________ ,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________.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5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I don't want any biscuits.  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改为肯定句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ts val="33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I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________ ________ biscuits.</a:t>
            </a:r>
            <a:endParaRPr lang="en-US" altLang="zh-CN" sz="2800" u="sng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TextBox 4"/>
          <p:cNvSpPr txBox="1"/>
          <p:nvPr/>
        </p:nvSpPr>
        <p:spPr>
          <a:xfrm>
            <a:off x="2105025" y="1882140"/>
            <a:ext cx="2720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don't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like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TextBox 5"/>
          <p:cNvSpPr txBox="1"/>
          <p:nvPr/>
        </p:nvSpPr>
        <p:spPr>
          <a:xfrm>
            <a:off x="1603375" y="2658110"/>
            <a:ext cx="3033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TextBox 6"/>
          <p:cNvSpPr txBox="1"/>
          <p:nvPr/>
        </p:nvSpPr>
        <p:spPr>
          <a:xfrm>
            <a:off x="1603375" y="3506470"/>
            <a:ext cx="32219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Yes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do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TextBox 7"/>
          <p:cNvSpPr txBox="1"/>
          <p:nvPr/>
        </p:nvSpPr>
        <p:spPr>
          <a:xfrm>
            <a:off x="1603375" y="4299585"/>
            <a:ext cx="33489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             thanks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" name="TextBox 8"/>
          <p:cNvSpPr txBox="1"/>
          <p:nvPr/>
        </p:nvSpPr>
        <p:spPr>
          <a:xfrm>
            <a:off x="1731010" y="5237480"/>
            <a:ext cx="32213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want     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some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47" grpId="0"/>
      <p:bldP spid="148" grpId="0"/>
      <p:bldP spid="1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18f6af6-72ac-44fa-ba7c-24002c5736e6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240</Words>
  <Application>Microsoft Office PowerPoint</Application>
  <PresentationFormat>宽屏</PresentationFormat>
  <Paragraphs>51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152</cp:revision>
  <dcterms:created xsi:type="dcterms:W3CDTF">2020-04-07T08:20:00Z</dcterms:created>
  <dcterms:modified xsi:type="dcterms:W3CDTF">2021-01-22T07:41:36Z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