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455" r:id="rId2"/>
    <p:sldId id="452" r:id="rId3"/>
    <p:sldId id="459" r:id="rId4"/>
    <p:sldId id="460" r:id="rId5"/>
    <p:sldId id="45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58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55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L45-46</a:t>
            </a:r>
            <a:r>
              <a:rPr sz="4400" b="1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/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226040" y="0"/>
              <a:ext cx="1965960" cy="60452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1175" y="23495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3855" y="195580"/>
            <a:ext cx="11291570" cy="685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I.单项选择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。(每小题5分，共25分)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1. Can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you ________ this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book?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A. read            B. reading          C. to read           D. to reading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2.I ________ see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some buses, but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 ________ see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any cars.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A. can; can        B. can; can't      C. can't; can        D. can't; can't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-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What's ________, John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- I'm hungry.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A. the wrong      B. a wrong        C. the matter       D. a matter</a:t>
            </a:r>
          </a:p>
          <a:p>
            <a:pPr fontAlgn="auto"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Mary, can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you ________ this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letter for me?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A. do        	B. make       	C. type       	 D. ask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 - Must I finish my homework now?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- No,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you ________.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A. mustn't        B. can't       	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needn't        	D. aren't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86685" y="69151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631504" y="1610886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796763" y="2586186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647728" y="3933056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34623" y="5375589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49910" y="581025"/>
            <a:ext cx="11944985" cy="5474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90000"/>
              </a:lnSpc>
            </a:pP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II.用所给单词的适当形式填空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。(每小题5分,共25分)</a:t>
            </a:r>
            <a:endParaRPr lang="en-US" altLang="zh-CN" sz="2800" spc="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6. Can you________ (give) me those books?</a:t>
            </a:r>
            <a:endParaRPr lang="en-US" altLang="zh-CN" sz="2800" spc="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7. Look, she is _________ (read) a book under the tree.</a:t>
            </a:r>
          </a:p>
          <a:p>
            <a:pPr fontAlgn="auto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8. Are you going to________(make) a cake?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9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9. You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must________(close) the door now.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10. My mother is ____________ (sweep) the floor now.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38425" y="1720850"/>
            <a:ext cx="10096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give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49930" y="2507615"/>
            <a:ext cx="149860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reading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35730" y="3310255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make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04185" y="4147185"/>
            <a:ext cx="10858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close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648075" y="4942205"/>
            <a:ext cx="19672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sweeping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3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67385" y="260350"/>
            <a:ext cx="11944985" cy="6249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III.根据要求改写句子。(每小题6分。共30分)</a:t>
            </a:r>
            <a:endParaRPr lang="en-US" altLang="zh-CN" sz="2800" spc="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11. Lily can sing this song.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改为否定句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Lily ________ ________ sing this song.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  <a:sym typeface="+mn-ea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12. Can you paint this table?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作否定回答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No,________ ________.</a:t>
            </a: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13. Must I clean the car now?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作肯定回答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Yes,________ ________.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14. Jenny can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finish her homework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对划线部分提问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________ can Jenny ________?</a:t>
            </a:r>
            <a:endParaRPr lang="en-US" altLang="zh-CN" sz="28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15. I can read this newspaper. 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8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改为一般疑问句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________you ________this newspaper?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12892" y="1437640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can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94455" y="1437640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not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97711" y="2568575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I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99918" y="2581592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can't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94483" y="3669702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you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774665" y="3676650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must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414292" y="4785210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What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700905" y="4746625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57754" y="5875916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Can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530474" y="5904902"/>
            <a:ext cx="129794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13" grpId="0"/>
      <p:bldP spid="6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3525" y="421640"/>
            <a:ext cx="7599045" cy="614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80000"/>
              </a:lnSpc>
            </a:pP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Ⅳ.</a:t>
            </a:r>
            <a:r>
              <a:rPr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补全对话（每小题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4</a:t>
            </a:r>
            <a:r>
              <a:rPr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分，共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20</a:t>
            </a:r>
            <a:r>
              <a:rPr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分）</a:t>
            </a:r>
            <a:endParaRPr lang="zh-CN" altLang="en-US" sz="2400" dirty="0"/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ln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Hello, Mr. Black.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Hello, young man.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 want to join the music </a:t>
            </a:r>
            <a:r>
              <a:rPr lang="en-US" altLang="zh-CN" sz="24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club 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4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俱乐部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).</a:t>
            </a:r>
            <a:endParaRPr lang="en-US" altLang="zh-CN" sz="24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OK. 16________.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My name is Jim.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How old are you?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Thirteen.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Do you like music?</a:t>
            </a: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17.________I like music very much,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Can you sing?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No, </a:t>
            </a:r>
            <a:r>
              <a:rPr lang="en-US" altLang="zh-CN" sz="24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can't. 1 can't sing.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Can you dance?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18.________ I can't dance.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Can you play the guitar 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4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吉他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</a:t>
            </a:r>
            <a:r>
              <a:rPr lang="en-US" altLang="zh-CN" sz="24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?</a:t>
            </a:r>
            <a:endParaRPr lang="en-US" altLang="zh-CN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Jlm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No, I can't. 19.________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20.________</a:t>
            </a: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 can play the piano 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</a:t>
            </a:r>
            <a:r>
              <a:rPr lang="en-US" altLang="zh-CN" sz="2400" dirty="0" err="1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钢琴</a:t>
            </a:r>
            <a:r>
              <a:rPr lang="en-US" altLang="zh-CN" sz="24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)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very well.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Mr</a:t>
            </a:r>
            <a:r>
              <a:rPr lang="en-US" altLang="zh-CN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Black: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OK. Let me see... Good. You can join us.</a:t>
            </a:r>
            <a:endParaRPr lang="en-US" altLang="zh-CN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fontAlgn="auto">
              <a:lnSpc>
                <a:spcPct val="80000"/>
              </a:lnSpc>
            </a:pP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Jim: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Thank you so much.</a:t>
            </a:r>
            <a:endParaRPr lang="en-US" altLang="zh-CN" sz="2400" u="sng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2115" y="148590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27200" y="295084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27200" y="412115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49942" y="475200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15320" y="5012989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066280" y="2460625"/>
            <a:ext cx="4224655" cy="230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algn="l" fontAlgn="auto">
              <a:lnSpc>
                <a:spcPct val="120000"/>
              </a:lnSpc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A. Yes, of course.</a:t>
            </a:r>
            <a:endParaRPr lang="en-US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0" algn="l" fontAlgn="auto">
              <a:lnSpc>
                <a:spcPct val="120000"/>
              </a:lnSpc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B. What's your name?</a:t>
            </a:r>
            <a:endParaRPr lang="en-US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0" algn="l" fontAlgn="auto">
              <a:lnSpc>
                <a:spcPct val="120000"/>
              </a:lnSpc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C. What can you do?</a:t>
            </a:r>
            <a:endParaRPr lang="en-US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0" algn="l" fontAlgn="auto">
              <a:lnSpc>
                <a:spcPct val="120000"/>
              </a:lnSpc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D. I can't play the guitar.</a:t>
            </a:r>
            <a:endParaRPr lang="en-US" sz="2400" spc="0" dirty="0">
              <a:solidFill>
                <a:schemeClr val="tx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0" algn="l" fontAlgn="auto">
              <a:lnSpc>
                <a:spcPct val="120000"/>
              </a:lnSpc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E. No, I can't.</a:t>
            </a:r>
            <a:endParaRPr lang="en-US" altLang="zh-CN" sz="2400" u="sng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4" grpId="0"/>
      <p:bldP spid="3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528</Words>
  <Application>Microsoft Office PowerPoint</Application>
  <PresentationFormat>宽屏</PresentationFormat>
  <Paragraphs>81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爱学习新概念L45-46课后作业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150</cp:revision>
  <dcterms:created xsi:type="dcterms:W3CDTF">2020-04-07T08:20:00Z</dcterms:created>
  <dcterms:modified xsi:type="dcterms:W3CDTF">2021-01-22T03:49:35Z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