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55" r:id="rId2"/>
    <p:sldId id="451" r:id="rId3"/>
    <p:sldId id="453" r:id="rId4"/>
    <p:sldId id="46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82" y="58"/>
      </p:cViewPr>
      <p:guideLst>
        <p:guide orient="horz" pos="215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18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201498" y="2832292"/>
            <a:ext cx="827405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45</a:t>
            </a:r>
            <a:r>
              <a:rPr lang="en-US" altLang="zh-CN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-46</a:t>
            </a:r>
            <a:r>
              <a:rPr lang="zh-CN" altLang="zh-CN" sz="4000" b="1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微</a:t>
            </a:r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信教学</a:t>
            </a:r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7035" y="814070"/>
            <a:ext cx="1194498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选择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。</a:t>
            </a:r>
            <a:endParaRPr lang="zh-CN" altLang="en-US" sz="280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1. -- ________ you swim?        -- No, I can’t.</a:t>
            </a: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Do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	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 Are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C. Can</a:t>
            </a: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2. He________ play basketball.  </a:t>
            </a: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do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	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 can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cans</a:t>
            </a: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3. --Can Mary dance?            -- No, ________ .	</a:t>
            </a: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he can	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 he can’t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she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can’t</a:t>
            </a: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4.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-- ________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can you ________?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-- I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can make the bed.</a:t>
            </a: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Who;see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 Where;do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What;do</a:t>
            </a:r>
          </a:p>
          <a:p>
            <a:pPr algn="l"/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5. I can read two________ English words.  </a:t>
            </a: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thousands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B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 thousands of	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thousand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80339" y="118454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C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4073" y="208616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B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0338" y="2948374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C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4107" y="3810583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C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662438" y="4633762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C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5" grpId="0"/>
      <p:bldP spid="1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27687" y="1282634"/>
          <a:ext cx="11943080" cy="4292600"/>
        </p:xfrm>
        <a:graphic>
          <a:graphicData uri="http://schemas.openxmlformats.org/drawingml/2006/table">
            <a:tbl>
              <a:tblPr firstRow="1" firstCol="1" bandRow="1"/>
              <a:tblGrid>
                <a:gridCol w="5905500"/>
                <a:gridCol w="6037580"/>
              </a:tblGrid>
              <a:tr h="85852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1. Can he dance?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A. Yes, he can.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2. Can you do it?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B. I can sing.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3. What can you do?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C. I can sing, too.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4. What can he do?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D. Yes, I can.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indent="10160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(   ) 5. I can sing.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Adobe 楷体 Std R" panose="02020400000000000000" pitchFamily="18" charset="-122"/>
                          <a:cs typeface="Times New Roman" panose="02020603050405020304" pitchFamily="18" charset="0"/>
                        </a:rPr>
                        <a:t>E. He can play basketball.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687946" y="580818"/>
            <a:ext cx="11299825" cy="715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700" dirty="0" smtClean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II. </a:t>
            </a:r>
            <a:r>
              <a:rPr lang="zh-CN" altLang="en-US" sz="2700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答句</a:t>
            </a:r>
            <a:r>
              <a:rPr lang="zh-CN" altLang="en-US" sz="2700" dirty="0" smtClean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配对。</a:t>
            </a:r>
            <a:endParaRPr lang="zh-CN" altLang="en-US" sz="270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45" name="TextBox 4"/>
          <p:cNvSpPr txBox="1"/>
          <p:nvPr/>
        </p:nvSpPr>
        <p:spPr>
          <a:xfrm>
            <a:off x="780382" y="1641619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TextBox 5"/>
          <p:cNvSpPr txBox="1"/>
          <p:nvPr/>
        </p:nvSpPr>
        <p:spPr>
          <a:xfrm>
            <a:off x="780382" y="2460657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" name="TextBox 6"/>
          <p:cNvSpPr txBox="1"/>
          <p:nvPr/>
        </p:nvSpPr>
        <p:spPr>
          <a:xfrm>
            <a:off x="788848" y="3313484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TextBox 7"/>
          <p:cNvSpPr txBox="1"/>
          <p:nvPr/>
        </p:nvSpPr>
        <p:spPr>
          <a:xfrm>
            <a:off x="771839" y="4174701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9" name="TextBox 8"/>
          <p:cNvSpPr txBox="1"/>
          <p:nvPr/>
        </p:nvSpPr>
        <p:spPr>
          <a:xfrm>
            <a:off x="763294" y="4985269"/>
            <a:ext cx="6429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47" grpId="0"/>
      <p:bldP spid="148" grpId="0"/>
      <p:bldP spid="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651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85775" y="690245"/>
            <a:ext cx="11220450" cy="492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III.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按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要求完成下列各题。</a:t>
            </a:r>
            <a:endParaRPr lang="zh-CN" altLang="en-US" sz="280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1. She can </a:t>
            </a:r>
            <a:r>
              <a:rPr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swim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 (对划线部分提问)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 ________ ________ do?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2. She can swim.  (改为一般疑问句)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 ________ swim?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3. They can </a:t>
            </a:r>
            <a:r>
              <a:rPr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play football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 (对划线部分提问)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 ________ 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they do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?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4. What can she do?  (补全句子)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She ________ sing songs.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5. Can John see it?  (作出否定回答)</a:t>
            </a:r>
          </a:p>
          <a:p>
            <a:pPr algn="l">
              <a:lnSpc>
                <a:spcPts val="3300"/>
              </a:lnSpc>
            </a:pP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No, ________ ________.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29945" y="1700530"/>
            <a:ext cx="59963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       can          she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0755" y="2508250"/>
            <a:ext cx="27082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        she  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0755" y="3434715"/>
            <a:ext cx="3122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       can       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76070" y="4137660"/>
            <a:ext cx="7804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42440" y="5093970"/>
            <a:ext cx="3122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         can't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18f6af6-72ac-44fa-ba7c-24002c5736e6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213</Words>
  <Application>Microsoft Office PowerPoint</Application>
  <PresentationFormat>宽屏</PresentationFormat>
  <Paragraphs>49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149</cp:revision>
  <dcterms:created xsi:type="dcterms:W3CDTF">2020-04-07T08:20:00Z</dcterms:created>
  <dcterms:modified xsi:type="dcterms:W3CDTF">2021-01-22T03:26:09Z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