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55" r:id="rId2"/>
    <p:sldId id="451" r:id="rId3"/>
    <p:sldId id="46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1" y="154"/>
      </p:cViewPr>
      <p:guideLst>
        <p:guide orient="horz" pos="2083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0" y="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2201498" y="2832292"/>
            <a:ext cx="8274050" cy="706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</a:t>
            </a:r>
            <a:r>
              <a:rPr lang="en-US" altLang="zh-CN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43-44</a:t>
            </a:r>
            <a:r>
              <a:rPr lang="zh-CN" altLang="zh-CN" sz="4000" b="1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微</a:t>
            </a:r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信教学</a:t>
            </a:r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47015" y="332656"/>
            <a:ext cx="11944985" cy="6862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zh-CN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选择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。</a:t>
            </a:r>
            <a:endParaRPr lang="zh-CN" altLang="en-US"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</a:endParaRPr>
          </a:p>
          <a:p>
            <a:pPr>
              <a:lnSpc>
                <a:spcPts val="3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1.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--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you speak English?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-- Sorry, I ________.</a:t>
            </a:r>
          </a:p>
          <a:p>
            <a:pPr>
              <a:lnSpc>
                <a:spcPts val="3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A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Can; can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	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Can;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can't		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Can't; can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) 2</a:t>
            </a:r>
            <a:r>
              <a:rPr lang="en-US" altLang="zh-CN" sz="2800" dirty="0" smtClean="0"/>
              <a:t> . The boy is jumping ________ the wall. </a:t>
            </a:r>
            <a:endParaRPr lang="en-US" altLang="zh-CN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ts val="3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off		           	B. of				C. in</a:t>
            </a:r>
          </a:p>
          <a:p>
            <a:pPr>
              <a:lnSpc>
                <a:spcPts val="3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3.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--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Is there a book on the desk?    -- No, ________.		</a:t>
            </a:r>
          </a:p>
          <a:p>
            <a:pPr>
              <a:lnSpc>
                <a:spcPts val="3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   A. there is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	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it isn’t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	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there isn't</a:t>
            </a:r>
            <a:endParaRPr lang="en-US" altLang="zh-CN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4. -- I lost my key, I can’t ________ it.</a:t>
            </a:r>
          </a:p>
          <a:p>
            <a:pPr>
              <a:lnSpc>
                <a:spcPts val="3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find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	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found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finding</a:t>
            </a:r>
            <a:endParaRPr lang="en-US" altLang="zh-CN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3000"/>
              </a:lnSpc>
            </a:pP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(    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) 5. --Hurry up!   The kettle’s ________.</a:t>
            </a:r>
          </a:p>
          <a:p>
            <a:pPr>
              <a:lnSpc>
                <a:spcPts val="3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	A. boiling		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	B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boiled	     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     	C</a:t>
            </a: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en-US" altLang="zh-CN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boil</a:t>
            </a:r>
          </a:p>
          <a:p>
            <a:r>
              <a:rPr lang="en-US" altLang="zh-CN" sz="2800" dirty="0" smtClean="0"/>
              <a:t> (     ) 6. There are five ________ people.	</a:t>
            </a:r>
            <a:endParaRPr lang="zh-CN" altLang="zh-CN" sz="2800" dirty="0" smtClean="0"/>
          </a:p>
          <a:p>
            <a:r>
              <a:rPr lang="en-US" altLang="zh-CN" sz="2800" dirty="0" smtClean="0"/>
              <a:t>	A. hundred		   	B. hundreds 		C. hundreds of</a:t>
            </a:r>
          </a:p>
          <a:p>
            <a:r>
              <a:rPr lang="en-US" altLang="zh-CN" sz="2800" dirty="0" smtClean="0"/>
              <a:t> (     ) 7. There are many ________ in our country.	</a:t>
            </a:r>
            <a:endParaRPr lang="zh-CN" altLang="zh-CN" sz="2800" dirty="0" smtClean="0"/>
          </a:p>
          <a:p>
            <a:r>
              <a:rPr lang="en-US" altLang="zh-CN" sz="2800" dirty="0" smtClean="0"/>
              <a:t>	A. People			B. peoples			C. people</a:t>
            </a:r>
            <a:endParaRPr lang="zh-CN" altLang="zh-CN" sz="2800" dirty="0" smtClean="0"/>
          </a:p>
          <a:p>
            <a:endParaRPr lang="zh-CN" altLang="zh-CN" sz="2800" dirty="0" smtClean="0"/>
          </a:p>
          <a:p>
            <a:pPr>
              <a:lnSpc>
                <a:spcPts val="3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3392" y="620688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B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1384" y="1340768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A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51384" y="213285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C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8741" y="285293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A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45" name="文本框 144"/>
          <p:cNvSpPr txBox="1"/>
          <p:nvPr/>
        </p:nvSpPr>
        <p:spPr>
          <a:xfrm>
            <a:off x="551384" y="3717032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A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5" name="文本框 144"/>
          <p:cNvSpPr txBox="1"/>
          <p:nvPr/>
        </p:nvSpPr>
        <p:spPr>
          <a:xfrm>
            <a:off x="479376" y="4509120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cs typeface="+mn-lt"/>
              </a:rPr>
              <a:t>A</a:t>
            </a:r>
            <a:endParaRPr lang="en-US" altLang="zh-CN" sz="36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16" name="文本框 5"/>
          <p:cNvSpPr txBox="1"/>
          <p:nvPr/>
        </p:nvSpPr>
        <p:spPr>
          <a:xfrm>
            <a:off x="479376" y="5373216"/>
            <a:ext cx="6407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cs typeface="+mn-lt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5" grpId="0"/>
      <p:bldP spid="145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10704512" y="0"/>
              <a:ext cx="1487488" cy="476672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8005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3860" y="0"/>
            <a:ext cx="11220450" cy="672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II．按要求完成下列各题。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1. He can make the tea. (改为否定句)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He ________ ________ the tea.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2. Can they see it?  (作否定回答)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No, ________ ________.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3. There is some water in the kettle. (改为一般疑问句)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________ ________water in the kettle?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4. There are some birds in the tree. (改为否定句)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There ________ ________birds in the tree.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5. I can find my teapot.  (改为一般疑问句)</a:t>
            </a:r>
          </a:p>
          <a:p>
            <a:pPr algn="l">
              <a:lnSpc>
                <a:spcPct val="140000"/>
              </a:lnSpc>
            </a:pPr>
            <a:r>
              <a:rPr lang="en-US" altLang="zh-CN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________ ________ find your teapot?</a:t>
            </a:r>
          </a:p>
        </p:txBody>
      </p:sp>
      <p:sp>
        <p:nvSpPr>
          <p:cNvPr id="145" name="TextBox 4"/>
          <p:cNvSpPr txBox="1"/>
          <p:nvPr/>
        </p:nvSpPr>
        <p:spPr>
          <a:xfrm>
            <a:off x="1188649" y="1281544"/>
            <a:ext cx="4096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can't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</a:t>
            </a:r>
          </a:p>
        </p:txBody>
      </p:sp>
      <p:sp>
        <p:nvSpPr>
          <p:cNvPr id="146" name="TextBox 5"/>
          <p:cNvSpPr txBox="1"/>
          <p:nvPr/>
        </p:nvSpPr>
        <p:spPr>
          <a:xfrm>
            <a:off x="1429916" y="2473281"/>
            <a:ext cx="4096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can't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" name="TextBox 6"/>
          <p:cNvSpPr txBox="1"/>
          <p:nvPr/>
        </p:nvSpPr>
        <p:spPr>
          <a:xfrm>
            <a:off x="995045" y="3661410"/>
            <a:ext cx="49657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there          any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8" name="TextBox 7"/>
          <p:cNvSpPr txBox="1"/>
          <p:nvPr/>
        </p:nvSpPr>
        <p:spPr>
          <a:xfrm>
            <a:off x="1657949" y="4909337"/>
            <a:ext cx="80692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aren't          any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9" name="TextBox 8"/>
          <p:cNvSpPr txBox="1"/>
          <p:nvPr/>
        </p:nvSpPr>
        <p:spPr>
          <a:xfrm>
            <a:off x="830298" y="6052366"/>
            <a:ext cx="327707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        </a:t>
            </a:r>
            <a:r>
              <a:rPr lang="en-US" altLang="zh-CN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endParaRPr lang="zh-CN" altLang="en-US" sz="2800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6" grpId="0"/>
      <p:bldP spid="147" grpId="0"/>
      <p:bldP spid="148" grpId="0"/>
      <p:bldP spid="14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Microsoft Office PowerPoint</Application>
  <PresentationFormat>宽屏</PresentationFormat>
  <Paragraphs>39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Acer</cp:lastModifiedBy>
  <cp:revision>150</cp:revision>
  <dcterms:created xsi:type="dcterms:W3CDTF">2020-04-07T08:20:00Z</dcterms:created>
  <dcterms:modified xsi:type="dcterms:W3CDTF">2021-02-06T00:02:47Z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