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455" r:id="rId3"/>
    <p:sldId id="460" r:id="rId4"/>
    <p:sldId id="452" r:id="rId5"/>
    <p:sldId id="4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82" y="58"/>
      </p:cViewPr>
      <p:guideLst>
        <p:guide orient="horz" pos="2152"/>
        <p:guide pos="39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7" Type="http://schemas.openxmlformats.org/officeDocument/2006/relationships/tags" Target="../tags/tag59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tags" Target="../tags/tag56.xml"/><Relationship Id="rId3" Type="http://schemas.openxmlformats.org/officeDocument/2006/relationships/image" Target="../media/image5.emf"/><Relationship Id="rId2" Type="http://schemas.openxmlformats.org/officeDocument/2006/relationships/tags" Target="../tags/tag55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7" Type="http://schemas.openxmlformats.org/officeDocument/2006/relationships/tags" Target="../tags/tag64.xml"/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3" Type="http://schemas.openxmlformats.org/officeDocument/2006/relationships/image" Target="../media/image8.emf"/><Relationship Id="rId2" Type="http://schemas.openxmlformats.org/officeDocument/2006/relationships/tags" Target="../tags/tag60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7" Type="http://schemas.openxmlformats.org/officeDocument/2006/relationships/tags" Target="../tags/tag70.xml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image" Target="../media/image6.emf"/><Relationship Id="rId2" Type="http://schemas.openxmlformats.org/officeDocument/2006/relationships/tags" Target="../tags/tag66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77.xml"/><Relationship Id="rId8" Type="http://schemas.openxmlformats.org/officeDocument/2006/relationships/tags" Target="../tags/tag76.xml"/><Relationship Id="rId7" Type="http://schemas.openxmlformats.org/officeDocument/2006/relationships/tags" Target="../tags/tag75.xml"/><Relationship Id="rId6" Type="http://schemas.openxmlformats.org/officeDocument/2006/relationships/tags" Target="../tags/tag74.xml"/><Relationship Id="rId5" Type="http://schemas.openxmlformats.org/officeDocument/2006/relationships/tags" Target="../tags/tag73.xml"/><Relationship Id="rId4" Type="http://schemas.openxmlformats.org/officeDocument/2006/relationships/image" Target="../media/image4.png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84.xml"/><Relationship Id="rId8" Type="http://schemas.openxmlformats.org/officeDocument/2006/relationships/tags" Target="../tags/tag83.xml"/><Relationship Id="rId7" Type="http://schemas.openxmlformats.org/officeDocument/2006/relationships/tags" Target="../tags/tag82.xml"/><Relationship Id="rId6" Type="http://schemas.openxmlformats.org/officeDocument/2006/relationships/tags" Target="../tags/tag81.xml"/><Relationship Id="rId5" Type="http://schemas.openxmlformats.org/officeDocument/2006/relationships/tags" Target="../tags/tag80.xml"/><Relationship Id="rId4" Type="http://schemas.openxmlformats.org/officeDocument/2006/relationships/image" Target="../media/image2.png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0" Type="http://schemas.openxmlformats.org/officeDocument/2006/relationships/tags" Target="../tags/tag85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92.xml"/><Relationship Id="rId8" Type="http://schemas.openxmlformats.org/officeDocument/2006/relationships/tags" Target="../tags/tag91.xml"/><Relationship Id="rId7" Type="http://schemas.openxmlformats.org/officeDocument/2006/relationships/tags" Target="../tags/tag90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4" Type="http://schemas.openxmlformats.org/officeDocument/2006/relationships/image" Target="../media/image9.png"/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0" Type="http://schemas.openxmlformats.org/officeDocument/2006/relationships/tags" Target="../tags/tag93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00.xml"/><Relationship Id="rId8" Type="http://schemas.openxmlformats.org/officeDocument/2006/relationships/tags" Target="../tags/tag99.xml"/><Relationship Id="rId7" Type="http://schemas.openxmlformats.org/officeDocument/2006/relationships/tags" Target="../tags/tag98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4" Type="http://schemas.openxmlformats.org/officeDocument/2006/relationships/image" Target="../media/image10.png"/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0" Type="http://schemas.openxmlformats.org/officeDocument/2006/relationships/tags" Target="../tags/tag101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08.xml"/><Relationship Id="rId8" Type="http://schemas.openxmlformats.org/officeDocument/2006/relationships/tags" Target="../tags/tag107.xml"/><Relationship Id="rId7" Type="http://schemas.openxmlformats.org/officeDocument/2006/relationships/tags" Target="../tags/tag106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image" Target="../media/image7.emf"/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2" Type="http://schemas.openxmlformats.org/officeDocument/2006/relationships/tags" Target="../tags/tag111.xml"/><Relationship Id="rId11" Type="http://schemas.openxmlformats.org/officeDocument/2006/relationships/tags" Target="../tags/tag110.xml"/><Relationship Id="rId10" Type="http://schemas.openxmlformats.org/officeDocument/2006/relationships/tags" Target="../tags/tag109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18.xml"/><Relationship Id="rId8" Type="http://schemas.openxmlformats.org/officeDocument/2006/relationships/tags" Target="../tags/tag117.xml"/><Relationship Id="rId7" Type="http://schemas.openxmlformats.org/officeDocument/2006/relationships/tags" Target="../tags/tag116.xml"/><Relationship Id="rId6" Type="http://schemas.openxmlformats.org/officeDocument/2006/relationships/tags" Target="../tags/tag115.xml"/><Relationship Id="rId5" Type="http://schemas.openxmlformats.org/officeDocument/2006/relationships/tags" Target="../tags/tag114.xml"/><Relationship Id="rId4" Type="http://schemas.openxmlformats.org/officeDocument/2006/relationships/image" Target="../media/image11.png"/><Relationship Id="rId3" Type="http://schemas.openxmlformats.org/officeDocument/2006/relationships/tags" Target="../tags/tag113.xml"/><Relationship Id="rId2" Type="http://schemas.openxmlformats.org/officeDocument/2006/relationships/tags" Target="../tags/tag11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image" Target="../media/image2.png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image" Target="../media/image3.png"/><Relationship Id="rId2" Type="http://schemas.openxmlformats.org/officeDocument/2006/relationships/tags" Target="../tags/tag13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24.xml"/><Relationship Id="rId8" Type="http://schemas.openxmlformats.org/officeDocument/2006/relationships/tags" Target="../tags/tag23.xml"/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image" Target="../media/image2.png"/><Relationship Id="rId2" Type="http://schemas.openxmlformats.org/officeDocument/2006/relationships/tags" Target="../tags/tag18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1.xml"/><Relationship Id="rId8" Type="http://schemas.openxmlformats.org/officeDocument/2006/relationships/tags" Target="../tags/tag30.xml"/><Relationship Id="rId7" Type="http://schemas.openxmlformats.org/officeDocument/2006/relationships/tags" Target="../tags/tag29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image" Target="../media/image4.png"/><Relationship Id="rId2" Type="http://schemas.openxmlformats.org/officeDocument/2006/relationships/tags" Target="../tags/tag25.xml"/><Relationship Id="rId11" Type="http://schemas.openxmlformats.org/officeDocument/2006/relationships/tags" Target="../tags/tag33.xml"/><Relationship Id="rId10" Type="http://schemas.openxmlformats.org/officeDocument/2006/relationships/tags" Target="../tags/tag3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7" Type="http://schemas.openxmlformats.org/officeDocument/2006/relationships/tags" Target="../tags/tag38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image" Target="../media/image5.emf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48.xml"/><Relationship Id="rId8" Type="http://schemas.openxmlformats.org/officeDocument/2006/relationships/tags" Target="../tags/tag47.xml"/><Relationship Id="rId7" Type="http://schemas.openxmlformats.org/officeDocument/2006/relationships/tags" Target="../tags/tag46.xml"/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tags" Target="../tags/tag43.xml"/><Relationship Id="rId3" Type="http://schemas.openxmlformats.org/officeDocument/2006/relationships/image" Target="../media/image6.emf"/><Relationship Id="rId2" Type="http://schemas.openxmlformats.org/officeDocument/2006/relationships/tags" Target="../tags/tag42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54.xml"/><Relationship Id="rId7" Type="http://schemas.openxmlformats.org/officeDocument/2006/relationships/tags" Target="../tags/tag53.xml"/><Relationship Id="rId6" Type="http://schemas.openxmlformats.org/officeDocument/2006/relationships/tags" Target="../tags/tag52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image" Target="../media/image7.emf"/><Relationship Id="rId2" Type="http://schemas.openxmlformats.org/officeDocument/2006/relationships/tags" Target="../tags/tag49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4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5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8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0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1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2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5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6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5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6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7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8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5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6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4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5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124.xml"/><Relationship Id="rId23" Type="http://schemas.openxmlformats.org/officeDocument/2006/relationships/tags" Target="../tags/tag123.xml"/><Relationship Id="rId22" Type="http://schemas.openxmlformats.org/officeDocument/2006/relationships/tags" Target="../tags/tag122.xml"/><Relationship Id="rId21" Type="http://schemas.openxmlformats.org/officeDocument/2006/relationships/tags" Target="../tags/tag121.xml"/><Relationship Id="rId20" Type="http://schemas.openxmlformats.org/officeDocument/2006/relationships/tags" Target="../tags/tag120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75485" y="1844675"/>
            <a:ext cx="8319770" cy="3277870"/>
          </a:xfrm>
        </p:spPr>
        <p:txBody>
          <a:bodyPr>
            <a:noAutofit/>
          </a:bodyPr>
          <a:lstStyle/>
          <a:p>
            <a:r>
              <a:rPr sz="4400" b="1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爱学习新概念</a:t>
            </a:r>
            <a:r>
              <a:rPr lang="en-US" altLang="zh-CN" sz="440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L41-42</a:t>
            </a:r>
            <a:r>
              <a:rPr sz="4400" b="1" smtClean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课后</a:t>
            </a:r>
            <a:r>
              <a:rPr sz="4400" b="1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作业</a:t>
            </a:r>
            <a:br>
              <a:rPr lang="zh-CN" altLang="en-US" sz="4400" b="1" dirty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</a:br>
            <a:endParaRPr lang="zh-CN" altLang="en-US" sz="4400" b="1" dirty="0">
              <a:solidFill>
                <a:prstClr val="black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226040" y="0"/>
              <a:ext cx="1965960" cy="604525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0071175" y="23495"/>
            <a:ext cx="2100777" cy="5808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94690" y="403860"/>
            <a:ext cx="804545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US" sz="2800">
              <a:solidFill>
                <a:srgbClr val="3D62AD"/>
              </a:solidFill>
              <a:latin typeface="Cambria" panose="020405030504060302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I. 英汉互译。（每小题 5 分，共 50 分）</a:t>
            </a:r>
            <a:endParaRPr lang="en-US" sz="2800">
              <a:solidFill>
                <a:srgbClr val="404040"/>
              </a:solidFill>
              <a:latin typeface="Cambria" panose="020405030504060302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endParaRPr lang="zh-CN" altLang="en-US" sz="2800"/>
          </a:p>
        </p:txBody>
      </p:sp>
      <p:sp>
        <p:nvSpPr>
          <p:cNvPr id="8" name="文本框 7"/>
          <p:cNvSpPr txBox="1"/>
          <p:nvPr/>
        </p:nvSpPr>
        <p:spPr>
          <a:xfrm>
            <a:off x="493395" y="1337310"/>
            <a:ext cx="11414760" cy="46132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90000"/>
              </a:lnSpc>
              <a:buClrTx/>
              <a:buSzTx/>
              <a:buNone/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1. a flower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      6.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一件外套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lnSpc>
                <a:spcPct val="190000"/>
              </a:lnSpc>
              <a:buClrTx/>
              <a:buSzTx/>
              <a:buNone/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2. a tin of tobacco ____________      7.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一只鸟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 algn="l">
              <a:lnSpc>
                <a:spcPct val="190000"/>
              </a:lnSpc>
              <a:buClrTx/>
              <a:buSzTx/>
              <a:buNone/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3. a bar of soap    ____________      8.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半磅茶叶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 algn="l">
              <a:lnSpc>
                <a:spcPct val="190000"/>
              </a:lnSpc>
              <a:buClrTx/>
              <a:buSzTx/>
              <a:buNone/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4.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一块乳酪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       9.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一辆车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 algn="l">
              <a:lnSpc>
                <a:spcPct val="190000"/>
              </a:lnSpc>
              <a:buClrTx/>
              <a:buSzTx/>
              <a:buNone/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5.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一块巧克力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      10.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一罐糖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</a:t>
            </a:r>
            <a:endParaRPr lang="en-US" sz="2800">
              <a:solidFill>
                <a:srgbClr val="FFFFFF"/>
              </a:solidFill>
              <a:latin typeface="Arial Unicode MS" panose="020B0604020202020204" charset="-122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sz="2800">
                <a:solidFill>
                  <a:srgbClr val="FFFFFF"/>
                </a:solidFill>
                <a:latin typeface="Arial Unicode MS" panose="020B0604020202020204" charset="-122"/>
                <a:ea typeface="宋体" panose="02010600030101010101" pitchFamily="2" charset="-122"/>
                <a:cs typeface="Times New Roman" panose="02020603050405020304" charset="0"/>
              </a:rPr>
              <a:t>42</a:t>
            </a:r>
            <a:endParaRPr lang="zh-CN" altLang="en-US" sz="2800"/>
          </a:p>
        </p:txBody>
      </p:sp>
      <p:sp>
        <p:nvSpPr>
          <p:cNvPr id="9" name="文本框 8"/>
          <p:cNvSpPr txBox="1"/>
          <p:nvPr/>
        </p:nvSpPr>
        <p:spPr>
          <a:xfrm>
            <a:off x="3601720" y="1626870"/>
            <a:ext cx="12515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smtClean="0">
                <a:solidFill>
                  <a:srgbClr val="FF0000"/>
                </a:solidFill>
                <a:uFillTx/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一朵花</a:t>
            </a:r>
            <a:endParaRPr lang="zh-CN" altLang="en-US" sz="2800" smtClean="0">
              <a:solidFill>
                <a:srgbClr val="FF0000"/>
              </a:solidFill>
              <a:uFillTx/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01720" y="2439670"/>
            <a:ext cx="160782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smtClean="0">
                <a:solidFill>
                  <a:srgbClr val="FF000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一罐烟丝</a:t>
            </a:r>
            <a:endParaRPr lang="zh-CN" altLang="en-US" sz="2800" smtClean="0">
              <a:solidFill>
                <a:srgbClr val="FF0000"/>
              </a:solidFill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529965" y="3244850"/>
            <a:ext cx="160782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一块肥皂</a:t>
            </a:r>
            <a:endParaRPr lang="zh-CN" altLang="en-US" sz="2800" dirty="0" smtClean="0">
              <a:solidFill>
                <a:srgbClr val="FF0000"/>
              </a:solidFill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314700" y="4040505"/>
            <a:ext cx="300736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a piece of cheese</a:t>
            </a:r>
            <a:endParaRPr lang="zh-CN" altLang="en-US" sz="2800"/>
          </a:p>
        </p:txBody>
      </p:sp>
      <p:sp>
        <p:nvSpPr>
          <p:cNvPr id="13" name="文本框 12"/>
          <p:cNvSpPr txBox="1"/>
          <p:nvPr/>
        </p:nvSpPr>
        <p:spPr>
          <a:xfrm>
            <a:off x="3315335" y="4849495"/>
            <a:ext cx="300672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a bar of chocolate</a:t>
            </a:r>
            <a:endParaRPr lang="en-US" altLang="zh-CN" sz="280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740140" y="1555115"/>
            <a:ext cx="114300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a coat</a:t>
            </a:r>
            <a:endParaRPr lang="en-US" altLang="zh-CN" sz="280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740140" y="2372995"/>
            <a:ext cx="161544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a bird</a:t>
            </a:r>
            <a:endParaRPr lang="en-US" altLang="zh-CN" sz="280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740140" y="3244850"/>
            <a:ext cx="317500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half a pound of tea</a:t>
            </a:r>
            <a:endParaRPr lang="en-US" altLang="zh-CN" sz="280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811895" y="4040505"/>
            <a:ext cx="9594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a car</a:t>
            </a:r>
            <a:endParaRPr lang="en-US" altLang="zh-CN" sz="280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811895" y="4803775"/>
            <a:ext cx="227584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a tin of sugar</a:t>
            </a:r>
            <a:endParaRPr lang="en-US" altLang="zh-CN" sz="280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/>
          <p:cNvSpPr txBox="1"/>
          <p:nvPr/>
        </p:nvSpPr>
        <p:spPr>
          <a:xfrm>
            <a:off x="389255" y="426720"/>
            <a:ext cx="11621135" cy="5790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II. 单项选择。（每小题 5 分，共 30 分）</a:t>
            </a:r>
            <a:endParaRPr lang="en-US">
              <a:solidFill>
                <a:srgbClr val="404040"/>
              </a:solidFill>
              <a:latin typeface="Cambria" panose="020405030504060302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11. There is ________ milk in the glass.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 A. a                 B. an                  C. some           D. any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12. There are some ________ on the table.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 A. cheese         B. sugar              C. flowers        D. bread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13. There are two ________ of ________ in the refrigerator.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A. loaf; bread    B. loaves; bread   C. loaf; breads  D. loaves; breads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14. Is there a ________ on the plate?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A. bread            B. egg                C. spoon          D. cheese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15. There isn’t ________ chocolate in my bag.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A. a                  B. an                  C. any              D. some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16. – Is your bag heavy?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– ________.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A. Not very        B. Very not         C. Is not very     D. Is very not</a:t>
            </a:r>
            <a:endParaRPr lang="en-US">
              <a:solidFill>
                <a:srgbClr val="3D62AD"/>
              </a:solidFill>
              <a:latin typeface="Cambria" panose="020405030504060302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endParaRPr lang="zh-CN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226040" y="0"/>
              <a:ext cx="1965960" cy="604525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0071175" y="23495"/>
            <a:ext cx="2100777" cy="58083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880360" y="720725"/>
            <a:ext cx="88455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151784" y="1628800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935760" y="2420888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B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071664" y="3356992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847528" y="5445224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071664" y="4221088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/>
      <p:bldP spid="17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226040" y="0"/>
              <a:ext cx="1965960" cy="604525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0071175" y="23495"/>
            <a:ext cx="2100777" cy="58083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551384" y="404664"/>
            <a:ext cx="10958195" cy="549535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10000"/>
              </a:lnSpc>
            </a:pPr>
            <a:r>
              <a:rPr lang="en-US" sz="1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en-US" sz="100" b="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sz="1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en-US" sz="100" b="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sz="1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en-US" sz="100" b="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sz="1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en-US" sz="100" b="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sz="1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sz="1600" b="0" dirty="0">
              <a:solidFill>
                <a:srgbClr val="E99347"/>
              </a:solidFill>
              <a:ea typeface="宋体" panose="02010600030101010101" pitchFamily="2" charset="-122"/>
            </a:endParaRPr>
          </a:p>
          <a:p>
            <a:pPr indent="0">
              <a:lnSpc>
                <a:spcPct val="110000"/>
              </a:lnSpc>
            </a:pPr>
            <a:r>
              <a:rPr lang="zh-CN" altLang="en-US" sz="2800" b="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III. 根据要求完成句子，每空一词。（每小题 4 分，共 20 分）</a:t>
            </a:r>
            <a:endParaRPr lang="en-US" sz="2000" b="0" dirty="0">
              <a:solidFill>
                <a:srgbClr val="404040"/>
              </a:solidFill>
              <a:latin typeface="Cambria" panose="02040503050406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10000"/>
              </a:lnSpc>
            </a:pPr>
            <a:r>
              <a:rPr lang="en-US" altLang="zh-CN" sz="2800" b="0" dirty="0" smtClean="0">
                <a:latin typeface="Tahoma" panose="020B0604030504040204" pitchFamily="34" charset="0"/>
                <a:cs typeface="Tahoma" panose="020B0604030504040204" pitchFamily="34" charset="0"/>
              </a:rPr>
              <a:t>17. There is some bread in the kitchen. </a:t>
            </a:r>
            <a:r>
              <a:rPr lang="zh-CN" altLang="en-US" sz="2800" b="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(变为一般疑问句)</a:t>
            </a:r>
            <a:endParaRPr lang="zh-CN" altLang="en-US" sz="2800" b="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indent="0">
              <a:lnSpc>
                <a:spcPct val="110000"/>
              </a:lnSpc>
            </a:pPr>
            <a:r>
              <a:rPr lang="en-US" altLang="zh-CN" sz="2800" b="0" dirty="0" smtClean="0">
                <a:latin typeface="Tahoma" panose="020B0604030504040204" pitchFamily="34" charset="0"/>
                <a:cs typeface="Tahoma" panose="020B0604030504040204" pitchFamily="34" charset="0"/>
              </a:rPr>
              <a:t>	___________ there ____________ bread in the kitchen?</a:t>
            </a:r>
            <a:endParaRPr lang="en-US" altLang="zh-CN" sz="2800" b="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zh-CN" sz="2800" b="0" dirty="0" smtClean="0">
                <a:latin typeface="Tahoma" panose="020B0604030504040204" pitchFamily="34" charset="0"/>
                <a:cs typeface="Tahoma" panose="020B0604030504040204" pitchFamily="34" charset="0"/>
              </a:rPr>
              <a:t>18. There are some books on the bookcase. </a:t>
            </a:r>
            <a:r>
              <a:rPr lang="zh-CN" altLang="en-US" sz="2800" b="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(变为否定句)</a:t>
            </a:r>
            <a:endParaRPr lang="zh-CN" altLang="en-US" sz="2800" b="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indent="0">
              <a:lnSpc>
                <a:spcPct val="110000"/>
              </a:lnSpc>
            </a:pPr>
            <a:r>
              <a:rPr lang="en-US" altLang="zh-CN" sz="2800" b="0" dirty="0" smtClean="0">
                <a:latin typeface="Tahoma" panose="020B0604030504040204" pitchFamily="34" charset="0"/>
                <a:cs typeface="Tahoma" panose="020B0604030504040204" pitchFamily="34" charset="0"/>
              </a:rPr>
              <a:t>	There ____________ __________ books on the bookcase.</a:t>
            </a:r>
            <a:endParaRPr lang="en-US" altLang="zh-CN" sz="2800" b="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zh-CN" sz="2800" b="0" dirty="0" smtClean="0">
                <a:latin typeface="Tahoma" panose="020B0604030504040204" pitchFamily="34" charset="0"/>
                <a:cs typeface="Tahoma" panose="020B0604030504040204" pitchFamily="34" charset="0"/>
              </a:rPr>
              <a:t>19. Is there any sugar in the coffee? 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(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变为肯定句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)</a:t>
            </a:r>
            <a:endParaRPr lang="en-US" altLang="zh-CN" sz="280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r>
              <a:rPr lang="en-US" altLang="zh-CN" sz="2800" b="0" dirty="0" smtClean="0">
                <a:latin typeface="Tahoma" panose="020B0604030504040204" pitchFamily="34" charset="0"/>
                <a:cs typeface="Tahoma" panose="020B0604030504040204" pitchFamily="34" charset="0"/>
              </a:rPr>
              <a:t>	There _____________ ____________ sugar in the coffee.</a:t>
            </a:r>
            <a:endParaRPr lang="en-US" altLang="zh-CN" sz="2800" b="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zh-CN" sz="2800" b="0" dirty="0" smtClean="0">
                <a:latin typeface="Tahoma" panose="020B0604030504040204" pitchFamily="34" charset="0"/>
                <a:cs typeface="Tahoma" panose="020B0604030504040204" pitchFamily="34" charset="0"/>
              </a:rPr>
              <a:t>20. Is there any cheese in the refrigerator? </a:t>
            </a:r>
            <a:r>
              <a:rPr lang="zh-CN" altLang="en-US" sz="2800" b="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(变为否定句)</a:t>
            </a:r>
            <a:endParaRPr lang="zh-CN" altLang="en-US" sz="2800" b="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indent="0">
              <a:lnSpc>
                <a:spcPct val="110000"/>
              </a:lnSpc>
            </a:pPr>
            <a:r>
              <a:rPr lang="en-US" altLang="zh-CN" sz="2800" b="0" dirty="0" smtClean="0">
                <a:latin typeface="Tahoma" panose="020B0604030504040204" pitchFamily="34" charset="0"/>
                <a:cs typeface="Tahoma" panose="020B0604030504040204" pitchFamily="34" charset="0"/>
              </a:rPr>
              <a:t>	There __________ _________ cheese in the refrigerator.</a:t>
            </a:r>
            <a:endParaRPr lang="en-US" altLang="zh-CN" sz="2800" b="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zh-CN" sz="2800" b="0" dirty="0" smtClean="0">
                <a:latin typeface="Tahoma" panose="020B0604030504040204" pitchFamily="34" charset="0"/>
                <a:cs typeface="Tahoma" panose="020B0604030504040204" pitchFamily="34" charset="0"/>
              </a:rPr>
              <a:t>21. Are there any pencils on the desk? </a:t>
            </a:r>
            <a:r>
              <a:rPr lang="zh-CN" altLang="en-US" sz="2800" b="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(变为否定句)</a:t>
            </a:r>
            <a:endParaRPr lang="en-US" altLang="zh-CN" sz="2800" b="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zh-CN" sz="2800" b="0" dirty="0" smtClean="0">
                <a:latin typeface="Tahoma" panose="020B0604030504040204" pitchFamily="34" charset="0"/>
                <a:cs typeface="Tahoma" panose="020B0604030504040204" pitchFamily="34" charset="0"/>
              </a:rPr>
              <a:t>	There _____________ ____________ pencils on the desk.</a:t>
            </a:r>
            <a:endParaRPr lang="en-US" sz="1100" b="0" dirty="0">
              <a:solidFill>
                <a:srgbClr val="FFFFFF"/>
              </a:solidFill>
              <a:latin typeface="Arial Unicode MS" panose="020B0604020202020204" charset="-122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sz="1100" b="0" dirty="0">
                <a:solidFill>
                  <a:srgbClr val="FFFFFF"/>
                </a:solidFill>
                <a:latin typeface="Arial Unicode MS" panose="020B0604020202020204" charset="-122"/>
                <a:ea typeface="宋体" panose="02010600030101010101" pitchFamily="2" charset="-122"/>
                <a:cs typeface="Times New Roman" panose="02020603050405020304" charset="0"/>
              </a:rPr>
              <a:t>43</a:t>
            </a:r>
            <a:endParaRPr lang="en-US" sz="1100" b="0" dirty="0">
              <a:solidFill>
                <a:srgbClr val="FFFFFF"/>
              </a:solidFill>
              <a:latin typeface="Arial Unicode MS" panose="020B0604020202020204" charset="-122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sz="1100" b="0" dirty="0">
                <a:solidFill>
                  <a:srgbClr val="FFFFFF"/>
                </a:solidFill>
                <a:latin typeface="Arial Unicode MS" panose="020B0604020202020204" charset="-122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en-US" sz="100" b="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sz="1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en-US" sz="100" b="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sz="1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2063552" y="1412776"/>
            <a:ext cx="165481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uFillTx/>
                <a:latin typeface="Tahoma" panose="020B0604030504040204" pitchFamily="34" charset="0"/>
                <a:sym typeface="+mn-ea"/>
              </a:rPr>
              <a:t>Is</a:t>
            </a:r>
            <a:endParaRPr lang="zh-CN" altLang="en-US" sz="2800" dirty="0">
              <a:solidFill>
                <a:srgbClr val="FF0000"/>
              </a:solidFill>
              <a:uFillTx/>
              <a:latin typeface="Tahoma" panose="020B0604030504040204" pitchFamily="3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312410" y="1366520"/>
            <a:ext cx="185864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uFillTx/>
                <a:latin typeface="Tahoma" panose="020B0604030504040204" pitchFamily="34" charset="0"/>
                <a:sym typeface="+mn-ea"/>
              </a:rPr>
              <a:t>any</a:t>
            </a:r>
            <a:endParaRPr lang="zh-CN" altLang="en-US" sz="2800">
              <a:solidFill>
                <a:srgbClr val="FF0000"/>
              </a:solidFill>
              <a:uFillTx/>
              <a:latin typeface="Tahoma" panose="020B0604030504040204" pitchFamily="3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89984" y="2330877"/>
            <a:ext cx="4752528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uFillTx/>
                <a:latin typeface="Tahoma" panose="020B0604030504040204" pitchFamily="34" charset="0"/>
                <a:sym typeface="+mn-ea"/>
              </a:rPr>
              <a:t>aren't               any</a:t>
            </a:r>
            <a:endParaRPr lang="zh-CN" altLang="en-US" sz="2800" dirty="0">
              <a:solidFill>
                <a:srgbClr val="FF0000"/>
              </a:solidFill>
              <a:uFillTx/>
              <a:latin typeface="Tahoma" panose="020B0604030504040204" pitchFamily="34" charset="0"/>
              <a:sym typeface="+mn-ea"/>
            </a:endParaRPr>
          </a:p>
          <a:p>
            <a:endParaRPr lang="zh-CN" altLang="en-US" sz="2800" dirty="0">
              <a:solidFill>
                <a:srgbClr val="FF0000"/>
              </a:solidFill>
              <a:uFillTx/>
              <a:latin typeface="Tahoma" panose="020B0604030504040204" pitchFamily="3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87199" y="3195945"/>
            <a:ext cx="400494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uFillTx/>
                <a:latin typeface="Tahoma" panose="020B0604030504040204" pitchFamily="34" charset="0"/>
                <a:sym typeface="+mn-ea"/>
              </a:rPr>
              <a:t>is              some</a:t>
            </a:r>
            <a:endParaRPr lang="zh-CN" altLang="en-US" sz="2800" dirty="0">
              <a:solidFill>
                <a:srgbClr val="FF0000"/>
              </a:solidFill>
              <a:uFillTx/>
              <a:latin typeface="Tahoma" panose="020B0604030504040204" pitchFamily="34" charset="0"/>
              <a:sym typeface="+mn-ea"/>
            </a:endParaRPr>
          </a:p>
          <a:p>
            <a:r>
              <a:rPr lang="zh-CN" altLang="en-US" sz="2800" dirty="0">
                <a:solidFill>
                  <a:srgbClr val="FF0000"/>
                </a:solidFill>
                <a:uFillTx/>
                <a:latin typeface="Tahoma" panose="020B0604030504040204" pitchFamily="34" charset="0"/>
                <a:sym typeface="+mn-ea"/>
              </a:rPr>
              <a:t> </a:t>
            </a:r>
            <a:endParaRPr lang="zh-CN" altLang="en-US" sz="2800" dirty="0">
              <a:solidFill>
                <a:srgbClr val="FF0000"/>
              </a:solidFill>
              <a:uFillTx/>
              <a:latin typeface="Tahoma" panose="020B0604030504040204" pitchFamily="3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927648" y="4077072"/>
            <a:ext cx="292671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uFillTx/>
                <a:latin typeface="Tahoma" panose="020B0604030504040204" pitchFamily="34" charset="0"/>
                <a:sym typeface="+mn-ea"/>
              </a:rPr>
              <a:t> isn't           any</a:t>
            </a:r>
            <a:endParaRPr lang="zh-CN" altLang="en-US" sz="2800" dirty="0">
              <a:solidFill>
                <a:srgbClr val="FF0000"/>
              </a:solidFill>
              <a:uFillTx/>
              <a:latin typeface="Tahoma" panose="020B0604030504040204" pitchFamily="3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143672" y="4941168"/>
            <a:ext cx="3888432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uFillTx/>
                <a:latin typeface="Tahoma" panose="020B0604030504040204" pitchFamily="34" charset="0"/>
                <a:sym typeface="+mn-ea"/>
              </a:rPr>
              <a:t> aren't           any</a:t>
            </a:r>
            <a:endParaRPr lang="zh-CN" altLang="en-US" sz="2800" dirty="0">
              <a:solidFill>
                <a:srgbClr val="FF0000"/>
              </a:solidFill>
              <a:uFillTx/>
              <a:latin typeface="Tahoma" panose="020B060403050404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1" grpId="0"/>
      <p:bldP spid="12" grpId="0"/>
    </p:bldLst>
  </p:timing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1816</Words>
  <Application>WPS 演示</Application>
  <PresentationFormat>宽屏</PresentationFormat>
  <Paragraphs>95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8" baseType="lpstr">
      <vt:lpstr>Arial</vt:lpstr>
      <vt:lpstr>宋体</vt:lpstr>
      <vt:lpstr>Wingdings</vt:lpstr>
      <vt:lpstr>幼圆</vt:lpstr>
      <vt:lpstr>汉仪乐喵体W</vt:lpstr>
      <vt:lpstr>Adobe 楷体 Std R</vt:lpstr>
      <vt:lpstr>Tahoma</vt:lpstr>
      <vt:lpstr>Cambria</vt:lpstr>
      <vt:lpstr>Times New Roman</vt:lpstr>
      <vt:lpstr>Arial Unicode MS</vt:lpstr>
      <vt:lpstr>微软雅黑</vt:lpstr>
      <vt:lpstr>Arial Unicode MS</vt:lpstr>
      <vt:lpstr>Calibri</vt:lpstr>
      <vt:lpstr>Office 主题​​</vt:lpstr>
      <vt:lpstr>爱学习新概念L41-42课后作业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Administrator</cp:lastModifiedBy>
  <cp:revision>150</cp:revision>
  <dcterms:created xsi:type="dcterms:W3CDTF">2020-04-07T08:20:00Z</dcterms:created>
  <dcterms:modified xsi:type="dcterms:W3CDTF">2021-02-18T23:33:36Z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