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616960" y="1763395"/>
            <a:ext cx="5383530" cy="1638300"/>
          </a:xfrm>
          <a:prstGeom prst="roundRect">
            <a:avLst/>
          </a:prstGeom>
          <a:solidFill>
            <a:srgbClr val="C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6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阶段自检</a:t>
            </a:r>
            <a:r>
              <a:rPr lang="en-US" altLang="zh-CN" sz="6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endParaRPr lang="en-US" altLang="zh-CN" sz="6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6225" y="98425"/>
            <a:ext cx="4234180" cy="6375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5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对疾病进行提问：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5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靠某人自己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连词汇总：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if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；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unless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until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because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when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while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although/though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关于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up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短语：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5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5.borrow,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lend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做题方法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75050" y="98425"/>
            <a:ext cx="8702040" cy="6375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5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—What’s the matter with sb.?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—I have a/an+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疾病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by oneself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if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如果；引导时间状语从句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unless   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除非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until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直到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not...until   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直到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......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才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because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因为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引导原因状语从句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when  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当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......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时候；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when+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过去式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过去进行时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一般现在时</a:t>
            </a:r>
            <a:endParaRPr lang="zh-CN" altLang="en-US" sz="24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while  </a:t>
            </a:r>
            <a:r>
              <a:rPr lang="zh-CN" altLang="en-US" sz="20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当</a:t>
            </a: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......</a:t>
            </a:r>
            <a:r>
              <a:rPr lang="zh-CN" altLang="en-US" sz="20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时候；</a:t>
            </a: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while+</a:t>
            </a:r>
            <a:r>
              <a:rPr lang="zh-CN" altLang="en-US" sz="20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过去进行时（主句和从句都可以是过去进行时）</a:t>
            </a:r>
            <a:endParaRPr lang="en-US" altLang="zh-CN" sz="20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尽管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虽然</a:t>
            </a:r>
            <a:endParaRPr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put up</a:t>
            </a:r>
            <a:r>
              <a:rPr 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张贴；搭建</a:t>
            </a:r>
            <a:r>
              <a:rPr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grow up </a:t>
            </a:r>
            <a:r>
              <a:rPr 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长大</a:t>
            </a:r>
            <a:endParaRPr 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hurry up </a:t>
            </a:r>
            <a:r>
              <a:rPr 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快点</a:t>
            </a:r>
            <a:r>
              <a:rPr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dress up</a:t>
            </a:r>
            <a:r>
              <a:rPr 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乔装；打扮</a:t>
            </a:r>
            <a:endParaRPr 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zh-CN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①看搭配词</a:t>
            </a:r>
            <a:r>
              <a:rPr lang="en-US" altLang="zh-CN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: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borrow...from...; lend...to...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500"/>
              </a:lnSpc>
            </a:pPr>
            <a:r>
              <a:rPr lang="en-US" altLang="zh-CN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②</a:t>
            </a:r>
            <a:r>
              <a:rPr lang="zh-CN" altLang="en-US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看主语</a:t>
            </a:r>
            <a:r>
              <a:rPr lang="en-US" altLang="zh-CN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:</a:t>
            </a:r>
            <a:r>
              <a:rPr lang="zh-CN" altLang="en-US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主语是借出，用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lend</a:t>
            </a:r>
            <a:r>
              <a:rPr lang="en-US" altLang="zh-CN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Calibri" panose="020F0502020204030204" charset="0"/>
                <a:ea typeface="黑体" panose="02010609060101010101" charset="-122"/>
                <a:cs typeface="Arial" panose="020B0604020202020204" pitchFamily="34" charset="0"/>
              </a:rPr>
              <a:t>主语是借入，用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borrow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7020" y="88900"/>
            <a:ext cx="5628005" cy="6734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6.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引导目的状语从句：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7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7.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引导结果状语从句：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8.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保护某人不受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免遭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侵害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)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9.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some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any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10.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 number of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a number of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11.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基数词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+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名单作定语表达方式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: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一个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8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岁的男孩儿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一个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天的假期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78525" y="88900"/>
            <a:ext cx="6021070" cy="6734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 that/in order that+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目的状语从句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(to+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动原也可以表示目的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so...that/such...that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protect sb. from doing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肯定句表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一些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；也用在表示请求的一般疑问句中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: Could you...?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Would you like some...?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any 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否定疑问句表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一些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；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ts val="37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肯定句表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任何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”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名复，谓语动词用单三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 ......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的数量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名复，谓语动词用复数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=many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 8-year-old boy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37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 5-day holiday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2575" y="410210"/>
            <a:ext cx="3763645" cy="59264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12. help sb. out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cheer sb. up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regard sb. as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remind sb. of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13.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情态动词表推测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14.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used to do sth.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be used to doing sth.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be used to do sth.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15.stop doing sth.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stop to do sth.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16.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害怕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......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17.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帮助某人做某事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18.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做某事很有趣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09085" y="388620"/>
            <a:ext cx="7999095" cy="59264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帮某人分担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使某人振作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把某人看作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使某人想起</a:t>
            </a: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ts val="3500"/>
              </a:lnSpc>
            </a:pPr>
            <a:r>
              <a:rPr lang="en-US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can’t be </a:t>
            </a: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一定不是</a:t>
            </a:r>
            <a:r>
              <a:rPr lang="en-US" altLang="zh-CN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must be</a:t>
            </a: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一定是</a:t>
            </a:r>
            <a:r>
              <a:rPr lang="en-US" altLang="zh-CN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may+</a:t>
            </a: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动原</a:t>
            </a:r>
            <a:r>
              <a:rPr lang="en-US" altLang="zh-CN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可能</a:t>
            </a:r>
            <a:r>
              <a:rPr lang="en-US" altLang="zh-CN" sz="2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...(I’m not sure.)</a:t>
            </a:r>
            <a:endParaRPr lang="en-US" altLang="zh-CN" sz="20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过去常常做某事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习惯于做某事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被用来做某事</a:t>
            </a:r>
            <a:endParaRPr lang="zh-CN" alt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停止正在做的事情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停下来去做另一件事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be scared of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help sb.(to) do sth.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algn="l">
              <a:lnSpc>
                <a:spcPts val="35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It’s fun to do sth.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2575" y="115570"/>
            <a:ext cx="3763645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19.much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20.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渴望做某事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21. 200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    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成百上千的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22. feel like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23. 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气候宜人的月份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24.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举个例子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25.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坚持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......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26.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感叹句</a:t>
            </a:r>
            <a:endParaRPr lang="zh-CN" alt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38040" y="115570"/>
            <a:ext cx="6081395" cy="65544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+</a:t>
            </a: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比较级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long for doing sth.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two hundred</a:t>
            </a:r>
            <a:endParaRPr lang="en-US" altLang="zh-CN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hundreds of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+doing sth.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想要做某事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a pleasant month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for example/such as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stick to...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What+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（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a/an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）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+adj.+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名词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主谓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How+adj./ adv.+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主谓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ldLvl="0" uiExpand="1" build="allAtOnce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1391</Words>
  <Application>WPS 演示</Application>
  <PresentationFormat>宽屏</PresentationFormat>
  <Paragraphs>109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</vt:lpstr>
      <vt:lpstr>微软雅黑</vt:lpstr>
      <vt:lpstr>黑体</vt:lpstr>
      <vt:lpstr>GWIPA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Laney</cp:lastModifiedBy>
  <cp:revision>2</cp:revision>
  <dcterms:created xsi:type="dcterms:W3CDTF">2021-04-17T09:14:00Z</dcterms:created>
  <dcterms:modified xsi:type="dcterms:W3CDTF">2021-04-17T10:01:43Z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6332375E75234F12A893C6CF2A86CD4C</vt:lpwstr>
  </property>
  <property fmtid="{D5CDD505-2E9C-101B-9397-08002B2CF9AE}" pid="3" name="KSOProductBuildVer">
    <vt:lpwstr>2052-11.1.0.10463</vt:lpwstr>
  </property>
</Properties>
</file>