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0" r:id="rId4"/>
    <p:sldMasterId id="2147483694" r:id="rId5"/>
  </p:sldMasterIdLst>
  <p:notesMasterIdLst>
    <p:notesMasterId r:id="rId9"/>
  </p:notesMasterIdLst>
  <p:sldIdLst>
    <p:sldId id="608" r:id="rId6"/>
    <p:sldId id="609" r:id="rId7"/>
    <p:sldId id="566" r:id="rId8"/>
    <p:sldId id="567" r:id="rId10"/>
    <p:sldId id="568" r:id="rId11"/>
    <p:sldId id="569" r:id="rId12"/>
    <p:sldId id="570" r:id="rId13"/>
    <p:sldId id="529" r:id="rId14"/>
    <p:sldId id="530" r:id="rId15"/>
    <p:sldId id="531" r:id="rId16"/>
    <p:sldId id="532" r:id="rId17"/>
    <p:sldId id="533" r:id="rId18"/>
    <p:sldId id="571" r:id="rId19"/>
    <p:sldId id="535" r:id="rId20"/>
    <p:sldId id="536" r:id="rId21"/>
    <p:sldId id="537" r:id="rId22"/>
    <p:sldId id="538" r:id="rId23"/>
    <p:sldId id="539" r:id="rId24"/>
    <p:sldId id="416" r:id="rId25"/>
    <p:sldId id="572" r:id="rId26"/>
    <p:sldId id="593" r:id="rId27"/>
    <p:sldId id="594" r:id="rId28"/>
    <p:sldId id="595" r:id="rId29"/>
    <p:sldId id="596" r:id="rId30"/>
    <p:sldId id="597" r:id="rId31"/>
    <p:sldId id="598" r:id="rId32"/>
    <p:sldId id="599" r:id="rId33"/>
    <p:sldId id="600" r:id="rId34"/>
    <p:sldId id="601" r:id="rId35"/>
    <p:sldId id="602" r:id="rId36"/>
    <p:sldId id="603" r:id="rId37"/>
    <p:sldId id="604" r:id="rId38"/>
    <p:sldId id="605" r:id="rId39"/>
    <p:sldId id="606" r:id="rId40"/>
    <p:sldId id="607"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4" name="yuhan0820@126.com" initials="y" lastIdx="1" clrIdx="2"/>
  <p:cmAuthor id="3" name="微软用户" initials="微"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030FF"/>
    <a:srgbClr val="FBF0EF"/>
    <a:srgbClr val="FEFDA7"/>
    <a:srgbClr val="781F13"/>
    <a:srgbClr val="DF8949"/>
    <a:srgbClr val="E8907E"/>
    <a:srgbClr val="CFADAE"/>
    <a:srgbClr val="F1DDF2"/>
    <a:srgbClr val="665C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B1E1A93-5C59-664E-BDE7-FC1DAB561F5B}"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.in the way意思:阻碍,挡道 2.on the way意思:在路上;在旅行中 3.by the way意思:顺便地;附带说一句in this way, 表示“用这种方法</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describe </a:t>
            </a:r>
            <a:r>
              <a:rPr lang="zh-CN" altLang="en-US"/>
              <a:t>冀教七下</a:t>
            </a:r>
            <a:r>
              <a:rPr lang="en-US" altLang="zh-CN"/>
              <a:t>L9</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commit</a:t>
            </a:r>
            <a:r>
              <a:rPr lang="zh-CN" altLang="en-US"/>
              <a:t>做出(错或非法的事); 犯(罪或错等);</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E7838C-0914-4810-8AA5-CB5E8DFD2C9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image" Target="../media/image3.png"/><Relationship Id="rId4" Type="http://schemas.openxmlformats.org/officeDocument/2006/relationships/tags" Target="../tags/tag11.xml"/><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image" Target="../media/image3.png"/><Relationship Id="rId5" Type="http://schemas.openxmlformats.org/officeDocument/2006/relationships/tags" Target="../tags/tag18.xml"/><Relationship Id="rId4" Type="http://schemas.openxmlformats.org/officeDocument/2006/relationships/image" Target="../media/image2.png"/><Relationship Id="rId3" Type="http://schemas.openxmlformats.org/officeDocument/2006/relationships/tags" Target="../tags/tag17.xml"/><Relationship Id="rId2" Type="http://schemas.openxmlformats.org/officeDocument/2006/relationships/tags" Target="../tags/tag16.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image" Target="../media/image3.png"/><Relationship Id="rId5" Type="http://schemas.openxmlformats.org/officeDocument/2006/relationships/tags" Target="../tags/tag26.xml"/><Relationship Id="rId4" Type="http://schemas.openxmlformats.org/officeDocument/2006/relationships/image" Target="../media/image2.png"/><Relationship Id="rId3" Type="http://schemas.openxmlformats.org/officeDocument/2006/relationships/tags" Target="../tags/tag25.xml"/><Relationship Id="rId2" Type="http://schemas.openxmlformats.org/officeDocument/2006/relationships/tags" Target="../tags/tag24.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image" Target="../media/image3.png"/><Relationship Id="rId5" Type="http://schemas.openxmlformats.org/officeDocument/2006/relationships/tags" Target="../tags/tag35.xml"/><Relationship Id="rId4" Type="http://schemas.openxmlformats.org/officeDocument/2006/relationships/image" Target="../media/image2.png"/><Relationship Id="rId3" Type="http://schemas.openxmlformats.org/officeDocument/2006/relationships/tags" Target="../tags/tag34.xml"/><Relationship Id="rId2" Type="http://schemas.openxmlformats.org/officeDocument/2006/relationships/tags" Target="../tags/tag33.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image" Target="../media/image3.png"/><Relationship Id="rId5" Type="http://schemas.openxmlformats.org/officeDocument/2006/relationships/tags" Target="../tags/tag44.xml"/><Relationship Id="rId4" Type="http://schemas.openxmlformats.org/officeDocument/2006/relationships/image" Target="../media/image2.png"/><Relationship Id="rId3" Type="http://schemas.openxmlformats.org/officeDocument/2006/relationships/tags" Target="../tags/tag43.xml"/><Relationship Id="rId2" Type="http://schemas.openxmlformats.org/officeDocument/2006/relationships/tags" Target="../tags/tag42.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image" Target="../media/image3.png"/><Relationship Id="rId5" Type="http://schemas.openxmlformats.org/officeDocument/2006/relationships/tags" Target="../tags/tag53.xml"/><Relationship Id="rId4" Type="http://schemas.openxmlformats.org/officeDocument/2006/relationships/image" Target="../media/image2.png"/><Relationship Id="rId3" Type="http://schemas.openxmlformats.org/officeDocument/2006/relationships/tags" Target="../tags/tag52.xml"/><Relationship Id="rId2" Type="http://schemas.openxmlformats.org/officeDocument/2006/relationships/tags" Target="../tags/tag51.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image" Target="../media/image7.png"/><Relationship Id="rId5" Type="http://schemas.openxmlformats.org/officeDocument/2006/relationships/tags" Target="../tags/tag64.xml"/><Relationship Id="rId4" Type="http://schemas.openxmlformats.org/officeDocument/2006/relationships/image" Target="../media/image6.png"/><Relationship Id="rId3" Type="http://schemas.openxmlformats.org/officeDocument/2006/relationships/tags" Target="../tags/tag63.xml"/><Relationship Id="rId2" Type="http://schemas.openxmlformats.org/officeDocument/2006/relationships/tags" Target="../tags/tag62.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descr="ce4cde915849995bb428f9707c3d33e6"/>
          <p:cNvPicPr>
            <a:picLocks noChangeAspect="1"/>
          </p:cNvPicPr>
          <p:nvPr>
            <p:custDataLst>
              <p:tags r:id="rId2"/>
            </p:custDataLst>
          </p:nvPr>
        </p:nvPicPr>
        <p:blipFill>
          <a:blip r:embed="rId3"/>
          <a:stretch>
            <a:fillRect/>
          </a:stretch>
        </p:blipFill>
        <p:spPr>
          <a:xfrm>
            <a:off x="6566535" y="685800"/>
            <a:ext cx="5015230" cy="5486400"/>
          </a:xfrm>
          <a:prstGeom prst="rect">
            <a:avLst/>
          </a:prstGeom>
        </p:spPr>
      </p:pic>
      <p:pic>
        <p:nvPicPr>
          <p:cNvPr id="6" name="图片 5" descr="0_pic_quater_left_up"/>
          <p:cNvPicPr>
            <a:picLocks noChangeAspect="1"/>
          </p:cNvPicPr>
          <p:nvPr/>
        </p:nvPicPr>
        <p:blipFill>
          <a:blip r:embed="rId4"/>
          <a:stretch>
            <a:fillRect/>
          </a:stretch>
        </p:blipFill>
        <p:spPr>
          <a:xfrm>
            <a:off x="0" y="0"/>
            <a:ext cx="720090" cy="72009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5"/>
            </p:custDataLst>
          </p:nvPr>
        </p:nvSpPr>
        <p:spPr>
          <a:xfrm>
            <a:off x="762025" y="2095771"/>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p:nvPr>
            <p:ph type="subTitle" idx="3" hasCustomPrompt="1"/>
            <p:custDataLst>
              <p:tags r:id="rId6"/>
            </p:custDataLst>
          </p:nvPr>
        </p:nvSpPr>
        <p:spPr>
          <a:xfrm>
            <a:off x="762025" y="4115863"/>
            <a:ext cx="4826000" cy="370205"/>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0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charset="-122"/>
                <a:cs typeface="+mn-cs"/>
                <a:sym typeface="Arial" panose="020B0604020202020204" pitchFamily="34" charset="0"/>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0_pic_quater_left_up"/>
          <p:cNvPicPr>
            <a:picLocks noChangeAspect="1"/>
          </p:cNvPicPr>
          <p:nvPr/>
        </p:nvPicPr>
        <p:blipFill>
          <a:blip r:embed="rId2"/>
          <a:stretch>
            <a:fillRect/>
          </a:stretch>
        </p:blipFill>
        <p:spPr>
          <a:xfrm>
            <a:off x="0" y="0"/>
            <a:ext cx="720090" cy="720090"/>
          </a:xfrm>
          <a:prstGeom prst="rect">
            <a:avLst/>
          </a:prstGeom>
        </p:spPr>
      </p:pic>
      <p:pic>
        <p:nvPicPr>
          <p:cNvPr id="7" name="图片 6"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pic_half_top"/>
          <p:cNvPicPr>
            <a:picLocks noChangeAspect="1"/>
          </p:cNvPicPr>
          <p:nvPr/>
        </p:nvPicPr>
        <p:blipFill>
          <a:blip r:embed="rId2"/>
          <a:stretch>
            <a:fillRect/>
          </a:stretch>
        </p:blipFill>
        <p:spPr>
          <a:xfrm>
            <a:off x="4064000" y="4638040"/>
            <a:ext cx="4064000" cy="2219325"/>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3" name="标题 4"/>
          <p:cNvSpPr/>
          <p:nvPr>
            <p:ph type="ctrTitle" idx="2" hasCustomPrompt="1"/>
            <p:custDataLst>
              <p:tags r:id="rId3"/>
            </p:custDataLst>
          </p:nvPr>
        </p:nvSpPr>
        <p:spPr>
          <a:xfrm>
            <a:off x="2325686" y="2368256"/>
            <a:ext cx="7540704" cy="753745"/>
          </a:xfrm>
        </p:spPr>
        <p:txBody>
          <a:bodyPr vert="horz" wrap="square" lIns="0" tIns="0" rIns="0" bIns="0" rtlCol="0" anchor="b"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4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7" name="副标题 7"/>
          <p:cNvSpPr/>
          <p:nvPr>
            <p:ph type="subTitle" idx="3" hasCustomPrompt="1"/>
            <p:custDataLst>
              <p:tags r:id="rId4"/>
            </p:custDataLst>
          </p:nvPr>
        </p:nvSpPr>
        <p:spPr>
          <a:xfrm>
            <a:off x="2325686" y="3242651"/>
            <a:ext cx="7540704" cy="1208293"/>
          </a:xfrm>
        </p:spPr>
        <p:txBody>
          <a:bodyPr vert="horz" wrap="square" lIns="0" tIns="0" rIns="0" bIns="0" rtlCol="0" anchor="t" anchorCtr="0">
            <a:normAutofit/>
          </a:bodyPr>
          <a:lstStyle>
            <a:lvl1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幼圆" panose="02010509060101010101"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0_pic_quater_left_up"/>
          <p:cNvPicPr>
            <a:picLocks noChangeAspect="1"/>
          </p:cNvPicPr>
          <p:nvPr/>
        </p:nvPicPr>
        <p:blipFill>
          <a:blip r:embed="rId2"/>
          <a:stretch>
            <a:fillRect/>
          </a:stretch>
        </p:blipFill>
        <p:spPr>
          <a:xfrm>
            <a:off x="0" y="0"/>
            <a:ext cx="720090" cy="720090"/>
          </a:xfrm>
          <a:prstGeom prst="rect">
            <a:avLst/>
          </a:prstGeom>
        </p:spPr>
      </p:pic>
      <p:pic>
        <p:nvPicPr>
          <p:cNvPr id="8" name="图片 7"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幼圆" panose="02010509060101010101" charset="-122"/>
              </a:defRPr>
            </a:lvl1pPr>
            <a:lvl2pPr eaLnBrk="1" fontAlgn="auto" latinLnBrk="0" hangingPunct="1">
              <a:defRPr sz="1600">
                <a:solidFill>
                  <a:schemeClr val="tx1"/>
                </a:solidFill>
                <a:latin typeface="Arial" panose="020B0604020202020204" pitchFamily="34" charset="0"/>
                <a:ea typeface="幼圆" panose="02010509060101010101" charset="-122"/>
              </a:defRPr>
            </a:lvl2pPr>
            <a:lvl3pPr eaLnBrk="1" fontAlgn="auto" latinLnBrk="0" hangingPunct="1">
              <a:defRPr sz="1600">
                <a:solidFill>
                  <a:schemeClr val="tx1"/>
                </a:solidFill>
                <a:latin typeface="Arial" panose="020B0604020202020204" pitchFamily="34" charset="0"/>
                <a:ea typeface="幼圆" panose="02010509060101010101" charset="-122"/>
              </a:defRPr>
            </a:lvl3pPr>
            <a:lvl4pPr eaLnBrk="1" fontAlgn="auto" latinLnBrk="0" hangingPunct="1">
              <a:defRPr sz="1600">
                <a:solidFill>
                  <a:schemeClr val="tx1"/>
                </a:solidFill>
                <a:latin typeface="Arial" panose="020B0604020202020204" pitchFamily="34" charset="0"/>
                <a:ea typeface="幼圆" panose="02010509060101010101" charset="-122"/>
              </a:defRPr>
            </a:lvl4pPr>
            <a:lvl5pPr eaLnBrk="1" fontAlgn="auto" latinLnBrk="0" hangingPunct="1">
              <a:defRPr sz="160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0_pic_quater_left_up"/>
          <p:cNvPicPr>
            <a:picLocks noChangeAspect="1"/>
          </p:cNvPicPr>
          <p:nvPr/>
        </p:nvPicPr>
        <p:blipFill>
          <a:blip r:embed="rId2"/>
          <a:stretch>
            <a:fillRect/>
          </a:stretch>
        </p:blipFill>
        <p:spPr>
          <a:xfrm>
            <a:off x="0" y="0"/>
            <a:ext cx="720090" cy="720090"/>
          </a:xfrm>
          <a:prstGeom prst="rect">
            <a:avLst/>
          </a:prstGeom>
        </p:spPr>
      </p:pic>
      <p:pic>
        <p:nvPicPr>
          <p:cNvPr id="10" name="图片 9"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幼圆" panose="0201050906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幼圆" panose="0201050906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ce4cde915849995bb428f9707c3d33e6"/>
          <p:cNvPicPr>
            <a:picLocks noChangeAspect="1"/>
          </p:cNvPicPr>
          <p:nvPr/>
        </p:nvPicPr>
        <p:blipFill>
          <a:blip r:embed="rId2"/>
          <a:stretch>
            <a:fillRect/>
          </a:stretch>
        </p:blipFill>
        <p:spPr>
          <a:xfrm>
            <a:off x="7874635" y="1234440"/>
            <a:ext cx="4011930" cy="4388485"/>
          </a:xfrm>
          <a:prstGeom prst="rect">
            <a:avLst/>
          </a:prstGeom>
        </p:spPr>
      </p:pic>
      <p:sp>
        <p:nvSpPr>
          <p:cNvPr id="6" name="矩形 5"/>
          <p:cNvSpPr/>
          <p:nvPr>
            <p:custDataLst>
              <p:tags r:id="rId3"/>
            </p:custDataLst>
          </p:nvPr>
        </p:nvSpPr>
        <p:spPr>
          <a:xfrm>
            <a:off x="0" y="0"/>
            <a:ext cx="7315200" cy="6858000"/>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0_pic_quater_left_up"/>
          <p:cNvPicPr>
            <a:picLocks noChangeAspect="1"/>
          </p:cNvPicPr>
          <p:nvPr/>
        </p:nvPicPr>
        <p:blipFill>
          <a:blip r:embed="rId2"/>
          <a:stretch>
            <a:fillRect/>
          </a:stretch>
        </p:blipFill>
        <p:spPr>
          <a:xfrm>
            <a:off x="0" y="0"/>
            <a:ext cx="720090" cy="720090"/>
          </a:xfrm>
          <a:prstGeom prst="rect">
            <a:avLst/>
          </a:prstGeom>
        </p:spPr>
      </p:pic>
      <p:pic>
        <p:nvPicPr>
          <p:cNvPr id="8" name="图片 7"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幼圆" panose="0201050906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0_pic_quater_left_up"/>
          <p:cNvPicPr>
            <a:picLocks noChangeAspect="1"/>
          </p:cNvPicPr>
          <p:nvPr/>
        </p:nvPicPr>
        <p:blipFill>
          <a:blip r:embed="rId2"/>
          <a:stretch>
            <a:fillRect/>
          </a:stretch>
        </p:blipFill>
        <p:spPr>
          <a:xfrm>
            <a:off x="0" y="0"/>
            <a:ext cx="720090" cy="720090"/>
          </a:xfrm>
          <a:prstGeom prst="rect">
            <a:avLst/>
          </a:prstGeom>
        </p:spPr>
      </p:pic>
      <p:pic>
        <p:nvPicPr>
          <p:cNvPr id="7" name="图片 6"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charset="-122"/>
              </a:defRPr>
            </a:lvl1pPr>
            <a:lvl2pPr indent="0" eaLnBrk="1" fontAlgn="auto" latinLnBrk="0" hangingPunct="1">
              <a:defRPr>
                <a:solidFill>
                  <a:schemeClr val="tx1"/>
                </a:solidFill>
                <a:latin typeface="Arial" panose="020B0604020202020204" pitchFamily="34" charset="0"/>
                <a:ea typeface="幼圆" panose="02010509060101010101" charset="-122"/>
              </a:defRPr>
            </a:lvl2pPr>
            <a:lvl3pPr indent="0" eaLnBrk="1" fontAlgn="auto" latinLnBrk="0" hangingPunct="1">
              <a:defRPr>
                <a:solidFill>
                  <a:schemeClr val="tx1"/>
                </a:solidFill>
                <a:latin typeface="Arial" panose="020B0604020202020204" pitchFamily="34" charset="0"/>
                <a:ea typeface="幼圆" panose="02010509060101010101" charset="-122"/>
              </a:defRPr>
            </a:lvl3pPr>
            <a:lvl4pPr indent="0" eaLnBrk="1" fontAlgn="auto" latinLnBrk="0" hangingPunct="1">
              <a:defRPr>
                <a:solidFill>
                  <a:schemeClr val="tx1"/>
                </a:solidFill>
                <a:latin typeface="Arial" panose="020B0604020202020204" pitchFamily="34" charset="0"/>
                <a:ea typeface="幼圆" panose="02010509060101010101" charset="-122"/>
              </a:defRPr>
            </a:lvl4pPr>
            <a:lvl5pPr indent="0" eaLnBrk="1" fontAlgn="auto" latinLnBrk="0" hangingPunct="1">
              <a:defRPr>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0_pic_quater_left_up"/>
          <p:cNvPicPr>
            <a:picLocks noChangeAspect="1"/>
          </p:cNvPicPr>
          <p:nvPr/>
        </p:nvPicPr>
        <p:blipFill>
          <a:blip r:embed="rId2"/>
          <a:stretch>
            <a:fillRect/>
          </a:stretch>
        </p:blipFill>
        <p:spPr>
          <a:xfrm>
            <a:off x="0" y="0"/>
            <a:ext cx="720090" cy="720090"/>
          </a:xfrm>
          <a:prstGeom prst="rect">
            <a:avLst/>
          </a:prstGeom>
        </p:spPr>
      </p:pic>
      <p:pic>
        <p:nvPicPr>
          <p:cNvPr id="6" name="图片 5"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幼圆" panose="02010509060101010101" charset="-122"/>
              </a:defRPr>
            </a:lvl1pPr>
            <a:lvl2pPr>
              <a:defRPr>
                <a:solidFill>
                  <a:schemeClr val="tx1"/>
                </a:solidFill>
                <a:latin typeface="Arial" panose="020B0604020202020204" pitchFamily="34" charset="0"/>
                <a:ea typeface="幼圆" panose="02010509060101010101" charset="-122"/>
              </a:defRPr>
            </a:lvl2pPr>
            <a:lvl3pPr>
              <a:defRPr>
                <a:solidFill>
                  <a:schemeClr val="tx1"/>
                </a:solidFill>
                <a:latin typeface="Arial" panose="020B0604020202020204" pitchFamily="34" charset="0"/>
                <a:ea typeface="幼圆" panose="02010509060101010101" charset="-122"/>
              </a:defRPr>
            </a:lvl3pPr>
            <a:lvl4pPr>
              <a:defRPr>
                <a:solidFill>
                  <a:schemeClr val="tx1"/>
                </a:solidFill>
                <a:latin typeface="Arial" panose="020B0604020202020204" pitchFamily="34" charset="0"/>
                <a:ea typeface="幼圆" panose="02010509060101010101" charset="-122"/>
              </a:defRPr>
            </a:lvl4pPr>
            <a:lvl5pPr>
              <a:defRPr>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ce4cde915849995bb428f9707c3d33e6"/>
          <p:cNvPicPr>
            <a:picLocks noChangeAspect="1"/>
          </p:cNvPicPr>
          <p:nvPr>
            <p:custDataLst>
              <p:tags r:id="rId2"/>
            </p:custDataLst>
          </p:nvPr>
        </p:nvPicPr>
        <p:blipFill>
          <a:blip r:embed="rId3"/>
          <a:stretch>
            <a:fillRect/>
          </a:stretch>
        </p:blipFill>
        <p:spPr>
          <a:xfrm>
            <a:off x="6566535" y="685800"/>
            <a:ext cx="5015230" cy="5486400"/>
          </a:xfrm>
          <a:prstGeom prst="rect">
            <a:avLst/>
          </a:prstGeom>
        </p:spPr>
      </p:pic>
      <p:pic>
        <p:nvPicPr>
          <p:cNvPr id="6" name="图片 5" descr="0_pic_quater_left_up"/>
          <p:cNvPicPr>
            <a:picLocks noChangeAspect="1"/>
          </p:cNvPicPr>
          <p:nvPr/>
        </p:nvPicPr>
        <p:blipFill>
          <a:blip r:embed="rId4"/>
          <a:stretch>
            <a:fillRect/>
          </a:stretch>
        </p:blipFill>
        <p:spPr>
          <a:xfrm>
            <a:off x="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7" name="文本占位符 4"/>
          <p:cNvSpPr/>
          <p:nvPr>
            <p:ph type="body" idx="1" hasCustomPrompt="1"/>
            <p:custDataLst>
              <p:tags r:id="rId5"/>
            </p:custDataLst>
          </p:nvPr>
        </p:nvSpPr>
        <p:spPr>
          <a:xfrm>
            <a:off x="762641" y="2463328"/>
            <a:ext cx="4825403" cy="697544"/>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8" name="标题 5"/>
          <p:cNvSpPr/>
          <p:nvPr>
            <p:ph type="title" hasCustomPrompt="1"/>
            <p:custDataLst>
              <p:tags r:id="rId6"/>
            </p:custDataLst>
          </p:nvPr>
        </p:nvSpPr>
        <p:spPr>
          <a:xfrm>
            <a:off x="762006" y="3313272"/>
            <a:ext cx="4826038" cy="1081405"/>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3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6" name="图片 5" descr="1_pic_quater_right_up"/>
          <p:cNvPicPr>
            <a:picLocks noChangeAspect="1"/>
          </p:cNvPicPr>
          <p:nvPr>
            <p:custDataLst>
              <p:tags r:id="rId4"/>
            </p:custDataLst>
          </p:nvPr>
        </p:nvPicPr>
        <p:blipFill>
          <a:blip r:embed="rId5"/>
          <a:stretch>
            <a:fillRect/>
          </a:stretch>
        </p:blipFill>
        <p:spPr>
          <a:xfrm>
            <a:off x="11471275" y="6137275"/>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幼圆"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1465" y="303530"/>
            <a:ext cx="11608435" cy="625030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0_pic_quater_left_up"/>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6" name="图片 5" descr="1_pic_quater_right_up"/>
          <p:cNvPicPr>
            <a:picLocks noChangeAspect="1"/>
          </p:cNvPicPr>
          <p:nvPr>
            <p:custDataLst>
              <p:tags r:id="rId5"/>
            </p:custDataLst>
          </p:nvPr>
        </p:nvPicPr>
        <p:blipFill>
          <a:blip r:embed="rId6"/>
          <a:stretch>
            <a:fillRect/>
          </a:stretch>
        </p:blipFill>
        <p:spPr>
          <a:xfrm>
            <a:off x="11471275" y="6137275"/>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幼圆" panose="0201050906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4824095" cy="6858000"/>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0_pic_quater_right_down"/>
          <p:cNvPicPr>
            <a:picLocks noChangeAspect="1"/>
          </p:cNvPicPr>
          <p:nvPr>
            <p:custDataLst>
              <p:tags r:id="rId3"/>
            </p:custDataLst>
          </p:nvPr>
        </p:nvPicPr>
        <p:blipFill>
          <a:blip r:embed="rId4"/>
          <a:stretch>
            <a:fillRect/>
          </a:stretch>
        </p:blipFill>
        <p:spPr>
          <a:xfrm>
            <a:off x="11471275" y="0"/>
            <a:ext cx="720090" cy="720090"/>
          </a:xfrm>
          <a:prstGeom prst="rect">
            <a:avLst/>
          </a:prstGeom>
        </p:spPr>
      </p:pic>
      <p:pic>
        <p:nvPicPr>
          <p:cNvPr id="6" name="图片 5" descr="1_pic_quater_left_down"/>
          <p:cNvPicPr>
            <a:picLocks noChangeAspect="1"/>
          </p:cNvPicPr>
          <p:nvPr>
            <p:custDataLst>
              <p:tags r:id="rId5"/>
            </p:custDataLst>
          </p:nvPr>
        </p:nvPicPr>
        <p:blipFill>
          <a:blip r:embed="rId6"/>
          <a:stretch>
            <a:fillRect/>
          </a:stretch>
        </p:blipFill>
        <p:spPr>
          <a:xfrm>
            <a:off x="0" y="6137275"/>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幼圆" panose="0201050906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382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0_pic_quater_left_up"/>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6" name="图片 5" descr="1_pic_quater_right_up"/>
          <p:cNvPicPr>
            <a:picLocks noChangeAspect="1"/>
          </p:cNvPicPr>
          <p:nvPr>
            <p:custDataLst>
              <p:tags r:id="rId5"/>
            </p:custDataLst>
          </p:nvPr>
        </p:nvPicPr>
        <p:blipFill>
          <a:blip r:embed="rId6"/>
          <a:stretch>
            <a:fillRect/>
          </a:stretch>
        </p:blipFill>
        <p:spPr>
          <a:xfrm>
            <a:off x="11471275" y="6137275"/>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幼圆"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幼圆" panose="0201050906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8565"/>
            <a:ext cx="12192000" cy="182943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0_pic_quater_left_up"/>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6" name="图片 5" descr="1_pic_quater_right_up"/>
          <p:cNvPicPr>
            <a:picLocks noChangeAspect="1"/>
          </p:cNvPicPr>
          <p:nvPr>
            <p:custDataLst>
              <p:tags r:id="rId5"/>
            </p:custDataLst>
          </p:nvPr>
        </p:nvPicPr>
        <p:blipFill>
          <a:blip r:embed="rId6"/>
          <a:stretch>
            <a:fillRect/>
          </a:stretch>
        </p:blipFill>
        <p:spPr>
          <a:xfrm>
            <a:off x="11471275" y="6137275"/>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幼圆"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幼圆" panose="0201050906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0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pic>
        <p:nvPicPr>
          <p:cNvPr id="6" name="图片 5" descr="1_pic_quater_left_down"/>
          <p:cNvPicPr>
            <a:picLocks noChangeAspect="1"/>
          </p:cNvPicPr>
          <p:nvPr>
            <p:custDataLst>
              <p:tags r:id="rId5"/>
            </p:custDataLst>
          </p:nvPr>
        </p:nvPicPr>
        <p:blipFill>
          <a:blip r:embed="rId6"/>
          <a:stretch>
            <a:fillRect/>
          </a:stretch>
        </p:blipFill>
        <p:spPr>
          <a:xfrm>
            <a:off x="0" y="6137275"/>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幼圆"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幼圆" panose="0201050906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幼圆" panose="0201050906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3135"/>
            <a:ext cx="12192000" cy="495109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0_pic_quater_left_up"/>
          <p:cNvPicPr>
            <a:picLocks noChangeAspect="1"/>
          </p:cNvPicPr>
          <p:nvPr>
            <p:custDataLst>
              <p:tags r:id="rId3"/>
            </p:custDataLst>
          </p:nvPr>
        </p:nvPicPr>
        <p:blipFill>
          <a:blip r:embed="rId4"/>
          <a:stretch>
            <a:fillRect/>
          </a:stretch>
        </p:blipFill>
        <p:spPr>
          <a:xfrm>
            <a:off x="0" y="0"/>
            <a:ext cx="1619885" cy="1619885"/>
          </a:xfrm>
          <a:prstGeom prst="rect">
            <a:avLst/>
          </a:prstGeom>
        </p:spPr>
      </p:pic>
      <p:pic>
        <p:nvPicPr>
          <p:cNvPr id="6" name="图片 5" descr="1_pic_quater_right_down"/>
          <p:cNvPicPr>
            <a:picLocks noChangeAspect="1"/>
          </p:cNvPicPr>
          <p:nvPr>
            <p:custDataLst>
              <p:tags r:id="rId5"/>
            </p:custDataLst>
          </p:nvPr>
        </p:nvPicPr>
        <p:blipFill>
          <a:blip r:embed="rId6"/>
          <a:stretch>
            <a:fillRect/>
          </a:stretch>
        </p:blipFill>
        <p:spPr>
          <a:xfrm>
            <a:off x="10571480" y="0"/>
            <a:ext cx="1619885" cy="161988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幼圆" panose="0201050906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幼圆" panose="0201050906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endParaRPr kumimoji="1" lang="zh-CN" altLang="en-US" smtClean="0"/>
          </a:p>
        </p:txBody>
      </p:sp>
      <p:sp>
        <p:nvSpPr>
          <p:cNvPr id="4" name="日期占位符 3"/>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课堂练习">
    <p:spTree>
      <p:nvGrpSpPr>
        <p:cNvPr id="1" name=""/>
        <p:cNvGrpSpPr/>
        <p:nvPr/>
      </p:nvGrpSpPr>
      <p:grpSpPr>
        <a:xfrm>
          <a:off x="0" y="0"/>
          <a:ext cx="0" cy="0"/>
          <a:chOff x="0" y="0"/>
          <a:chExt cx="0" cy="0"/>
        </a:xfrm>
      </p:grpSpPr>
      <p:pic>
        <p:nvPicPr>
          <p:cNvPr id="8194" name="图片 22"/>
          <p:cNvPicPr>
            <a:picLocks noChangeAspect="1"/>
          </p:cNvPicPr>
          <p:nvPr userDrawn="1"/>
        </p:nvPicPr>
        <p:blipFill>
          <a:blip r:embed="rId2"/>
          <a:stretch>
            <a:fillRect/>
          </a:stretch>
        </p:blipFill>
        <p:spPr>
          <a:xfrm>
            <a:off x="0" y="0"/>
            <a:ext cx="12192000" cy="1316567"/>
          </a:xfrm>
          <a:prstGeom prst="rect">
            <a:avLst/>
          </a:prstGeom>
          <a:noFill/>
          <a:ln w="9525">
            <a:noFill/>
          </a:ln>
        </p:spPr>
      </p:pic>
      <p:pic>
        <p:nvPicPr>
          <p:cNvPr id="8195" name="图片 23" descr="荣德基.png"/>
          <p:cNvPicPr>
            <a:picLocks noChangeAspect="1"/>
          </p:cNvPicPr>
          <p:nvPr userDrawn="1"/>
        </p:nvPicPr>
        <p:blipFill>
          <a:blip r:embed="rId3"/>
          <a:stretch>
            <a:fillRect/>
          </a:stretch>
        </p:blipFill>
        <p:spPr>
          <a:xfrm>
            <a:off x="207433" y="84667"/>
            <a:ext cx="1794933" cy="700617"/>
          </a:xfrm>
          <a:prstGeom prst="rect">
            <a:avLst/>
          </a:prstGeom>
          <a:noFill/>
          <a:ln w="9525">
            <a:noFill/>
          </a:ln>
        </p:spPr>
      </p:pic>
      <p:pic>
        <p:nvPicPr>
          <p:cNvPr id="8196" name="图片 21"/>
          <p:cNvPicPr>
            <a:picLocks noChangeAspect="1"/>
          </p:cNvPicPr>
          <p:nvPr userDrawn="1"/>
        </p:nvPicPr>
        <p:blipFill>
          <a:blip r:embed="rId4"/>
          <a:stretch>
            <a:fillRect/>
          </a:stretch>
        </p:blipFill>
        <p:spPr>
          <a:xfrm>
            <a:off x="4464051" y="99484"/>
            <a:ext cx="3433233" cy="800100"/>
          </a:xfrm>
          <a:prstGeom prst="rect">
            <a:avLst/>
          </a:prstGeom>
          <a:noFill/>
          <a:ln w="9525">
            <a:noFill/>
          </a:ln>
        </p:spPr>
      </p:pic>
      <p:grpSp>
        <p:nvGrpSpPr>
          <p:cNvPr id="8197" name="组合 4"/>
          <p:cNvGrpSpPr/>
          <p:nvPr userDrawn="1"/>
        </p:nvGrpSpPr>
        <p:grpSpPr>
          <a:xfrm>
            <a:off x="-35983" y="5363633"/>
            <a:ext cx="12238567" cy="1490133"/>
            <a:chOff x="-26988" y="4022725"/>
            <a:chExt cx="9178926" cy="1117600"/>
          </a:xfrm>
        </p:grpSpPr>
        <p:cxnSp>
          <p:nvCxnSpPr>
            <p:cNvPr id="6" name="直接连接符 12"/>
            <p:cNvCxnSpPr/>
            <p:nvPr/>
          </p:nvCxnSpPr>
          <p:spPr>
            <a:xfrm>
              <a:off x="-26988" y="4313238"/>
              <a:ext cx="484188" cy="466725"/>
            </a:xfrm>
            <a:prstGeom prst="line">
              <a:avLst/>
            </a:prstGeom>
            <a:ln w="12700">
              <a:solidFill>
                <a:srgbClr val="532F75"/>
              </a:solidFill>
            </a:ln>
          </p:spPr>
          <p:style>
            <a:lnRef idx="1">
              <a:schemeClr val="accent1"/>
            </a:lnRef>
            <a:fillRef idx="0">
              <a:schemeClr val="accent1"/>
            </a:fillRef>
            <a:effectRef idx="0">
              <a:schemeClr val="accent1"/>
            </a:effectRef>
            <a:fontRef idx="minor">
              <a:schemeClr val="tx1"/>
            </a:fontRef>
          </p:style>
        </p:cxnSp>
        <p:pic>
          <p:nvPicPr>
            <p:cNvPr id="8199" name="图片 41" descr="笔.png"/>
            <p:cNvPicPr>
              <a:picLocks noChangeAspect="1"/>
            </p:cNvPicPr>
            <p:nvPr userDrawn="1"/>
          </p:nvPicPr>
          <p:blipFill>
            <a:blip r:embed="rId5"/>
            <a:stretch>
              <a:fillRect/>
            </a:stretch>
          </p:blipFill>
          <p:spPr>
            <a:xfrm>
              <a:off x="8629650" y="4022725"/>
              <a:ext cx="473075" cy="792163"/>
            </a:xfrm>
            <a:prstGeom prst="rect">
              <a:avLst/>
            </a:prstGeom>
            <a:noFill/>
            <a:ln w="9525">
              <a:noFill/>
            </a:ln>
          </p:spPr>
        </p:pic>
        <p:cxnSp>
          <p:nvCxnSpPr>
            <p:cNvPr id="8" name="直接连接符 7"/>
            <p:cNvCxnSpPr/>
            <p:nvPr/>
          </p:nvCxnSpPr>
          <p:spPr>
            <a:xfrm>
              <a:off x="457200" y="4779963"/>
              <a:ext cx="8172450" cy="0"/>
            </a:xfrm>
            <a:prstGeom prst="line">
              <a:avLst/>
            </a:prstGeom>
            <a:ln w="12700">
              <a:solidFill>
                <a:srgbClr val="532F75"/>
              </a:solidFill>
            </a:ln>
          </p:spPr>
          <p:style>
            <a:lnRef idx="1">
              <a:schemeClr val="accent1"/>
            </a:lnRef>
            <a:fillRef idx="0">
              <a:schemeClr val="accent1"/>
            </a:fillRef>
            <a:effectRef idx="0">
              <a:schemeClr val="accent1"/>
            </a:effectRef>
            <a:fontRef idx="minor">
              <a:schemeClr val="tx1"/>
            </a:fontRef>
          </p:style>
        </p:cxnSp>
        <p:pic>
          <p:nvPicPr>
            <p:cNvPr id="8201" name="Picture 21"/>
            <p:cNvPicPr>
              <a:picLocks noChangeAspect="1"/>
            </p:cNvPicPr>
            <p:nvPr userDrawn="1"/>
          </p:nvPicPr>
          <p:blipFill>
            <a:blip r:embed="rId6"/>
            <a:stretch>
              <a:fillRect/>
            </a:stretch>
          </p:blipFill>
          <p:spPr>
            <a:xfrm>
              <a:off x="8419605" y="4736003"/>
              <a:ext cx="732333" cy="404322"/>
            </a:xfrm>
            <a:prstGeom prst="rect">
              <a:avLst/>
            </a:prstGeom>
            <a:noFill/>
            <a:ln w="9525">
              <a:noFill/>
            </a:ln>
          </p:spPr>
        </p:pic>
      </p:gr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小标题">
    <p:spTree>
      <p:nvGrpSpPr>
        <p:cNvPr id="1" name=""/>
        <p:cNvGrpSpPr/>
        <p:nvPr/>
      </p:nvGrpSpPr>
      <p:grpSpPr>
        <a:xfrm>
          <a:off x="0" y="0"/>
          <a:ext cx="0" cy="0"/>
          <a:chOff x="0" y="0"/>
          <a:chExt cx="0" cy="0"/>
        </a:xfrm>
      </p:grpSpPr>
      <p:pic>
        <p:nvPicPr>
          <p:cNvPr id="7170" name="图片 9"/>
          <p:cNvPicPr>
            <a:picLocks noChangeAspect="1"/>
          </p:cNvPicPr>
          <p:nvPr userDrawn="1"/>
        </p:nvPicPr>
        <p:blipFill>
          <a:blip r:embed="rId2"/>
          <a:stretch>
            <a:fillRect/>
          </a:stretch>
        </p:blipFill>
        <p:spPr>
          <a:xfrm>
            <a:off x="0" y="0"/>
            <a:ext cx="12192000" cy="2948517"/>
          </a:xfrm>
          <a:prstGeom prst="rect">
            <a:avLst/>
          </a:prstGeom>
          <a:noFill/>
          <a:ln w="9525">
            <a:noFill/>
          </a:ln>
        </p:spPr>
      </p:pic>
      <p:pic>
        <p:nvPicPr>
          <p:cNvPr id="7171" name="图片 23" descr="荣德基.png"/>
          <p:cNvPicPr>
            <a:picLocks noChangeAspect="1"/>
          </p:cNvPicPr>
          <p:nvPr userDrawn="1"/>
        </p:nvPicPr>
        <p:blipFill>
          <a:blip r:embed="rId3"/>
          <a:stretch>
            <a:fillRect/>
          </a:stretch>
        </p:blipFill>
        <p:spPr>
          <a:xfrm>
            <a:off x="207433" y="4233"/>
            <a:ext cx="1794933" cy="698500"/>
          </a:xfrm>
          <a:prstGeom prst="rect">
            <a:avLst/>
          </a:prstGeom>
          <a:noFill/>
          <a:ln w="9525">
            <a:noFill/>
          </a:ln>
        </p:spPr>
      </p:pic>
      <p:grpSp>
        <p:nvGrpSpPr>
          <p:cNvPr id="7172" name="组合 3"/>
          <p:cNvGrpSpPr/>
          <p:nvPr userDrawn="1"/>
        </p:nvGrpSpPr>
        <p:grpSpPr>
          <a:xfrm>
            <a:off x="-35983" y="5363633"/>
            <a:ext cx="12238567" cy="1490133"/>
            <a:chOff x="-26988" y="4022725"/>
            <a:chExt cx="9178926" cy="1117600"/>
          </a:xfrm>
        </p:grpSpPr>
        <p:cxnSp>
          <p:nvCxnSpPr>
            <p:cNvPr id="5" name="直接连接符 12"/>
            <p:cNvCxnSpPr/>
            <p:nvPr/>
          </p:nvCxnSpPr>
          <p:spPr>
            <a:xfrm>
              <a:off x="-26988" y="4313238"/>
              <a:ext cx="484188" cy="466725"/>
            </a:xfrm>
            <a:prstGeom prst="line">
              <a:avLst/>
            </a:prstGeom>
            <a:ln w="12700">
              <a:solidFill>
                <a:srgbClr val="532F75"/>
              </a:solidFill>
            </a:ln>
          </p:spPr>
          <p:style>
            <a:lnRef idx="1">
              <a:schemeClr val="accent1"/>
            </a:lnRef>
            <a:fillRef idx="0">
              <a:schemeClr val="accent1"/>
            </a:fillRef>
            <a:effectRef idx="0">
              <a:schemeClr val="accent1"/>
            </a:effectRef>
            <a:fontRef idx="minor">
              <a:schemeClr val="tx1"/>
            </a:fontRef>
          </p:style>
        </p:cxnSp>
        <p:pic>
          <p:nvPicPr>
            <p:cNvPr id="7174" name="图片 41" descr="笔.png"/>
            <p:cNvPicPr>
              <a:picLocks noChangeAspect="1"/>
            </p:cNvPicPr>
            <p:nvPr userDrawn="1"/>
          </p:nvPicPr>
          <p:blipFill>
            <a:blip r:embed="rId4"/>
            <a:stretch>
              <a:fillRect/>
            </a:stretch>
          </p:blipFill>
          <p:spPr>
            <a:xfrm>
              <a:off x="8629650" y="4022725"/>
              <a:ext cx="473075" cy="792163"/>
            </a:xfrm>
            <a:prstGeom prst="rect">
              <a:avLst/>
            </a:prstGeom>
            <a:noFill/>
            <a:ln w="9525">
              <a:noFill/>
            </a:ln>
          </p:spPr>
        </p:pic>
        <p:cxnSp>
          <p:nvCxnSpPr>
            <p:cNvPr id="7" name="直接连接符 6"/>
            <p:cNvCxnSpPr/>
            <p:nvPr/>
          </p:nvCxnSpPr>
          <p:spPr>
            <a:xfrm>
              <a:off x="457200" y="4779963"/>
              <a:ext cx="8172450" cy="0"/>
            </a:xfrm>
            <a:prstGeom prst="line">
              <a:avLst/>
            </a:prstGeom>
            <a:ln w="12700">
              <a:solidFill>
                <a:srgbClr val="532F75"/>
              </a:solidFill>
            </a:ln>
          </p:spPr>
          <p:style>
            <a:lnRef idx="1">
              <a:schemeClr val="accent1"/>
            </a:lnRef>
            <a:fillRef idx="0">
              <a:schemeClr val="accent1"/>
            </a:fillRef>
            <a:effectRef idx="0">
              <a:schemeClr val="accent1"/>
            </a:effectRef>
            <a:fontRef idx="minor">
              <a:schemeClr val="tx1"/>
            </a:fontRef>
          </p:style>
        </p:cxnSp>
        <p:pic>
          <p:nvPicPr>
            <p:cNvPr id="7176" name="Picture 21"/>
            <p:cNvPicPr>
              <a:picLocks noChangeAspect="1"/>
            </p:cNvPicPr>
            <p:nvPr userDrawn="1"/>
          </p:nvPicPr>
          <p:blipFill>
            <a:blip r:embed="rId5"/>
            <a:stretch>
              <a:fillRect/>
            </a:stretch>
          </p:blipFill>
          <p:spPr>
            <a:xfrm>
              <a:off x="8419605" y="4736003"/>
              <a:ext cx="732333" cy="404322"/>
            </a:xfrm>
            <a:prstGeom prst="rect">
              <a:avLst/>
            </a:prstGeom>
            <a:noFill/>
            <a:ln w="9525">
              <a:noFill/>
            </a:ln>
          </p:spPr>
        </p:pic>
      </p:gr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endParaRPr kumimoji="1" lang="zh-CN" altLang="en-US" smtClean="0"/>
          </a:p>
        </p:txBody>
      </p:sp>
      <p:sp>
        <p:nvSpPr>
          <p:cNvPr id="4" name="日期占位符 3"/>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28DF75C-3771-8944-8E3B-180182512A18}"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tags" Target="../tags/tag72.xml"/><Relationship Id="rId21" Type="http://schemas.openxmlformats.org/officeDocument/2006/relationships/tags" Target="../tags/tag71.xml"/><Relationship Id="rId20" Type="http://schemas.openxmlformats.org/officeDocument/2006/relationships/tags" Target="../tags/tag70.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4" Type="http://schemas.openxmlformats.org/officeDocument/2006/relationships/theme" Target="../theme/theme3.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2" Type="http://schemas.openxmlformats.org/officeDocument/2006/relationships/theme" Target="../theme/theme4.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0E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F0E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幼圆" panose="0201050906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BF0E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DF75C-3771-8944-8E3B-180182512A18}"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3EA52-8115-0948-A92C-7EEB91E45C6E}"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DF75C-3771-8944-8E3B-180182512A18}"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7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9.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9.png"/><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1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5.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9.png"/><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7.xml"/><Relationship Id="rId1" Type="http://schemas.openxmlformats.org/officeDocument/2006/relationships/tags" Target="../tags/tag7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8.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image" Target="../media/image29.png"/><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1.xml"/><Relationship Id="rId2" Type="http://schemas.openxmlformats.org/officeDocument/2006/relationships/image" Target="../media/image18.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5.png"/><Relationship Id="rId3" Type="http://schemas.openxmlformats.org/officeDocument/2006/relationships/image" Target="../media/image17.png"/><Relationship Id="rId2" Type="http://schemas.openxmlformats.org/officeDocument/2006/relationships/image" Target="../media/image1.sv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25425" y="318135"/>
            <a:ext cx="11755755" cy="6101715"/>
          </a:xfrm>
          <a:prstGeom prst="rect">
            <a:avLst/>
          </a:prstGeom>
        </p:spPr>
      </p:pic>
      <p:sp>
        <p:nvSpPr>
          <p:cNvPr id="5" name="流程图: 终止 4"/>
          <p:cNvSpPr/>
          <p:nvPr/>
        </p:nvSpPr>
        <p:spPr>
          <a:xfrm>
            <a:off x="7469505" y="647065"/>
            <a:ext cx="1143000" cy="398780"/>
          </a:xfrm>
          <a:prstGeom prst="flowChartTerminator">
            <a:avLst/>
          </a:prstGeom>
          <a:noFill/>
          <a:ln>
            <a:solidFill>
              <a:srgbClr val="C7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终止 5"/>
          <p:cNvSpPr/>
          <p:nvPr/>
        </p:nvSpPr>
        <p:spPr>
          <a:xfrm>
            <a:off x="6111240" y="1337310"/>
            <a:ext cx="5507990" cy="398780"/>
          </a:xfrm>
          <a:prstGeom prst="flowChartTerminator">
            <a:avLst/>
          </a:prstGeom>
          <a:noFill/>
          <a:ln>
            <a:solidFill>
              <a:srgbClr val="C7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流程图: 终止 8"/>
          <p:cNvSpPr/>
          <p:nvPr/>
        </p:nvSpPr>
        <p:spPr>
          <a:xfrm>
            <a:off x="8849360" y="3105150"/>
            <a:ext cx="1444625" cy="398780"/>
          </a:xfrm>
          <a:prstGeom prst="flowChartTerminator">
            <a:avLst/>
          </a:prstGeom>
          <a:noFill/>
          <a:ln>
            <a:solidFill>
              <a:srgbClr val="C7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流程图: 终止 9"/>
          <p:cNvSpPr/>
          <p:nvPr/>
        </p:nvSpPr>
        <p:spPr>
          <a:xfrm>
            <a:off x="8827770" y="4204335"/>
            <a:ext cx="2004695" cy="398780"/>
          </a:xfrm>
          <a:prstGeom prst="flowChartTerminator">
            <a:avLst/>
          </a:prstGeom>
          <a:noFill/>
          <a:ln>
            <a:solidFill>
              <a:srgbClr val="C7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流程图: 终止 10"/>
          <p:cNvSpPr/>
          <p:nvPr/>
        </p:nvSpPr>
        <p:spPr>
          <a:xfrm>
            <a:off x="6111240" y="4970145"/>
            <a:ext cx="3104515" cy="398780"/>
          </a:xfrm>
          <a:prstGeom prst="flowChartTerminator">
            <a:avLst/>
          </a:prstGeom>
          <a:noFill/>
          <a:ln>
            <a:solidFill>
              <a:srgbClr val="C7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90" y="-9525"/>
            <a:ext cx="12191365" cy="6887210"/>
          </a:xfrm>
          <a:prstGeom prst="rect">
            <a:avLst/>
          </a:prstGeom>
          <a:noFill/>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3057" t="19086" r="19002"/>
          <a:stretch>
            <a:fillRect/>
          </a:stretch>
        </p:blipFill>
        <p:spPr>
          <a:xfrm>
            <a:off x="10904855" y="5541010"/>
            <a:ext cx="1287145" cy="1210310"/>
          </a:xfrm>
          <a:prstGeom prst="rect">
            <a:avLst/>
          </a:prstGeom>
        </p:spPr>
      </p:pic>
      <p:sp>
        <p:nvSpPr>
          <p:cNvPr id="6" name="文本框 5"/>
          <p:cNvSpPr txBox="1"/>
          <p:nvPr/>
        </p:nvSpPr>
        <p:spPr>
          <a:xfrm>
            <a:off x="0" y="165100"/>
            <a:ext cx="12015470" cy="2030095"/>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t">
            <a:spAutoFit/>
          </a:bodyPr>
          <a:p>
            <a:pPr fontAlgn="auto">
              <a:lnSpc>
                <a:spcPct val="150000"/>
              </a:lnSpc>
            </a:pPr>
            <a:r>
              <a:rPr lang="zh-CN" altLang="en-US" sz="2800">
                <a:latin typeface="Arial" panose="020B0604020202020204" pitchFamily="34" charset="0"/>
                <a:cs typeface="Arial" panose="020B0604020202020204" pitchFamily="34" charset="0"/>
              </a:rPr>
              <a:t>Policeman: Is there anything else? Our police</a:t>
            </a:r>
            <a:r>
              <a:rPr lang="en-US" altLang="zh-CN" sz="2800">
                <a:latin typeface="Arial" panose="020B0604020202020204" pitchFamily="34" charset="0"/>
                <a:cs typeface="Arial" panose="020B0604020202020204" pitchFamily="34" charset="0"/>
              </a:rPr>
              <a:t> _____</a:t>
            </a:r>
            <a:r>
              <a:rPr lang="zh-CN" altLang="en-US" sz="2800">
                <a:latin typeface="Arial" panose="020B0604020202020204" pitchFamily="34" charset="0"/>
                <a:cs typeface="Arial" panose="020B0604020202020204" pitchFamily="34" charset="0"/>
              </a:rPr>
              <a:t>__ </a:t>
            </a:r>
            <a:r>
              <a:rPr lang="en-US" altLang="zh-CN" sz="2800">
                <a:latin typeface="Arial" panose="020B0604020202020204" pitchFamily="34" charset="0"/>
                <a:cs typeface="Arial" panose="020B0604020202020204" pitchFamily="34" charset="0"/>
              </a:rPr>
              <a:t>(art) </a:t>
            </a:r>
            <a:r>
              <a:rPr lang="zh-CN" altLang="en-US" sz="2800">
                <a:latin typeface="Arial" panose="020B0604020202020204" pitchFamily="34" charset="0"/>
                <a:cs typeface="Arial" panose="020B0604020202020204" pitchFamily="34" charset="0"/>
              </a:rPr>
              <a:t>needs more to </a:t>
            </a:r>
            <a:endParaRPr lang="zh-CN" altLang="en-US" sz="2800">
              <a:latin typeface="Arial" panose="020B0604020202020204" pitchFamily="34" charset="0"/>
              <a:cs typeface="Arial" panose="020B0604020202020204" pitchFamily="34" charset="0"/>
            </a:endParaRPr>
          </a:p>
          <a:p>
            <a:pPr fontAlgn="auto">
              <a:lnSpc>
                <a:spcPct val="150000"/>
              </a:lnSpc>
            </a:pPr>
            <a:r>
              <a:rPr lang="zh-CN" altLang="en-US" sz="2800">
                <a:latin typeface="Arial" panose="020B0604020202020204" pitchFamily="34" charset="0"/>
                <a:cs typeface="Arial" panose="020B0604020202020204" pitchFamily="34" charset="0"/>
              </a:rPr>
              <a:t> </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draw a picture of the </a:t>
            </a:r>
            <a:r>
              <a:rPr lang="en-US" altLang="zh-CN" sz="2800">
                <a:latin typeface="Arial" panose="020B0604020202020204" pitchFamily="34" charset="0"/>
                <a:cs typeface="Arial" panose="020B0604020202020204" pitchFamily="34" charset="0"/>
              </a:rPr>
              <a:t>_________(crime).</a:t>
            </a:r>
            <a:endParaRPr lang="en-US" altLang="zh-CN" sz="2800">
              <a:latin typeface="Arial" panose="020B0604020202020204" pitchFamily="34" charset="0"/>
              <a:cs typeface="Arial" panose="020B0604020202020204" pitchFamily="34" charset="0"/>
            </a:endParaRPr>
          </a:p>
          <a:p>
            <a:pPr fontAlgn="auto">
              <a:lnSpc>
                <a:spcPct val="150000"/>
              </a:lnSpc>
            </a:pPr>
            <a:r>
              <a:rPr lang="zh-CN" altLang="en-US" sz="2800">
                <a:latin typeface="Arial" panose="020B0604020202020204" pitchFamily="34" charset="0"/>
                <a:cs typeface="Arial" panose="020B0604020202020204" pitchFamily="34" charset="0"/>
              </a:rPr>
              <a:t>M</a:t>
            </a:r>
            <a:r>
              <a:rPr lang="en-US" altLang="zh-CN" sz="2800">
                <a:latin typeface="Arial" panose="020B0604020202020204" pitchFamily="34" charset="0"/>
                <a:cs typeface="Arial" panose="020B0604020202020204" pitchFamily="34" charset="0"/>
              </a:rPr>
              <a:t>r</a:t>
            </a:r>
            <a:r>
              <a:rPr lang="zh-CN" altLang="en-US" sz="2800">
                <a:latin typeface="Arial" panose="020B0604020202020204" pitchFamily="34" charset="0"/>
                <a:cs typeface="Arial" panose="020B0604020202020204" pitchFamily="34" charset="0"/>
              </a:rPr>
              <a:t> Li: Oh, he wears glasses and </a:t>
            </a:r>
            <a:r>
              <a:rPr lang="en-US" altLang="zh-CN" sz="2800">
                <a:latin typeface="Arial" panose="020B0604020202020204" pitchFamily="34" charset="0"/>
                <a:cs typeface="Arial" panose="020B0604020202020204" pitchFamily="34" charset="0"/>
              </a:rPr>
              <a:t>a pair of </a:t>
            </a:r>
            <a:r>
              <a:rPr lang="zh-CN" altLang="en-US" sz="2800">
                <a:latin typeface="Arial" panose="020B0604020202020204" pitchFamily="34" charset="0"/>
                <a:cs typeface="Arial" panose="020B0604020202020204" pitchFamily="34" charset="0"/>
              </a:rPr>
              <a:t>blue</a:t>
            </a:r>
            <a:r>
              <a:rPr lang="en-US" altLang="zh-CN" sz="2800">
                <a:latin typeface="Arial" panose="020B0604020202020204" pitchFamily="34" charset="0"/>
                <a:cs typeface="Arial" panose="020B0604020202020204" pitchFamily="34" charset="0"/>
              </a:rPr>
              <a:t> _____ (jeans).</a:t>
            </a:r>
            <a:endParaRPr lang="zh-CN" altLang="en-US" sz="2800">
              <a:latin typeface="Arial" panose="020B0604020202020204" pitchFamily="34" charset="0"/>
              <a:cs typeface="Arial" panose="020B0604020202020204" pitchFamily="34" charset="0"/>
            </a:endParaRPr>
          </a:p>
        </p:txBody>
      </p:sp>
      <p:sp>
        <p:nvSpPr>
          <p:cNvPr id="7" name="文本框 6"/>
          <p:cNvSpPr txBox="1"/>
          <p:nvPr/>
        </p:nvSpPr>
        <p:spPr>
          <a:xfrm>
            <a:off x="7395210" y="349250"/>
            <a:ext cx="1002665" cy="521970"/>
          </a:xfrm>
          <a:prstGeom prst="rect">
            <a:avLst/>
          </a:prstGeom>
          <a:noFill/>
        </p:spPr>
        <p:txBody>
          <a:bodyPr wrap="square" rtlCol="0">
            <a:spAutoFit/>
          </a:bodyPr>
          <a:p>
            <a:r>
              <a:rPr lang="en-US" altLang="zh-CN" sz="2800">
                <a:solidFill>
                  <a:srgbClr val="0000FF"/>
                </a:solidFill>
                <a:latin typeface="Arial" panose="020B0604020202020204" pitchFamily="34" charset="0"/>
                <a:cs typeface="Arial" panose="020B0604020202020204" pitchFamily="34" charset="0"/>
              </a:rPr>
              <a:t>artist</a:t>
            </a:r>
            <a:endParaRPr lang="en-US" altLang="zh-CN" sz="2800">
              <a:solidFill>
                <a:srgbClr val="0000FF"/>
              </a:solidFill>
              <a:latin typeface="Arial" panose="020B0604020202020204" pitchFamily="34" charset="0"/>
              <a:cs typeface="Arial" panose="020B0604020202020204" pitchFamily="34" charset="0"/>
            </a:endParaRPr>
          </a:p>
        </p:txBody>
      </p:sp>
      <p:sp>
        <p:nvSpPr>
          <p:cNvPr id="19" name="文本框 18"/>
          <p:cNvSpPr txBox="1"/>
          <p:nvPr/>
        </p:nvSpPr>
        <p:spPr>
          <a:xfrm>
            <a:off x="5351780" y="989330"/>
            <a:ext cx="1488440" cy="521970"/>
          </a:xfrm>
          <a:prstGeom prst="rect">
            <a:avLst/>
          </a:prstGeom>
          <a:noFill/>
        </p:spPr>
        <p:txBody>
          <a:bodyPr wrap="square" rtlCol="0">
            <a:spAutoFit/>
          </a:bodyPr>
          <a:p>
            <a:r>
              <a:rPr lang="en-US" altLang="zh-CN" sz="2800">
                <a:solidFill>
                  <a:srgbClr val="0000FF"/>
                </a:solidFill>
                <a:latin typeface="Arial" panose="020B0604020202020204" pitchFamily="34" charset="0"/>
                <a:cs typeface="Arial" panose="020B0604020202020204" pitchFamily="34" charset="0"/>
              </a:rPr>
              <a:t>criminal</a:t>
            </a:r>
            <a:endParaRPr lang="en-US" altLang="zh-CN" sz="2800">
              <a:solidFill>
                <a:srgbClr val="0000FF"/>
              </a:solidFill>
              <a:latin typeface="Arial" panose="020B0604020202020204" pitchFamily="34" charset="0"/>
              <a:cs typeface="Arial" panose="020B0604020202020204" pitchFamily="34" charset="0"/>
            </a:endParaRPr>
          </a:p>
        </p:txBody>
      </p:sp>
      <p:sp>
        <p:nvSpPr>
          <p:cNvPr id="20" name="文本框 19"/>
          <p:cNvSpPr txBox="1"/>
          <p:nvPr/>
        </p:nvSpPr>
        <p:spPr>
          <a:xfrm>
            <a:off x="7470775" y="1608455"/>
            <a:ext cx="114300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jeans</a:t>
            </a:r>
            <a:endParaRPr lang="en-US" altLang="zh-CN" sz="2800">
              <a:solidFill>
                <a:srgbClr val="FF0000"/>
              </a:solidFill>
              <a:latin typeface="Arial" panose="020B0604020202020204" pitchFamily="34" charset="0"/>
              <a:cs typeface="Arial" panose="020B0604020202020204" pitchFamily="34" charset="0"/>
            </a:endParaRPr>
          </a:p>
        </p:txBody>
      </p:sp>
      <p:sp>
        <p:nvSpPr>
          <p:cNvPr id="21" name="文本框 20"/>
          <p:cNvSpPr txBox="1"/>
          <p:nvPr/>
        </p:nvSpPr>
        <p:spPr>
          <a:xfrm>
            <a:off x="438150" y="2392045"/>
            <a:ext cx="11139170" cy="181483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pPr algn="l"/>
            <a:r>
              <a:rPr lang="en-US" altLang="zh-CN" sz="2800">
                <a:solidFill>
                  <a:schemeClr val="tx1"/>
                </a:solidFill>
                <a:latin typeface="Arial" panose="020B0604020202020204" pitchFamily="34" charset="0"/>
                <a:cs typeface="Arial" panose="020B0604020202020204" pitchFamily="34" charset="0"/>
                <a:sym typeface="+mn-ea"/>
              </a:rPr>
              <a:t>3.</a:t>
            </a:r>
            <a:r>
              <a:rPr lang="zh-CN" altLang="en-US" sz="2800">
                <a:solidFill>
                  <a:schemeClr val="tx1"/>
                </a:solidFill>
                <a:latin typeface="Arial" panose="020B0604020202020204" pitchFamily="34" charset="0"/>
                <a:cs typeface="Arial" panose="020B0604020202020204" pitchFamily="34" charset="0"/>
                <a:sym typeface="+mn-ea"/>
              </a:rPr>
              <a:t>artist </a:t>
            </a:r>
            <a:r>
              <a:rPr lang="en-US" altLang="zh-CN" sz="2800">
                <a:solidFill>
                  <a:schemeClr val="tx1"/>
                </a:solidFill>
                <a:latin typeface="Arial" panose="020B0604020202020204" pitchFamily="34" charset="0"/>
                <a:cs typeface="Arial" panose="020B0604020202020204" pitchFamily="34" charset="0"/>
                <a:sym typeface="+mn-ea"/>
              </a:rPr>
              <a:t>      </a:t>
            </a:r>
            <a:r>
              <a:rPr lang="zh-CN" altLang="en-US" sz="2800">
                <a:solidFill>
                  <a:schemeClr val="tx1"/>
                </a:solidFill>
                <a:latin typeface="Arial" panose="020B0604020202020204" pitchFamily="34" charset="0"/>
                <a:cs typeface="Arial" panose="020B0604020202020204" pitchFamily="34" charset="0"/>
                <a:sym typeface="+mn-ea"/>
              </a:rPr>
              <a:t>n.</a:t>
            </a:r>
            <a:r>
              <a:rPr lang="zh-CN" altLang="en-US" sz="2800">
                <a:solidFill>
                  <a:schemeClr val="tx1"/>
                </a:solidFill>
                <a:latin typeface="黑体" panose="02010609060101010101" charset="-122"/>
                <a:ea typeface="黑体" panose="02010609060101010101" charset="-122"/>
                <a:cs typeface="Arial" panose="020B0604020202020204" pitchFamily="34" charset="0"/>
                <a:sym typeface="+mn-ea"/>
              </a:rPr>
              <a:t>艺术家</a:t>
            </a:r>
            <a:r>
              <a:rPr lang="en-US" altLang="zh-CN" sz="2800">
                <a:solidFill>
                  <a:schemeClr val="tx1"/>
                </a:solidFill>
                <a:latin typeface="黑体" panose="02010609060101010101" charset="-122"/>
                <a:ea typeface="黑体" panose="02010609060101010101" charset="-122"/>
                <a:cs typeface="Arial" panose="020B0604020202020204" pitchFamily="34" charset="0"/>
                <a:sym typeface="+mn-ea"/>
              </a:rPr>
              <a:t>   </a:t>
            </a:r>
            <a:r>
              <a:rPr lang="zh-CN" altLang="en-US" sz="2800">
                <a:solidFill>
                  <a:schemeClr val="tx1"/>
                </a:solidFill>
                <a:latin typeface="Arial" panose="020B0604020202020204" pitchFamily="34" charset="0"/>
                <a:cs typeface="Arial" panose="020B0604020202020204" pitchFamily="34" charset="0"/>
                <a:sym typeface="+mn-ea"/>
              </a:rPr>
              <a:t>police artist</a:t>
            </a:r>
            <a:r>
              <a:rPr lang="en-US" altLang="zh-CN" sz="2800">
                <a:solidFill>
                  <a:schemeClr val="tx1"/>
                </a:solidFill>
                <a:latin typeface="Arial" panose="020B0604020202020204" pitchFamily="34" charset="0"/>
                <a:cs typeface="Arial" panose="020B0604020202020204" pitchFamily="34" charset="0"/>
                <a:sym typeface="+mn-ea"/>
              </a:rPr>
              <a:t>  </a:t>
            </a:r>
            <a:r>
              <a:rPr lang="en-US" altLang="zh-CN" sz="2800">
                <a:solidFill>
                  <a:schemeClr val="tx1"/>
                </a:solidFill>
                <a:latin typeface="黑体" panose="02010609060101010101" charset="-122"/>
                <a:ea typeface="黑体" panose="02010609060101010101" charset="-122"/>
                <a:cs typeface="Arial" panose="020B0604020202020204" pitchFamily="34" charset="0"/>
                <a:sym typeface="+mn-ea"/>
              </a:rPr>
              <a:t>警察素描艺术家</a:t>
            </a:r>
            <a:endParaRPr lang="en-US" altLang="zh-CN" sz="2800">
              <a:solidFill>
                <a:schemeClr val="tx1"/>
              </a:solidFill>
              <a:latin typeface="黑体" panose="02010609060101010101" charset="-122"/>
              <a:ea typeface="黑体" panose="02010609060101010101" charset="-122"/>
              <a:cs typeface="Arial" panose="020B0604020202020204" pitchFamily="34" charset="0"/>
              <a:sym typeface="+mn-ea"/>
            </a:endParaRPr>
          </a:p>
          <a:p>
            <a:pPr algn="l"/>
            <a:r>
              <a:rPr lang="en-US" altLang="zh-CN" sz="2800">
                <a:latin typeface="Arial" panose="020B0604020202020204" pitchFamily="34" charset="0"/>
                <a:cs typeface="Arial" panose="020B0604020202020204" pitchFamily="34" charset="0"/>
                <a:sym typeface="+mn-ea"/>
              </a:rPr>
              <a:t>4.</a:t>
            </a:r>
            <a:r>
              <a:rPr lang="zh-CN" altLang="en-US" sz="2800">
                <a:latin typeface="Arial" panose="020B0604020202020204" pitchFamily="34" charset="0"/>
                <a:cs typeface="Arial" panose="020B0604020202020204" pitchFamily="34" charset="0"/>
                <a:sym typeface="+mn-ea"/>
              </a:rPr>
              <a:t>criminal </a:t>
            </a:r>
            <a:r>
              <a:rPr lang="en-US" altLang="zh-CN" sz="2800">
                <a:latin typeface="Arial" panose="020B0604020202020204" pitchFamily="34" charset="0"/>
                <a:cs typeface="Arial" panose="020B0604020202020204" pitchFamily="34" charset="0"/>
                <a:sym typeface="+mn-ea"/>
              </a:rPr>
              <a:t> </a:t>
            </a:r>
            <a:r>
              <a:rPr lang="zh-CN" altLang="en-US" sz="2800">
                <a:latin typeface="Arial" panose="020B0604020202020204" pitchFamily="34" charset="0"/>
                <a:cs typeface="Arial" panose="020B0604020202020204" pitchFamily="34" charset="0"/>
                <a:sym typeface="+mn-ea"/>
              </a:rPr>
              <a:t>n.</a:t>
            </a:r>
            <a:r>
              <a:rPr lang="zh-CN" altLang="en-US" sz="2800">
                <a:latin typeface="黑体" panose="02010609060101010101" charset="-122"/>
                <a:ea typeface="黑体" panose="02010609060101010101" charset="-122"/>
                <a:cs typeface="Arial" panose="020B0604020202020204" pitchFamily="34" charset="0"/>
                <a:sym typeface="+mn-ea"/>
              </a:rPr>
              <a:t>罪犯</a:t>
            </a:r>
            <a:endParaRPr lang="zh-CN" altLang="en-US" sz="2800">
              <a:latin typeface="黑体" panose="02010609060101010101" charset="-122"/>
              <a:ea typeface="黑体" panose="02010609060101010101" charset="-122"/>
              <a:cs typeface="Arial" panose="020B0604020202020204" pitchFamily="34" charset="0"/>
            </a:endParaRPr>
          </a:p>
          <a:p>
            <a:pPr algn="l"/>
            <a:r>
              <a:rPr lang="en-US" altLang="zh-CN" sz="2800">
                <a:latin typeface="Arial" panose="020B0604020202020204" pitchFamily="34" charset="0"/>
                <a:cs typeface="Arial" panose="020B0604020202020204" pitchFamily="34" charset="0"/>
                <a:sym typeface="+mn-ea"/>
              </a:rPr>
              <a:t>   </a:t>
            </a:r>
            <a:r>
              <a:rPr lang="zh-CN" altLang="en-US" sz="2800">
                <a:latin typeface="Arial" panose="020B0604020202020204" pitchFamily="34" charset="0"/>
                <a:cs typeface="Arial" panose="020B0604020202020204" pitchFamily="34" charset="0"/>
                <a:sym typeface="+mn-ea"/>
              </a:rPr>
              <a:t>crime </a:t>
            </a:r>
            <a:r>
              <a:rPr lang="en-US" altLang="zh-CN" sz="2800">
                <a:latin typeface="Arial" panose="020B0604020202020204" pitchFamily="34" charset="0"/>
                <a:cs typeface="Arial" panose="020B0604020202020204" pitchFamily="34" charset="0"/>
                <a:sym typeface="+mn-ea"/>
              </a:rPr>
              <a:t>   </a:t>
            </a:r>
            <a:r>
              <a:rPr lang="zh-CN" altLang="en-US" sz="2800">
                <a:latin typeface="Arial" panose="020B0604020202020204" pitchFamily="34" charset="0"/>
                <a:cs typeface="Arial" panose="020B0604020202020204" pitchFamily="34" charset="0"/>
                <a:sym typeface="+mn-ea"/>
              </a:rPr>
              <a:t>n.</a:t>
            </a:r>
            <a:r>
              <a:rPr lang="zh-CN" altLang="en-US" sz="2800">
                <a:latin typeface="黑体" panose="02010609060101010101" charset="-122"/>
                <a:ea typeface="黑体" panose="02010609060101010101" charset="-122"/>
                <a:cs typeface="Arial" panose="020B0604020202020204" pitchFamily="34" charset="0"/>
                <a:sym typeface="+mn-ea"/>
              </a:rPr>
              <a:t>犯罪</a:t>
            </a:r>
            <a:r>
              <a:rPr lang="en-US" altLang="zh-CN" sz="2800">
                <a:latin typeface="Arial" panose="020B0604020202020204" pitchFamily="34" charset="0"/>
                <a:cs typeface="Arial" panose="020B0604020202020204" pitchFamily="34" charset="0"/>
                <a:sym typeface="+mn-ea"/>
              </a:rPr>
              <a:t>(</a:t>
            </a:r>
            <a:r>
              <a:rPr lang="zh-CN" altLang="en-US" sz="2800">
                <a:latin typeface="黑体" panose="02010609060101010101" charset="-122"/>
                <a:ea typeface="黑体" panose="02010609060101010101" charset="-122"/>
                <a:cs typeface="Arial" panose="020B0604020202020204" pitchFamily="34" charset="0"/>
                <a:sym typeface="+mn-ea"/>
              </a:rPr>
              <a:t>活动</a:t>
            </a:r>
            <a:r>
              <a:rPr lang="zh-CN" altLang="en-US" sz="2800">
                <a:latin typeface="Arial" panose="020B0604020202020204" pitchFamily="34" charset="0"/>
                <a:cs typeface="Arial" panose="020B0604020202020204" pitchFamily="34" charset="0"/>
                <a:sym typeface="+mn-ea"/>
              </a:rPr>
              <a:t>)</a:t>
            </a:r>
            <a:endParaRPr lang="zh-CN" altLang="en-US" sz="2800">
              <a:latin typeface="Arial" panose="020B0604020202020204" pitchFamily="34" charset="0"/>
              <a:cs typeface="Arial" panose="020B0604020202020204" pitchFamily="34" charset="0"/>
              <a:sym typeface="+mn-ea"/>
            </a:endParaRPr>
          </a:p>
          <a:p>
            <a:pPr algn="l"/>
            <a:r>
              <a:rPr lang="en-US" altLang="zh-CN" sz="2800">
                <a:latin typeface="Arial" panose="020B0604020202020204" pitchFamily="34" charset="0"/>
                <a:cs typeface="Arial" panose="020B0604020202020204" pitchFamily="34" charset="0"/>
                <a:sym typeface="+mn-ea"/>
              </a:rPr>
              <a:t>   </a:t>
            </a:r>
            <a:r>
              <a:rPr lang="zh-CN" altLang="en-US" sz="2800">
                <a:latin typeface="Arial" panose="020B0604020202020204" pitchFamily="34" charset="0"/>
                <a:cs typeface="Arial" panose="020B0604020202020204" pitchFamily="34" charset="0"/>
                <a:sym typeface="+mn-ea"/>
              </a:rPr>
              <a:t>commit a crime</a:t>
            </a:r>
            <a:r>
              <a:rPr lang="zh-CN" altLang="en-US" sz="2800">
                <a:latin typeface="黑体" panose="02010609060101010101" charset="-122"/>
                <a:ea typeface="黑体" panose="02010609060101010101" charset="-122"/>
                <a:cs typeface="Arial" panose="020B0604020202020204" pitchFamily="34" charset="0"/>
                <a:sym typeface="+mn-ea"/>
              </a:rPr>
              <a:t>犯罪</a:t>
            </a:r>
            <a:endParaRPr lang="zh-CN" altLang="en-US" sz="2800">
              <a:solidFill>
                <a:schemeClr val="tx1"/>
              </a:solidFill>
              <a:latin typeface="黑体" panose="02010609060101010101" charset="-122"/>
              <a:ea typeface="黑体" panose="02010609060101010101"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1" nodeType="clickEffect">
                                  <p:stCondLst>
                                    <p:cond delay="0"/>
                                  </p:stCondLst>
                                  <p:childTnLst>
                                    <p:set>
                                      <p:cBhvr>
                                        <p:cTn id="18" dur="1" fill="hold">
                                          <p:stCondLst>
                                            <p:cond delay="0"/>
                                          </p:stCondLst>
                                        </p:cTn>
                                        <p:tgtEl>
                                          <p:spTgt spid="21">
                                            <p:txEl>
                                              <p:pRg st="4294967295" end="4294967295"/>
                                            </p:txEl>
                                          </p:spTgt>
                                        </p:tgtEl>
                                        <p:attrNameLst>
                                          <p:attrName>style.visibility</p:attrName>
                                        </p:attrNameLst>
                                      </p:cBhvr>
                                      <p:to>
                                        <p:strVal val="visible"/>
                                      </p:to>
                                    </p:set>
                                    <p:anim calcmode="lin" valueType="num">
                                      <p:cBhvr additive="base">
                                        <p:cTn id="19" dur="500" fill="hold"/>
                                        <p:tgtEl>
                                          <p:spTgt spid="21">
                                            <p:txEl>
                                              <p:pRg st="4294967295" end="429496729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
                                            <p:txEl>
                                              <p:p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1"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1"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anim calcmode="lin" valueType="num">
                                      <p:cBhvr additive="base">
                                        <p:cTn id="31" dur="500" fill="hold"/>
                                        <p:tgtEl>
                                          <p:spTgt spid="21">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1"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 calcmode="lin" valueType="num">
                                      <p:cBhvr additive="base">
                                        <p:cTn id="37" dur="5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1" nodeType="clickEffect">
                                  <p:stCondLst>
                                    <p:cond delay="0"/>
                                  </p:stCondLst>
                                  <p:childTnLst>
                                    <p:set>
                                      <p:cBhvr>
                                        <p:cTn id="42" dur="1" fill="hold">
                                          <p:stCondLst>
                                            <p:cond delay="0"/>
                                          </p:stCondLst>
                                        </p:cTn>
                                        <p:tgtEl>
                                          <p:spTgt spid="21">
                                            <p:txEl>
                                              <p:pRg st="3" end="3"/>
                                            </p:txEl>
                                          </p:spTgt>
                                        </p:tgtEl>
                                        <p:attrNameLst>
                                          <p:attrName>style.visibility</p:attrName>
                                        </p:attrNameLst>
                                      </p:cBhvr>
                                      <p:to>
                                        <p:strVal val="visible"/>
                                      </p:to>
                                    </p:set>
                                    <p:anim calcmode="lin" valueType="num">
                                      <p:cBhvr additive="base">
                                        <p:cTn id="43" dur="500" fill="hold"/>
                                        <p:tgtEl>
                                          <p:spTgt spid="21">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P spid="21" grpId="1" bldLvl="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10235" y="158750"/>
            <a:ext cx="11581765" cy="2676525"/>
          </a:xfrm>
          <a:prstGeom prst="rect">
            <a:avLst/>
          </a:prstGeom>
          <a:noFill/>
        </p:spPr>
        <p:txBody>
          <a:bodyPr wrap="square" rtlCol="0" anchor="t">
            <a:spAutoFit/>
          </a:bodyPr>
          <a:p>
            <a:r>
              <a:rPr lang="zh-CN" altLang="en-US" sz="2800" kern="0">
                <a:solidFill>
                  <a:schemeClr val="tx1"/>
                </a:solidFill>
                <a:uFillTx/>
                <a:latin typeface="Arial" panose="020B0604020202020204" pitchFamily="34" charset="0"/>
                <a:cs typeface="Arial" panose="020B0604020202020204" pitchFamily="34" charset="0"/>
                <a:sym typeface="+mn-ea"/>
              </a:rPr>
              <a:t>Policeman: O</a:t>
            </a:r>
            <a:r>
              <a:rPr lang="en-US" altLang="zh-CN" sz="2800" kern="0">
                <a:solidFill>
                  <a:schemeClr val="tx1"/>
                </a:solidFill>
                <a:uFillTx/>
                <a:latin typeface="Arial" panose="020B0604020202020204" pitchFamily="34" charset="0"/>
                <a:cs typeface="Arial" panose="020B0604020202020204" pitchFamily="34" charset="0"/>
                <a:sym typeface="+mn-ea"/>
              </a:rPr>
              <a:t>K</a:t>
            </a:r>
            <a:r>
              <a:rPr lang="zh-CN" altLang="en-US" sz="2800" kern="0">
                <a:solidFill>
                  <a:schemeClr val="tx1"/>
                </a:solidFill>
                <a:uFillTx/>
                <a:latin typeface="Arial" panose="020B0604020202020204" pitchFamily="34" charset="0"/>
                <a:cs typeface="Arial" panose="020B0604020202020204" pitchFamily="34" charset="0"/>
                <a:sym typeface="+mn-ea"/>
              </a:rPr>
              <a:t>, where did you meet him?</a:t>
            </a:r>
            <a:endParaRPr lang="zh-CN" altLang="en-US" sz="2800" kern="0">
              <a:solidFill>
                <a:schemeClr val="tx1"/>
              </a:solidFill>
              <a:uFillTx/>
              <a:latin typeface="Arial" panose="020B0604020202020204" pitchFamily="34" charset="0"/>
              <a:cs typeface="Arial" panose="020B0604020202020204" pitchFamily="34" charset="0"/>
            </a:endParaRPr>
          </a:p>
          <a:p>
            <a:r>
              <a:rPr lang="zh-CN" altLang="en-US" sz="2800" kern="0">
                <a:solidFill>
                  <a:schemeClr val="tx1"/>
                </a:solidFill>
                <a:uFillTx/>
                <a:latin typeface="Arial" panose="020B0604020202020204" pitchFamily="34" charset="0"/>
                <a:cs typeface="Arial" panose="020B0604020202020204" pitchFamily="34" charset="0"/>
              </a:rPr>
              <a:t>M</a:t>
            </a:r>
            <a:r>
              <a:rPr lang="en-US" altLang="zh-CN" sz="2800" kern="0">
                <a:solidFill>
                  <a:schemeClr val="tx1"/>
                </a:solidFill>
                <a:uFillTx/>
                <a:latin typeface="Arial" panose="020B0604020202020204" pitchFamily="34" charset="0"/>
                <a:cs typeface="Arial" panose="020B0604020202020204" pitchFamily="34" charset="0"/>
              </a:rPr>
              <a:t>r</a:t>
            </a:r>
            <a:r>
              <a:rPr lang="zh-CN" altLang="en-US" sz="2800" kern="0">
                <a:solidFill>
                  <a:schemeClr val="tx1"/>
                </a:solidFill>
                <a:uFillTx/>
                <a:latin typeface="Arial" panose="020B0604020202020204" pitchFamily="34" charset="0"/>
                <a:cs typeface="Arial" panose="020B0604020202020204" pitchFamily="34" charset="0"/>
              </a:rPr>
              <a:t> Li: On my </a:t>
            </a:r>
            <a:r>
              <a:rPr lang="en-US" altLang="zh-CN" sz="2800" kern="0">
                <a:solidFill>
                  <a:schemeClr val="tx1"/>
                </a:solidFill>
                <a:uFillTx/>
                <a:latin typeface="Arial" panose="020B0604020202020204" pitchFamily="34" charset="0"/>
                <a:cs typeface="Arial" panose="020B0604020202020204" pitchFamily="34" charset="0"/>
              </a:rPr>
              <a:t>w_____</a:t>
            </a:r>
            <a:r>
              <a:rPr lang="zh-CN" altLang="en-US" sz="2800" kern="0">
                <a:solidFill>
                  <a:schemeClr val="tx1"/>
                </a:solidFill>
                <a:uFillTx/>
                <a:latin typeface="Arial" panose="020B0604020202020204" pitchFamily="34" charset="0"/>
                <a:cs typeface="Arial" panose="020B0604020202020204" pitchFamily="34" charset="0"/>
              </a:rPr>
              <a:t> home. I am a </a:t>
            </a:r>
            <a:r>
              <a:rPr lang="en-US" altLang="zh-CN" sz="2800" kern="0">
                <a:solidFill>
                  <a:schemeClr val="tx1"/>
                </a:solidFill>
                <a:uFillTx/>
                <a:latin typeface="Arial" panose="020B0604020202020204" pitchFamily="34" charset="0"/>
                <a:cs typeface="Arial" panose="020B0604020202020204" pitchFamily="34" charset="0"/>
              </a:rPr>
              <a:t>_______ (sing).</a:t>
            </a:r>
            <a:r>
              <a:rPr lang="zh-CN" altLang="en-US" sz="2800" kern="0">
                <a:solidFill>
                  <a:schemeClr val="tx1"/>
                </a:solidFill>
                <a:uFillTx/>
                <a:latin typeface="Arial" panose="020B0604020202020204" pitchFamily="34" charset="0"/>
                <a:cs typeface="Arial" panose="020B0604020202020204" pitchFamily="34" charset="0"/>
              </a:rPr>
              <a:t> I was invited </a:t>
            </a:r>
            <a:endParaRPr lang="zh-CN" altLang="en-US" sz="2800" kern="0">
              <a:solidFill>
                <a:schemeClr val="tx1"/>
              </a:solidFill>
              <a:uFillTx/>
              <a:latin typeface="Arial" panose="020B0604020202020204" pitchFamily="34" charset="0"/>
              <a:cs typeface="Arial" panose="020B0604020202020204" pitchFamily="34" charset="0"/>
            </a:endParaRPr>
          </a:p>
          <a:p>
            <a:r>
              <a:rPr lang="zh-CN" altLang="en-US" sz="2800" kern="0">
                <a:solidFill>
                  <a:schemeClr val="tx1"/>
                </a:solidFill>
                <a:uFillTx/>
                <a:latin typeface="Arial" panose="020B0604020202020204" pitchFamily="34" charset="0"/>
                <a:cs typeface="Arial" panose="020B0604020202020204" pitchFamily="34" charset="0"/>
              </a:rPr>
              <a:t> </a:t>
            </a:r>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to attend a concert. When I was waiting for my car</a:t>
            </a:r>
            <a:r>
              <a:rPr lang="en-US" altLang="zh-CN" sz="2800" kern="0">
                <a:solidFill>
                  <a:schemeClr val="tx1"/>
                </a:solidFill>
                <a:uFillTx/>
                <a:latin typeface="Arial" panose="020B0604020202020204" pitchFamily="34" charset="0"/>
                <a:cs typeface="Arial" panose="020B0604020202020204" pitchFamily="34" charset="0"/>
              </a:rPr>
              <a:t>,</a:t>
            </a:r>
            <a:r>
              <a:rPr lang="zh-CN" altLang="en-US" sz="2800" kern="0">
                <a:solidFill>
                  <a:schemeClr val="tx1"/>
                </a:solidFill>
                <a:uFillTx/>
                <a:latin typeface="Arial" panose="020B0604020202020204" pitchFamily="34" charset="0"/>
                <a:cs typeface="Arial" panose="020B0604020202020204" pitchFamily="34" charset="0"/>
              </a:rPr>
              <a:t>I </a:t>
            </a:r>
            <a:r>
              <a:rPr lang="en-US" altLang="zh-CN" sz="2800" kern="0">
                <a:solidFill>
                  <a:schemeClr val="tx1"/>
                </a:solidFill>
                <a:uFillTx/>
                <a:latin typeface="Arial" panose="020B0604020202020204" pitchFamily="34" charset="0"/>
                <a:cs typeface="Arial" panose="020B0604020202020204" pitchFamily="34" charset="0"/>
              </a:rPr>
              <a:t>_____ (put) </a:t>
            </a:r>
            <a:endParaRPr lang="en-US" altLang="zh-CN" sz="2800" kern="0">
              <a:solidFill>
                <a:schemeClr val="tx1"/>
              </a:solidFill>
              <a:uFillTx/>
              <a:latin typeface="Arial" panose="020B0604020202020204" pitchFamily="34" charset="0"/>
              <a:cs typeface="Arial" panose="020B0604020202020204" pitchFamily="34" charset="0"/>
            </a:endParaRPr>
          </a:p>
          <a:p>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my bag on the</a:t>
            </a:r>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ground. A man ran past me and took it away.</a:t>
            </a:r>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My </a:t>
            </a:r>
            <a:endParaRPr lang="zh-CN" altLang="en-US" sz="2800" kern="0">
              <a:solidFill>
                <a:schemeClr val="tx1"/>
              </a:solidFill>
              <a:uFillTx/>
              <a:latin typeface="Arial" panose="020B0604020202020204" pitchFamily="34" charset="0"/>
              <a:cs typeface="Arial" panose="020B0604020202020204" pitchFamily="34" charset="0"/>
            </a:endParaRPr>
          </a:p>
          <a:p>
            <a:r>
              <a:rPr lang="zh-CN" altLang="en-US" sz="2800" kern="0">
                <a:solidFill>
                  <a:schemeClr val="tx1"/>
                </a:solidFill>
                <a:uFillTx/>
                <a:latin typeface="Arial" panose="020B0604020202020204" pitchFamily="34" charset="0"/>
                <a:cs typeface="Arial" panose="020B0604020202020204" pitchFamily="34" charset="0"/>
              </a:rPr>
              <a:t> </a:t>
            </a:r>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driver ran after him, but </a:t>
            </a:r>
            <a:r>
              <a:rPr lang="en-US" altLang="zh-CN" sz="2800" kern="0">
                <a:solidFill>
                  <a:schemeClr val="tx1"/>
                </a:solidFill>
                <a:uFillTx/>
                <a:latin typeface="Arial" panose="020B0604020202020204" pitchFamily="34" charset="0"/>
                <a:cs typeface="Arial" panose="020B0604020202020204" pitchFamily="34" charset="0"/>
              </a:rPr>
              <a:t>____ ____ ______(</a:t>
            </a:r>
            <a:r>
              <a:rPr lang="zh-CN" altLang="en-US" sz="2800" kern="0">
                <a:solidFill>
                  <a:schemeClr val="tx1"/>
                </a:solidFill>
                <a:uFillTx/>
                <a:latin typeface="Arial" panose="020B0604020202020204" pitchFamily="34" charset="0"/>
                <a:ea typeface="黑体" panose="02010609060101010101" charset="-122"/>
                <a:cs typeface="Arial" panose="020B0604020202020204" pitchFamily="34" charset="0"/>
              </a:rPr>
              <a:t>在最后</a:t>
            </a:r>
            <a:r>
              <a:rPr lang="en-US" altLang="zh-CN" sz="2800" kern="0">
                <a:solidFill>
                  <a:schemeClr val="tx1"/>
                </a:solidFill>
                <a:uFillTx/>
                <a:latin typeface="Arial" panose="020B0604020202020204" pitchFamily="34" charset="0"/>
                <a:cs typeface="Arial" panose="020B0604020202020204" pitchFamily="34" charset="0"/>
              </a:rPr>
              <a:t>)</a:t>
            </a:r>
            <a:r>
              <a:rPr lang="zh-CN" altLang="en-US" sz="2800" kern="0">
                <a:solidFill>
                  <a:schemeClr val="tx1"/>
                </a:solidFill>
                <a:uFillTx/>
                <a:latin typeface="Arial" panose="020B0604020202020204" pitchFamily="34" charset="0"/>
                <a:cs typeface="Arial" panose="020B0604020202020204" pitchFamily="34" charset="0"/>
              </a:rPr>
              <a:t>, the man </a:t>
            </a:r>
            <a:endParaRPr lang="zh-CN" altLang="en-US" sz="2800" kern="0">
              <a:solidFill>
                <a:schemeClr val="tx1"/>
              </a:solidFill>
              <a:uFillTx/>
              <a:latin typeface="Arial" panose="020B0604020202020204" pitchFamily="34" charset="0"/>
              <a:cs typeface="Arial" panose="020B0604020202020204" pitchFamily="34" charset="0"/>
            </a:endParaRPr>
          </a:p>
          <a:p>
            <a:r>
              <a:rPr lang="zh-CN" altLang="en-US" sz="2800" kern="0">
                <a:solidFill>
                  <a:schemeClr val="tx1"/>
                </a:solidFill>
                <a:uFillTx/>
                <a:latin typeface="Arial" panose="020B0604020202020204" pitchFamily="34" charset="0"/>
                <a:cs typeface="Arial" panose="020B0604020202020204" pitchFamily="34" charset="0"/>
              </a:rPr>
              <a:t> </a:t>
            </a:r>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chose </a:t>
            </a:r>
            <a:r>
              <a:rPr lang="en-US" altLang="zh-CN" sz="2800" kern="0">
                <a:solidFill>
                  <a:schemeClr val="tx1"/>
                </a:solidFill>
                <a:uFillTx/>
                <a:latin typeface="Arial" panose="020B0604020202020204" pitchFamily="34" charset="0"/>
                <a:cs typeface="Arial" panose="020B0604020202020204" pitchFamily="34" charset="0"/>
              </a:rPr>
              <a:t>a</a:t>
            </a:r>
            <a:r>
              <a:rPr lang="zh-CN" altLang="en-US" sz="2800" kern="0">
                <a:solidFill>
                  <a:schemeClr val="tx1"/>
                </a:solidFill>
                <a:uFillTx/>
                <a:latin typeface="Arial" panose="020B0604020202020204" pitchFamily="34" charset="0"/>
                <a:cs typeface="Arial" panose="020B0604020202020204" pitchFamily="34" charset="0"/>
              </a:rPr>
              <a:t>_</a:t>
            </a:r>
            <a:r>
              <a:rPr lang="en-US" altLang="zh-CN" sz="2800" kern="0">
                <a:solidFill>
                  <a:schemeClr val="tx1"/>
                </a:solidFill>
                <a:uFillTx/>
                <a:latin typeface="Arial" panose="020B0604020202020204" pitchFamily="34" charset="0"/>
                <a:cs typeface="Arial" panose="020B0604020202020204" pitchFamily="34" charset="0"/>
              </a:rPr>
              <a:t>_____ </a:t>
            </a:r>
            <a:r>
              <a:rPr lang="zh-CN" altLang="en-US" sz="2800" kern="0">
                <a:solidFill>
                  <a:schemeClr val="tx1"/>
                </a:solidFill>
                <a:uFillTx/>
                <a:latin typeface="Arial" panose="020B0604020202020204" pitchFamily="34" charset="0"/>
                <a:cs typeface="Arial" panose="020B0604020202020204" pitchFamily="34" charset="0"/>
              </a:rPr>
              <a:t>way and disappeared.</a:t>
            </a:r>
            <a:endParaRPr lang="zh-CN" altLang="en-US" sz="2800" kern="0">
              <a:solidFill>
                <a:schemeClr val="tx1"/>
              </a:solidFill>
              <a:uFillTx/>
              <a:latin typeface="Arial" panose="020B0604020202020204" pitchFamily="34" charset="0"/>
              <a:cs typeface="Arial" panose="020B0604020202020204" pitchFamily="34" charset="0"/>
            </a:endParaRPr>
          </a:p>
        </p:txBody>
      </p:sp>
      <p:sp>
        <p:nvSpPr>
          <p:cNvPr id="8" name="文本框 7"/>
          <p:cNvSpPr txBox="1"/>
          <p:nvPr/>
        </p:nvSpPr>
        <p:spPr>
          <a:xfrm>
            <a:off x="3084195" y="578485"/>
            <a:ext cx="1002665" cy="521970"/>
          </a:xfrm>
          <a:prstGeom prst="rect">
            <a:avLst/>
          </a:prstGeom>
          <a:noFill/>
        </p:spPr>
        <p:txBody>
          <a:bodyPr wrap="square" rtlCol="0">
            <a:spAutoFit/>
          </a:bodyPr>
          <a:p>
            <a:r>
              <a:rPr lang="en-US" altLang="zh-CN" sz="2800">
                <a:solidFill>
                  <a:srgbClr val="0000FF"/>
                </a:solidFill>
                <a:latin typeface="Arial" panose="020B0604020202020204" pitchFamily="34" charset="0"/>
                <a:cs typeface="Arial" panose="020B0604020202020204" pitchFamily="34" charset="0"/>
              </a:rPr>
              <a:t>ay</a:t>
            </a:r>
            <a:endParaRPr lang="en-US" altLang="zh-CN" sz="2800">
              <a:solidFill>
                <a:srgbClr val="0000FF"/>
              </a:solidFill>
              <a:latin typeface="Arial" panose="020B0604020202020204" pitchFamily="34" charset="0"/>
              <a:cs typeface="Arial" panose="020B0604020202020204" pitchFamily="34" charset="0"/>
            </a:endParaRPr>
          </a:p>
        </p:txBody>
      </p:sp>
      <p:sp>
        <p:nvSpPr>
          <p:cNvPr id="9" name="文本框 8"/>
          <p:cNvSpPr txBox="1"/>
          <p:nvPr/>
        </p:nvSpPr>
        <p:spPr>
          <a:xfrm>
            <a:off x="6401435" y="578485"/>
            <a:ext cx="120840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singer</a:t>
            </a:r>
            <a:endParaRPr lang="en-US" altLang="zh-CN" sz="2800">
              <a:solidFill>
                <a:srgbClr val="FF0000"/>
              </a:solidFill>
              <a:latin typeface="Arial" panose="020B0604020202020204" pitchFamily="34" charset="0"/>
              <a:cs typeface="Arial" panose="020B0604020202020204" pitchFamily="34" charset="0"/>
            </a:endParaRPr>
          </a:p>
        </p:txBody>
      </p:sp>
      <p:sp>
        <p:nvSpPr>
          <p:cNvPr id="10" name="文本框 9"/>
          <p:cNvSpPr txBox="1"/>
          <p:nvPr/>
        </p:nvSpPr>
        <p:spPr>
          <a:xfrm>
            <a:off x="9924415" y="1006475"/>
            <a:ext cx="92710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put</a:t>
            </a:r>
            <a:endParaRPr lang="en-US" altLang="zh-CN" sz="2800">
              <a:solidFill>
                <a:srgbClr val="FF0000"/>
              </a:solidFill>
              <a:latin typeface="Arial" panose="020B0604020202020204" pitchFamily="34" charset="0"/>
              <a:cs typeface="Arial" panose="020B0604020202020204" pitchFamily="34" charset="0"/>
            </a:endParaRPr>
          </a:p>
        </p:txBody>
      </p:sp>
      <p:sp>
        <p:nvSpPr>
          <p:cNvPr id="11" name="文本框 10"/>
          <p:cNvSpPr txBox="1"/>
          <p:nvPr/>
        </p:nvSpPr>
        <p:spPr>
          <a:xfrm>
            <a:off x="5429250" y="1900555"/>
            <a:ext cx="282384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in     the     end</a:t>
            </a:r>
            <a:endParaRPr lang="en-US" altLang="zh-CN" sz="2800">
              <a:solidFill>
                <a:srgbClr val="FF0000"/>
              </a:solidFill>
              <a:latin typeface="Arial" panose="020B0604020202020204" pitchFamily="34" charset="0"/>
              <a:cs typeface="Arial" panose="020B0604020202020204" pitchFamily="34" charset="0"/>
            </a:endParaRPr>
          </a:p>
        </p:txBody>
      </p:sp>
      <p:sp>
        <p:nvSpPr>
          <p:cNvPr id="12" name="文本框 11"/>
          <p:cNvSpPr txBox="1"/>
          <p:nvPr/>
        </p:nvSpPr>
        <p:spPr>
          <a:xfrm>
            <a:off x="2767965" y="2313305"/>
            <a:ext cx="120713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nother</a:t>
            </a:r>
            <a:endParaRPr lang="en-US" altLang="zh-CN" sz="2800">
              <a:solidFill>
                <a:srgbClr val="FF0000"/>
              </a:solidFill>
              <a:latin typeface="Arial" panose="020B0604020202020204" pitchFamily="34" charset="0"/>
              <a:cs typeface="Arial" panose="020B0604020202020204" pitchFamily="34" charset="0"/>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3057" t="19086" r="19002"/>
          <a:stretch>
            <a:fillRect/>
          </a:stretch>
        </p:blipFill>
        <p:spPr>
          <a:xfrm>
            <a:off x="10904855" y="5541010"/>
            <a:ext cx="1287145" cy="1210310"/>
          </a:xfrm>
          <a:prstGeom prst="rect">
            <a:avLst/>
          </a:prstGeom>
        </p:spPr>
      </p:pic>
      <p:sp>
        <p:nvSpPr>
          <p:cNvPr id="6" name="文本框 5"/>
          <p:cNvSpPr txBox="1"/>
          <p:nvPr/>
        </p:nvSpPr>
        <p:spPr>
          <a:xfrm>
            <a:off x="610235" y="2728595"/>
            <a:ext cx="6663055" cy="1938020"/>
          </a:xfrm>
          <a:prstGeom prst="rect">
            <a:avLst/>
          </a:prstGeom>
          <a:noFill/>
        </p:spPr>
        <p:txBody>
          <a:bodyPr wrap="square" rtlCol="0" anchor="t">
            <a:spAutoFit/>
          </a:bodyPr>
          <a:p>
            <a:pPr algn="l"/>
            <a:r>
              <a:rPr lang="en-US" altLang="zh-CN" sz="2400">
                <a:solidFill>
                  <a:schemeClr val="tx1"/>
                </a:solidFill>
                <a:latin typeface="Arial" panose="020B0604020202020204" pitchFamily="34" charset="0"/>
                <a:cs typeface="Arial" panose="020B0604020202020204" pitchFamily="34" charset="0"/>
                <a:sym typeface="+mn-ea"/>
              </a:rPr>
              <a:t>5.</a:t>
            </a:r>
            <a:r>
              <a:rPr lang="zh-CN" altLang="en-US" sz="2400">
                <a:solidFill>
                  <a:schemeClr val="tx1"/>
                </a:solidFill>
                <a:latin typeface="Arial" panose="020B0604020202020204" pitchFamily="34" charset="0"/>
                <a:cs typeface="Arial" panose="020B0604020202020204" pitchFamily="34" charset="0"/>
                <a:sym typeface="+mn-ea"/>
              </a:rPr>
              <a:t>way n.</a:t>
            </a:r>
            <a:r>
              <a:rPr lang="zh-CN" altLang="en-US" sz="2400">
                <a:solidFill>
                  <a:schemeClr val="tx1"/>
                </a:solidFill>
                <a:latin typeface="黑体" panose="02010609060101010101" charset="-122"/>
                <a:ea typeface="黑体" panose="02010609060101010101" charset="-122"/>
                <a:cs typeface="黑体" panose="02010609060101010101" charset="-122"/>
                <a:sym typeface="+mn-ea"/>
              </a:rPr>
              <a:t>方式;路线</a:t>
            </a:r>
            <a:endParaRPr lang="zh-CN" altLang="en-US" sz="2400">
              <a:solidFill>
                <a:schemeClr val="tx1"/>
              </a:solidFill>
              <a:latin typeface="黑体" panose="02010609060101010101" charset="-122"/>
              <a:ea typeface="黑体" panose="02010609060101010101" charset="-122"/>
              <a:cs typeface="黑体" panose="02010609060101010101" charset="-122"/>
              <a:sym typeface="+mn-ea"/>
            </a:endParaRPr>
          </a:p>
          <a:p>
            <a:pPr algn="l"/>
            <a:r>
              <a:rPr lang="en-US" altLang="zh-CN" sz="2400">
                <a:latin typeface="Arial" panose="020B0604020202020204" pitchFamily="34" charset="0"/>
                <a:cs typeface="Arial" panose="020B0604020202020204" pitchFamily="34" charset="0"/>
                <a:sym typeface="+mn-ea"/>
              </a:rPr>
              <a:t>  </a:t>
            </a:r>
            <a:r>
              <a:rPr lang="zh-CN" altLang="en-US" sz="2400">
                <a:latin typeface="Arial" panose="020B0604020202020204" pitchFamily="34" charset="0"/>
                <a:cs typeface="Arial" panose="020B0604020202020204" pitchFamily="34" charset="0"/>
                <a:sym typeface="+mn-ea"/>
              </a:rPr>
              <a:t>the way of doing sth.</a:t>
            </a:r>
            <a:r>
              <a:rPr lang="zh-CN" altLang="en-US" sz="2400">
                <a:latin typeface="黑体" panose="02010609060101010101" charset="-122"/>
                <a:ea typeface="黑体" panose="02010609060101010101" charset="-122"/>
                <a:cs typeface="Arial" panose="020B0604020202020204" pitchFamily="34" charset="0"/>
                <a:sym typeface="+mn-ea"/>
              </a:rPr>
              <a:t>做某事的方法</a:t>
            </a:r>
            <a:endParaRPr lang="zh-CN" altLang="en-US" sz="2400">
              <a:latin typeface="黑体" panose="02010609060101010101" charset="-122"/>
              <a:ea typeface="黑体" panose="02010609060101010101" charset="-122"/>
              <a:cs typeface="Arial" panose="020B0604020202020204" pitchFamily="34" charset="0"/>
            </a:endParaRPr>
          </a:p>
          <a:p>
            <a:pPr algn="l"/>
            <a:r>
              <a:rPr lang="en-US" altLang="zh-CN" sz="2400">
                <a:latin typeface="Arial" panose="020B0604020202020204" pitchFamily="34" charset="0"/>
                <a:cs typeface="Arial" panose="020B0604020202020204" pitchFamily="34" charset="0"/>
                <a:sym typeface="+mn-ea"/>
              </a:rPr>
              <a:t>  </a:t>
            </a:r>
            <a:r>
              <a:rPr lang="zh-CN" altLang="en-US" sz="2400">
                <a:latin typeface="Arial" panose="020B0604020202020204" pitchFamily="34" charset="0"/>
                <a:cs typeface="Arial" panose="020B0604020202020204" pitchFamily="34" charset="0"/>
                <a:sym typeface="+mn-ea"/>
              </a:rPr>
              <a:t>the </a:t>
            </a:r>
            <a:r>
              <a:rPr lang="en-US" altLang="zh-CN" sz="2400">
                <a:latin typeface="Arial" panose="020B0604020202020204" pitchFamily="34" charset="0"/>
                <a:cs typeface="Arial" panose="020B0604020202020204" pitchFamily="34" charset="0"/>
                <a:sym typeface="+mn-ea"/>
              </a:rPr>
              <a:t>best </a:t>
            </a:r>
            <a:r>
              <a:rPr lang="zh-CN" altLang="en-US" sz="2400">
                <a:latin typeface="Arial" panose="020B0604020202020204" pitchFamily="34" charset="0"/>
                <a:cs typeface="Arial" panose="020B0604020202020204" pitchFamily="34" charset="0"/>
                <a:sym typeface="+mn-ea"/>
              </a:rPr>
              <a:t>way to do sth.</a:t>
            </a:r>
            <a:r>
              <a:rPr lang="en-US" altLang="zh-CN" sz="2400">
                <a:latin typeface="Arial" panose="020B0604020202020204" pitchFamily="34" charset="0"/>
                <a:cs typeface="Arial" panose="020B0604020202020204" pitchFamily="34" charset="0"/>
                <a:sym typeface="+mn-ea"/>
              </a:rPr>
              <a:t> </a:t>
            </a:r>
            <a:r>
              <a:rPr lang="zh-CN" altLang="en-US" sz="2400">
                <a:latin typeface="黑体" panose="02010609060101010101" charset="-122"/>
                <a:ea typeface="黑体" panose="02010609060101010101" charset="-122"/>
                <a:cs typeface="Arial" panose="020B0604020202020204" pitchFamily="34" charset="0"/>
                <a:sym typeface="+mn-ea"/>
              </a:rPr>
              <a:t>做某事的最好的方法</a:t>
            </a:r>
            <a:endParaRPr lang="zh-CN" altLang="en-US" sz="2400">
              <a:latin typeface="黑体" panose="02010609060101010101" charset="-122"/>
              <a:ea typeface="黑体" panose="02010609060101010101" charset="-122"/>
              <a:cs typeface="Arial" panose="020B0604020202020204" pitchFamily="34" charset="0"/>
            </a:endParaRPr>
          </a:p>
          <a:p>
            <a:pPr algn="l"/>
            <a:r>
              <a:rPr lang="en-US" altLang="zh-CN" sz="2400">
                <a:latin typeface="Arial" panose="020B0604020202020204" pitchFamily="34" charset="0"/>
                <a:cs typeface="Arial" panose="020B0604020202020204" pitchFamily="34" charset="0"/>
                <a:sym typeface="+mn-ea"/>
              </a:rPr>
              <a:t>  </a:t>
            </a:r>
            <a:r>
              <a:rPr lang="zh-CN" altLang="en-US" sz="2400">
                <a:latin typeface="Arial" panose="020B0604020202020204" pitchFamily="34" charset="0"/>
                <a:cs typeface="Arial" panose="020B0604020202020204" pitchFamily="34" charset="0"/>
                <a:sym typeface="+mn-ea"/>
              </a:rPr>
              <a:t>on the way to ...</a:t>
            </a:r>
            <a:r>
              <a:rPr lang="zh-CN" altLang="en-US" sz="2400">
                <a:latin typeface="黑体" panose="02010609060101010101" charset="-122"/>
                <a:ea typeface="黑体" panose="02010609060101010101" charset="-122"/>
                <a:cs typeface="Arial" panose="020B0604020202020204" pitchFamily="34" charset="0"/>
                <a:sym typeface="+mn-ea"/>
              </a:rPr>
              <a:t>在去</a:t>
            </a:r>
            <a:r>
              <a:rPr lang="zh-CN" altLang="en-US" sz="2400">
                <a:latin typeface="Arial" panose="020B0604020202020204" pitchFamily="34" charset="0"/>
                <a:cs typeface="Arial" panose="020B0604020202020204" pitchFamily="34" charset="0"/>
                <a:sym typeface="+mn-ea"/>
              </a:rPr>
              <a:t>……</a:t>
            </a:r>
            <a:r>
              <a:rPr lang="zh-CN" altLang="en-US" sz="2400">
                <a:latin typeface="黑体" panose="02010609060101010101" charset="-122"/>
                <a:ea typeface="黑体" panose="02010609060101010101" charset="-122"/>
                <a:cs typeface="Arial" panose="020B0604020202020204" pitchFamily="34" charset="0"/>
                <a:sym typeface="+mn-ea"/>
              </a:rPr>
              <a:t>的路上</a:t>
            </a:r>
            <a:endParaRPr lang="zh-CN" altLang="en-US" sz="2400">
              <a:latin typeface="Arial" panose="020B0604020202020204" pitchFamily="34" charset="0"/>
              <a:cs typeface="Arial" panose="020B0604020202020204" pitchFamily="34" charset="0"/>
            </a:endParaRPr>
          </a:p>
          <a:p>
            <a:pPr algn="l"/>
            <a:r>
              <a:rPr lang="en-US" altLang="zh-CN" sz="2400">
                <a:latin typeface="黑体" panose="02010609060101010101" charset="-122"/>
                <a:ea typeface="黑体" panose="02010609060101010101" charset="-122"/>
                <a:cs typeface="Arial" panose="020B0604020202020204" pitchFamily="34" charset="0"/>
                <a:sym typeface="+mn-ea"/>
              </a:rPr>
              <a:t> </a:t>
            </a:r>
            <a:r>
              <a:rPr lang="zh-CN" altLang="en-US" sz="2400">
                <a:latin typeface="黑体" panose="02010609060101010101" charset="-122"/>
                <a:ea typeface="黑体" panose="02010609060101010101" charset="-122"/>
                <a:cs typeface="Arial" panose="020B0604020202020204" pitchFamily="34" charset="0"/>
                <a:sym typeface="+mn-ea"/>
              </a:rPr>
              <a:t>如果后面是</a:t>
            </a:r>
            <a:r>
              <a:rPr lang="zh-CN" altLang="en-US" sz="2400">
                <a:latin typeface="Arial" panose="020B0604020202020204" pitchFamily="34" charset="0"/>
                <a:cs typeface="Arial" panose="020B0604020202020204" pitchFamily="34" charset="0"/>
                <a:sym typeface="+mn-ea"/>
              </a:rPr>
              <a:t>home, here, there</a:t>
            </a:r>
            <a:r>
              <a:rPr lang="zh-CN" altLang="en-US" sz="2400">
                <a:latin typeface="黑体" panose="02010609060101010101" charset="-122"/>
                <a:ea typeface="黑体" panose="02010609060101010101" charset="-122"/>
                <a:cs typeface="Arial" panose="020B0604020202020204" pitchFamily="34" charset="0"/>
                <a:sym typeface="+mn-ea"/>
              </a:rPr>
              <a:t>等副词，需省略</a:t>
            </a:r>
            <a:r>
              <a:rPr lang="zh-CN" altLang="en-US" sz="2400">
                <a:latin typeface="Arial" panose="020B0604020202020204" pitchFamily="34" charset="0"/>
                <a:cs typeface="Arial" panose="020B0604020202020204" pitchFamily="34" charset="0"/>
                <a:sym typeface="+mn-ea"/>
              </a:rPr>
              <a:t>to</a:t>
            </a:r>
            <a:endParaRPr lang="zh-CN" altLang="en-US" sz="2400">
              <a:solidFill>
                <a:schemeClr val="tx1"/>
              </a:solidFill>
              <a:latin typeface="Arial" panose="020B0604020202020204" pitchFamily="34" charset="0"/>
              <a:ea typeface="黑体" panose="02010609060101010101" charset="-122"/>
              <a:cs typeface="Arial" panose="020B0604020202020204" pitchFamily="34" charset="0"/>
              <a:sym typeface="+mn-ea"/>
            </a:endParaRPr>
          </a:p>
        </p:txBody>
      </p:sp>
      <p:sp>
        <p:nvSpPr>
          <p:cNvPr id="7" name="文本框 6"/>
          <p:cNvSpPr txBox="1"/>
          <p:nvPr/>
        </p:nvSpPr>
        <p:spPr>
          <a:xfrm>
            <a:off x="610235" y="4666615"/>
            <a:ext cx="7703820" cy="2091690"/>
          </a:xfrm>
          <a:prstGeom prst="rect">
            <a:avLst/>
          </a:prstGeom>
          <a:noFill/>
          <a:ln>
            <a:solidFill>
              <a:srgbClr val="00B0F0"/>
            </a:solidFill>
          </a:ln>
        </p:spPr>
        <p:txBody>
          <a:bodyPr wrap="square" rtlCol="0" anchor="t">
            <a:spAutoFit/>
          </a:bodyPr>
          <a:p>
            <a:pPr fontAlgn="auto">
              <a:lnSpc>
                <a:spcPts val="2600"/>
              </a:lnSpc>
            </a:pPr>
            <a:r>
              <a:rPr lang="zh-CN" altLang="en-US" sz="2400">
                <a:solidFill>
                  <a:schemeClr val="tx1"/>
                </a:solidFill>
                <a:latin typeface="Arial" panose="020B0604020202020204" pitchFamily="34" charset="0"/>
                <a:cs typeface="Arial" panose="020B0604020202020204" pitchFamily="34" charset="0"/>
                <a:sym typeface="+mn-ea"/>
              </a:rPr>
              <a:t>1. Leo has thought of a way</a:t>
            </a:r>
            <a:r>
              <a:rPr lang="en-US" altLang="zh-CN" sz="2400">
                <a:solidFill>
                  <a:schemeClr val="tx1"/>
                </a:solidFill>
                <a:latin typeface="Arial" panose="020B0604020202020204" pitchFamily="34" charset="0"/>
                <a:cs typeface="Arial" panose="020B0604020202020204" pitchFamily="34" charset="0"/>
                <a:sym typeface="+mn-ea"/>
              </a:rPr>
              <a:t> </a:t>
            </a:r>
            <a:r>
              <a:rPr lang="zh-CN" altLang="en-US" sz="2400">
                <a:solidFill>
                  <a:schemeClr val="tx1"/>
                </a:solidFill>
                <a:latin typeface="Arial" panose="020B0604020202020204" pitchFamily="34" charset="0"/>
                <a:cs typeface="Arial" panose="020B0604020202020204" pitchFamily="34" charset="0"/>
                <a:sym typeface="+mn-ea"/>
              </a:rPr>
              <a:t>___solving this problem.</a:t>
            </a:r>
            <a:endParaRPr lang="zh-CN" altLang="en-US" sz="2400">
              <a:solidFill>
                <a:schemeClr val="tx1"/>
              </a:solidFill>
              <a:latin typeface="Arial" panose="020B0604020202020204" pitchFamily="34" charset="0"/>
              <a:cs typeface="Arial" panose="020B0604020202020204" pitchFamily="34" charset="0"/>
            </a:endParaRPr>
          </a:p>
          <a:p>
            <a:pPr fontAlgn="auto">
              <a:lnSpc>
                <a:spcPts val="2600"/>
              </a:lnSpc>
            </a:pPr>
            <a:r>
              <a:rPr lang="zh-CN" altLang="en-US" sz="2400">
                <a:solidFill>
                  <a:schemeClr val="tx1"/>
                </a:solidFill>
                <a:latin typeface="Arial" panose="020B0604020202020204" pitchFamily="34" charset="0"/>
                <a:cs typeface="Arial" panose="020B0604020202020204" pitchFamily="34" charset="0"/>
                <a:sym typeface="+mn-ea"/>
              </a:rPr>
              <a:t>A. to</a:t>
            </a:r>
            <a:r>
              <a:rPr lang="en-US" sz="2400">
                <a:solidFill>
                  <a:schemeClr val="tx1"/>
                </a:solidFill>
                <a:latin typeface="Arial" panose="020B0604020202020204" pitchFamily="34" charset="0"/>
                <a:cs typeface="Arial" panose="020B0604020202020204" pitchFamily="34" charset="0"/>
                <a:sym typeface="+mn-ea"/>
              </a:rPr>
              <a:t>		</a:t>
            </a:r>
            <a:r>
              <a:rPr lang="zh-CN" altLang="en-US" sz="2400">
                <a:solidFill>
                  <a:schemeClr val="tx1"/>
                </a:solidFill>
                <a:latin typeface="Arial" panose="020B0604020202020204" pitchFamily="34" charset="0"/>
                <a:cs typeface="Arial" panose="020B0604020202020204" pitchFamily="34" charset="0"/>
                <a:sym typeface="+mn-ea"/>
              </a:rPr>
              <a:t>B. of</a:t>
            </a:r>
            <a:r>
              <a:rPr lang="en-US" altLang="zh-CN" sz="2400">
                <a:solidFill>
                  <a:schemeClr val="tx1"/>
                </a:solidFill>
                <a:latin typeface="Arial" panose="020B0604020202020204" pitchFamily="34" charset="0"/>
                <a:cs typeface="Arial" panose="020B0604020202020204" pitchFamily="34" charset="0"/>
                <a:sym typeface="+mn-ea"/>
              </a:rPr>
              <a:t>		</a:t>
            </a:r>
            <a:r>
              <a:rPr lang="en-US" altLang="zh-CN" sz="2400">
                <a:solidFill>
                  <a:schemeClr val="tx1"/>
                </a:solidFill>
                <a:latin typeface="Arial" panose="020B0604020202020204" pitchFamily="34" charset="0"/>
                <a:cs typeface="Arial" panose="020B0604020202020204" pitchFamily="34" charset="0"/>
                <a:sym typeface="+mn-ea"/>
              </a:rPr>
              <a:t>C. at		D. on</a:t>
            </a:r>
            <a:endParaRPr lang="zh-CN" altLang="en-US" sz="2400">
              <a:solidFill>
                <a:schemeClr val="tx1"/>
              </a:solidFill>
              <a:latin typeface="Arial" panose="020B0604020202020204" pitchFamily="34" charset="0"/>
              <a:cs typeface="Arial" panose="020B0604020202020204" pitchFamily="34" charset="0"/>
            </a:endParaRPr>
          </a:p>
          <a:p>
            <a:pPr fontAlgn="auto">
              <a:lnSpc>
                <a:spcPts val="2600"/>
              </a:lnSpc>
            </a:pPr>
            <a:r>
              <a:rPr lang="zh-CN" altLang="en-US" sz="2400">
                <a:solidFill>
                  <a:schemeClr val="tx1"/>
                </a:solidFill>
                <a:latin typeface="Arial" panose="020B0604020202020204" pitchFamily="34" charset="0"/>
                <a:cs typeface="Arial" panose="020B0604020202020204" pitchFamily="34" charset="0"/>
                <a:sym typeface="+mn-ea"/>
              </a:rPr>
              <a:t>2.</a:t>
            </a:r>
            <a:r>
              <a:rPr lang="en-US" altLang="zh-CN" sz="2400">
                <a:solidFill>
                  <a:schemeClr val="tx1"/>
                </a:solidFill>
                <a:latin typeface="Arial" panose="020B0604020202020204" pitchFamily="34" charset="0"/>
                <a:cs typeface="Arial" panose="020B0604020202020204" pitchFamily="34" charset="0"/>
                <a:sym typeface="+mn-ea"/>
              </a:rPr>
              <a:t> </a:t>
            </a:r>
            <a:r>
              <a:rPr lang="zh-CN" altLang="en-US" sz="2400">
                <a:solidFill>
                  <a:schemeClr val="tx1"/>
                </a:solidFill>
                <a:latin typeface="Arial" panose="020B0604020202020204" pitchFamily="34" charset="0"/>
                <a:cs typeface="Arial" panose="020B0604020202020204" pitchFamily="34" charset="0"/>
                <a:sym typeface="+mn-ea"/>
              </a:rPr>
              <a:t>On the way to __, I met one of my old friends.</a:t>
            </a:r>
            <a:endParaRPr lang="zh-CN" altLang="en-US" sz="2400">
              <a:solidFill>
                <a:schemeClr val="tx1"/>
              </a:solidFill>
              <a:latin typeface="Arial" panose="020B0604020202020204" pitchFamily="34" charset="0"/>
              <a:cs typeface="Arial" panose="020B0604020202020204" pitchFamily="34" charset="0"/>
            </a:endParaRPr>
          </a:p>
          <a:p>
            <a:pPr fontAlgn="auto">
              <a:lnSpc>
                <a:spcPts val="2600"/>
              </a:lnSpc>
            </a:pPr>
            <a:r>
              <a:rPr lang="zh-CN" altLang="en-US" sz="2400">
                <a:solidFill>
                  <a:schemeClr val="tx1"/>
                </a:solidFill>
                <a:latin typeface="Arial" panose="020B0604020202020204" pitchFamily="34" charset="0"/>
                <a:cs typeface="Arial" panose="020B0604020202020204" pitchFamily="34" charset="0"/>
                <a:sym typeface="+mn-ea"/>
              </a:rPr>
              <a:t>A. school  </a:t>
            </a:r>
            <a:r>
              <a:rPr lang="en-US" altLang="zh-CN" sz="2400">
                <a:solidFill>
                  <a:schemeClr val="tx1"/>
                </a:solidFill>
                <a:latin typeface="Arial" panose="020B0604020202020204" pitchFamily="34" charset="0"/>
                <a:cs typeface="Arial" panose="020B0604020202020204" pitchFamily="34" charset="0"/>
                <a:sym typeface="+mn-ea"/>
              </a:rPr>
              <a:t>	</a:t>
            </a:r>
            <a:r>
              <a:rPr lang="zh-CN" altLang="en-US" sz="2400">
                <a:solidFill>
                  <a:schemeClr val="tx1"/>
                </a:solidFill>
                <a:latin typeface="Arial" panose="020B0604020202020204" pitchFamily="34" charset="0"/>
                <a:cs typeface="Arial" panose="020B0604020202020204" pitchFamily="34" charset="0"/>
                <a:sym typeface="+mn-ea"/>
              </a:rPr>
              <a:t>B. home</a:t>
            </a:r>
            <a:r>
              <a:rPr lang="en-US" altLang="zh-CN" sz="2400">
                <a:solidFill>
                  <a:schemeClr val="tx1"/>
                </a:solidFill>
                <a:latin typeface="Arial" panose="020B0604020202020204" pitchFamily="34" charset="0"/>
                <a:cs typeface="Arial" panose="020B0604020202020204" pitchFamily="34" charset="0"/>
                <a:sym typeface="+mn-ea"/>
              </a:rPr>
              <a:t>	C. here	D. there</a:t>
            </a:r>
            <a:endParaRPr lang="zh-CN" altLang="en-US" sz="2400">
              <a:solidFill>
                <a:schemeClr val="tx1"/>
              </a:solidFill>
              <a:latin typeface="Arial" panose="020B0604020202020204" pitchFamily="34" charset="0"/>
              <a:cs typeface="Arial" panose="020B0604020202020204" pitchFamily="34" charset="0"/>
            </a:endParaRPr>
          </a:p>
          <a:p>
            <a:pPr fontAlgn="auto">
              <a:lnSpc>
                <a:spcPts val="2600"/>
              </a:lnSpc>
            </a:pPr>
            <a:r>
              <a:rPr lang="zh-CN" altLang="en-US" sz="2400">
                <a:solidFill>
                  <a:schemeClr val="tx1"/>
                </a:solidFill>
                <a:latin typeface="Arial" panose="020B0604020202020204" pitchFamily="34" charset="0"/>
                <a:cs typeface="Arial" panose="020B0604020202020204" pitchFamily="34" charset="0"/>
                <a:sym typeface="+mn-ea"/>
              </a:rPr>
              <a:t>3. We should find a way _</a:t>
            </a:r>
            <a:r>
              <a:rPr lang="en-US" altLang="zh-CN" sz="2400">
                <a:solidFill>
                  <a:schemeClr val="tx1"/>
                </a:solidFill>
                <a:latin typeface="Arial" panose="020B0604020202020204" pitchFamily="34" charset="0"/>
                <a:cs typeface="Arial" panose="020B0604020202020204" pitchFamily="34" charset="0"/>
                <a:sym typeface="+mn-ea"/>
              </a:rPr>
              <a:t>___</a:t>
            </a:r>
            <a:r>
              <a:rPr lang="zh-CN" altLang="en-US" sz="2400">
                <a:solidFill>
                  <a:schemeClr val="tx1"/>
                </a:solidFill>
                <a:latin typeface="Arial" panose="020B0604020202020204" pitchFamily="34" charset="0"/>
                <a:cs typeface="Arial" panose="020B0604020202020204" pitchFamily="34" charset="0"/>
                <a:sym typeface="+mn-ea"/>
              </a:rPr>
              <a:t>_</a:t>
            </a:r>
            <a:r>
              <a:rPr lang="en-US" altLang="zh-CN" sz="2400">
                <a:solidFill>
                  <a:schemeClr val="tx1"/>
                </a:solidFill>
                <a:latin typeface="Arial" panose="020B0604020202020204" pitchFamily="34" charset="0"/>
                <a:cs typeface="Arial" panose="020B0604020202020204" pitchFamily="34" charset="0"/>
                <a:sym typeface="+mn-ea"/>
              </a:rPr>
              <a:t> </a:t>
            </a:r>
            <a:r>
              <a:rPr lang="zh-CN" altLang="en-US" sz="2400">
                <a:solidFill>
                  <a:schemeClr val="tx1"/>
                </a:solidFill>
                <a:latin typeface="Arial" panose="020B0604020202020204" pitchFamily="34" charset="0"/>
                <a:cs typeface="Arial" panose="020B0604020202020204" pitchFamily="34" charset="0"/>
                <a:sym typeface="+mn-ea"/>
              </a:rPr>
              <a:t>there.</a:t>
            </a:r>
            <a:endParaRPr lang="zh-CN" altLang="en-US" sz="2400">
              <a:solidFill>
                <a:schemeClr val="tx1"/>
              </a:solidFill>
              <a:latin typeface="Arial" panose="020B0604020202020204" pitchFamily="34" charset="0"/>
              <a:cs typeface="Arial" panose="020B0604020202020204" pitchFamily="34" charset="0"/>
            </a:endParaRPr>
          </a:p>
          <a:p>
            <a:pPr fontAlgn="auto">
              <a:lnSpc>
                <a:spcPts val="2600"/>
              </a:lnSpc>
            </a:pPr>
            <a:r>
              <a:rPr lang="zh-CN" altLang="en-US" sz="2400">
                <a:solidFill>
                  <a:schemeClr val="tx1"/>
                </a:solidFill>
                <a:latin typeface="Arial" panose="020B0604020202020204" pitchFamily="34" charset="0"/>
                <a:cs typeface="Arial" panose="020B0604020202020204" pitchFamily="34" charset="0"/>
                <a:sym typeface="+mn-ea"/>
              </a:rPr>
              <a:t>A. get        </a:t>
            </a:r>
            <a:r>
              <a:rPr lang="en-US" altLang="zh-CN" sz="2400">
                <a:solidFill>
                  <a:schemeClr val="tx1"/>
                </a:solidFill>
                <a:latin typeface="Arial" panose="020B0604020202020204" pitchFamily="34" charset="0"/>
                <a:cs typeface="Arial" panose="020B0604020202020204" pitchFamily="34" charset="0"/>
                <a:sym typeface="+mn-ea"/>
              </a:rPr>
              <a:t>	</a:t>
            </a:r>
            <a:r>
              <a:rPr lang="zh-CN" altLang="en-US" sz="2400">
                <a:solidFill>
                  <a:schemeClr val="tx1"/>
                </a:solidFill>
                <a:latin typeface="Arial" panose="020B0604020202020204" pitchFamily="34" charset="0"/>
                <a:cs typeface="Arial" panose="020B0604020202020204" pitchFamily="34" charset="0"/>
                <a:sym typeface="+mn-ea"/>
              </a:rPr>
              <a:t>B.getting</a:t>
            </a:r>
            <a:r>
              <a:rPr lang="en-US" altLang="zh-CN" sz="2400">
                <a:solidFill>
                  <a:schemeClr val="tx1"/>
                </a:solidFill>
                <a:latin typeface="Arial" panose="020B0604020202020204" pitchFamily="34" charset="0"/>
                <a:cs typeface="Arial" panose="020B0604020202020204" pitchFamily="34" charset="0"/>
                <a:sym typeface="+mn-ea"/>
              </a:rPr>
              <a:t>	C. to get	D. got</a:t>
            </a:r>
            <a:endParaRPr lang="en-US" altLang="zh-CN" sz="2400">
              <a:solidFill>
                <a:schemeClr val="tx1"/>
              </a:solidFill>
              <a:latin typeface="Arial" panose="020B0604020202020204" pitchFamily="34" charset="0"/>
              <a:cs typeface="Arial" panose="020B0604020202020204" pitchFamily="34" charset="0"/>
              <a:sym typeface="+mn-ea"/>
            </a:endParaRPr>
          </a:p>
        </p:txBody>
      </p:sp>
      <p:sp>
        <p:nvSpPr>
          <p:cNvPr id="17" name="圆角矩形 16"/>
          <p:cNvSpPr/>
          <p:nvPr/>
        </p:nvSpPr>
        <p:spPr>
          <a:xfrm>
            <a:off x="6985" y="4666615"/>
            <a:ext cx="603250" cy="409575"/>
          </a:xfrm>
          <a:prstGeom prst="round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Arial" panose="020B0604020202020204" pitchFamily="34" charset="0"/>
                <a:cs typeface="Arial" panose="020B0604020202020204" pitchFamily="34" charset="0"/>
              </a:rPr>
              <a:t>B</a:t>
            </a:r>
            <a:endParaRPr lang="en-US" altLang="zh-CN" sz="2400" b="1">
              <a:latin typeface="Arial" panose="020B0604020202020204" pitchFamily="34" charset="0"/>
              <a:cs typeface="Arial" panose="020B0604020202020204" pitchFamily="34" charset="0"/>
            </a:endParaRPr>
          </a:p>
        </p:txBody>
      </p:sp>
      <p:sp>
        <p:nvSpPr>
          <p:cNvPr id="18" name="圆角矩形 17"/>
          <p:cNvSpPr/>
          <p:nvPr/>
        </p:nvSpPr>
        <p:spPr>
          <a:xfrm>
            <a:off x="6985" y="5386070"/>
            <a:ext cx="603250" cy="409575"/>
          </a:xfrm>
          <a:prstGeom prst="round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Arial" panose="020B0604020202020204" pitchFamily="34" charset="0"/>
                <a:cs typeface="Arial" panose="020B0604020202020204" pitchFamily="34" charset="0"/>
              </a:rPr>
              <a:t>A</a:t>
            </a:r>
            <a:endParaRPr lang="en-US" altLang="zh-CN" sz="2400" b="1">
              <a:latin typeface="Arial" panose="020B0604020202020204" pitchFamily="34" charset="0"/>
              <a:cs typeface="Arial" panose="020B0604020202020204" pitchFamily="34" charset="0"/>
            </a:endParaRPr>
          </a:p>
        </p:txBody>
      </p:sp>
      <p:sp>
        <p:nvSpPr>
          <p:cNvPr id="13" name="圆角矩形 12"/>
          <p:cNvSpPr/>
          <p:nvPr/>
        </p:nvSpPr>
        <p:spPr>
          <a:xfrm>
            <a:off x="6985" y="5941695"/>
            <a:ext cx="603250" cy="409575"/>
          </a:xfrm>
          <a:prstGeom prst="round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Arial" panose="020B0604020202020204" pitchFamily="34" charset="0"/>
                <a:cs typeface="Arial" panose="020B0604020202020204" pitchFamily="34" charset="0"/>
              </a:rPr>
              <a:t>C</a:t>
            </a:r>
            <a:endParaRPr lang="en-US" altLang="zh-CN" sz="24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out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out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arn(outVertical)">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6" grpId="0" bldLvl="0" uiExpand="1" build="allAtOnce"/>
      <p:bldP spid="7" grpId="0" bldLvl="0" animBg="1"/>
      <p:bldP spid="17" grpId="0" bldLvl="0" animBg="1"/>
      <p:bldP spid="18" grpId="0" bldLvl="0" animBg="1"/>
      <p:bldP spid="1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3057" t="19086" r="19002"/>
          <a:stretch>
            <a:fillRect/>
          </a:stretch>
        </p:blipFill>
        <p:spPr>
          <a:xfrm>
            <a:off x="10904855" y="5541010"/>
            <a:ext cx="1287145" cy="1210310"/>
          </a:xfrm>
          <a:prstGeom prst="rect">
            <a:avLst/>
          </a:prstGeom>
        </p:spPr>
      </p:pic>
      <p:sp>
        <p:nvSpPr>
          <p:cNvPr id="3" name="文本框 2"/>
          <p:cNvSpPr txBox="1"/>
          <p:nvPr/>
        </p:nvSpPr>
        <p:spPr>
          <a:xfrm>
            <a:off x="222885" y="2835275"/>
            <a:ext cx="3848735" cy="3784600"/>
          </a:xfrm>
          <a:prstGeom prst="rect">
            <a:avLst/>
          </a:prstGeom>
          <a:noFill/>
        </p:spPr>
        <p:txBody>
          <a:bodyPr wrap="square" rtlCol="0">
            <a:spAutoFit/>
          </a:bodyPr>
          <a:p>
            <a:r>
              <a:rPr lang="en-US" altLang="zh-CN" sz="2400">
                <a:latin typeface="Arial" panose="020B0604020202020204" pitchFamily="34" charset="0"/>
                <a:cs typeface="Arial" panose="020B0604020202020204" pitchFamily="34" charset="0"/>
              </a:rPr>
              <a:t>6.put-put-put</a:t>
            </a:r>
            <a:endParaRPr lang="en-US" altLang="zh-CN" sz="2400">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put on	</a:t>
            </a:r>
            <a:r>
              <a:rPr lang="zh-CN" altLang="en-US" sz="2400">
                <a:latin typeface="黑体" panose="02010609060101010101" charset="-122"/>
                <a:ea typeface="黑体" panose="02010609060101010101" charset="-122"/>
                <a:cs typeface="Arial" panose="020B0604020202020204" pitchFamily="34" charset="0"/>
              </a:rPr>
              <a:t>穿上</a:t>
            </a:r>
            <a:endParaRPr lang="zh-CN" altLang="en-US" sz="2400">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put up </a:t>
            </a:r>
            <a:r>
              <a:rPr lang="zh-CN" altLang="en-US" sz="2400">
                <a:latin typeface="黑体" panose="02010609060101010101" charset="-122"/>
                <a:ea typeface="黑体" panose="02010609060101010101" charset="-122"/>
                <a:cs typeface="Arial" panose="020B0604020202020204" pitchFamily="34" charset="0"/>
              </a:rPr>
              <a:t>张贴，搭建</a:t>
            </a:r>
            <a:r>
              <a:rPr lang="en-US" altLang="zh-CN" sz="2400">
                <a:latin typeface="黑体" panose="02010609060101010101" charset="-122"/>
                <a:ea typeface="黑体" panose="02010609060101010101" charset="-122"/>
                <a:cs typeface="Arial" panose="020B0604020202020204" pitchFamily="34" charset="0"/>
              </a:rPr>
              <a:t>,</a:t>
            </a:r>
            <a:r>
              <a:rPr lang="zh-CN" altLang="en-US" sz="2400">
                <a:latin typeface="黑体" panose="02010609060101010101" charset="-122"/>
                <a:ea typeface="黑体" panose="02010609060101010101" charset="-122"/>
                <a:cs typeface="Arial" panose="020B0604020202020204" pitchFamily="34" charset="0"/>
              </a:rPr>
              <a:t>装饰</a:t>
            </a:r>
            <a:endParaRPr lang="zh-CN" altLang="en-US" sz="2400">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put away  	</a:t>
            </a:r>
            <a:r>
              <a:rPr lang="zh-CN" altLang="en-US" sz="2400">
                <a:latin typeface="黑体" panose="02010609060101010101" charset="-122"/>
                <a:ea typeface="黑体" panose="02010609060101010101" charset="-122"/>
                <a:cs typeface="Arial" panose="020B0604020202020204" pitchFamily="34" charset="0"/>
              </a:rPr>
              <a:t>收起来</a:t>
            </a:r>
            <a:endParaRPr lang="zh-CN" altLang="en-US" sz="2400">
              <a:latin typeface="黑体" panose="02010609060101010101" charset="-122"/>
              <a:ea typeface="黑体" panose="02010609060101010101" charset="-122"/>
              <a:cs typeface="Arial" panose="020B0604020202020204" pitchFamily="34" charset="0"/>
            </a:endParaRPr>
          </a:p>
          <a:p>
            <a:r>
              <a:rPr lang="en-US" altLang="zh-CN" sz="2400">
                <a:latin typeface="Arial" panose="020B0604020202020204" pitchFamily="34" charset="0"/>
                <a:cs typeface="Arial" panose="020B0604020202020204" pitchFamily="34" charset="0"/>
              </a:rPr>
              <a:t>put off   	</a:t>
            </a:r>
            <a:r>
              <a:rPr lang="zh-CN" altLang="en-US" sz="2400">
                <a:latin typeface="黑体" panose="02010609060101010101" charset="-122"/>
                <a:ea typeface="黑体" panose="02010609060101010101" charset="-122"/>
                <a:cs typeface="Arial" panose="020B0604020202020204" pitchFamily="34" charset="0"/>
              </a:rPr>
              <a:t>推迟</a:t>
            </a:r>
            <a:endParaRPr lang="zh-CN" altLang="en-US" sz="2400">
              <a:latin typeface="黑体" panose="02010609060101010101" charset="-122"/>
              <a:ea typeface="黑体" panose="02010609060101010101" charset="-122"/>
              <a:cs typeface="Arial" panose="020B0604020202020204" pitchFamily="34" charset="0"/>
            </a:endParaRPr>
          </a:p>
          <a:p>
            <a:r>
              <a:rPr lang="en-US" altLang="zh-CN" sz="2400">
                <a:latin typeface="Arial" panose="020B0604020202020204" pitchFamily="34" charset="0"/>
                <a:ea typeface="黑体" panose="02010609060101010101" charset="-122"/>
                <a:cs typeface="Arial" panose="020B0604020202020204" pitchFamily="34" charset="0"/>
              </a:rPr>
              <a:t>7.in the end </a:t>
            </a:r>
            <a:r>
              <a:rPr lang="zh-CN" altLang="en-US" sz="2400">
                <a:latin typeface="Arial" panose="020B0604020202020204" pitchFamily="34" charset="0"/>
                <a:ea typeface="黑体" panose="02010609060101010101" charset="-122"/>
                <a:cs typeface="Arial" panose="020B0604020202020204" pitchFamily="34" charset="0"/>
              </a:rPr>
              <a:t>最后</a:t>
            </a:r>
            <a:endParaRPr lang="zh-CN" altLang="en-US" sz="2400">
              <a:latin typeface="Arial" panose="020B0604020202020204" pitchFamily="34" charset="0"/>
              <a:ea typeface="黑体" panose="02010609060101010101" charset="-122"/>
              <a:cs typeface="Arial" panose="020B0604020202020204" pitchFamily="34" charset="0"/>
            </a:endParaRPr>
          </a:p>
          <a:p>
            <a:r>
              <a:rPr lang="en-US" altLang="zh-CN" sz="2400">
                <a:latin typeface="Arial" panose="020B0604020202020204" pitchFamily="34" charset="0"/>
                <a:ea typeface="黑体" panose="02010609060101010101" charset="-122"/>
                <a:cs typeface="Arial" panose="020B0604020202020204" pitchFamily="34" charset="0"/>
              </a:rPr>
              <a:t>=at last</a:t>
            </a:r>
            <a:endParaRPr lang="en-US" altLang="zh-CN" sz="2400">
              <a:latin typeface="Arial" panose="020B0604020202020204" pitchFamily="34" charset="0"/>
              <a:ea typeface="黑体" panose="02010609060101010101" charset="-122"/>
              <a:cs typeface="Arial" panose="020B0604020202020204" pitchFamily="34" charset="0"/>
            </a:endParaRPr>
          </a:p>
          <a:p>
            <a:r>
              <a:rPr lang="en-US" altLang="zh-CN" sz="2400">
                <a:latin typeface="Arial" panose="020B0604020202020204" pitchFamily="34" charset="0"/>
                <a:ea typeface="黑体" panose="02010609060101010101" charset="-122"/>
                <a:cs typeface="Arial" panose="020B0604020202020204" pitchFamily="34" charset="0"/>
              </a:rPr>
              <a:t>at the end of... </a:t>
            </a:r>
            <a:endParaRPr lang="en-US" altLang="zh-CN" sz="2400">
              <a:latin typeface="Arial" panose="020B0604020202020204" pitchFamily="34" charset="0"/>
              <a:ea typeface="黑体" panose="02010609060101010101" charset="-122"/>
              <a:cs typeface="Arial" panose="020B0604020202020204" pitchFamily="34" charset="0"/>
            </a:endParaRPr>
          </a:p>
          <a:p>
            <a:r>
              <a:rPr lang="zh-CN" altLang="en-US" sz="2400">
                <a:latin typeface="Arial" panose="020B0604020202020204" pitchFamily="34" charset="0"/>
                <a:ea typeface="黑体" panose="02010609060101010101" charset="-122"/>
                <a:cs typeface="Arial" panose="020B0604020202020204" pitchFamily="34" charset="0"/>
              </a:rPr>
              <a:t>在</a:t>
            </a:r>
            <a:r>
              <a:rPr lang="en-US" altLang="zh-CN" sz="2400">
                <a:latin typeface="Arial" panose="020B0604020202020204" pitchFamily="34" charset="0"/>
                <a:ea typeface="黑体" panose="02010609060101010101" charset="-122"/>
                <a:cs typeface="Arial" panose="020B0604020202020204" pitchFamily="34" charset="0"/>
              </a:rPr>
              <a:t>......</a:t>
            </a:r>
            <a:r>
              <a:rPr lang="zh-CN" altLang="en-US" sz="2400">
                <a:latin typeface="Arial" panose="020B0604020202020204" pitchFamily="34" charset="0"/>
                <a:ea typeface="黑体" panose="02010609060101010101" charset="-122"/>
                <a:cs typeface="Arial" panose="020B0604020202020204" pitchFamily="34" charset="0"/>
              </a:rPr>
              <a:t>的末尾</a:t>
            </a:r>
            <a:r>
              <a:rPr lang="en-US" altLang="zh-CN" sz="2400">
                <a:latin typeface="Arial" panose="020B0604020202020204" pitchFamily="34" charset="0"/>
                <a:ea typeface="黑体" panose="02010609060101010101" charset="-122"/>
                <a:cs typeface="Arial" panose="020B0604020202020204" pitchFamily="34" charset="0"/>
              </a:rPr>
              <a:t>/</a:t>
            </a:r>
            <a:r>
              <a:rPr lang="zh-CN" altLang="en-US" sz="2400">
                <a:latin typeface="Arial" panose="020B0604020202020204" pitchFamily="34" charset="0"/>
                <a:ea typeface="黑体" panose="02010609060101010101" charset="-122"/>
                <a:cs typeface="Arial" panose="020B0604020202020204" pitchFamily="34" charset="0"/>
              </a:rPr>
              <a:t>尽头</a:t>
            </a:r>
            <a:endParaRPr lang="zh-CN" altLang="en-US" sz="2400">
              <a:latin typeface="Arial" panose="020B0604020202020204" pitchFamily="34" charset="0"/>
              <a:ea typeface="黑体" panose="02010609060101010101" charset="-122"/>
              <a:cs typeface="Arial" panose="020B0604020202020204" pitchFamily="34" charset="0"/>
            </a:endParaRPr>
          </a:p>
          <a:p>
            <a:r>
              <a:rPr lang="en-US" altLang="zh-CN" sz="2400">
                <a:latin typeface="Arial" panose="020B0604020202020204" pitchFamily="34" charset="0"/>
                <a:ea typeface="黑体" panose="02010609060101010101" charset="-122"/>
                <a:cs typeface="Arial" panose="020B0604020202020204" pitchFamily="34" charset="0"/>
              </a:rPr>
              <a:t>8.another  </a:t>
            </a:r>
            <a:r>
              <a:rPr lang="zh-CN" altLang="en-US" sz="2400">
                <a:latin typeface="Arial" panose="020B0604020202020204" pitchFamily="34" charset="0"/>
                <a:ea typeface="黑体" panose="02010609060101010101" charset="-122"/>
                <a:cs typeface="Arial" panose="020B0604020202020204" pitchFamily="34" charset="0"/>
              </a:rPr>
              <a:t>另一个</a:t>
            </a:r>
            <a:endParaRPr lang="zh-CN" altLang="en-US" sz="2400">
              <a:latin typeface="Arial" panose="020B0604020202020204" pitchFamily="34" charset="0"/>
              <a:ea typeface="黑体" panose="02010609060101010101" charset="-122"/>
              <a:cs typeface="Arial" panose="020B0604020202020204" pitchFamily="34" charset="0"/>
            </a:endParaRPr>
          </a:p>
        </p:txBody>
      </p:sp>
      <p:sp>
        <p:nvSpPr>
          <p:cNvPr id="22" name="文本框 21"/>
          <p:cNvSpPr txBox="1"/>
          <p:nvPr/>
        </p:nvSpPr>
        <p:spPr>
          <a:xfrm>
            <a:off x="4284980" y="2835275"/>
            <a:ext cx="7272655" cy="4012565"/>
          </a:xfrm>
          <a:prstGeom prst="rect">
            <a:avLst/>
          </a:prstGeom>
          <a:noFill/>
          <a:ln>
            <a:solidFill>
              <a:srgbClr val="00B0F0"/>
            </a:solidFill>
          </a:ln>
        </p:spPr>
        <p:txBody>
          <a:bodyPr wrap="square" rtlCol="0">
            <a:spAutoFit/>
          </a:bodyPr>
          <a:p>
            <a:pPr algn="l" fontAlgn="auto">
              <a:lnSpc>
                <a:spcPts val="2780"/>
              </a:lnSpc>
            </a:pPr>
            <a:r>
              <a:rPr lang="en-US" sz="2400">
                <a:solidFill>
                  <a:schemeClr val="tx1"/>
                </a:solidFill>
                <a:latin typeface="Arial" panose="020B0604020202020204" pitchFamily="34" charset="0"/>
                <a:cs typeface="Arial" panose="020B0604020202020204" pitchFamily="34" charset="0"/>
                <a:sym typeface="+mn-ea"/>
              </a:rPr>
              <a:t>1. _____ your magazine and do your homework first. </a:t>
            </a:r>
            <a:endParaRPr lang="en-US" sz="2400">
              <a:solidFill>
                <a:schemeClr val="tx1"/>
              </a:solidFill>
              <a:latin typeface="Arial" panose="020B0604020202020204" pitchFamily="34" charset="0"/>
              <a:cs typeface="Arial" panose="020B0604020202020204" pitchFamily="34" charset="0"/>
              <a:sym typeface="+mn-ea"/>
            </a:endParaRPr>
          </a:p>
          <a:p>
            <a:pPr algn="l" fontAlgn="auto">
              <a:lnSpc>
                <a:spcPts val="2780"/>
              </a:lnSpc>
            </a:pPr>
            <a:r>
              <a:rPr lang="en-US" sz="2400">
                <a:solidFill>
                  <a:schemeClr val="tx1"/>
                </a:solidFill>
                <a:latin typeface="Arial" panose="020B0604020202020204" pitchFamily="34" charset="0"/>
                <a:cs typeface="Arial" panose="020B0604020202020204" pitchFamily="34" charset="0"/>
                <a:sym typeface="+mn-ea"/>
              </a:rPr>
              <a:t>   You may read it later.</a:t>
            </a:r>
            <a:endParaRPr lang="en-US" sz="2400">
              <a:solidFill>
                <a:schemeClr val="tx1"/>
              </a:solidFill>
              <a:latin typeface="Arial" panose="020B0604020202020204" pitchFamily="34" charset="0"/>
              <a:cs typeface="Arial" panose="020B0604020202020204" pitchFamily="34" charset="0"/>
              <a:sym typeface="+mn-ea"/>
            </a:endParaRPr>
          </a:p>
          <a:p>
            <a:pPr algn="l" fontAlgn="auto">
              <a:lnSpc>
                <a:spcPts val="2780"/>
              </a:lnSpc>
            </a:pPr>
            <a:r>
              <a:rPr lang="en-US" sz="2400">
                <a:solidFill>
                  <a:schemeClr val="tx1"/>
                </a:solidFill>
                <a:latin typeface="Arial" panose="020B0604020202020204" pitchFamily="34" charset="0"/>
                <a:cs typeface="Arial" panose="020B0604020202020204" pitchFamily="34" charset="0"/>
                <a:sym typeface="+mn-ea"/>
              </a:rPr>
              <a:t>2. _____ your coat. It’s cold outside.</a:t>
            </a:r>
            <a:endParaRPr lang="en-US" sz="2400">
              <a:solidFill>
                <a:schemeClr val="tx1"/>
              </a:solidFill>
              <a:latin typeface="Arial" panose="020B0604020202020204" pitchFamily="34" charset="0"/>
              <a:cs typeface="Arial" panose="020B0604020202020204" pitchFamily="34" charset="0"/>
              <a:sym typeface="+mn-ea"/>
            </a:endParaRPr>
          </a:p>
          <a:p>
            <a:pPr algn="l" fontAlgn="auto">
              <a:lnSpc>
                <a:spcPts val="2780"/>
              </a:lnSpc>
            </a:pPr>
            <a:r>
              <a:rPr lang="en-US" sz="2400">
                <a:solidFill>
                  <a:schemeClr val="tx1"/>
                </a:solidFill>
                <a:latin typeface="Arial" panose="020B0604020202020204" pitchFamily="34" charset="0"/>
                <a:cs typeface="Arial" panose="020B0604020202020204" pitchFamily="34" charset="0"/>
                <a:sym typeface="+mn-ea"/>
              </a:rPr>
              <a:t>3. ______ these notice on the board.</a:t>
            </a:r>
            <a:endParaRPr lang="en-US" sz="2400">
              <a:solidFill>
                <a:schemeClr val="tx1"/>
              </a:solidFill>
              <a:latin typeface="Arial" panose="020B0604020202020204" pitchFamily="34" charset="0"/>
              <a:cs typeface="Arial" panose="020B0604020202020204" pitchFamily="34" charset="0"/>
              <a:sym typeface="+mn-ea"/>
            </a:endParaRPr>
          </a:p>
          <a:p>
            <a:pPr algn="l" fontAlgn="auto">
              <a:lnSpc>
                <a:spcPts val="2780"/>
              </a:lnSpc>
            </a:pPr>
            <a:r>
              <a:rPr lang="en-US" sz="2400">
                <a:solidFill>
                  <a:schemeClr val="tx1"/>
                </a:solidFill>
                <a:latin typeface="Arial" panose="020B0604020202020204" pitchFamily="34" charset="0"/>
                <a:cs typeface="Arial" panose="020B0604020202020204" pitchFamily="34" charset="0"/>
                <a:sym typeface="+mn-ea"/>
              </a:rPr>
              <a:t>A. Put on	B.Put off	C. Put up	D.Put away</a:t>
            </a:r>
            <a:endParaRPr lang="en-US" sz="2400">
              <a:solidFill>
                <a:schemeClr val="tx1"/>
              </a:solidFill>
              <a:latin typeface="Arial" panose="020B0604020202020204" pitchFamily="34" charset="0"/>
              <a:cs typeface="Arial" panose="020B0604020202020204" pitchFamily="34" charset="0"/>
              <a:sym typeface="+mn-ea"/>
            </a:endParaRPr>
          </a:p>
          <a:p>
            <a:pPr algn="l" fontAlgn="auto">
              <a:lnSpc>
                <a:spcPts val="2780"/>
              </a:lnSpc>
            </a:pPr>
            <a:r>
              <a:rPr lang="en-US" sz="2400">
                <a:solidFill>
                  <a:schemeClr val="tx1"/>
                </a:solidFill>
                <a:latin typeface="Arial" panose="020B0604020202020204" pitchFamily="34" charset="0"/>
                <a:cs typeface="Arial" panose="020B0604020202020204" pitchFamily="34" charset="0"/>
                <a:sym typeface="+mn-ea"/>
              </a:rPr>
              <a:t>4. _____ end of the street, you can see the bookcase.</a:t>
            </a:r>
            <a:endParaRPr lang="en-US" sz="2400">
              <a:solidFill>
                <a:schemeClr val="tx1"/>
              </a:solidFill>
              <a:latin typeface="Arial" panose="020B0604020202020204" pitchFamily="34" charset="0"/>
              <a:cs typeface="Arial" panose="020B0604020202020204" pitchFamily="34" charset="0"/>
              <a:sym typeface="+mn-ea"/>
            </a:endParaRPr>
          </a:p>
          <a:p>
            <a:pPr algn="l" fontAlgn="auto">
              <a:lnSpc>
                <a:spcPts val="2780"/>
              </a:lnSpc>
            </a:pPr>
            <a:r>
              <a:rPr lang="en-US" sz="2400">
                <a:solidFill>
                  <a:schemeClr val="tx1"/>
                </a:solidFill>
                <a:latin typeface="Arial" panose="020B0604020202020204" pitchFamily="34" charset="0"/>
                <a:cs typeface="Arial" panose="020B0604020202020204" pitchFamily="34" charset="0"/>
                <a:sym typeface="+mn-ea"/>
              </a:rPr>
              <a:t>A. At		B.In		C. On		D. By</a:t>
            </a:r>
            <a:endParaRPr lang="en-US" sz="2400">
              <a:solidFill>
                <a:schemeClr val="tx1"/>
              </a:solidFill>
              <a:latin typeface="Arial" panose="020B0604020202020204" pitchFamily="34" charset="0"/>
              <a:cs typeface="Arial" panose="020B0604020202020204" pitchFamily="34" charset="0"/>
              <a:sym typeface="+mn-ea"/>
            </a:endParaRPr>
          </a:p>
          <a:p>
            <a:pPr algn="l" fontAlgn="auto">
              <a:lnSpc>
                <a:spcPts val="2780"/>
              </a:lnSpc>
            </a:pPr>
            <a:r>
              <a:rPr lang="en-US" altLang="zh-CN" sz="2400" dirty="0">
                <a:solidFill>
                  <a:srgbClr val="000000"/>
                </a:solidFill>
                <a:latin typeface="Arial" panose="020B0604020202020204" pitchFamily="34" charset="0"/>
                <a:ea typeface="宋体" panose="02010600030101010101" pitchFamily="2" charset="-122"/>
                <a:cs typeface="Arial" panose="020B0604020202020204" pitchFamily="34" charset="0"/>
                <a:sym typeface="+mn-ea"/>
              </a:rPr>
              <a:t>5. The man tried several times </a:t>
            </a:r>
            <a:r>
              <a:rPr lang="en-US" altLang="zh-CN" sz="2400" dirty="0">
                <a:solidFill>
                  <a:srgbClr val="000000"/>
                </a:solidFill>
                <a:latin typeface="Arial" panose="020B0604020202020204" pitchFamily="34" charset="0"/>
                <a:ea typeface="黑体" panose="02010609060101010101" charset="-122"/>
                <a:cs typeface="Arial" panose="020B0604020202020204" pitchFamily="34" charset="0"/>
                <a:sym typeface="+mn-ea"/>
              </a:rPr>
              <a:t>(</a:t>
            </a:r>
            <a:r>
              <a:rPr lang="zh-CN" altLang="en-US" sz="2400" dirty="0">
                <a:solidFill>
                  <a:srgbClr val="000000"/>
                </a:solidFill>
                <a:latin typeface="Arial" panose="020B0604020202020204" pitchFamily="34" charset="0"/>
                <a:ea typeface="黑体" panose="02010609060101010101" charset="-122"/>
                <a:cs typeface="Arial" panose="020B0604020202020204" pitchFamily="34" charset="0"/>
                <a:sym typeface="+mn-ea"/>
              </a:rPr>
              <a:t>尝试了几次</a:t>
            </a:r>
            <a:r>
              <a:rPr lang="en-US" altLang="zh-CN" sz="2400" dirty="0">
                <a:solidFill>
                  <a:srgbClr val="000000"/>
                </a:solidFill>
                <a:latin typeface="Arial" panose="020B0604020202020204" pitchFamily="34" charset="0"/>
                <a:ea typeface="黑体" panose="02010609060101010101" charset="-122"/>
                <a:cs typeface="Arial" panose="020B0604020202020204" pitchFamily="34" charset="0"/>
                <a:sym typeface="+mn-ea"/>
              </a:rPr>
              <a:t>)</a:t>
            </a:r>
            <a:r>
              <a:rPr lang="en-US" altLang="zh-CN" sz="2400" dirty="0">
                <a:solidFill>
                  <a:srgbClr val="000000"/>
                </a:solidFill>
                <a:latin typeface="Arial" panose="020B0604020202020204" pitchFamily="34" charset="0"/>
                <a:ea typeface="宋体" panose="02010600030101010101" pitchFamily="2" charset="-122"/>
                <a:cs typeface="Arial" panose="020B0604020202020204" pitchFamily="34" charset="0"/>
                <a:sym typeface="+mn-ea"/>
              </a:rPr>
              <a:t> to start </a:t>
            </a:r>
            <a:endParaRPr lang="en-US" altLang="zh-CN" sz="2400" dirty="0">
              <a:solidFill>
                <a:srgbClr val="000000"/>
              </a:solidFill>
              <a:latin typeface="Arial" panose="020B0604020202020204" pitchFamily="34" charset="0"/>
              <a:ea typeface="宋体" panose="02010600030101010101" pitchFamily="2" charset="-122"/>
              <a:cs typeface="Arial" panose="020B0604020202020204" pitchFamily="34" charset="0"/>
              <a:sym typeface="+mn-ea"/>
            </a:endParaRPr>
          </a:p>
          <a:p>
            <a:pPr algn="l" fontAlgn="auto">
              <a:lnSpc>
                <a:spcPts val="2780"/>
              </a:lnSpc>
            </a:pPr>
            <a:r>
              <a:rPr lang="en-US" altLang="zh-CN" sz="2400" dirty="0">
                <a:solidFill>
                  <a:srgbClr val="000000"/>
                </a:solidFill>
                <a:latin typeface="Arial" panose="020B0604020202020204" pitchFamily="34" charset="0"/>
                <a:ea typeface="宋体" panose="02010600030101010101" pitchFamily="2" charset="-122"/>
                <a:cs typeface="Arial" panose="020B0604020202020204" pitchFamily="34" charset="0"/>
                <a:sym typeface="+mn-ea"/>
              </a:rPr>
              <a:t>   the car, and he succeeded </a:t>
            </a:r>
            <a:r>
              <a:rPr lang="en-US" altLang="zh-CN" sz="2400" dirty="0">
                <a:solidFill>
                  <a:srgbClr val="000000"/>
                </a:solidFill>
                <a:latin typeface="Arial" panose="020B0604020202020204" pitchFamily="34" charset="0"/>
                <a:ea typeface="黑体" panose="02010609060101010101" charset="-122"/>
                <a:cs typeface="Arial" panose="020B0604020202020204" pitchFamily="34" charset="0"/>
                <a:sym typeface="+mn-ea"/>
              </a:rPr>
              <a:t>(</a:t>
            </a:r>
            <a:r>
              <a:rPr lang="zh-CN" altLang="en-US" sz="2400" dirty="0">
                <a:solidFill>
                  <a:srgbClr val="000000"/>
                </a:solidFill>
                <a:latin typeface="Arial" panose="020B0604020202020204" pitchFamily="34" charset="0"/>
                <a:ea typeface="黑体" panose="02010609060101010101" charset="-122"/>
                <a:cs typeface="Arial" panose="020B0604020202020204" pitchFamily="34" charset="0"/>
                <a:sym typeface="+mn-ea"/>
              </a:rPr>
              <a:t>成功</a:t>
            </a:r>
            <a:r>
              <a:rPr lang="en-US" altLang="zh-CN" sz="2400" dirty="0">
                <a:solidFill>
                  <a:srgbClr val="000000"/>
                </a:solidFill>
                <a:latin typeface="Arial" panose="020B0604020202020204" pitchFamily="34" charset="0"/>
                <a:ea typeface="黑体" panose="02010609060101010101" charset="-122"/>
                <a:cs typeface="Arial" panose="020B0604020202020204" pitchFamily="34" charset="0"/>
                <a:sym typeface="+mn-ea"/>
              </a:rPr>
              <a:t>)</a:t>
            </a:r>
            <a:r>
              <a:rPr lang="en-US" altLang="zh-CN" sz="2400" dirty="0">
                <a:solidFill>
                  <a:srgbClr val="000000"/>
                </a:solidFill>
                <a:latin typeface="Arial" panose="020B0604020202020204" pitchFamily="34" charset="0"/>
                <a:ea typeface="宋体" panose="02010600030101010101" pitchFamily="2" charset="-122"/>
                <a:cs typeface="Arial" panose="020B0604020202020204" pitchFamily="34" charset="0"/>
                <a:sym typeface="+mn-ea"/>
              </a:rPr>
              <a:t> _____. </a:t>
            </a:r>
            <a:endParaRPr lang="en-US" altLang="zh-CN" sz="2400" dirty="0">
              <a:solidFill>
                <a:srgbClr val="000000"/>
              </a:solidFill>
              <a:latin typeface="Arial" panose="020B0604020202020204" pitchFamily="34" charset="0"/>
              <a:ea typeface="宋体" panose="02010600030101010101" pitchFamily="2" charset="-122"/>
              <a:cs typeface="Arial" panose="020B0604020202020204" pitchFamily="34" charset="0"/>
              <a:sym typeface="+mn-ea"/>
            </a:endParaRPr>
          </a:p>
          <a:p>
            <a:pPr algn="l" fontAlgn="auto">
              <a:lnSpc>
                <a:spcPts val="2780"/>
              </a:lnSpc>
            </a:pPr>
            <a:r>
              <a:rPr lang="en-US" altLang="zh-CN" sz="2400" dirty="0">
                <a:solidFill>
                  <a:srgbClr val="000000"/>
                </a:solidFill>
                <a:latin typeface="Arial" panose="020B0604020202020204" pitchFamily="34" charset="0"/>
                <a:ea typeface="宋体" panose="02010600030101010101" pitchFamily="2" charset="-122"/>
                <a:cs typeface="Arial" panose="020B0604020202020204" pitchFamily="34" charset="0"/>
                <a:sym typeface="+mn-ea"/>
              </a:rPr>
              <a:t>A. in the past    B. in the end   C. at first    D. at once</a:t>
            </a:r>
            <a:endParaRPr lang="en-US" sz="2400">
              <a:solidFill>
                <a:schemeClr val="tx1"/>
              </a:solidFill>
              <a:latin typeface="Arial" panose="020B0604020202020204" pitchFamily="34" charset="0"/>
              <a:cs typeface="Arial" panose="020B0604020202020204" pitchFamily="34" charset="0"/>
              <a:sym typeface="+mn-ea"/>
            </a:endParaRPr>
          </a:p>
        </p:txBody>
      </p:sp>
      <p:sp>
        <p:nvSpPr>
          <p:cNvPr id="14" name="圆角矩形 13"/>
          <p:cNvSpPr/>
          <p:nvPr/>
        </p:nvSpPr>
        <p:spPr>
          <a:xfrm>
            <a:off x="3648075" y="2847975"/>
            <a:ext cx="603250" cy="409575"/>
          </a:xfrm>
          <a:prstGeom prst="round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Arial" panose="020B0604020202020204" pitchFamily="34" charset="0"/>
                <a:cs typeface="Arial" panose="020B0604020202020204" pitchFamily="34" charset="0"/>
              </a:rPr>
              <a:t>D</a:t>
            </a:r>
            <a:endParaRPr lang="en-US" altLang="zh-CN" sz="2400" b="1">
              <a:latin typeface="Arial" panose="020B0604020202020204" pitchFamily="34" charset="0"/>
              <a:cs typeface="Arial" panose="020B0604020202020204" pitchFamily="34" charset="0"/>
            </a:endParaRPr>
          </a:p>
        </p:txBody>
      </p:sp>
      <p:sp>
        <p:nvSpPr>
          <p:cNvPr id="15" name="圆角矩形 14"/>
          <p:cNvSpPr/>
          <p:nvPr/>
        </p:nvSpPr>
        <p:spPr>
          <a:xfrm>
            <a:off x="3648075" y="3496310"/>
            <a:ext cx="603250" cy="409575"/>
          </a:xfrm>
          <a:prstGeom prst="round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Arial" panose="020B0604020202020204" pitchFamily="34" charset="0"/>
                <a:cs typeface="Arial" panose="020B0604020202020204" pitchFamily="34" charset="0"/>
              </a:rPr>
              <a:t>A</a:t>
            </a:r>
            <a:endParaRPr lang="en-US" altLang="zh-CN" sz="2400" b="1">
              <a:latin typeface="Arial" panose="020B0604020202020204" pitchFamily="34" charset="0"/>
              <a:cs typeface="Arial" panose="020B0604020202020204" pitchFamily="34" charset="0"/>
            </a:endParaRPr>
          </a:p>
        </p:txBody>
      </p:sp>
      <p:sp>
        <p:nvSpPr>
          <p:cNvPr id="16" name="圆角矩形 15"/>
          <p:cNvSpPr/>
          <p:nvPr/>
        </p:nvSpPr>
        <p:spPr>
          <a:xfrm>
            <a:off x="3648075" y="3930650"/>
            <a:ext cx="603250" cy="409575"/>
          </a:xfrm>
          <a:prstGeom prst="round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Arial" panose="020B0604020202020204" pitchFamily="34" charset="0"/>
                <a:cs typeface="Arial" panose="020B0604020202020204" pitchFamily="34" charset="0"/>
              </a:rPr>
              <a:t>C</a:t>
            </a:r>
            <a:endParaRPr lang="en-US" altLang="zh-CN" sz="2400" b="1">
              <a:latin typeface="Arial" panose="020B0604020202020204" pitchFamily="34" charset="0"/>
              <a:cs typeface="Arial" panose="020B0604020202020204" pitchFamily="34" charset="0"/>
            </a:endParaRPr>
          </a:p>
        </p:txBody>
      </p:sp>
      <p:sp>
        <p:nvSpPr>
          <p:cNvPr id="19" name="圆角矩形 18"/>
          <p:cNvSpPr/>
          <p:nvPr/>
        </p:nvSpPr>
        <p:spPr>
          <a:xfrm>
            <a:off x="3648075" y="4610735"/>
            <a:ext cx="603250" cy="409575"/>
          </a:xfrm>
          <a:prstGeom prst="round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Arial" panose="020B0604020202020204" pitchFamily="34" charset="0"/>
                <a:cs typeface="Arial" panose="020B0604020202020204" pitchFamily="34" charset="0"/>
              </a:rPr>
              <a:t>A</a:t>
            </a:r>
            <a:endParaRPr lang="en-US" altLang="zh-CN" sz="2400" b="1">
              <a:latin typeface="Arial" panose="020B0604020202020204" pitchFamily="34" charset="0"/>
              <a:cs typeface="Arial" panose="020B0604020202020204" pitchFamily="34" charset="0"/>
            </a:endParaRPr>
          </a:p>
        </p:txBody>
      </p:sp>
      <p:sp>
        <p:nvSpPr>
          <p:cNvPr id="20" name="圆角矩形 19"/>
          <p:cNvSpPr/>
          <p:nvPr/>
        </p:nvSpPr>
        <p:spPr>
          <a:xfrm>
            <a:off x="3648075" y="5673090"/>
            <a:ext cx="603250" cy="409575"/>
          </a:xfrm>
          <a:prstGeom prst="round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Arial" panose="020B0604020202020204" pitchFamily="34" charset="0"/>
                <a:cs typeface="Arial" panose="020B0604020202020204" pitchFamily="34" charset="0"/>
              </a:rPr>
              <a:t>B</a:t>
            </a:r>
            <a:endParaRPr lang="en-US" altLang="zh-CN" sz="2400" b="1">
              <a:latin typeface="Arial" panose="020B0604020202020204" pitchFamily="34" charset="0"/>
              <a:cs typeface="Arial" panose="020B0604020202020204" pitchFamily="34" charset="0"/>
            </a:endParaRPr>
          </a:p>
        </p:txBody>
      </p:sp>
      <p:sp>
        <p:nvSpPr>
          <p:cNvPr id="2" name="文本框 1"/>
          <p:cNvSpPr txBox="1"/>
          <p:nvPr/>
        </p:nvSpPr>
        <p:spPr>
          <a:xfrm>
            <a:off x="254635" y="158750"/>
            <a:ext cx="11581765" cy="2676525"/>
          </a:xfrm>
          <a:prstGeom prst="rect">
            <a:avLst/>
          </a:prstGeom>
          <a:noFill/>
        </p:spPr>
        <p:txBody>
          <a:bodyPr wrap="square" rtlCol="0" anchor="t">
            <a:spAutoFit/>
          </a:bodyPr>
          <a:p>
            <a:r>
              <a:rPr lang="zh-CN" altLang="en-US" sz="2800" kern="0">
                <a:solidFill>
                  <a:schemeClr val="tx1"/>
                </a:solidFill>
                <a:uFillTx/>
                <a:latin typeface="Arial" panose="020B0604020202020204" pitchFamily="34" charset="0"/>
                <a:cs typeface="Arial" panose="020B0604020202020204" pitchFamily="34" charset="0"/>
                <a:sym typeface="+mn-ea"/>
              </a:rPr>
              <a:t>Policeman: O</a:t>
            </a:r>
            <a:r>
              <a:rPr lang="en-US" altLang="zh-CN" sz="2800" kern="0">
                <a:solidFill>
                  <a:schemeClr val="tx1"/>
                </a:solidFill>
                <a:uFillTx/>
                <a:latin typeface="Arial" panose="020B0604020202020204" pitchFamily="34" charset="0"/>
                <a:cs typeface="Arial" panose="020B0604020202020204" pitchFamily="34" charset="0"/>
                <a:sym typeface="+mn-ea"/>
              </a:rPr>
              <a:t>K</a:t>
            </a:r>
            <a:r>
              <a:rPr lang="zh-CN" altLang="en-US" sz="2800" kern="0">
                <a:solidFill>
                  <a:schemeClr val="tx1"/>
                </a:solidFill>
                <a:uFillTx/>
                <a:latin typeface="Arial" panose="020B0604020202020204" pitchFamily="34" charset="0"/>
                <a:cs typeface="Arial" panose="020B0604020202020204" pitchFamily="34" charset="0"/>
                <a:sym typeface="+mn-ea"/>
              </a:rPr>
              <a:t>, where did you meet him?</a:t>
            </a:r>
            <a:endParaRPr lang="zh-CN" altLang="en-US" sz="2800" kern="0">
              <a:solidFill>
                <a:schemeClr val="tx1"/>
              </a:solidFill>
              <a:uFillTx/>
              <a:latin typeface="Arial" panose="020B0604020202020204" pitchFamily="34" charset="0"/>
              <a:cs typeface="Arial" panose="020B0604020202020204" pitchFamily="34" charset="0"/>
            </a:endParaRPr>
          </a:p>
          <a:p>
            <a:r>
              <a:rPr lang="zh-CN" altLang="en-US" sz="2800" kern="0">
                <a:solidFill>
                  <a:schemeClr val="tx1"/>
                </a:solidFill>
                <a:uFillTx/>
                <a:latin typeface="Arial" panose="020B0604020202020204" pitchFamily="34" charset="0"/>
                <a:cs typeface="Arial" panose="020B0604020202020204" pitchFamily="34" charset="0"/>
              </a:rPr>
              <a:t>M</a:t>
            </a:r>
            <a:r>
              <a:rPr lang="en-US" altLang="zh-CN" sz="2800" kern="0">
                <a:solidFill>
                  <a:schemeClr val="tx1"/>
                </a:solidFill>
                <a:uFillTx/>
                <a:latin typeface="Arial" panose="020B0604020202020204" pitchFamily="34" charset="0"/>
                <a:cs typeface="Arial" panose="020B0604020202020204" pitchFamily="34" charset="0"/>
              </a:rPr>
              <a:t>r</a:t>
            </a:r>
            <a:r>
              <a:rPr lang="zh-CN" altLang="en-US" sz="2800" kern="0">
                <a:solidFill>
                  <a:schemeClr val="tx1"/>
                </a:solidFill>
                <a:uFillTx/>
                <a:latin typeface="Arial" panose="020B0604020202020204" pitchFamily="34" charset="0"/>
                <a:cs typeface="Arial" panose="020B0604020202020204" pitchFamily="34" charset="0"/>
              </a:rPr>
              <a:t> Li: On my </a:t>
            </a:r>
            <a:r>
              <a:rPr lang="en-US" altLang="zh-CN" sz="2800" kern="0">
                <a:solidFill>
                  <a:schemeClr val="tx1"/>
                </a:solidFill>
                <a:uFillTx/>
                <a:latin typeface="Arial" panose="020B0604020202020204" pitchFamily="34" charset="0"/>
                <a:cs typeface="Arial" panose="020B0604020202020204" pitchFamily="34" charset="0"/>
              </a:rPr>
              <a:t>w_____</a:t>
            </a:r>
            <a:r>
              <a:rPr lang="zh-CN" altLang="en-US" sz="2800" kern="0">
                <a:solidFill>
                  <a:schemeClr val="tx1"/>
                </a:solidFill>
                <a:uFillTx/>
                <a:latin typeface="Arial" panose="020B0604020202020204" pitchFamily="34" charset="0"/>
                <a:cs typeface="Arial" panose="020B0604020202020204" pitchFamily="34" charset="0"/>
              </a:rPr>
              <a:t> home. I am a </a:t>
            </a:r>
            <a:r>
              <a:rPr lang="en-US" altLang="zh-CN" sz="2800" kern="0">
                <a:solidFill>
                  <a:schemeClr val="tx1"/>
                </a:solidFill>
                <a:uFillTx/>
                <a:latin typeface="Arial" panose="020B0604020202020204" pitchFamily="34" charset="0"/>
                <a:cs typeface="Arial" panose="020B0604020202020204" pitchFamily="34" charset="0"/>
              </a:rPr>
              <a:t>_______ (sing).</a:t>
            </a:r>
            <a:r>
              <a:rPr lang="zh-CN" altLang="en-US" sz="2800" kern="0">
                <a:solidFill>
                  <a:schemeClr val="tx1"/>
                </a:solidFill>
                <a:uFillTx/>
                <a:latin typeface="Arial" panose="020B0604020202020204" pitchFamily="34" charset="0"/>
                <a:cs typeface="Arial" panose="020B0604020202020204" pitchFamily="34" charset="0"/>
              </a:rPr>
              <a:t> I was invited </a:t>
            </a:r>
            <a:endParaRPr lang="zh-CN" altLang="en-US" sz="2800" kern="0">
              <a:solidFill>
                <a:schemeClr val="tx1"/>
              </a:solidFill>
              <a:uFillTx/>
              <a:latin typeface="Arial" panose="020B0604020202020204" pitchFamily="34" charset="0"/>
              <a:cs typeface="Arial" panose="020B0604020202020204" pitchFamily="34" charset="0"/>
            </a:endParaRPr>
          </a:p>
          <a:p>
            <a:r>
              <a:rPr lang="zh-CN" altLang="en-US" sz="2800" kern="0">
                <a:solidFill>
                  <a:schemeClr val="tx1"/>
                </a:solidFill>
                <a:uFillTx/>
                <a:latin typeface="Arial" panose="020B0604020202020204" pitchFamily="34" charset="0"/>
                <a:cs typeface="Arial" panose="020B0604020202020204" pitchFamily="34" charset="0"/>
              </a:rPr>
              <a:t> </a:t>
            </a:r>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to attend a concert. When I was waiting for my car</a:t>
            </a:r>
            <a:r>
              <a:rPr lang="en-US" altLang="zh-CN" sz="2800" kern="0">
                <a:solidFill>
                  <a:schemeClr val="tx1"/>
                </a:solidFill>
                <a:uFillTx/>
                <a:latin typeface="Arial" panose="020B0604020202020204" pitchFamily="34" charset="0"/>
                <a:cs typeface="Arial" panose="020B0604020202020204" pitchFamily="34" charset="0"/>
              </a:rPr>
              <a:t>,</a:t>
            </a:r>
            <a:r>
              <a:rPr lang="zh-CN" altLang="en-US" sz="2800" kern="0">
                <a:solidFill>
                  <a:schemeClr val="tx1"/>
                </a:solidFill>
                <a:uFillTx/>
                <a:latin typeface="Arial" panose="020B0604020202020204" pitchFamily="34" charset="0"/>
                <a:cs typeface="Arial" panose="020B0604020202020204" pitchFamily="34" charset="0"/>
              </a:rPr>
              <a:t>I </a:t>
            </a:r>
            <a:r>
              <a:rPr lang="en-US" altLang="zh-CN" sz="2800" kern="0">
                <a:solidFill>
                  <a:schemeClr val="tx1"/>
                </a:solidFill>
                <a:uFillTx/>
                <a:latin typeface="Arial" panose="020B0604020202020204" pitchFamily="34" charset="0"/>
                <a:cs typeface="Arial" panose="020B0604020202020204" pitchFamily="34" charset="0"/>
              </a:rPr>
              <a:t>_____ (put) </a:t>
            </a:r>
            <a:endParaRPr lang="en-US" altLang="zh-CN" sz="2800" kern="0">
              <a:solidFill>
                <a:schemeClr val="tx1"/>
              </a:solidFill>
              <a:uFillTx/>
              <a:latin typeface="Arial" panose="020B0604020202020204" pitchFamily="34" charset="0"/>
              <a:cs typeface="Arial" panose="020B0604020202020204" pitchFamily="34" charset="0"/>
            </a:endParaRPr>
          </a:p>
          <a:p>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my bag on the</a:t>
            </a:r>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ground. A man ran past me and took it away.</a:t>
            </a:r>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My </a:t>
            </a:r>
            <a:endParaRPr lang="zh-CN" altLang="en-US" sz="2800" kern="0">
              <a:solidFill>
                <a:schemeClr val="tx1"/>
              </a:solidFill>
              <a:uFillTx/>
              <a:latin typeface="Arial" panose="020B0604020202020204" pitchFamily="34" charset="0"/>
              <a:cs typeface="Arial" panose="020B0604020202020204" pitchFamily="34" charset="0"/>
            </a:endParaRPr>
          </a:p>
          <a:p>
            <a:r>
              <a:rPr lang="zh-CN" altLang="en-US" sz="2800" kern="0">
                <a:solidFill>
                  <a:schemeClr val="tx1"/>
                </a:solidFill>
                <a:uFillTx/>
                <a:latin typeface="Arial" panose="020B0604020202020204" pitchFamily="34" charset="0"/>
                <a:cs typeface="Arial" panose="020B0604020202020204" pitchFamily="34" charset="0"/>
              </a:rPr>
              <a:t> </a:t>
            </a:r>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driver ran after him, but </a:t>
            </a:r>
            <a:r>
              <a:rPr lang="en-US" altLang="zh-CN" sz="2800" kern="0">
                <a:solidFill>
                  <a:schemeClr val="tx1"/>
                </a:solidFill>
                <a:uFillTx/>
                <a:latin typeface="Arial" panose="020B0604020202020204" pitchFamily="34" charset="0"/>
                <a:cs typeface="Arial" panose="020B0604020202020204" pitchFamily="34" charset="0"/>
              </a:rPr>
              <a:t>____ ____ ______(</a:t>
            </a:r>
            <a:r>
              <a:rPr lang="zh-CN" altLang="en-US" sz="2800" kern="0">
                <a:solidFill>
                  <a:schemeClr val="tx1"/>
                </a:solidFill>
                <a:uFillTx/>
                <a:latin typeface="Arial" panose="020B0604020202020204" pitchFamily="34" charset="0"/>
                <a:ea typeface="黑体" panose="02010609060101010101" charset="-122"/>
                <a:cs typeface="Arial" panose="020B0604020202020204" pitchFamily="34" charset="0"/>
              </a:rPr>
              <a:t>在最后</a:t>
            </a:r>
            <a:r>
              <a:rPr lang="en-US" altLang="zh-CN" sz="2800" kern="0">
                <a:solidFill>
                  <a:schemeClr val="tx1"/>
                </a:solidFill>
                <a:uFillTx/>
                <a:latin typeface="Arial" panose="020B0604020202020204" pitchFamily="34" charset="0"/>
                <a:cs typeface="Arial" panose="020B0604020202020204" pitchFamily="34" charset="0"/>
              </a:rPr>
              <a:t>)</a:t>
            </a:r>
            <a:r>
              <a:rPr lang="zh-CN" altLang="en-US" sz="2800" kern="0">
                <a:solidFill>
                  <a:schemeClr val="tx1"/>
                </a:solidFill>
                <a:uFillTx/>
                <a:latin typeface="Arial" panose="020B0604020202020204" pitchFamily="34" charset="0"/>
                <a:cs typeface="Arial" panose="020B0604020202020204" pitchFamily="34" charset="0"/>
              </a:rPr>
              <a:t>, the man </a:t>
            </a:r>
            <a:endParaRPr lang="zh-CN" altLang="en-US" sz="2800" kern="0">
              <a:solidFill>
                <a:schemeClr val="tx1"/>
              </a:solidFill>
              <a:uFillTx/>
              <a:latin typeface="Arial" panose="020B0604020202020204" pitchFamily="34" charset="0"/>
              <a:cs typeface="Arial" panose="020B0604020202020204" pitchFamily="34" charset="0"/>
            </a:endParaRPr>
          </a:p>
          <a:p>
            <a:r>
              <a:rPr lang="zh-CN" altLang="en-US" sz="2800" kern="0">
                <a:solidFill>
                  <a:schemeClr val="tx1"/>
                </a:solidFill>
                <a:uFillTx/>
                <a:latin typeface="Arial" panose="020B0604020202020204" pitchFamily="34" charset="0"/>
                <a:cs typeface="Arial" panose="020B0604020202020204" pitchFamily="34" charset="0"/>
              </a:rPr>
              <a:t> </a:t>
            </a:r>
            <a:r>
              <a:rPr lang="en-US" altLang="zh-CN" sz="2800" kern="0">
                <a:solidFill>
                  <a:schemeClr val="tx1"/>
                </a:solidFill>
                <a:uFillTx/>
                <a:latin typeface="Arial" panose="020B0604020202020204" pitchFamily="34" charset="0"/>
                <a:cs typeface="Arial" panose="020B0604020202020204" pitchFamily="34" charset="0"/>
              </a:rPr>
              <a:t>        </a:t>
            </a:r>
            <a:r>
              <a:rPr lang="zh-CN" altLang="en-US" sz="2800" kern="0">
                <a:solidFill>
                  <a:schemeClr val="tx1"/>
                </a:solidFill>
                <a:uFillTx/>
                <a:latin typeface="Arial" panose="020B0604020202020204" pitchFamily="34" charset="0"/>
                <a:cs typeface="Arial" panose="020B0604020202020204" pitchFamily="34" charset="0"/>
              </a:rPr>
              <a:t>chose </a:t>
            </a:r>
            <a:r>
              <a:rPr lang="en-US" altLang="zh-CN" sz="2800" kern="0">
                <a:solidFill>
                  <a:schemeClr val="tx1"/>
                </a:solidFill>
                <a:uFillTx/>
                <a:latin typeface="Arial" panose="020B0604020202020204" pitchFamily="34" charset="0"/>
                <a:cs typeface="Arial" panose="020B0604020202020204" pitchFamily="34" charset="0"/>
              </a:rPr>
              <a:t>a</a:t>
            </a:r>
            <a:r>
              <a:rPr lang="zh-CN" altLang="en-US" sz="2800" kern="0">
                <a:solidFill>
                  <a:schemeClr val="tx1"/>
                </a:solidFill>
                <a:uFillTx/>
                <a:latin typeface="Arial" panose="020B0604020202020204" pitchFamily="34" charset="0"/>
                <a:cs typeface="Arial" panose="020B0604020202020204" pitchFamily="34" charset="0"/>
              </a:rPr>
              <a:t>_</a:t>
            </a:r>
            <a:r>
              <a:rPr lang="en-US" altLang="zh-CN" sz="2800" kern="0">
                <a:solidFill>
                  <a:schemeClr val="tx1"/>
                </a:solidFill>
                <a:uFillTx/>
                <a:latin typeface="Arial" panose="020B0604020202020204" pitchFamily="34" charset="0"/>
                <a:cs typeface="Arial" panose="020B0604020202020204" pitchFamily="34" charset="0"/>
              </a:rPr>
              <a:t>_____ </a:t>
            </a:r>
            <a:r>
              <a:rPr lang="zh-CN" altLang="en-US" sz="2800" kern="0">
                <a:solidFill>
                  <a:schemeClr val="tx1"/>
                </a:solidFill>
                <a:uFillTx/>
                <a:latin typeface="Arial" panose="020B0604020202020204" pitchFamily="34" charset="0"/>
                <a:cs typeface="Arial" panose="020B0604020202020204" pitchFamily="34" charset="0"/>
              </a:rPr>
              <a:t>way and disappeared.</a:t>
            </a:r>
            <a:endParaRPr lang="zh-CN" altLang="en-US" sz="2800" kern="0">
              <a:solidFill>
                <a:schemeClr val="tx1"/>
              </a:solidFill>
              <a:uFillTx/>
              <a:latin typeface="Arial" panose="020B0604020202020204" pitchFamily="34" charset="0"/>
              <a:cs typeface="Arial" panose="020B0604020202020204" pitchFamily="34" charset="0"/>
            </a:endParaRPr>
          </a:p>
        </p:txBody>
      </p:sp>
      <p:sp>
        <p:nvSpPr>
          <p:cNvPr id="6" name="文本框 5"/>
          <p:cNvSpPr txBox="1"/>
          <p:nvPr/>
        </p:nvSpPr>
        <p:spPr>
          <a:xfrm>
            <a:off x="2728595" y="578485"/>
            <a:ext cx="100266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ay</a:t>
            </a:r>
            <a:endParaRPr lang="en-US" altLang="zh-CN" sz="2800">
              <a:solidFill>
                <a:srgbClr val="FF0000"/>
              </a:solidFill>
              <a:latin typeface="Arial" panose="020B0604020202020204" pitchFamily="34" charset="0"/>
              <a:cs typeface="Arial" panose="020B0604020202020204" pitchFamily="34" charset="0"/>
            </a:endParaRPr>
          </a:p>
        </p:txBody>
      </p:sp>
      <p:sp>
        <p:nvSpPr>
          <p:cNvPr id="7" name="文本框 6"/>
          <p:cNvSpPr txBox="1"/>
          <p:nvPr/>
        </p:nvSpPr>
        <p:spPr>
          <a:xfrm>
            <a:off x="6045835" y="578485"/>
            <a:ext cx="120840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singer</a:t>
            </a:r>
            <a:endParaRPr lang="en-US" altLang="zh-CN" sz="2800">
              <a:solidFill>
                <a:srgbClr val="FF0000"/>
              </a:solidFill>
              <a:latin typeface="Arial" panose="020B0604020202020204" pitchFamily="34" charset="0"/>
              <a:cs typeface="Arial" panose="020B0604020202020204" pitchFamily="34" charset="0"/>
            </a:endParaRPr>
          </a:p>
        </p:txBody>
      </p:sp>
      <p:sp>
        <p:nvSpPr>
          <p:cNvPr id="13" name="文本框 12"/>
          <p:cNvSpPr txBox="1"/>
          <p:nvPr/>
        </p:nvSpPr>
        <p:spPr>
          <a:xfrm>
            <a:off x="9568815" y="1006475"/>
            <a:ext cx="927100" cy="521970"/>
          </a:xfrm>
          <a:prstGeom prst="rect">
            <a:avLst/>
          </a:prstGeom>
          <a:noFill/>
        </p:spPr>
        <p:txBody>
          <a:bodyPr wrap="square" rtlCol="0">
            <a:spAutoFit/>
          </a:bodyPr>
          <a:p>
            <a:r>
              <a:rPr lang="en-US" altLang="zh-CN" sz="2800">
                <a:solidFill>
                  <a:srgbClr val="0000FF"/>
                </a:solidFill>
                <a:latin typeface="Arial" panose="020B0604020202020204" pitchFamily="34" charset="0"/>
                <a:cs typeface="Arial" panose="020B0604020202020204" pitchFamily="34" charset="0"/>
              </a:rPr>
              <a:t>put</a:t>
            </a:r>
            <a:endParaRPr lang="en-US" altLang="zh-CN" sz="2800">
              <a:solidFill>
                <a:srgbClr val="0000FF"/>
              </a:solidFill>
              <a:latin typeface="Arial" panose="020B0604020202020204" pitchFamily="34" charset="0"/>
              <a:cs typeface="Arial" panose="020B0604020202020204" pitchFamily="34" charset="0"/>
            </a:endParaRPr>
          </a:p>
        </p:txBody>
      </p:sp>
      <p:sp>
        <p:nvSpPr>
          <p:cNvPr id="17" name="文本框 16"/>
          <p:cNvSpPr txBox="1"/>
          <p:nvPr/>
        </p:nvSpPr>
        <p:spPr>
          <a:xfrm>
            <a:off x="5073650" y="1900555"/>
            <a:ext cx="2823845" cy="521970"/>
          </a:xfrm>
          <a:prstGeom prst="rect">
            <a:avLst/>
          </a:prstGeom>
          <a:noFill/>
        </p:spPr>
        <p:txBody>
          <a:bodyPr wrap="square" rtlCol="0">
            <a:spAutoFit/>
          </a:bodyPr>
          <a:p>
            <a:r>
              <a:rPr lang="en-US" altLang="zh-CN" sz="2800">
                <a:solidFill>
                  <a:srgbClr val="0000FF"/>
                </a:solidFill>
                <a:latin typeface="Arial" panose="020B0604020202020204" pitchFamily="34" charset="0"/>
                <a:cs typeface="Arial" panose="020B0604020202020204" pitchFamily="34" charset="0"/>
              </a:rPr>
              <a:t>in     the     end</a:t>
            </a:r>
            <a:endParaRPr lang="en-US" altLang="zh-CN" sz="2800">
              <a:solidFill>
                <a:srgbClr val="0000FF"/>
              </a:solidFill>
              <a:latin typeface="Arial" panose="020B0604020202020204" pitchFamily="34" charset="0"/>
              <a:cs typeface="Arial" panose="020B0604020202020204" pitchFamily="34" charset="0"/>
            </a:endParaRPr>
          </a:p>
        </p:txBody>
      </p:sp>
      <p:sp>
        <p:nvSpPr>
          <p:cNvPr id="18" name="文本框 17"/>
          <p:cNvSpPr txBox="1"/>
          <p:nvPr/>
        </p:nvSpPr>
        <p:spPr>
          <a:xfrm>
            <a:off x="2412365" y="2313305"/>
            <a:ext cx="1207135" cy="521970"/>
          </a:xfrm>
          <a:prstGeom prst="rect">
            <a:avLst/>
          </a:prstGeom>
          <a:noFill/>
        </p:spPr>
        <p:txBody>
          <a:bodyPr wrap="square" rtlCol="0">
            <a:spAutoFit/>
          </a:bodyPr>
          <a:p>
            <a:r>
              <a:rPr lang="en-US" altLang="zh-CN" sz="2800">
                <a:solidFill>
                  <a:srgbClr val="0000FF"/>
                </a:solidFill>
                <a:latin typeface="Arial" panose="020B0604020202020204" pitchFamily="34" charset="0"/>
                <a:cs typeface="Arial" panose="020B0604020202020204" pitchFamily="34" charset="0"/>
              </a:rPr>
              <a:t>nother</a:t>
            </a:r>
            <a:endParaRPr lang="en-US" altLang="zh-CN" sz="280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out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out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out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additive="base">
                                        <p:cTn id="5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additive="base">
                                        <p:cTn id="6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 calcmode="lin" valueType="num">
                                      <p:cBhvr additive="base">
                                        <p:cTn id="6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
                                            <p:txEl>
                                              <p:pRg st="7" end="7"/>
                                            </p:tx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additive="base">
                                        <p:cTn id="7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arn(outVertical)">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37"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arn(outVertical)">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3">
                                            <p:txEl>
                                              <p:pRg st="9" end="9"/>
                                            </p:txEl>
                                          </p:spTgt>
                                        </p:tgtEl>
                                        <p:attrNameLst>
                                          <p:attrName>style.visibility</p:attrName>
                                        </p:attrNameLst>
                                      </p:cBhvr>
                                      <p:to>
                                        <p:strVal val="visible"/>
                                      </p:to>
                                    </p:set>
                                    <p:anim calcmode="lin" valueType="num">
                                      <p:cBhvr additive="base">
                                        <p:cTn id="8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uiExpand="1" build="allAtOnce"/>
      <p:bldP spid="22" grpId="0" bldLvl="0" animBg="1"/>
      <p:bldP spid="14" grpId="0" bldLvl="0" animBg="1"/>
      <p:bldP spid="15" grpId="0" bldLvl="0" animBg="1"/>
      <p:bldP spid="16" grpId="0" bldLvl="0" animBg="1"/>
      <p:bldP spid="19" grpId="0" bldLvl="0" animBg="1"/>
      <p:bldP spid="2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6350" y="31750"/>
          <a:ext cx="12117070" cy="6808470"/>
        </p:xfrm>
        <a:graphic>
          <a:graphicData uri="http://schemas.openxmlformats.org/drawingml/2006/table">
            <a:tbl>
              <a:tblPr/>
              <a:tblGrid>
                <a:gridCol w="1293495"/>
                <a:gridCol w="1435735"/>
                <a:gridCol w="3953510"/>
                <a:gridCol w="5434330"/>
              </a:tblGrid>
              <a:tr h="1337945">
                <a:tc>
                  <a:txBody>
                    <a:bodyPr/>
                    <a:lstStyle/>
                    <a:p>
                      <a:pPr indent="0" algn="l" fontAlgn="auto">
                        <a:lnSpc>
                          <a:spcPct val="100000"/>
                        </a:lnSpc>
                        <a:spcAft>
                          <a:spcPts val="0"/>
                        </a:spcAft>
                      </a:pPr>
                      <a:r>
                        <a:rPr lang="en-US" sz="2400" b="1" kern="0" dirty="0">
                          <a:solidFill>
                            <a:schemeClr val="tx1"/>
                          </a:solidFill>
                          <a:effectLst/>
                          <a:uFillTx/>
                          <a:latin typeface="Arial" panose="020B0604020202020204" pitchFamily="34" charset="0"/>
                          <a:ea typeface="黑体" panose="02010609060101010101" charset="-122"/>
                          <a:cs typeface="Arial" panose="020B0604020202020204" pitchFamily="34" charset="0"/>
                        </a:rPr>
                        <a:t>the</a:t>
                      </a:r>
                      <a:r>
                        <a:rPr lang="en-US" sz="2400" b="1" kern="0" baseline="0" dirty="0">
                          <a:solidFill>
                            <a:schemeClr val="tx1"/>
                          </a:solidFill>
                          <a:effectLst/>
                          <a:uFillTx/>
                          <a:latin typeface="Arial" panose="020B0604020202020204" pitchFamily="34" charset="0"/>
                          <a:ea typeface="黑体" panose="02010609060101010101" charset="-122"/>
                          <a:cs typeface="Arial" panose="020B0604020202020204" pitchFamily="34" charset="0"/>
                        </a:rPr>
                        <a:t> </a:t>
                      </a:r>
                      <a:r>
                        <a:rPr lang="en-US" sz="2400" b="1" kern="0" dirty="0">
                          <a:solidFill>
                            <a:schemeClr val="tx1"/>
                          </a:solidFill>
                          <a:effectLst/>
                          <a:uFillTx/>
                          <a:latin typeface="Arial" panose="020B0604020202020204" pitchFamily="34" charset="0"/>
                          <a:ea typeface="黑体" panose="02010609060101010101" charset="-122"/>
                          <a:cs typeface="Arial" panose="020B0604020202020204" pitchFamily="34" charset="0"/>
                        </a:rPr>
                        <a:t>other</a:t>
                      </a:r>
                      <a:endParaRPr lang="en-US" sz="2400" b="1" kern="0" dirty="0">
                        <a:solidFill>
                          <a:schemeClr val="tx1"/>
                        </a:solidFill>
                        <a:effectLst/>
                        <a:uFillTx/>
                        <a:latin typeface="Arial" panose="020B0604020202020204" pitchFamily="34" charset="0"/>
                        <a:ea typeface="黑体" panose="02010609060101010101" charset="-122"/>
                        <a:cs typeface="Arial" panose="020B0604020202020204" pitchFamily="34"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fontAlgn="auto">
                        <a:lnSpc>
                          <a:spcPct val="100000"/>
                        </a:lnSpc>
                        <a:spcAft>
                          <a:spcPts val="0"/>
                        </a:spcAft>
                      </a:pPr>
                      <a:r>
                        <a:rPr lang="zh-CN" altLang="en-US" sz="2400" kern="0" dirty="0">
                          <a:solidFill>
                            <a:schemeClr val="tx1"/>
                          </a:solidFill>
                          <a:effectLst/>
                          <a:uFillTx/>
                          <a:latin typeface="Arial" panose="020B0604020202020204" pitchFamily="34" charset="0"/>
                          <a:ea typeface="黑体" panose="02010609060101010101" charset="-122"/>
                          <a:cs typeface="Times New Roman" panose="02020603050405020304" pitchFamily="18" charset="0"/>
                        </a:rPr>
                        <a:t>另一个</a:t>
                      </a:r>
                      <a:endParaRPr lang="zh-CN" altLang="en-US" sz="2400" kern="0" dirty="0">
                        <a:solidFill>
                          <a:schemeClr val="tx1"/>
                        </a:solidFill>
                        <a:effectLst/>
                        <a:uFillTx/>
                        <a:latin typeface="Arial" panose="020B0604020202020204" pitchFamily="34" charset="0"/>
                        <a:ea typeface="黑体" panose="02010609060101010101" charset="-122"/>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fontAlgn="auto">
                        <a:lnSpc>
                          <a:spcPct val="100000"/>
                        </a:lnSpc>
                        <a:spcAft>
                          <a:spcPts val="0"/>
                        </a:spcAft>
                      </a:pP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指两者中的另一个</a:t>
                      </a:r>
                      <a:r>
                        <a:rPr lang="zh-CN" alt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a:t>
                      </a: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是特指，常</a:t>
                      </a:r>
                      <a:r>
                        <a:rPr lang="zh-CN" alt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与</a:t>
                      </a:r>
                      <a:r>
                        <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one</a:t>
                      </a: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连用，</a:t>
                      </a:r>
                      <a:r>
                        <a:rPr lang="zh-CN"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构成</a:t>
                      </a:r>
                      <a:r>
                        <a:rPr lang="en-US"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“one...</a:t>
                      </a:r>
                      <a:r>
                        <a:rPr lang="zh-CN"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a:t>
                      </a:r>
                      <a:r>
                        <a:rPr lang="en-US"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the other...”</a:t>
                      </a:r>
                      <a:r>
                        <a:rPr lang="zh-CN"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结构</a:t>
                      </a:r>
                      <a:endParaRPr lang="zh-CN" sz="2400" kern="0" dirty="0">
                        <a:solidFill>
                          <a:srgbClr val="0000FF"/>
                        </a:solidFill>
                        <a:effectLst/>
                        <a:uFillTx/>
                        <a:latin typeface="Arial" panose="020B0604020202020204" pitchFamily="34" charset="0"/>
                        <a:ea typeface="黑体" panose="02010609060101010101" charset="-122"/>
                        <a:cs typeface="Arial" panose="020B0604020202020204" pitchFamily="34"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fontAlgn="auto">
                        <a:lnSpc>
                          <a:spcPct val="100000"/>
                        </a:lnSpc>
                        <a:spcAft>
                          <a:spcPts val="0"/>
                        </a:spcAft>
                        <a:buNone/>
                      </a:pP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Mr. Smith has two daughters. </a:t>
                      </a:r>
                      <a:r>
                        <a:rPr lang="en-US" altLang="zh-CN" sz="2400" b="1" kern="0" dirty="0">
                          <a:solidFill>
                            <a:srgbClr val="FF0000"/>
                          </a:solidFill>
                          <a:uFillTx/>
                          <a:latin typeface="Arial" panose="020B0604020202020204" pitchFamily="34" charset="0"/>
                          <a:ea typeface="黑体" panose="02010609060101010101" charset="-122"/>
                          <a:cs typeface="Arial" panose="020B0604020202020204" pitchFamily="34" charset="0"/>
                          <a:sym typeface="+mn-ea"/>
                        </a:rPr>
                        <a:t>One </a:t>
                      </a: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is a doctor</a:t>
                      </a:r>
                      <a:r>
                        <a:rPr lang="zh-CN" altLang="en-US"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a:t>
                      </a: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and </a:t>
                      </a:r>
                      <a:r>
                        <a:rPr lang="en-US" altLang="zh-CN" sz="2400" b="1" kern="0" dirty="0">
                          <a:solidFill>
                            <a:srgbClr val="FF0000"/>
                          </a:solidFill>
                          <a:uFillTx/>
                          <a:latin typeface="Arial" panose="020B0604020202020204" pitchFamily="34" charset="0"/>
                          <a:ea typeface="黑体" panose="02010609060101010101" charset="-122"/>
                          <a:cs typeface="Arial" panose="020B0604020202020204" pitchFamily="34" charset="0"/>
                          <a:sym typeface="+mn-ea"/>
                        </a:rPr>
                        <a:t>the other </a:t>
                      </a: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is a nurse.</a:t>
                      </a:r>
                      <a:endParaRPr lang="zh-CN" alt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sym typeface="+mn-ea"/>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5225">
                <a:tc>
                  <a:txBody>
                    <a:bodyPr/>
                    <a:lstStyle/>
                    <a:p>
                      <a:pPr indent="0" algn="l" fontAlgn="auto">
                        <a:lnSpc>
                          <a:spcPct val="100000"/>
                        </a:lnSpc>
                        <a:spcAft>
                          <a:spcPts val="0"/>
                        </a:spcAft>
                      </a:pPr>
                      <a:r>
                        <a:rPr lang="en-US" sz="2400" b="1" kern="0" dirty="0">
                          <a:solidFill>
                            <a:schemeClr val="tx1"/>
                          </a:solidFill>
                          <a:effectLst/>
                          <a:uFillTx/>
                          <a:latin typeface="Arial" panose="020B0604020202020204" pitchFamily="34" charset="0"/>
                          <a:ea typeface="黑体" panose="02010609060101010101" charset="-122"/>
                          <a:cs typeface="Arial" panose="020B0604020202020204" pitchFamily="34" charset="0"/>
                        </a:rPr>
                        <a:t>the others</a:t>
                      </a:r>
                      <a:endParaRPr lang="en-US" sz="2400" b="1" kern="0" dirty="0">
                        <a:solidFill>
                          <a:schemeClr val="tx1"/>
                        </a:solidFill>
                        <a:effectLst/>
                        <a:uFillTx/>
                        <a:latin typeface="Arial" panose="020B0604020202020204" pitchFamily="34" charset="0"/>
                        <a:ea typeface="黑体" panose="02010609060101010101" charset="-122"/>
                        <a:cs typeface="Arial" panose="020B0604020202020204" pitchFamily="34"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fontAlgn="auto">
                        <a:lnSpc>
                          <a:spcPct val="100000"/>
                        </a:lnSpc>
                        <a:spcAft>
                          <a:spcPts val="0"/>
                        </a:spcAft>
                      </a:pPr>
                      <a:r>
                        <a:rPr lang="zh-CN" sz="2400" kern="0" dirty="0">
                          <a:solidFill>
                            <a:schemeClr val="tx1"/>
                          </a:solidFill>
                          <a:effectLst/>
                          <a:uFillTx/>
                          <a:latin typeface="Arial" panose="020B0604020202020204" pitchFamily="34" charset="0"/>
                          <a:ea typeface="黑体" panose="02010609060101010101" charset="-122"/>
                          <a:cs typeface="Times New Roman" panose="02020603050405020304" pitchFamily="18" charset="0"/>
                        </a:rPr>
                        <a:t>其余的，剩余的</a:t>
                      </a:r>
                      <a:endParaRPr lang="zh-CN" sz="2400" kern="0" dirty="0">
                        <a:solidFill>
                          <a:schemeClr val="tx1"/>
                        </a:solidFill>
                        <a:effectLst/>
                        <a:uFillTx/>
                        <a:latin typeface="Arial" panose="020B0604020202020204" pitchFamily="34" charset="0"/>
                        <a:ea typeface="黑体" panose="02010609060101010101" charset="-122"/>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fontAlgn="auto">
                        <a:lnSpc>
                          <a:spcPct val="100000"/>
                        </a:lnSpc>
                        <a:spcAft>
                          <a:spcPts val="0"/>
                        </a:spcAft>
                      </a:pP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指三个或三个以上的人或物中除去已知部分以后</a:t>
                      </a:r>
                      <a:r>
                        <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a:t>
                      </a: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余下的全部</a:t>
                      </a:r>
                      <a:r>
                        <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a:t>
                      </a: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，是特指</a:t>
                      </a:r>
                      <a:endPar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fontAlgn="auto">
                        <a:lnSpc>
                          <a:spcPct val="100000"/>
                        </a:lnSpc>
                      </a:pP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There are 20 students in the classroom. Some are reading books,</a:t>
                      </a:r>
                      <a:r>
                        <a:rPr lang="en-US" altLang="zh-CN" sz="2400" b="1" kern="0" dirty="0">
                          <a:solidFill>
                            <a:srgbClr val="FF0000"/>
                          </a:solidFill>
                          <a:uFillTx/>
                          <a:latin typeface="Arial" panose="020B0604020202020204" pitchFamily="34" charset="0"/>
                          <a:ea typeface="黑体" panose="02010609060101010101" charset="-122"/>
                          <a:cs typeface="Arial" panose="020B0604020202020204" pitchFamily="34" charset="0"/>
                          <a:sym typeface="+mn-ea"/>
                        </a:rPr>
                        <a:t>the others</a:t>
                      </a: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 are chatting. </a:t>
                      </a:r>
                      <a:endParaRPr lang="zh-CN" alt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sym typeface="+mn-ea"/>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a:txBody>
                    <a:bodyPr/>
                    <a:lstStyle/>
                    <a:p>
                      <a:pPr indent="0" algn="l" fontAlgn="auto">
                        <a:lnSpc>
                          <a:spcPct val="100000"/>
                        </a:lnSpc>
                        <a:spcAft>
                          <a:spcPts val="0"/>
                        </a:spcAft>
                      </a:pPr>
                      <a:r>
                        <a:rPr lang="en-US" sz="2400" b="1" kern="0" dirty="0">
                          <a:solidFill>
                            <a:schemeClr val="tx1"/>
                          </a:solidFill>
                          <a:effectLst/>
                          <a:uFillTx/>
                          <a:latin typeface="Arial" panose="020B0604020202020204" pitchFamily="34" charset="0"/>
                          <a:ea typeface="黑体" panose="02010609060101010101" charset="-122"/>
                          <a:cs typeface="Arial" panose="020B0604020202020204" pitchFamily="34" charset="0"/>
                        </a:rPr>
                        <a:t>other</a:t>
                      </a:r>
                      <a:endParaRPr lang="en-US" sz="2400" b="1" kern="0" dirty="0">
                        <a:solidFill>
                          <a:schemeClr val="tx1"/>
                        </a:solidFill>
                        <a:effectLst/>
                        <a:uFillTx/>
                        <a:latin typeface="Arial" panose="020B0604020202020204" pitchFamily="34" charset="0"/>
                        <a:ea typeface="黑体" panose="02010609060101010101" charset="-122"/>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fontAlgn="auto">
                        <a:lnSpc>
                          <a:spcPct val="100000"/>
                        </a:lnSpc>
                        <a:spcAft>
                          <a:spcPts val="0"/>
                        </a:spcAft>
                      </a:pPr>
                      <a:r>
                        <a:rPr lang="zh-CN" sz="2400" kern="0" dirty="0">
                          <a:solidFill>
                            <a:schemeClr val="tx1"/>
                          </a:solidFill>
                          <a:effectLst/>
                          <a:uFillTx/>
                          <a:latin typeface="Arial" panose="020B0604020202020204" pitchFamily="34" charset="0"/>
                          <a:ea typeface="黑体" panose="02010609060101010101" charset="-122"/>
                          <a:cs typeface="Times New Roman" panose="02020603050405020304" pitchFamily="18" charset="0"/>
                        </a:rPr>
                        <a:t>别的，其他的</a:t>
                      </a:r>
                      <a:endParaRPr lang="zh-CN" sz="2400" kern="0" dirty="0">
                        <a:solidFill>
                          <a:schemeClr val="tx1"/>
                        </a:solidFill>
                        <a:effectLst/>
                        <a:uFillTx/>
                        <a:latin typeface="Arial" panose="020B0604020202020204" pitchFamily="34" charset="0"/>
                        <a:ea typeface="黑体" panose="02010609060101010101" charset="-122"/>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fontAlgn="auto">
                        <a:lnSpc>
                          <a:spcPct val="100000"/>
                        </a:lnSpc>
                        <a:spcAft>
                          <a:spcPts val="0"/>
                        </a:spcAft>
                      </a:pPr>
                      <a:r>
                        <a:rPr lang="zh-CN" sz="2400" kern="0" dirty="0">
                          <a:solidFill>
                            <a:schemeClr val="tx1"/>
                          </a:solidFill>
                          <a:effectLst/>
                          <a:uFillTx/>
                          <a:latin typeface="Arial" panose="020B0604020202020204" pitchFamily="34" charset="0"/>
                          <a:ea typeface="黑体" panose="02010609060101010101" charset="-122"/>
                          <a:cs typeface="Times New Roman" panose="02020603050405020304" pitchFamily="18" charset="0"/>
                        </a:rPr>
                        <a:t>用来修饰名词，泛指其他的人或物</a:t>
                      </a:r>
                      <a:endParaRPr lang="zh-CN" sz="2400" kern="0" dirty="0">
                        <a:solidFill>
                          <a:schemeClr val="tx1"/>
                        </a:solidFill>
                        <a:effectLst/>
                        <a:uFillTx/>
                        <a:latin typeface="Arial" panose="020B0604020202020204" pitchFamily="34" charset="0"/>
                        <a:ea typeface="黑体" panose="02010609060101010101" charset="-122"/>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fontAlgn="auto">
                        <a:lnSpc>
                          <a:spcPct val="100000"/>
                        </a:lnSpc>
                      </a:pP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Do you have any </a:t>
                      </a:r>
                      <a:r>
                        <a:rPr lang="en-US" altLang="zh-CN" sz="2400" b="1" kern="0" dirty="0">
                          <a:solidFill>
                            <a:srgbClr val="FF0000"/>
                          </a:solidFill>
                          <a:uFillTx/>
                          <a:latin typeface="Arial" panose="020B0604020202020204" pitchFamily="34" charset="0"/>
                          <a:ea typeface="黑体" panose="02010609060101010101" charset="-122"/>
                          <a:cs typeface="Arial" panose="020B0604020202020204" pitchFamily="34" charset="0"/>
                          <a:sym typeface="+mn-ea"/>
                        </a:rPr>
                        <a:t>other </a:t>
                      </a: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questions?</a:t>
                      </a:r>
                      <a:endParaRPr lang="zh-CN" alt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sym typeface="+mn-ea"/>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9220">
                <a:tc>
                  <a:txBody>
                    <a:bodyPr/>
                    <a:lstStyle/>
                    <a:p>
                      <a:pPr indent="0" algn="l" fontAlgn="auto">
                        <a:lnSpc>
                          <a:spcPct val="100000"/>
                        </a:lnSpc>
                        <a:spcAft>
                          <a:spcPts val="0"/>
                        </a:spcAft>
                      </a:pPr>
                      <a:r>
                        <a:rPr lang="en-US" sz="2400" b="1" kern="0" dirty="0">
                          <a:solidFill>
                            <a:schemeClr val="tx1"/>
                          </a:solidFill>
                          <a:effectLst/>
                          <a:uFillTx/>
                          <a:latin typeface="Arial" panose="020B0604020202020204" pitchFamily="34" charset="0"/>
                          <a:ea typeface="黑体" panose="02010609060101010101" charset="-122"/>
                          <a:cs typeface="Arial" panose="020B0604020202020204" pitchFamily="34" charset="0"/>
                        </a:rPr>
                        <a:t>others</a:t>
                      </a:r>
                      <a:endParaRPr lang="en-US" sz="2400" b="1" kern="0" dirty="0">
                        <a:solidFill>
                          <a:schemeClr val="tx1"/>
                        </a:solidFill>
                        <a:effectLst/>
                        <a:uFillTx/>
                        <a:latin typeface="Arial" panose="020B0604020202020204" pitchFamily="34" charset="0"/>
                        <a:ea typeface="黑体" panose="02010609060101010101" charset="-122"/>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fontAlgn="auto">
                        <a:lnSpc>
                          <a:spcPct val="100000"/>
                        </a:lnSpc>
                        <a:spcAft>
                          <a:spcPts val="0"/>
                        </a:spcAft>
                      </a:pPr>
                      <a:r>
                        <a:rPr lang="zh-CN" sz="2400" kern="0" dirty="0">
                          <a:solidFill>
                            <a:schemeClr val="tx1"/>
                          </a:solidFill>
                          <a:effectLst/>
                          <a:uFillTx/>
                          <a:latin typeface="Arial" panose="020B0604020202020204" pitchFamily="34" charset="0"/>
                          <a:ea typeface="黑体" panose="02010609060101010101" charset="-122"/>
                          <a:cs typeface="Times New Roman" panose="02020603050405020304" pitchFamily="18" charset="0"/>
                        </a:rPr>
                        <a:t>另一些</a:t>
                      </a:r>
                      <a:endParaRPr lang="zh-CN" sz="2400" kern="0" dirty="0">
                        <a:solidFill>
                          <a:schemeClr val="tx1"/>
                        </a:solidFill>
                        <a:effectLst/>
                        <a:uFillTx/>
                        <a:latin typeface="Arial" panose="020B0604020202020204" pitchFamily="34" charset="0"/>
                        <a:ea typeface="黑体" panose="02010609060101010101" charset="-122"/>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fontAlgn="auto">
                        <a:lnSpc>
                          <a:spcPct val="100000"/>
                        </a:lnSpc>
                        <a:spcAft>
                          <a:spcPts val="0"/>
                        </a:spcAft>
                      </a:pP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所指的是三个或三个以上的人或物中除去已知部分后</a:t>
                      </a:r>
                      <a:r>
                        <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a:t>
                      </a: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余下部分中的某一些</a:t>
                      </a:r>
                      <a:r>
                        <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a:t>
                      </a: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，非特指</a:t>
                      </a:r>
                      <a:endPar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fontAlgn="auto">
                        <a:lnSpc>
                          <a:spcPct val="100000"/>
                        </a:lnSpc>
                      </a:pP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I don't like these pens. Please let me see some </a:t>
                      </a:r>
                      <a:r>
                        <a:rPr lang="en-US" altLang="zh-CN" sz="2400" b="1" kern="0" dirty="0">
                          <a:solidFill>
                            <a:srgbClr val="FF0000"/>
                          </a:solidFill>
                          <a:uFillTx/>
                          <a:latin typeface="Arial" panose="020B0604020202020204" pitchFamily="34" charset="0"/>
                          <a:ea typeface="黑体" panose="02010609060101010101" charset="-122"/>
                          <a:cs typeface="Arial" panose="020B0604020202020204" pitchFamily="34" charset="0"/>
                          <a:sym typeface="+mn-ea"/>
                        </a:rPr>
                        <a:t>others</a:t>
                      </a: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a:t>
                      </a:r>
                      <a:endParaRPr lang="zh-CN" alt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sym typeface="+mn-ea"/>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0">
                <a:tc>
                  <a:txBody>
                    <a:bodyPr/>
                    <a:lstStyle/>
                    <a:p>
                      <a:pPr indent="0" algn="l" fontAlgn="auto">
                        <a:lnSpc>
                          <a:spcPct val="100000"/>
                        </a:lnSpc>
                        <a:spcAft>
                          <a:spcPts val="0"/>
                        </a:spcAft>
                      </a:pPr>
                      <a:r>
                        <a:rPr lang="en-US" sz="2400" b="1" kern="0" dirty="0">
                          <a:solidFill>
                            <a:schemeClr val="tx1"/>
                          </a:solidFill>
                          <a:effectLst/>
                          <a:uFillTx/>
                          <a:latin typeface="Arial" panose="020B0604020202020204" pitchFamily="34" charset="0"/>
                          <a:ea typeface="黑体" panose="02010609060101010101" charset="-122"/>
                          <a:cs typeface="Arial" panose="020B0604020202020204" pitchFamily="34" charset="0"/>
                        </a:rPr>
                        <a:t>another</a:t>
                      </a:r>
                      <a:endParaRPr lang="en-US" sz="2400" b="1" kern="0" dirty="0">
                        <a:solidFill>
                          <a:schemeClr val="tx1"/>
                        </a:solidFill>
                        <a:effectLst/>
                        <a:uFillTx/>
                        <a:latin typeface="Arial" panose="020B0604020202020204" pitchFamily="34" charset="0"/>
                        <a:ea typeface="黑体" panose="02010609060101010101" charset="-122"/>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fontAlgn="auto">
                        <a:lnSpc>
                          <a:spcPct val="100000"/>
                        </a:lnSpc>
                        <a:spcAft>
                          <a:spcPts val="0"/>
                        </a:spcAft>
                      </a:pP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另一个</a:t>
                      </a:r>
                      <a:r>
                        <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a:t>
                      </a: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的</a:t>
                      </a:r>
                      <a:r>
                        <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a:t>
                      </a: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，再</a:t>
                      </a:r>
                      <a:endPar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endParaRPr>
                    </a:p>
                    <a:p>
                      <a:pPr indent="0" algn="l" fontAlgn="auto">
                        <a:lnSpc>
                          <a:spcPct val="100000"/>
                        </a:lnSpc>
                        <a:spcAft>
                          <a:spcPts val="0"/>
                        </a:spcAft>
                      </a:pP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一个</a:t>
                      </a:r>
                      <a:r>
                        <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a:t>
                      </a: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的</a:t>
                      </a:r>
                      <a:r>
                        <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a:t>
                      </a:r>
                      <a:endPar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fontAlgn="auto">
                        <a:lnSpc>
                          <a:spcPct val="100000"/>
                        </a:lnSpc>
                        <a:spcAft>
                          <a:spcPts val="0"/>
                        </a:spcAft>
                      </a:pP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指三者或三者以上中的</a:t>
                      </a:r>
                      <a:r>
                        <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a:t>
                      </a: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另一个</a:t>
                      </a:r>
                      <a:r>
                        <a:rPr lang="en-US"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a:t>
                      </a:r>
                      <a:r>
                        <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rPr>
                        <a:t>，非特指</a:t>
                      </a:r>
                      <a:endParaRPr 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endParaRPr>
                    </a:p>
                    <a:p>
                      <a:pPr indent="0" algn="l" fontAlgn="auto">
                        <a:lnSpc>
                          <a:spcPct val="100000"/>
                        </a:lnSpc>
                        <a:spcAft>
                          <a:spcPts val="0"/>
                        </a:spcAft>
                      </a:pPr>
                      <a:r>
                        <a:rPr lang="zh-CN"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常考语境</a:t>
                      </a:r>
                      <a:r>
                        <a:rPr lang="en-US" altLang="zh-CN"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a:t>
                      </a:r>
                      <a:r>
                        <a:rPr lang="en-US" altLang="zh-CN" sz="2400" kern="0" dirty="0">
                          <a:solidFill>
                            <a:srgbClr val="0000FF"/>
                          </a:solidFill>
                          <a:effectLst/>
                          <a:uFillTx/>
                          <a:latin typeface="Calibri" panose="020F0502020204030204" charset="0"/>
                          <a:ea typeface="黑体" panose="02010609060101010101" charset="-122"/>
                          <a:cs typeface="Arial" panose="020B0604020202020204" pitchFamily="34" charset="0"/>
                        </a:rPr>
                        <a:t>①</a:t>
                      </a:r>
                      <a:r>
                        <a:rPr lang="zh-CN" altLang="en-US"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东西好吃再来一个；</a:t>
                      </a:r>
                      <a:r>
                        <a:rPr lang="zh-CN" altLang="en-US" sz="2400" kern="0" dirty="0">
                          <a:solidFill>
                            <a:srgbClr val="0000FF"/>
                          </a:solidFill>
                          <a:effectLst/>
                          <a:uFillTx/>
                          <a:latin typeface="Calibri" panose="020F0502020204030204" charset="0"/>
                          <a:ea typeface="黑体" panose="02010609060101010101" charset="-122"/>
                          <a:cs typeface="Arial" panose="020B0604020202020204" pitchFamily="34" charset="0"/>
                        </a:rPr>
                        <a:t>②</a:t>
                      </a:r>
                      <a:r>
                        <a:rPr lang="zh-CN" altLang="en-US"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衣服</a:t>
                      </a:r>
                      <a:r>
                        <a:rPr lang="en-US" altLang="zh-CN"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a:t>
                      </a:r>
                      <a:r>
                        <a:rPr lang="zh-CN" altLang="en-US"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鞋子不喜欢，再来一个</a:t>
                      </a:r>
                      <a:r>
                        <a:rPr lang="en-US" altLang="zh-CN"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a:t>
                      </a:r>
                      <a:r>
                        <a:rPr lang="zh-CN" altLang="en-US"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a:t>
                      </a:r>
                      <a:r>
                        <a:rPr lang="zh-CN" altLang="en-US" sz="2400" kern="0" dirty="0">
                          <a:solidFill>
                            <a:srgbClr val="0000FF"/>
                          </a:solidFill>
                          <a:effectLst/>
                          <a:uFillTx/>
                          <a:latin typeface="Calibri" panose="020F0502020204030204" charset="0"/>
                          <a:ea typeface="黑体" panose="02010609060101010101" charset="-122"/>
                          <a:cs typeface="Arial" panose="020B0604020202020204" pitchFamily="34" charset="0"/>
                        </a:rPr>
                        <a:t>③</a:t>
                      </a:r>
                      <a:r>
                        <a:rPr lang="zh-CN" altLang="en-US"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拜访某人改天</a:t>
                      </a:r>
                      <a:r>
                        <a:rPr lang="zh-CN" altLang="en-US" sz="2400" kern="0" dirty="0">
                          <a:solidFill>
                            <a:srgbClr val="0000FF"/>
                          </a:solidFill>
                          <a:effectLst/>
                          <a:uFillTx/>
                          <a:latin typeface="Calibri" panose="020F0502020204030204" charset="0"/>
                          <a:ea typeface="黑体" panose="02010609060101010101" charset="-122"/>
                          <a:cs typeface="Arial" panose="020B0604020202020204" pitchFamily="34" charset="0"/>
                        </a:rPr>
                        <a:t>④</a:t>
                      </a:r>
                      <a:r>
                        <a:rPr lang="en-US" altLang="zh-CN" sz="2400" kern="0" dirty="0">
                          <a:solidFill>
                            <a:srgbClr val="0000FF"/>
                          </a:solidFill>
                          <a:effectLst/>
                          <a:uFillTx/>
                          <a:latin typeface="Arial" panose="020B0604020202020204" pitchFamily="34" charset="0"/>
                          <a:ea typeface="黑体" panose="02010609060101010101" charset="-122"/>
                          <a:cs typeface="Arial" panose="020B0604020202020204" pitchFamily="34" charset="0"/>
                        </a:rPr>
                        <a:t>another</a:t>
                      </a:r>
                      <a:r>
                        <a:rPr lang="en-US" altLang="zh-CN" sz="2400" kern="0" dirty="0">
                          <a:solidFill>
                            <a:srgbClr val="0000FF"/>
                          </a:solidFill>
                          <a:effectLst/>
                          <a:uFillTx/>
                          <a:latin typeface="Calibri" panose="020F0502020204030204" charset="0"/>
                          <a:ea typeface="黑体" panose="02010609060101010101" charset="-122"/>
                          <a:cs typeface="Arial" panose="020B0604020202020204" pitchFamily="34" charset="0"/>
                        </a:rPr>
                        <a:t>+</a:t>
                      </a:r>
                      <a:r>
                        <a:rPr lang="zh-CN" altLang="en-US" sz="2400" kern="0" dirty="0">
                          <a:solidFill>
                            <a:srgbClr val="0000FF"/>
                          </a:solidFill>
                          <a:effectLst/>
                          <a:uFillTx/>
                          <a:latin typeface="Calibri" panose="020F0502020204030204" charset="0"/>
                          <a:ea typeface="黑体" panose="02010609060101010101" charset="-122"/>
                          <a:cs typeface="Arial" panose="020B0604020202020204" pitchFamily="34" charset="0"/>
                        </a:rPr>
                        <a:t>基数词</a:t>
                      </a:r>
                      <a:r>
                        <a:rPr lang="en-US" altLang="zh-CN" sz="2400" kern="0" dirty="0">
                          <a:solidFill>
                            <a:srgbClr val="0000FF"/>
                          </a:solidFill>
                          <a:effectLst/>
                          <a:uFillTx/>
                          <a:latin typeface="Calibri" panose="020F0502020204030204" charset="0"/>
                          <a:ea typeface="黑体" panose="02010609060101010101" charset="-122"/>
                          <a:cs typeface="Arial" panose="020B0604020202020204" pitchFamily="34" charset="0"/>
                        </a:rPr>
                        <a:t>+</a:t>
                      </a:r>
                      <a:r>
                        <a:rPr lang="zh-CN" altLang="en-US" sz="2400" kern="0" dirty="0">
                          <a:solidFill>
                            <a:srgbClr val="0000FF"/>
                          </a:solidFill>
                          <a:effectLst/>
                          <a:uFillTx/>
                          <a:latin typeface="Calibri" panose="020F0502020204030204" charset="0"/>
                          <a:ea typeface="黑体" panose="02010609060101010101" charset="-122"/>
                          <a:cs typeface="Arial" panose="020B0604020202020204" pitchFamily="34" charset="0"/>
                        </a:rPr>
                        <a:t>名复</a:t>
                      </a:r>
                      <a:endParaRPr lang="zh-CN" altLang="en-US" sz="2400" kern="0" dirty="0">
                        <a:solidFill>
                          <a:srgbClr val="0000FF"/>
                        </a:solidFill>
                        <a:effectLst/>
                        <a:uFillTx/>
                        <a:latin typeface="Calibri" panose="020F0502020204030204" charset="0"/>
                        <a:ea typeface="黑体" panose="02010609060101010101" charset="-122"/>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fontAlgn="auto">
                        <a:lnSpc>
                          <a:spcPct val="100000"/>
                        </a:lnSpc>
                        <a:spcAft>
                          <a:spcPts val="0"/>
                        </a:spcAft>
                        <a:buNone/>
                      </a:pP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Would you like </a:t>
                      </a:r>
                      <a:r>
                        <a:rPr lang="en-US" altLang="zh-CN" sz="2400" b="1" kern="0" dirty="0">
                          <a:solidFill>
                            <a:srgbClr val="FF0000"/>
                          </a:solidFill>
                          <a:uFillTx/>
                          <a:latin typeface="Arial" panose="020B0604020202020204" pitchFamily="34" charset="0"/>
                          <a:ea typeface="黑体" panose="02010609060101010101" charset="-122"/>
                          <a:cs typeface="Arial" panose="020B0604020202020204" pitchFamily="34" charset="0"/>
                          <a:sym typeface="+mn-ea"/>
                        </a:rPr>
                        <a:t>another </a:t>
                      </a:r>
                      <a:r>
                        <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hamburger?    </a:t>
                      </a:r>
                      <a:endParaRPr lang="en-US" altLang="zh-CN"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endParaRPr>
                    </a:p>
                    <a:p>
                      <a:pPr indent="0" algn="l" fontAlgn="auto">
                        <a:lnSpc>
                          <a:spcPct val="100000"/>
                        </a:lnSpc>
                        <a:spcAft>
                          <a:spcPts val="0"/>
                        </a:spcAft>
                        <a:buNone/>
                      </a:pPr>
                      <a:r>
                        <a:rPr lang="zh-CN" altLang="en-US"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rPr>
                        <a:t>你还想再要个汉堡包吗？</a:t>
                      </a:r>
                      <a:endParaRPr lang="zh-CN" altLang="en-US" sz="2400" kern="0" dirty="0">
                        <a:solidFill>
                          <a:schemeClr val="tx1"/>
                        </a:solidFill>
                        <a:uFillTx/>
                        <a:latin typeface="Arial" panose="020B0604020202020204" pitchFamily="34" charset="0"/>
                        <a:ea typeface="黑体" panose="02010609060101010101" charset="-122"/>
                        <a:cs typeface="Arial" panose="020B0604020202020204" pitchFamily="34" charset="0"/>
                        <a:sym typeface="+mn-ea"/>
                      </a:endParaRPr>
                    </a:p>
                    <a:p>
                      <a:pPr indent="0" algn="l" fontAlgn="auto">
                        <a:lnSpc>
                          <a:spcPct val="100000"/>
                        </a:lnSpc>
                        <a:spcAft>
                          <a:spcPts val="0"/>
                        </a:spcAft>
                        <a:buNone/>
                      </a:pPr>
                      <a:r>
                        <a:rPr lang="en-US" alt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sym typeface="+mn-ea"/>
                        </a:rPr>
                        <a:t>I want </a:t>
                      </a:r>
                      <a:r>
                        <a:rPr lang="en-US" altLang="zh-CN" sz="2400" kern="0" dirty="0">
                          <a:solidFill>
                            <a:srgbClr val="FF0000"/>
                          </a:solidFill>
                          <a:effectLst/>
                          <a:uFillTx/>
                          <a:latin typeface="Arial" panose="020B0604020202020204" pitchFamily="34" charset="0"/>
                          <a:ea typeface="黑体" panose="02010609060101010101" charset="-122"/>
                          <a:cs typeface="Arial" panose="020B0604020202020204" pitchFamily="34" charset="0"/>
                          <a:sym typeface="+mn-ea"/>
                        </a:rPr>
                        <a:t>another two apples</a:t>
                      </a:r>
                      <a:r>
                        <a:rPr lang="en-US" alt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sym typeface="+mn-ea"/>
                        </a:rPr>
                        <a:t>.</a:t>
                      </a:r>
                      <a:endParaRPr lang="en-US" alt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sym typeface="+mn-ea"/>
                      </a:endParaRPr>
                    </a:p>
                    <a:p>
                      <a:pPr indent="0" algn="l" fontAlgn="auto">
                        <a:lnSpc>
                          <a:spcPct val="100000"/>
                        </a:lnSpc>
                        <a:spcAft>
                          <a:spcPts val="0"/>
                        </a:spcAft>
                        <a:buNone/>
                      </a:pPr>
                      <a:r>
                        <a:rPr lang="en-US" alt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sym typeface="+mn-ea"/>
                        </a:rPr>
                        <a:t>=I want </a:t>
                      </a:r>
                      <a:r>
                        <a:rPr lang="en-US" altLang="zh-CN" sz="2400" kern="0" dirty="0">
                          <a:solidFill>
                            <a:srgbClr val="FF0000"/>
                          </a:solidFill>
                          <a:effectLst/>
                          <a:uFillTx/>
                          <a:latin typeface="Arial" panose="020B0604020202020204" pitchFamily="34" charset="0"/>
                          <a:ea typeface="黑体" panose="02010609060101010101" charset="-122"/>
                          <a:cs typeface="Arial" panose="020B0604020202020204" pitchFamily="34" charset="0"/>
                          <a:sym typeface="+mn-ea"/>
                        </a:rPr>
                        <a:t>two more apples</a:t>
                      </a:r>
                      <a:r>
                        <a:rPr lang="en-US" alt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sym typeface="+mn-ea"/>
                        </a:rPr>
                        <a:t>.</a:t>
                      </a:r>
                      <a:endParaRPr lang="en-US" altLang="zh-CN" sz="2400" kern="0" dirty="0">
                        <a:solidFill>
                          <a:schemeClr val="tx1"/>
                        </a:solidFill>
                        <a:effectLst/>
                        <a:uFillTx/>
                        <a:latin typeface="Arial" panose="020B0604020202020204" pitchFamily="34" charset="0"/>
                        <a:ea typeface="黑体" panose="02010609060101010101" charset="-122"/>
                        <a:cs typeface="Arial" panose="020B0604020202020204" pitchFamily="34" charset="0"/>
                        <a:sym typeface="+mn-ea"/>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3057" t="19086" r="19002"/>
          <a:stretch>
            <a:fillRect/>
          </a:stretch>
        </p:blipFill>
        <p:spPr>
          <a:xfrm>
            <a:off x="10904855" y="5541010"/>
            <a:ext cx="1287145" cy="1210310"/>
          </a:xfrm>
          <a:prstGeom prst="rect">
            <a:avLst/>
          </a:prstGeom>
        </p:spPr>
      </p:pic>
      <p:sp>
        <p:nvSpPr>
          <p:cNvPr id="79874" name="TextBox 2"/>
          <p:cNvSpPr txBox="1"/>
          <p:nvPr/>
        </p:nvSpPr>
        <p:spPr>
          <a:xfrm>
            <a:off x="571500" y="278448"/>
            <a:ext cx="8358188" cy="5262245"/>
          </a:xfrm>
          <a:prstGeom prst="rect">
            <a:avLst/>
          </a:prstGeom>
          <a:noFill/>
          <a:ln w="9525">
            <a:noFill/>
          </a:ln>
          <a:extLst>
            <a:ext uri="{909E8E84-426E-40DD-AFC4-6F175D3DCCD1}">
              <a14:hiddenFill xmlns:a14="http://schemas.microsoft.com/office/drawing/2010/main">
                <a:solidFill>
                  <a:schemeClr val="accent2"/>
                </a:solidFill>
              </a14:hiddenFill>
            </a:ext>
          </a:extLst>
        </p:spPr>
        <p:txBody>
          <a:bodyPr>
            <a:spAutoFit/>
          </a:bodyPr>
          <a:p>
            <a:pPr>
              <a:buFont typeface="Arial" panose="020B0604020202020204" pitchFamily="34" charset="0"/>
            </a:pPr>
            <a:r>
              <a:rPr lang="en-US" altLang="zh-CN" sz="2800" b="1" dirty="0">
                <a:latin typeface="Arial" panose="020B0604020202020204" pitchFamily="34" charset="0"/>
                <a:cs typeface="Arial" panose="020B0604020202020204" pitchFamily="34" charset="0"/>
              </a:rPr>
              <a:t>other, the other, others, the others, another</a:t>
            </a:r>
            <a:endParaRPr lang="en-US" altLang="zh-CN" sz="2800" b="1" dirty="0">
              <a:latin typeface="Arial" panose="020B0604020202020204" pitchFamily="34" charset="0"/>
              <a:cs typeface="Arial" panose="020B0604020202020204" pitchFamily="34" charset="0"/>
            </a:endParaRPr>
          </a:p>
          <a:p>
            <a:pPr>
              <a:buFont typeface="Arial" panose="020B0604020202020204" pitchFamily="34" charset="0"/>
            </a:pPr>
            <a:endParaRPr lang="en-US" altLang="zh-CN" sz="2800" dirty="0">
              <a:latin typeface="Arial" panose="020B0604020202020204" pitchFamily="34" charset="0"/>
              <a:cs typeface="Arial" panose="020B0604020202020204" pitchFamily="34" charset="0"/>
            </a:endParaRPr>
          </a:p>
          <a:p>
            <a:pPr>
              <a:buFont typeface="Arial" panose="020B0604020202020204" pitchFamily="34" charset="0"/>
            </a:pPr>
            <a:r>
              <a:rPr lang="en-US" altLang="zh-CN" sz="2800" dirty="0">
                <a:latin typeface="Arial" panose="020B0604020202020204" pitchFamily="34" charset="0"/>
                <a:cs typeface="Arial" panose="020B0604020202020204" pitchFamily="34" charset="0"/>
              </a:rPr>
              <a:t>other, the other + </a:t>
            </a:r>
            <a:r>
              <a:rPr lang="zh-CN" altLang="en-US" sz="2800" dirty="0">
                <a:latin typeface="Arial" panose="020B0604020202020204" pitchFamily="34" charset="0"/>
                <a:cs typeface="Arial" panose="020B0604020202020204" pitchFamily="34" charset="0"/>
              </a:rPr>
              <a:t>名复</a:t>
            </a:r>
            <a:endParaRPr lang="en-US" altLang="zh-CN" sz="2800" dirty="0">
              <a:latin typeface="Arial" panose="020B0604020202020204" pitchFamily="34" charset="0"/>
              <a:cs typeface="Arial" panose="020B0604020202020204" pitchFamily="34" charset="0"/>
            </a:endParaRPr>
          </a:p>
          <a:p>
            <a:pPr>
              <a:buFont typeface="Arial" panose="020B0604020202020204" pitchFamily="34" charset="0"/>
            </a:pPr>
            <a:endParaRPr lang="en-US" altLang="zh-CN" sz="2800" dirty="0">
              <a:latin typeface="Arial" panose="020B0604020202020204" pitchFamily="34" charset="0"/>
              <a:cs typeface="Arial" panose="020B0604020202020204" pitchFamily="34" charset="0"/>
            </a:endParaRPr>
          </a:p>
          <a:p>
            <a:pPr>
              <a:buFont typeface="Arial" panose="020B0604020202020204" pitchFamily="34" charset="0"/>
            </a:pPr>
            <a:endParaRPr lang="en-US" altLang="zh-CN" sz="2800" dirty="0">
              <a:latin typeface="Arial" panose="020B0604020202020204" pitchFamily="34" charset="0"/>
              <a:cs typeface="Arial" panose="020B0604020202020204" pitchFamily="34" charset="0"/>
            </a:endParaRPr>
          </a:p>
          <a:p>
            <a:pPr>
              <a:buFont typeface="Arial" panose="020B0604020202020204" pitchFamily="34" charset="0"/>
            </a:pPr>
            <a:endParaRPr lang="en-US" altLang="zh-CN" sz="2800" dirty="0">
              <a:latin typeface="Arial" panose="020B0604020202020204" pitchFamily="34" charset="0"/>
              <a:cs typeface="Arial" panose="020B0604020202020204" pitchFamily="34" charset="0"/>
            </a:endParaRPr>
          </a:p>
          <a:p>
            <a:pPr>
              <a:buFont typeface="Arial" panose="020B0604020202020204" pitchFamily="34" charset="0"/>
            </a:pPr>
            <a:r>
              <a:rPr lang="en-US" altLang="zh-CN" sz="2800" dirty="0">
                <a:latin typeface="Arial" panose="020B0604020202020204" pitchFamily="34" charset="0"/>
                <a:cs typeface="Arial" panose="020B0604020202020204" pitchFamily="34" charset="0"/>
              </a:rPr>
              <a:t>others, the others </a:t>
            </a:r>
            <a:r>
              <a:rPr lang="zh-CN" altLang="en-US" sz="2800" dirty="0">
                <a:latin typeface="Arial" panose="020B0604020202020204" pitchFamily="34" charset="0"/>
                <a:cs typeface="Arial" panose="020B0604020202020204" pitchFamily="34" charset="0"/>
              </a:rPr>
              <a:t>表复数</a:t>
            </a:r>
            <a:endParaRPr lang="en-US" altLang="zh-CN" sz="2800" dirty="0">
              <a:latin typeface="Arial" panose="020B0604020202020204" pitchFamily="34" charset="0"/>
              <a:cs typeface="Arial" panose="020B0604020202020204" pitchFamily="34" charset="0"/>
            </a:endParaRPr>
          </a:p>
          <a:p>
            <a:pPr>
              <a:buFont typeface="Arial" panose="020B0604020202020204" pitchFamily="34" charset="0"/>
            </a:pPr>
            <a:endParaRPr lang="en-US" altLang="zh-CN" sz="2800" dirty="0">
              <a:latin typeface="Arial" panose="020B0604020202020204" pitchFamily="34" charset="0"/>
              <a:cs typeface="Arial" panose="020B0604020202020204" pitchFamily="34" charset="0"/>
            </a:endParaRPr>
          </a:p>
          <a:p>
            <a:pPr>
              <a:buFont typeface="Arial" panose="020B0604020202020204" pitchFamily="34" charset="0"/>
            </a:pPr>
            <a:endParaRPr lang="en-US" altLang="zh-CN" sz="2800" dirty="0">
              <a:latin typeface="Arial" panose="020B0604020202020204" pitchFamily="34" charset="0"/>
              <a:cs typeface="Arial" panose="020B0604020202020204" pitchFamily="34" charset="0"/>
            </a:endParaRPr>
          </a:p>
          <a:p>
            <a:pPr>
              <a:buFont typeface="Arial" panose="020B0604020202020204" pitchFamily="34" charset="0"/>
            </a:pPr>
            <a:r>
              <a:rPr lang="zh-CN" altLang="en-US" sz="2800" dirty="0">
                <a:solidFill>
                  <a:srgbClr val="FF0000"/>
                </a:solidFill>
                <a:latin typeface="黑体" panose="02010609060101010101" charset="-122"/>
                <a:ea typeface="黑体" panose="02010609060101010101" charset="-122"/>
                <a:cs typeface="Arial" panose="020B0604020202020204" pitchFamily="34" charset="0"/>
              </a:rPr>
              <a:t>有</a:t>
            </a:r>
            <a:r>
              <a:rPr lang="en-US" altLang="zh-CN" sz="2800" dirty="0">
                <a:solidFill>
                  <a:srgbClr val="FF0000"/>
                </a:solidFill>
                <a:latin typeface="Arial" panose="020B0604020202020204" pitchFamily="34" charset="0"/>
                <a:cs typeface="Arial" panose="020B0604020202020204" pitchFamily="34" charset="0"/>
              </a:rPr>
              <a:t>the </a:t>
            </a:r>
            <a:r>
              <a:rPr lang="zh-CN" altLang="en-US" sz="2800" dirty="0">
                <a:solidFill>
                  <a:srgbClr val="FF0000"/>
                </a:solidFill>
                <a:latin typeface="黑体" panose="02010609060101010101" charset="-122"/>
                <a:ea typeface="黑体" panose="02010609060101010101" charset="-122"/>
                <a:cs typeface="Arial" panose="020B0604020202020204" pitchFamily="34" charset="0"/>
              </a:rPr>
              <a:t>有范围</a:t>
            </a:r>
            <a:r>
              <a:rPr lang="zh-CN" altLang="en-US" sz="2800" dirty="0">
                <a:solidFill>
                  <a:srgbClr val="FF0000"/>
                </a:solidFill>
                <a:latin typeface="Arial" panose="020B0604020202020204" pitchFamily="34" charset="0"/>
                <a:cs typeface="Arial" panose="020B0604020202020204" pitchFamily="34" charset="0"/>
              </a:rPr>
              <a:t>， </a:t>
            </a:r>
            <a:r>
              <a:rPr lang="zh-CN" altLang="en-US" sz="2800" dirty="0">
                <a:solidFill>
                  <a:srgbClr val="FF0000"/>
                </a:solidFill>
                <a:latin typeface="黑体" panose="02010609060101010101" charset="-122"/>
                <a:ea typeface="黑体" panose="02010609060101010101" charset="-122"/>
                <a:cs typeface="Arial" panose="020B0604020202020204" pitchFamily="34" charset="0"/>
              </a:rPr>
              <a:t>无</a:t>
            </a:r>
            <a:r>
              <a:rPr lang="en-US" altLang="zh-CN" sz="2800" dirty="0">
                <a:solidFill>
                  <a:srgbClr val="FF0000"/>
                </a:solidFill>
                <a:latin typeface="Arial" panose="020B0604020202020204" pitchFamily="34" charset="0"/>
                <a:cs typeface="Arial" panose="020B0604020202020204" pitchFamily="34" charset="0"/>
              </a:rPr>
              <a:t>the </a:t>
            </a:r>
            <a:r>
              <a:rPr lang="zh-CN" altLang="en-US" sz="2800" dirty="0">
                <a:solidFill>
                  <a:srgbClr val="FF0000"/>
                </a:solidFill>
                <a:latin typeface="黑体" panose="02010609060101010101" charset="-122"/>
                <a:ea typeface="黑体" panose="02010609060101010101" charset="-122"/>
                <a:cs typeface="Arial" panose="020B0604020202020204" pitchFamily="34" charset="0"/>
              </a:rPr>
              <a:t>无范围。</a:t>
            </a:r>
            <a:endParaRPr lang="en-US" altLang="zh-CN" sz="2800" dirty="0">
              <a:solidFill>
                <a:srgbClr val="FF0000"/>
              </a:solidFill>
              <a:latin typeface="黑体" panose="02010609060101010101" charset="-122"/>
              <a:ea typeface="黑体" panose="02010609060101010101" charset="-122"/>
              <a:cs typeface="Arial" panose="020B0604020202020204" pitchFamily="34" charset="0"/>
            </a:endParaRPr>
          </a:p>
          <a:p>
            <a:pPr>
              <a:buFont typeface="Arial" panose="020B0604020202020204" pitchFamily="34" charset="0"/>
            </a:pPr>
            <a:r>
              <a:rPr lang="en-US" altLang="zh-CN" sz="2800" dirty="0">
                <a:latin typeface="Arial" panose="020B0604020202020204" pitchFamily="34" charset="0"/>
                <a:cs typeface="Arial" panose="020B0604020202020204" pitchFamily="34" charset="0"/>
              </a:rPr>
              <a:t> </a:t>
            </a:r>
            <a:endParaRPr lang="en-US" altLang="zh-CN" sz="2800" dirty="0">
              <a:latin typeface="Arial" panose="020B0604020202020204" pitchFamily="34" charset="0"/>
              <a:cs typeface="Arial" panose="020B0604020202020204" pitchFamily="34" charset="0"/>
            </a:endParaRPr>
          </a:p>
          <a:p>
            <a:pPr>
              <a:buFont typeface="Arial" panose="020B0604020202020204" pitchFamily="34" charset="0"/>
            </a:pPr>
            <a:r>
              <a:rPr lang="en-US" altLang="zh-CN" sz="2800" dirty="0">
                <a:latin typeface="Arial" panose="020B0604020202020204" pitchFamily="34" charset="0"/>
                <a:cs typeface="Arial" panose="020B0604020202020204" pitchFamily="34" charset="0"/>
              </a:rPr>
              <a:t>another </a:t>
            </a:r>
            <a:r>
              <a:rPr lang="zh-CN" altLang="en-US" sz="2800" dirty="0">
                <a:latin typeface="黑体" panose="02010609060101010101" charset="-122"/>
                <a:ea typeface="黑体" panose="02010609060101010101" charset="-122"/>
                <a:cs typeface="Arial" panose="020B0604020202020204" pitchFamily="34" charset="0"/>
              </a:rPr>
              <a:t>另一个，再一个</a:t>
            </a:r>
            <a:endParaRPr lang="zh-CN" altLang="en-US" sz="2800" dirty="0">
              <a:latin typeface="黑体" panose="02010609060101010101" charset="-122"/>
              <a:ea typeface="黑体" panose="02010609060101010101" charset="-122"/>
              <a:cs typeface="Arial" panose="020B0604020202020204" pitchFamily="34" charset="0"/>
            </a:endParaRPr>
          </a:p>
        </p:txBody>
      </p:sp>
      <p:cxnSp>
        <p:nvCxnSpPr>
          <p:cNvPr id="79875" name="直接连接符 4"/>
          <p:cNvCxnSpPr>
            <a:cxnSpLocks noChangeShapeType="1"/>
          </p:cNvCxnSpPr>
          <p:nvPr/>
        </p:nvCxnSpPr>
        <p:spPr bwMode="auto">
          <a:xfrm rot="16200000" flipH="1">
            <a:off x="535781" y="2100104"/>
            <a:ext cx="1357313" cy="285750"/>
          </a:xfrm>
          <a:prstGeom prst="line">
            <a:avLst/>
          </a:prstGeom>
          <a:noFill/>
          <a:ln w="38100" cmpd="sng">
            <a:solidFill>
              <a:srgbClr val="C00000"/>
            </a:solidFill>
            <a:round/>
          </a:ln>
          <a:effectLst>
            <a:outerShdw dist="23000" dir="5400000" algn="ctr" rotWithShape="0">
              <a:srgbClr val="000000">
                <a:alpha val="32999"/>
              </a:srgbClr>
            </a:outerShdw>
          </a:effectLst>
        </p:spPr>
      </p:cxnSp>
      <p:cxnSp>
        <p:nvCxnSpPr>
          <p:cNvPr id="79876" name="直接连接符 7"/>
          <p:cNvCxnSpPr>
            <a:cxnSpLocks noChangeShapeType="1"/>
          </p:cNvCxnSpPr>
          <p:nvPr/>
        </p:nvCxnSpPr>
        <p:spPr bwMode="auto">
          <a:xfrm rot="10800000" flipV="1">
            <a:off x="1357313" y="1564323"/>
            <a:ext cx="2214563" cy="1438275"/>
          </a:xfrm>
          <a:prstGeom prst="line">
            <a:avLst/>
          </a:prstGeom>
          <a:noFill/>
          <a:ln w="38100" cmpd="sng">
            <a:solidFill>
              <a:srgbClr val="C00000"/>
            </a:solidFill>
            <a:round/>
          </a:ln>
          <a:effectLst>
            <a:outerShdw dist="23000" dir="5400000" algn="ctr" rotWithShape="0">
              <a:srgbClr val="000000">
                <a:alpha val="32999"/>
              </a:srgbClr>
            </a:outerShdw>
          </a:effectLst>
        </p:spPr>
      </p:cxnSp>
      <p:cxnSp>
        <p:nvCxnSpPr>
          <p:cNvPr id="79877" name="直接连接符 12"/>
          <p:cNvCxnSpPr>
            <a:cxnSpLocks noChangeShapeType="1"/>
          </p:cNvCxnSpPr>
          <p:nvPr/>
        </p:nvCxnSpPr>
        <p:spPr bwMode="auto">
          <a:xfrm rot="16200000" flipH="1">
            <a:off x="1785938" y="2135823"/>
            <a:ext cx="1428750" cy="285750"/>
          </a:xfrm>
          <a:prstGeom prst="line">
            <a:avLst/>
          </a:prstGeom>
          <a:noFill/>
          <a:ln w="38100" cmpd="sng">
            <a:solidFill>
              <a:srgbClr val="002060"/>
            </a:solidFill>
            <a:round/>
          </a:ln>
          <a:effectLst>
            <a:outerShdw dist="23000" dir="5400000" algn="ctr" rotWithShape="0">
              <a:srgbClr val="000000">
                <a:alpha val="32999"/>
              </a:srgbClr>
            </a:outerShdw>
          </a:effectLst>
        </p:spPr>
      </p:cxnSp>
      <p:cxnSp>
        <p:nvCxnSpPr>
          <p:cNvPr id="79878" name="直接连接符 14"/>
          <p:cNvCxnSpPr>
            <a:cxnSpLocks noChangeShapeType="1"/>
          </p:cNvCxnSpPr>
          <p:nvPr/>
        </p:nvCxnSpPr>
        <p:spPr bwMode="auto">
          <a:xfrm rot="5400000">
            <a:off x="2459831" y="1819116"/>
            <a:ext cx="1438275" cy="928688"/>
          </a:xfrm>
          <a:prstGeom prst="line">
            <a:avLst/>
          </a:prstGeom>
          <a:noFill/>
          <a:ln w="38100" cmpd="sng">
            <a:solidFill>
              <a:srgbClr val="002060"/>
            </a:solidFill>
            <a:round/>
          </a:ln>
          <a:effectLst>
            <a:outerShdw dist="23000" dir="5400000" algn="ctr" rotWithShape="0">
              <a:srgbClr val="000000">
                <a:alpha val="32999"/>
              </a:srgbClr>
            </a:outerShdw>
          </a:effectLst>
        </p:spPr>
      </p:cxnSp>
      <p:sp>
        <p:nvSpPr>
          <p:cNvPr id="3" name="文本框 2"/>
          <p:cNvSpPr txBox="1"/>
          <p:nvPr/>
        </p:nvSpPr>
        <p:spPr>
          <a:xfrm>
            <a:off x="6041390" y="1188085"/>
            <a:ext cx="6150610" cy="5077460"/>
          </a:xfrm>
          <a:prstGeom prst="rect">
            <a:avLst/>
          </a:prstGeom>
          <a:noFill/>
          <a:ln>
            <a:solidFill>
              <a:srgbClr val="00B0F0"/>
            </a:solidFill>
          </a:ln>
        </p:spPr>
        <p:txBody>
          <a:bodyPr wrap="square" rtlCol="0" anchor="t">
            <a:spAutoFit/>
          </a:bodyPr>
          <a:p>
            <a:pPr marL="0" marR="0" lvl="0" indent="0" algn="l" defTabSz="457200" rtl="0" eaLnBrk="1" fontAlgn="base" hangingPunct="1">
              <a:lnSpc>
                <a:spcPct val="150000"/>
              </a:lnSpc>
              <a:spcBef>
                <a:spcPct val="0"/>
              </a:spcBef>
              <a:spcAft>
                <a:spcPct val="0"/>
              </a:spcAft>
              <a:buClrTx/>
              <a:buSzTx/>
              <a:buFont typeface="Arial" panose="020B0604020202020204" pitchFamily="34" charset="0"/>
              <a:buNone/>
              <a:defRPr/>
            </a:pPr>
            <a:r>
              <a:rPr lang="en-US" altLang="zh-CN" sz="2400" noProof="0" dirty="0">
                <a:ln>
                  <a:noFill/>
                </a:ln>
                <a:effectLst/>
                <a:uLnTx/>
                <a:uFillTx/>
                <a:latin typeface="Arial" panose="020B0604020202020204" pitchFamily="34" charset="0"/>
                <a:ea typeface="黑体" panose="02010609060101010101" charset="-122"/>
                <a:cs typeface="Arial" panose="020B0604020202020204" pitchFamily="34" charset="0"/>
                <a:sym typeface="+mn-ea"/>
              </a:rPr>
              <a:t>1.I don’t like this pair of pants. Would you  </a:t>
            </a:r>
            <a:endParaRPr lang="en-US" altLang="zh-CN" sz="2400" noProof="0" dirty="0">
              <a:ln>
                <a:noFill/>
              </a:ln>
              <a:effectLst/>
              <a:uLnTx/>
              <a:uFillTx/>
              <a:latin typeface="Arial" panose="020B0604020202020204" pitchFamily="34" charset="0"/>
              <a:ea typeface="黑体" panose="02010609060101010101" charset="-122"/>
              <a:cs typeface="Arial" panose="020B0604020202020204" pitchFamily="34" charset="0"/>
              <a:sym typeface="+mn-ea"/>
            </a:endParaRPr>
          </a:p>
          <a:p>
            <a:pPr marL="0" marR="0" lvl="0" indent="0" algn="l" defTabSz="457200" rtl="0" eaLnBrk="1" fontAlgn="base" hangingPunct="1">
              <a:lnSpc>
                <a:spcPct val="150000"/>
              </a:lnSpc>
              <a:spcBef>
                <a:spcPct val="0"/>
              </a:spcBef>
              <a:spcAft>
                <a:spcPct val="0"/>
              </a:spcAft>
              <a:buClrTx/>
              <a:buSzTx/>
              <a:buFont typeface="Arial" panose="020B0604020202020204" pitchFamily="34" charset="0"/>
              <a:buNone/>
              <a:defRPr/>
            </a:pPr>
            <a:r>
              <a:rPr lang="en-US" altLang="zh-CN" sz="2400" noProof="0" dirty="0">
                <a:ln>
                  <a:noFill/>
                </a:ln>
                <a:effectLst/>
                <a:uLnTx/>
                <a:uFillTx/>
                <a:latin typeface="Arial" panose="020B0604020202020204" pitchFamily="34" charset="0"/>
                <a:ea typeface="黑体" panose="02010609060101010101" charset="-122"/>
                <a:cs typeface="Arial" panose="020B0604020202020204" pitchFamily="34" charset="0"/>
                <a:sym typeface="+mn-ea"/>
              </a:rPr>
              <a:t>   like to show me ____?</a:t>
            </a:r>
            <a:endPar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algn="l" defTabSz="457200" rtl="0" eaLnBrk="1" fontAlgn="base" hangingPunct="1">
              <a:lnSpc>
                <a:spcPct val="150000"/>
              </a:lnSpc>
              <a:spcBef>
                <a:spcPct val="0"/>
              </a:spcBef>
              <a:spcAft>
                <a:spcPct val="0"/>
              </a:spcAft>
              <a:buClrTx/>
              <a:buSzTx/>
              <a:buFont typeface="Arial" panose="020B0604020202020204" pitchFamily="34" charset="0"/>
              <a:buNone/>
              <a:defRPr/>
            </a:pPr>
            <a:r>
              <a:rPr lang="en-US" altLang="zh-CN" sz="2400" noProof="0" dirty="0">
                <a:ln>
                  <a:noFill/>
                </a:ln>
                <a:effectLst/>
                <a:uLnTx/>
                <a:uFillTx/>
                <a:latin typeface="Arial" panose="020B0604020202020204" pitchFamily="34" charset="0"/>
                <a:ea typeface="黑体" panose="02010609060101010101" charset="-122"/>
                <a:cs typeface="Arial" panose="020B0604020202020204" pitchFamily="34" charset="0"/>
                <a:sym typeface="+mn-ea"/>
              </a:rPr>
              <a:t>A. other one   		B. the other one</a:t>
            </a:r>
            <a:endParaRPr lang="en-US" altLang="zh-CN" sz="2400" noProof="0" dirty="0">
              <a:ln>
                <a:noFill/>
              </a:ln>
              <a:effectLst/>
              <a:uLnTx/>
              <a:uFillTx/>
              <a:latin typeface="Arial" panose="020B0604020202020204" pitchFamily="34" charset="0"/>
              <a:ea typeface="黑体" panose="02010609060101010101" charset="-122"/>
              <a:cs typeface="Arial" panose="020B0604020202020204" pitchFamily="34" charset="0"/>
              <a:sym typeface="+mn-ea"/>
            </a:endParaRPr>
          </a:p>
          <a:p>
            <a:pPr marL="0" marR="0" lvl="0" indent="0" algn="l" defTabSz="457200" rtl="0" eaLnBrk="1" fontAlgn="base" hangingPunct="1">
              <a:lnSpc>
                <a:spcPct val="150000"/>
              </a:lnSpc>
              <a:spcBef>
                <a:spcPct val="0"/>
              </a:spcBef>
              <a:spcAft>
                <a:spcPct val="0"/>
              </a:spcAft>
              <a:buClrTx/>
              <a:buSzTx/>
              <a:buFont typeface="Arial" panose="020B0604020202020204" pitchFamily="34" charset="0"/>
              <a:buNone/>
              <a:defRPr/>
            </a:pPr>
            <a:r>
              <a:rPr lang="en-US" altLang="zh-CN" sz="2400" noProof="0" dirty="0">
                <a:ln>
                  <a:noFill/>
                </a:ln>
                <a:effectLst/>
                <a:uLnTx/>
                <a:uFillTx/>
                <a:latin typeface="Arial" panose="020B0604020202020204" pitchFamily="34" charset="0"/>
                <a:ea typeface="黑体" panose="02010609060101010101" charset="-122"/>
                <a:cs typeface="Arial" panose="020B0604020202020204" pitchFamily="34" charset="0"/>
                <a:sym typeface="+mn-ea"/>
              </a:rPr>
              <a:t>C. another pair   		D. the other pair</a:t>
            </a:r>
            <a:endParaRPr lang="en-US" altLang="zh-CN" sz="2400" noProof="0" dirty="0">
              <a:ln>
                <a:noFill/>
              </a:ln>
              <a:effectLst/>
              <a:uLnTx/>
              <a:uFillTx/>
              <a:latin typeface="Arial" panose="020B0604020202020204" pitchFamily="34" charset="0"/>
              <a:ea typeface="黑体" panose="02010609060101010101" charset="-122"/>
              <a:cs typeface="Arial" panose="020B0604020202020204" pitchFamily="34" charset="0"/>
              <a:sym typeface="+mn-ea"/>
            </a:endParaRPr>
          </a:p>
          <a:p>
            <a:pPr marL="0" marR="0" lvl="0" indent="0" algn="l" defTabSz="457200" rtl="0" eaLnBrk="1" fontAlgn="base" hangingPunct="1">
              <a:lnSpc>
                <a:spcPct val="150000"/>
              </a:lnSpc>
              <a:spcBef>
                <a:spcPct val="0"/>
              </a:spcBef>
              <a:spcAft>
                <a:spcPct val="0"/>
              </a:spcAft>
              <a:buClrTx/>
              <a:buSzTx/>
              <a:buFont typeface="Arial" panose="020B0604020202020204" pitchFamily="34" charset="0"/>
              <a:buNone/>
              <a:defRPr/>
            </a:pPr>
            <a:r>
              <a:rPr lang="en-US" altLang="zh-CN" sz="2400">
                <a:latin typeface="Arial" panose="020B0604020202020204" pitchFamily="34" charset="0"/>
                <a:cs typeface="Arial" panose="020B0604020202020204" pitchFamily="34" charset="0"/>
              </a:rPr>
              <a:t>2</a:t>
            </a:r>
            <a:r>
              <a:rPr lang="zh-CN" altLang="en-US" sz="2400">
                <a:latin typeface="Arial" panose="020B0604020202020204" pitchFamily="34" charset="0"/>
                <a:cs typeface="Arial" panose="020B0604020202020204" pitchFamily="34" charset="0"/>
              </a:rPr>
              <a:t>.If you take the red</a:t>
            </a:r>
            <a:r>
              <a:rPr lang="en-US" altLang="zh-CN" sz="2400">
                <a:latin typeface="Arial" panose="020B0604020202020204" pitchFamily="34" charset="0"/>
                <a:cs typeface="Arial" panose="020B0604020202020204" pitchFamily="34" charset="0"/>
              </a:rPr>
              <a:t> </a:t>
            </a:r>
            <a:r>
              <a:rPr lang="zh-CN" altLang="en-US" sz="2400">
                <a:latin typeface="Arial" panose="020B0604020202020204" pitchFamily="34" charset="0"/>
                <a:cs typeface="Arial" panose="020B0604020202020204" pitchFamily="34" charset="0"/>
              </a:rPr>
              <a:t>evening</a:t>
            </a:r>
            <a:r>
              <a:rPr lang="en-US" altLang="zh-CN" sz="2400">
                <a:latin typeface="Arial" panose="020B0604020202020204" pitchFamily="34" charset="0"/>
                <a:cs typeface="Arial" panose="020B0604020202020204" pitchFamily="34" charset="0"/>
              </a:rPr>
              <a:t> </a:t>
            </a:r>
            <a:r>
              <a:rPr lang="zh-CN" altLang="en-US" sz="2400">
                <a:latin typeface="Arial" panose="020B0604020202020204" pitchFamily="34" charset="0"/>
                <a:cs typeface="Arial" panose="020B0604020202020204" pitchFamily="34" charset="0"/>
              </a:rPr>
              <a:t>dress, you'll </a:t>
            </a:r>
            <a:endParaRPr lang="zh-CN" altLang="en-US" sz="2400">
              <a:latin typeface="Arial" panose="020B0604020202020204" pitchFamily="34" charset="0"/>
              <a:cs typeface="Arial" panose="020B0604020202020204" pitchFamily="34" charset="0"/>
            </a:endParaRPr>
          </a:p>
          <a:p>
            <a:pPr marL="0" marR="0" lvl="0" indent="0" algn="l" defTabSz="457200" rtl="0" eaLnBrk="1" fontAlgn="base" hangingPunct="1">
              <a:lnSpc>
                <a:spcPct val="150000"/>
              </a:lnSpc>
              <a:spcBef>
                <a:spcPct val="0"/>
              </a:spcBef>
              <a:spcAft>
                <a:spcPct val="0"/>
              </a:spcAft>
              <a:buClrTx/>
              <a:buSzTx/>
              <a:buFont typeface="Arial" panose="020B0604020202020204" pitchFamily="34" charset="0"/>
              <a:buNone/>
              <a:defRPr/>
            </a:pP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lang="zh-CN" altLang="en-US" sz="2400">
                <a:latin typeface="Arial" panose="020B0604020202020204" pitchFamily="34" charset="0"/>
                <a:cs typeface="Arial" panose="020B0604020202020204" pitchFamily="34" charset="0"/>
              </a:rPr>
              <a:t>have to pay </a:t>
            </a:r>
            <a:r>
              <a:rPr lang="en-US" altLang="zh-CN" sz="2400">
                <a:latin typeface="Arial" panose="020B0604020202020204" pitchFamily="34" charset="0"/>
                <a:cs typeface="Arial" panose="020B0604020202020204" pitchFamily="34" charset="0"/>
              </a:rPr>
              <a:t>______</a:t>
            </a:r>
            <a:r>
              <a:rPr lang="zh-CN" altLang="en-US" sz="2400">
                <a:latin typeface="Arial" panose="020B0604020202020204" pitchFamily="34" charset="0"/>
                <a:cs typeface="Arial" panose="020B0604020202020204" pitchFamily="34" charset="0"/>
              </a:rPr>
              <a:t> 30 dollars,</a:t>
            </a:r>
            <a:r>
              <a:rPr lang="en-US" altLang="zh-CN" sz="2400">
                <a:latin typeface="Arial" panose="020B0604020202020204" pitchFamily="34" charset="0"/>
                <a:cs typeface="Arial" panose="020B0604020202020204" pitchFamily="34" charset="0"/>
              </a:rPr>
              <a:t> </a:t>
            </a:r>
            <a:r>
              <a:rPr lang="zh-CN" altLang="en-US" sz="2400">
                <a:latin typeface="Arial" panose="020B0604020202020204" pitchFamily="34" charset="0"/>
                <a:cs typeface="Arial" panose="020B0604020202020204" pitchFamily="34" charset="0"/>
              </a:rPr>
              <a:t>because </a:t>
            </a:r>
            <a:endParaRPr lang="zh-CN" altLang="en-US" sz="2400">
              <a:latin typeface="Arial" panose="020B0604020202020204" pitchFamily="34" charset="0"/>
              <a:cs typeface="Arial" panose="020B0604020202020204" pitchFamily="34" charset="0"/>
            </a:endParaRPr>
          </a:p>
          <a:p>
            <a:pPr marL="0" marR="0" lvl="0" indent="0" algn="l" defTabSz="457200" rtl="0" eaLnBrk="1" fontAlgn="base" hangingPunct="1">
              <a:lnSpc>
                <a:spcPct val="150000"/>
              </a:lnSpc>
              <a:spcBef>
                <a:spcPct val="0"/>
              </a:spcBef>
              <a:spcAft>
                <a:spcPct val="0"/>
              </a:spcAft>
              <a:buClrTx/>
              <a:buSzTx/>
              <a:buFont typeface="Arial" panose="020B0604020202020204" pitchFamily="34" charset="0"/>
              <a:buNone/>
              <a:defRPr/>
            </a:pP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It’s more expensive.</a:t>
            </a:r>
            <a:r>
              <a:rPr lang="en-US" altLang="zh-CN" sz="2400">
                <a:latin typeface="Arial" panose="020B0604020202020204" pitchFamily="34" charset="0"/>
                <a:cs typeface="Arial" panose="020B0604020202020204" pitchFamily="34" charset="0"/>
                <a:sym typeface="+mn-ea"/>
              </a:rPr>
              <a:t>  </a:t>
            </a:r>
            <a:r>
              <a:rPr lang="zh-CN" altLang="en-US" sz="2400">
                <a:latin typeface="Arial" panose="020B0604020202020204" pitchFamily="34" charset="0"/>
                <a:cs typeface="Arial" panose="020B0604020202020204" pitchFamily="34" charset="0"/>
                <a:sym typeface="+mn-ea"/>
              </a:rPr>
              <a:t>it's made of silk.</a:t>
            </a:r>
            <a:endParaRPr lang="zh-CN" altLang="en-US" sz="2400">
              <a:latin typeface="Arial" panose="020B0604020202020204" pitchFamily="34" charset="0"/>
              <a:cs typeface="Arial" panose="020B0604020202020204" pitchFamily="34" charset="0"/>
            </a:endParaRPr>
          </a:p>
          <a:p>
            <a:pPr marL="0" marR="0" lvl="0" indent="0" algn="l" defTabSz="457200" rtl="0" eaLnBrk="1" fontAlgn="base" hangingPunct="1">
              <a:lnSpc>
                <a:spcPct val="150000"/>
              </a:lnSpc>
              <a:spcBef>
                <a:spcPct val="0"/>
              </a:spcBef>
              <a:spcAft>
                <a:spcPct val="0"/>
              </a:spcAft>
              <a:buClrTx/>
              <a:buSzTx/>
              <a:buFont typeface="Arial" panose="020B0604020202020204" pitchFamily="34" charset="0"/>
              <a:buNone/>
              <a:defRPr/>
            </a:pPr>
            <a:r>
              <a:rPr lang="zh-CN" altLang="en-US" sz="2400">
                <a:latin typeface="Arial" panose="020B0604020202020204" pitchFamily="34" charset="0"/>
                <a:cs typeface="Arial" panose="020B0604020202020204" pitchFamily="34" charset="0"/>
              </a:rPr>
              <a:t>A.other  </a:t>
            </a:r>
            <a:r>
              <a:rPr lang="en-US" altLang="zh-CN" sz="2400">
                <a:latin typeface="Arial" panose="020B0604020202020204" pitchFamily="34" charset="0"/>
                <a:cs typeface="Arial" panose="020B0604020202020204" pitchFamily="34" charset="0"/>
              </a:rPr>
              <a:t>				</a:t>
            </a:r>
            <a:r>
              <a:rPr lang="zh-CN" altLang="en-US" sz="2400">
                <a:latin typeface="Arial" panose="020B0604020202020204" pitchFamily="34" charset="0"/>
                <a:cs typeface="Arial" panose="020B0604020202020204" pitchFamily="34" charset="0"/>
              </a:rPr>
              <a:t>B. the other</a:t>
            </a:r>
            <a:r>
              <a:rPr lang="en-US" altLang="zh-CN" sz="2400">
                <a:latin typeface="Arial" panose="020B0604020202020204" pitchFamily="34" charset="0"/>
                <a:cs typeface="Arial" panose="020B0604020202020204" pitchFamily="34" charset="0"/>
              </a:rPr>
              <a:t> </a:t>
            </a:r>
            <a:endParaRPr lang="en-US" altLang="zh-CN" sz="2400">
              <a:latin typeface="Arial" panose="020B0604020202020204" pitchFamily="34" charset="0"/>
              <a:cs typeface="Arial" panose="020B0604020202020204" pitchFamily="34" charset="0"/>
            </a:endParaRPr>
          </a:p>
          <a:p>
            <a:pPr marL="0" marR="0" lvl="0" indent="0" algn="l" defTabSz="457200" rtl="0" eaLnBrk="1" fontAlgn="base" hangingPunct="1">
              <a:lnSpc>
                <a:spcPct val="150000"/>
              </a:lnSpc>
              <a:spcBef>
                <a:spcPct val="0"/>
              </a:spcBef>
              <a:spcAft>
                <a:spcPct val="0"/>
              </a:spcAft>
              <a:buClrTx/>
              <a:buSzTx/>
              <a:buFont typeface="Arial" panose="020B0604020202020204" pitchFamily="34" charset="0"/>
              <a:buNone/>
              <a:defRPr/>
            </a:pPr>
            <a:r>
              <a:rPr lang="zh-CN" altLang="en-US" sz="2400">
                <a:latin typeface="Arial" panose="020B0604020202020204" pitchFamily="34" charset="0"/>
                <a:cs typeface="Arial" panose="020B0604020202020204" pitchFamily="34" charset="0"/>
              </a:rPr>
              <a:t>C.others  </a:t>
            </a:r>
            <a:r>
              <a:rPr lang="en-US" altLang="zh-CN" sz="2400">
                <a:latin typeface="Arial" panose="020B0604020202020204" pitchFamily="34" charset="0"/>
                <a:cs typeface="Arial" panose="020B0604020202020204" pitchFamily="34" charset="0"/>
              </a:rPr>
              <a:t>				</a:t>
            </a:r>
            <a:r>
              <a:rPr lang="zh-CN" altLang="en-US" sz="2400">
                <a:latin typeface="Arial" panose="020B0604020202020204" pitchFamily="34" charset="0"/>
                <a:cs typeface="Arial" panose="020B0604020202020204" pitchFamily="34" charset="0"/>
                <a:sym typeface="+mn-ea"/>
              </a:rPr>
              <a:t>D</a:t>
            </a:r>
            <a:r>
              <a:rPr lang="en-US" altLang="zh-CN" sz="2400">
                <a:latin typeface="Arial" panose="020B0604020202020204" pitchFamily="34" charset="0"/>
                <a:cs typeface="Arial" panose="020B0604020202020204" pitchFamily="34" charset="0"/>
              </a:rPr>
              <a:t>. </a:t>
            </a:r>
            <a:r>
              <a:rPr lang="zh-CN" altLang="en-US" sz="2400">
                <a:latin typeface="Arial" panose="020B0604020202020204" pitchFamily="34" charset="0"/>
                <a:cs typeface="Arial" panose="020B0604020202020204" pitchFamily="34" charset="0"/>
              </a:rPr>
              <a:t>another</a:t>
            </a:r>
            <a:endParaRPr lang="zh-CN" altLang="en-US" sz="2400">
              <a:latin typeface="Arial" panose="020B0604020202020204" pitchFamily="34" charset="0"/>
              <a:cs typeface="Arial" panose="020B0604020202020204" pitchFamily="34" charset="0"/>
            </a:endParaRPr>
          </a:p>
        </p:txBody>
      </p:sp>
      <p:sp>
        <p:nvSpPr>
          <p:cNvPr id="14" name="圆角矩形 13"/>
          <p:cNvSpPr/>
          <p:nvPr/>
        </p:nvSpPr>
        <p:spPr>
          <a:xfrm>
            <a:off x="5438140" y="1424940"/>
            <a:ext cx="603250" cy="409575"/>
          </a:xfrm>
          <a:prstGeom prst="round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Arial" panose="020B0604020202020204" pitchFamily="34" charset="0"/>
                <a:cs typeface="Arial" panose="020B0604020202020204" pitchFamily="34" charset="0"/>
              </a:rPr>
              <a:t>C</a:t>
            </a:r>
            <a:endParaRPr lang="en-US" altLang="zh-CN" sz="2400" b="1">
              <a:latin typeface="Arial" panose="020B0604020202020204" pitchFamily="34" charset="0"/>
              <a:cs typeface="Arial" panose="020B0604020202020204" pitchFamily="34" charset="0"/>
            </a:endParaRPr>
          </a:p>
        </p:txBody>
      </p:sp>
      <p:sp>
        <p:nvSpPr>
          <p:cNvPr id="19" name="圆角矩形 18"/>
          <p:cNvSpPr/>
          <p:nvPr/>
        </p:nvSpPr>
        <p:spPr>
          <a:xfrm>
            <a:off x="5438140" y="3553460"/>
            <a:ext cx="603250" cy="409575"/>
          </a:xfrm>
          <a:prstGeom prst="round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Arial" panose="020B0604020202020204" pitchFamily="34" charset="0"/>
                <a:cs typeface="Arial" panose="020B0604020202020204" pitchFamily="34" charset="0"/>
              </a:rPr>
              <a:t>D</a:t>
            </a:r>
            <a:endParaRPr lang="en-US" altLang="zh-CN" sz="24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8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8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8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87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87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outVertic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out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bldLvl="0" animBg="1"/>
      <p:bldP spid="1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85680" y="4742180"/>
            <a:ext cx="2306320" cy="2306320"/>
          </a:xfrm>
          <a:prstGeom prst="rect">
            <a:avLst/>
          </a:prstGeom>
        </p:spPr>
      </p:pic>
      <p:sp>
        <p:nvSpPr>
          <p:cNvPr id="4" name="TextBox 4"/>
          <p:cNvSpPr txBox="1">
            <a:spLocks noChangeArrowheads="1"/>
          </p:cNvSpPr>
          <p:nvPr/>
        </p:nvSpPr>
        <p:spPr bwMode="auto">
          <a:xfrm>
            <a:off x="328930" y="1092200"/>
            <a:ext cx="11600180" cy="461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0" lvl="0" indent="0" algn="l" defTabSz="914400" rtl="0" eaLnBrk="1" fontAlgn="base"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8000"/>
                </a:solidFill>
                <a:effectLst/>
                <a:uLnTx/>
                <a:uFillTx/>
                <a:ea typeface="黑体" panose="02010609060101010101" charset="-122"/>
                <a:cs typeface="Arial" panose="020B0604020202020204" pitchFamily="34" charset="0"/>
              </a:rPr>
              <a:t>一、根据句意及所给提示</a:t>
            </a:r>
            <a:r>
              <a:rPr kumimoji="0" lang="zh-CN" altLang="en-US" sz="2800" b="1" i="0" u="none" strike="noStrike" kern="1200" cap="none" spc="0" normalizeH="0" baseline="0" noProof="0" dirty="0" smtClean="0">
                <a:ln>
                  <a:noFill/>
                </a:ln>
                <a:solidFill>
                  <a:srgbClr val="008000"/>
                </a:solidFill>
                <a:effectLst/>
                <a:uLnTx/>
                <a:uFillTx/>
                <a:ea typeface="黑体" panose="02010609060101010101" charset="-122"/>
                <a:cs typeface="Arial" panose="020B0604020202020204" pitchFamily="34" charset="0"/>
              </a:rPr>
              <a:t>填空</a:t>
            </a:r>
            <a:endParaRPr kumimoji="0" lang="en-US" altLang="zh-CN" sz="2800" b="1" i="0" u="none" strike="noStrike" kern="1200" cap="none" spc="0" normalizeH="0" baseline="0" noProof="0" dirty="0" smtClean="0">
              <a:ln>
                <a:noFill/>
              </a:ln>
              <a:solidFill>
                <a:srgbClr val="008000"/>
              </a:solidFill>
              <a:effectLst/>
              <a:uLnTx/>
              <a:uFillTx/>
              <a:ea typeface="黑体" panose="02010609060101010101" charset="-122"/>
              <a:cs typeface="Arial" panose="020B0604020202020204" pitchFamily="34" charset="0"/>
            </a:endParaRPr>
          </a:p>
          <a:p>
            <a:pPr marR="0" lvl="0" indent="0" algn="l" defTabSz="914400" rtl="0" eaLnBrk="1" fontAlgn="base" hangingPunct="1">
              <a:lnSpc>
                <a:spcPct val="15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1. Alice draws very well. She wants to be an </a:t>
            </a:r>
            <a:r>
              <a:rPr kumimoji="0" lang="en-US" altLang="zh-CN" sz="2800" b="0" i="0"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a</a:t>
            </a:r>
            <a:r>
              <a:rPr kumimoji="0" lang="en-US" altLang="zh-CN" sz="2800" b="0" i="0" u="sng"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 .</a:t>
            </a:r>
            <a:endPar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endParaRPr>
          </a:p>
          <a:p>
            <a:pPr marR="0" lvl="0" indent="0" algn="l" defTabSz="914400" rtl="0" eaLnBrk="0" fontAlgn="base" hangingPunct="0">
              <a:lnSpc>
                <a:spcPct val="15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2</a:t>
            </a: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 Please do it in different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_________(way).</a:t>
            </a:r>
            <a:endPar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a:p>
            <a:pPr marR="0" lvl="0" indent="0" algn="l" defTabSz="914400" rtl="0" eaLnBrk="0" fontAlgn="base" hangingPunct="0">
              <a:lnSpc>
                <a:spcPct val="15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3. Chinese clay art(中华陶艺 ) is famous because the clay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pieces are </a:t>
            </a: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so small but they look very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________(really).</a:t>
            </a:r>
            <a:endPar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a:p>
            <a:pPr marR="0" lvl="0" indent="0" algn="l" defTabSz="914400" rtl="0" eaLnBrk="0" fontAlgn="base" hangingPunct="0">
              <a:lnSpc>
                <a:spcPct val="15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4. She wants to become a famous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________(sing)</a:t>
            </a:r>
            <a:r>
              <a:rPr kumimoji="0" lang="zh-CN" altLang="en-US"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when </a:t>
            </a: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she grows up</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 </a:t>
            </a:r>
            <a:endPar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a:p>
            <a:pPr marR="0" lvl="0" indent="0" algn="l" defTabSz="914400" rtl="0" eaLnBrk="0" fontAlgn="base" hangingPunct="0">
              <a:lnSpc>
                <a:spcPct val="15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5. My sister and I speak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English _________ (different).</a:t>
            </a:r>
            <a:endPar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endParaRPr>
          </a:p>
        </p:txBody>
      </p:sp>
      <p:sp>
        <p:nvSpPr>
          <p:cNvPr id="5" name="矩形 4"/>
          <p:cNvSpPr/>
          <p:nvPr/>
        </p:nvSpPr>
        <p:spPr>
          <a:xfrm>
            <a:off x="7611110" y="1949027"/>
            <a:ext cx="854075" cy="521970"/>
          </a:xfrm>
          <a:prstGeom prst="rect">
            <a:avLst/>
          </a:prstGeom>
          <a:noFill/>
          <a:ln w="9525">
            <a:noFill/>
          </a:ln>
        </p:spPr>
        <p:txBody>
          <a:bodyPr wrap="none">
            <a:spAutoFit/>
          </a:bodyPr>
          <a:p>
            <a:r>
              <a:rPr lang="en-US" altLang="zh-CN" sz="2800" b="1" dirty="0">
                <a:solidFill>
                  <a:srgbClr val="FF0000"/>
                </a:solidFill>
                <a:latin typeface="Arial" panose="020B0604020202020204" pitchFamily="34" charset="0"/>
                <a:cs typeface="Arial" panose="020B0604020202020204" pitchFamily="34" charset="0"/>
              </a:rPr>
              <a:t>rtist</a:t>
            </a:r>
            <a:endParaRPr lang="en-US" altLang="zh-CN" sz="2800" b="1" dirty="0">
              <a:solidFill>
                <a:srgbClr val="FF0000"/>
              </a:solidFill>
              <a:latin typeface="Arial" panose="020B0604020202020204" pitchFamily="34" charset="0"/>
              <a:cs typeface="Arial" panose="020B0604020202020204" pitchFamily="34" charset="0"/>
            </a:endParaRPr>
          </a:p>
        </p:txBody>
      </p:sp>
      <p:sp>
        <p:nvSpPr>
          <p:cNvPr id="6" name="矩形 5"/>
          <p:cNvSpPr/>
          <p:nvPr/>
        </p:nvSpPr>
        <p:spPr>
          <a:xfrm>
            <a:off x="4537499" y="2598421"/>
            <a:ext cx="933450" cy="521970"/>
          </a:xfrm>
          <a:prstGeom prst="rect">
            <a:avLst/>
          </a:prstGeom>
          <a:noFill/>
          <a:ln w="9525">
            <a:noFill/>
          </a:ln>
        </p:spPr>
        <p:txBody>
          <a:bodyPr wrap="none">
            <a:spAutoFit/>
          </a:bodyPr>
          <a:p>
            <a:r>
              <a:rPr lang="en-US" altLang="zh-CN" sz="2800" b="1" dirty="0">
                <a:solidFill>
                  <a:srgbClr val="FF0000"/>
                </a:solidFill>
                <a:latin typeface="Arial" panose="020B0604020202020204" pitchFamily="34" charset="0"/>
                <a:cs typeface="Arial" panose="020B0604020202020204" pitchFamily="34" charset="0"/>
              </a:rPr>
              <a:t>ways</a:t>
            </a:r>
            <a:endParaRPr lang="en-US" altLang="zh-CN" sz="2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矩形 6"/>
          <p:cNvSpPr/>
          <p:nvPr/>
        </p:nvSpPr>
        <p:spPr>
          <a:xfrm>
            <a:off x="4537710" y="3806190"/>
            <a:ext cx="768985" cy="521970"/>
          </a:xfrm>
          <a:prstGeom prst="rect">
            <a:avLst/>
          </a:prstGeom>
          <a:noFill/>
          <a:ln w="9525">
            <a:noFill/>
          </a:ln>
        </p:spPr>
        <p:txBody>
          <a:bodyPr wrap="none">
            <a:spAutoFit/>
          </a:bodyPr>
          <a:p>
            <a:r>
              <a:rPr lang="en-US" altLang="zh-CN" sz="2800" b="1" dirty="0">
                <a:solidFill>
                  <a:srgbClr val="FF0000"/>
                </a:solidFill>
                <a:latin typeface="Arial" panose="020B0604020202020204" pitchFamily="34" charset="0"/>
                <a:cs typeface="Arial" panose="020B0604020202020204" pitchFamily="34" charset="0"/>
              </a:rPr>
              <a:t>real</a:t>
            </a:r>
            <a:endParaRPr lang="en-US" altLang="zh-CN" sz="2800" b="1" dirty="0">
              <a:solidFill>
                <a:srgbClr val="FF0000"/>
              </a:solidFill>
              <a:latin typeface="Arial" panose="020B0604020202020204" pitchFamily="34" charset="0"/>
              <a:cs typeface="Arial" panose="020B0604020202020204" pitchFamily="34" charset="0"/>
            </a:endParaRPr>
          </a:p>
        </p:txBody>
      </p:sp>
      <p:sp>
        <p:nvSpPr>
          <p:cNvPr id="8" name="矩形 7"/>
          <p:cNvSpPr/>
          <p:nvPr/>
        </p:nvSpPr>
        <p:spPr>
          <a:xfrm>
            <a:off x="5864013" y="4480560"/>
            <a:ext cx="1111885" cy="521970"/>
          </a:xfrm>
          <a:prstGeom prst="rect">
            <a:avLst/>
          </a:prstGeom>
          <a:noFill/>
          <a:ln w="9525">
            <a:noFill/>
          </a:ln>
        </p:spPr>
        <p:txBody>
          <a:bodyPr wrap="none">
            <a:spAutoFit/>
          </a:bodyPr>
          <a:p>
            <a:r>
              <a:rPr lang="en-US" altLang="zh-CN" sz="2800" b="1" dirty="0">
                <a:solidFill>
                  <a:srgbClr val="FF0000"/>
                </a:solidFill>
                <a:latin typeface="Arial" panose="020B0604020202020204" pitchFamily="34" charset="0"/>
                <a:cs typeface="Arial" panose="020B0604020202020204" pitchFamily="34" charset="0"/>
              </a:rPr>
              <a:t>singer</a:t>
            </a:r>
            <a:endParaRPr lang="en-US" altLang="zh-CN" sz="2800" b="1" dirty="0">
              <a:solidFill>
                <a:srgbClr val="FF0000"/>
              </a:solidFill>
              <a:latin typeface="Arial" panose="020B0604020202020204" pitchFamily="34" charset="0"/>
              <a:cs typeface="Arial" panose="020B0604020202020204" pitchFamily="34" charset="0"/>
            </a:endParaRPr>
          </a:p>
        </p:txBody>
      </p:sp>
      <p:sp>
        <p:nvSpPr>
          <p:cNvPr id="9" name="矩形 8"/>
          <p:cNvSpPr/>
          <p:nvPr/>
        </p:nvSpPr>
        <p:spPr>
          <a:xfrm>
            <a:off x="5532755" y="5091430"/>
            <a:ext cx="2013585" cy="521970"/>
          </a:xfrm>
          <a:prstGeom prst="rect">
            <a:avLst/>
          </a:prstGeom>
          <a:noFill/>
          <a:ln w="9525">
            <a:noFill/>
          </a:ln>
        </p:spPr>
        <p:txBody>
          <a:bodyPr wrap="square">
            <a:spAutoFit/>
          </a:bodyPr>
          <a:p>
            <a:r>
              <a:rPr lang="en-US" altLang="zh-CN" sz="2800" b="1" dirty="0">
                <a:solidFill>
                  <a:srgbClr val="FF0000"/>
                </a:solidFill>
                <a:latin typeface="Arial" panose="020B0604020202020204" pitchFamily="34" charset="0"/>
                <a:cs typeface="Arial" panose="020B0604020202020204" pitchFamily="34" charset="0"/>
              </a:rPr>
              <a:t>differently</a:t>
            </a:r>
            <a:endParaRPr lang="en-US" altLang="zh-CN" sz="2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2" name="组 1"/>
          <p:cNvGrpSpPr/>
          <p:nvPr/>
        </p:nvGrpSpPr>
        <p:grpSpPr>
          <a:xfrm>
            <a:off x="3891343" y="-107341"/>
            <a:ext cx="3891154" cy="1236900"/>
            <a:chOff x="4085653" y="437847"/>
            <a:chExt cx="3891154" cy="1236900"/>
          </a:xfrm>
        </p:grpSpPr>
        <p:pic>
          <p:nvPicPr>
            <p:cNvPr id="3" name="图片 2"/>
            <p:cNvPicPr>
              <a:picLocks noChangeAspect="1"/>
            </p:cNvPicPr>
            <p:nvPr/>
          </p:nvPicPr>
          <p:blipFill>
            <a:blip r:embed="rId2"/>
            <a:stretch>
              <a:fillRect/>
            </a:stretch>
          </p:blipFill>
          <p:spPr>
            <a:xfrm>
              <a:off x="4085653" y="437847"/>
              <a:ext cx="3891154" cy="1236900"/>
            </a:xfrm>
            <a:prstGeom prst="rect">
              <a:avLst/>
            </a:prstGeom>
          </p:spPr>
        </p:pic>
        <p:sp>
          <p:nvSpPr>
            <p:cNvPr id="10" name="文本框 9"/>
            <p:cNvSpPr txBox="1"/>
            <p:nvPr/>
          </p:nvSpPr>
          <p:spPr>
            <a:xfrm>
              <a:off x="4963858" y="1115392"/>
              <a:ext cx="1978660" cy="521970"/>
            </a:xfrm>
            <a:prstGeom prst="rect">
              <a:avLst/>
            </a:prstGeom>
            <a:noFill/>
          </p:spPr>
          <p:txBody>
            <a:bodyPr wrap="square" rtlCol="0">
              <a:spAutoFit/>
            </a:bodyPr>
            <a:p>
              <a:pPr algn="ctr"/>
              <a:r>
                <a:rPr lang="en-US" altLang="zh-CN" sz="2800" b="1" dirty="0">
                  <a:solidFill>
                    <a:schemeClr val="tx1"/>
                  </a:solidFill>
                  <a:latin typeface="Arial" panose="020B0604020202020204" pitchFamily="34" charset="0"/>
                  <a:ea typeface="微软雅黑" panose="020B0503020204020204" charset="-122"/>
                  <a:cs typeface="Arial" panose="020B0604020202020204" pitchFamily="34" charset="0"/>
                </a:rPr>
                <a:t>Exercises</a:t>
              </a:r>
              <a:endParaRPr lang="en-US" altLang="zh-CN" sz="2800" b="1" dirty="0">
                <a:solidFill>
                  <a:schemeClr val="tx1"/>
                </a:solidFill>
                <a:latin typeface="Arial" panose="020B0604020202020204" pitchFamily="34" charset="0"/>
                <a:ea typeface="微软雅黑" panose="020B0503020204020204"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85680" y="4742180"/>
            <a:ext cx="2306320" cy="2306320"/>
          </a:xfrm>
          <a:prstGeom prst="rect">
            <a:avLst/>
          </a:prstGeom>
        </p:spPr>
      </p:pic>
      <p:sp>
        <p:nvSpPr>
          <p:cNvPr id="2" name="TextBox 4"/>
          <p:cNvSpPr txBox="1">
            <a:spLocks noChangeArrowheads="1"/>
          </p:cNvSpPr>
          <p:nvPr/>
        </p:nvSpPr>
        <p:spPr bwMode="auto">
          <a:xfrm>
            <a:off x="982980" y="702310"/>
            <a:ext cx="10968990" cy="599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0" lvl="0" indent="0" algn="l" defTabSz="914400" rtl="0" fontAlgn="base">
              <a:lnSpc>
                <a:spcPts val="46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二、单选。</a:t>
            </a:r>
            <a:endPar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a:p>
            <a:pPr marR="0" lvl="0" indent="0" algn="l" defTabSz="914400" rtl="0" fontAlgn="base">
              <a:lnSpc>
                <a:spcPts val="46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1. She looked everywhere for her book but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____ she had </a:t>
            </a: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to go home without it. </a:t>
            </a:r>
            <a:endParaRPr kumimoji="0" lang="zh-CN"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a:p>
            <a:pPr marR="0" lvl="0" indent="0" algn="l" defTabSz="914400" rtl="0" fontAlgn="base">
              <a:lnSpc>
                <a:spcPts val="4600"/>
              </a:lnSpc>
              <a:spcBef>
                <a:spcPct val="0"/>
              </a:spcBef>
              <a:spcAft>
                <a:spcPct val="0"/>
              </a:spcAft>
              <a:buClrTx/>
              <a:buSzTx/>
              <a:buFontTx/>
              <a:buNone/>
              <a:tabLst>
                <a:tab pos="3133725" algn="l"/>
              </a:tabLst>
              <a:defRPr/>
            </a:pP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A. at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first	B</a:t>
            </a: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 in the end		C. at the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last	D</a:t>
            </a: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 in end</a:t>
            </a:r>
            <a:endParaRPr kumimoji="0" lang="zh-CN"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a:p>
            <a:pPr marR="0" lvl="0" indent="0" algn="l" defTabSz="914400" rtl="0" fontAlgn="base">
              <a:lnSpc>
                <a:spcPts val="4600"/>
              </a:lnSpc>
              <a:spcBef>
                <a:spcPct val="0"/>
              </a:spcBef>
              <a:spcAft>
                <a:spcPct val="0"/>
              </a:spcAft>
              <a:buClrTx/>
              <a:buSzTx/>
              <a:buFontTx/>
              <a:buNone/>
              <a:tabLst>
                <a:tab pos="3133725" algn="l"/>
              </a:tabLst>
              <a:defRPr/>
            </a:pP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2. I am new here. I often get lost and can't find my ________. </a:t>
            </a:r>
            <a:endPar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a:p>
            <a:pPr marR="0" lvl="0" indent="0" algn="l" defTabSz="914400" rtl="0" fontAlgn="base">
              <a:lnSpc>
                <a:spcPts val="4600"/>
              </a:lnSpc>
              <a:spcBef>
                <a:spcPct val="0"/>
              </a:spcBef>
              <a:spcAft>
                <a:spcPct val="0"/>
              </a:spcAft>
              <a:buClrTx/>
              <a:buSzTx/>
              <a:buFontTx/>
              <a:buNone/>
              <a:tabLst>
                <a:tab pos="3133725" algn="l"/>
              </a:tabLst>
              <a:defRPr/>
            </a:pP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A.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ticket         	B</a:t>
            </a: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 way</a:t>
            </a:r>
            <a:r>
              <a:rPr kumimoji="0" lang="zh-CN"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　</a:t>
            </a:r>
            <a:r>
              <a:rPr kumimoji="0" lang="en-US" altLang="zh-CN" sz="2800" b="0" i="0" u="none" strike="noStrike" kern="1200" cap="none" spc="0" normalizeH="0" baseline="0" noProof="0" dirty="0" smtClean="0">
                <a:ln>
                  <a:noFill/>
                </a:ln>
                <a:solidFill>
                  <a:schemeClr val="tx1"/>
                </a:solidFill>
                <a:effectLst/>
                <a:uLnTx/>
                <a:uFillTx/>
                <a:ea typeface="黑体" panose="02010609060101010101" charset="-122"/>
                <a:cs typeface="Arial" panose="020B0604020202020204" pitchFamily="34" charset="0"/>
              </a:rPr>
              <a:t>     		C</a:t>
            </a: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 wallet		D. bus</a:t>
            </a:r>
            <a:endPar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a:p>
            <a:pPr marR="0" lvl="0" indent="0" algn="l" defTabSz="914400" rtl="0" fontAlgn="base">
              <a:lnSpc>
                <a:spcPts val="4600"/>
              </a:lnSpc>
              <a:spcBef>
                <a:spcPct val="0"/>
              </a:spcBef>
              <a:spcAft>
                <a:spcPct val="0"/>
              </a:spcAft>
              <a:buClrTx/>
              <a:buSzTx/>
              <a:buFontTx/>
              <a:buNone/>
              <a:tabLst>
                <a:tab pos="3133725" algn="l"/>
              </a:tabLst>
              <a:defRPr/>
            </a:pP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3. I don't like this small bag. Would you please show me _____? </a:t>
            </a:r>
            <a:endPar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a:p>
            <a:pPr marR="0" lvl="0" indent="0" algn="l" defTabSz="914400" rtl="0" fontAlgn="base">
              <a:lnSpc>
                <a:spcPts val="4600"/>
              </a:lnSpc>
              <a:spcBef>
                <a:spcPct val="0"/>
              </a:spcBef>
              <a:spcAft>
                <a:spcPct val="0"/>
              </a:spcAft>
              <a:buClrTx/>
              <a:buSzTx/>
              <a:buFontTx/>
              <a:buNone/>
              <a:tabLst>
                <a:tab pos="3133725" algn="l"/>
              </a:tabLst>
              <a:defRPr/>
            </a:pP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A. the other           	B. other         		C. another		D. others</a:t>
            </a:r>
            <a:endPar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a:p>
            <a:pPr marR="0" lvl="0" indent="0" algn="l" defTabSz="914400" rtl="0" fontAlgn="base">
              <a:lnSpc>
                <a:spcPts val="4600"/>
              </a:lnSpc>
              <a:spcBef>
                <a:spcPct val="0"/>
              </a:spcBef>
              <a:spcAft>
                <a:spcPct val="0"/>
              </a:spcAft>
              <a:buClrTx/>
              <a:buSzTx/>
              <a:buFontTx/>
              <a:buNone/>
              <a:tabLst>
                <a:tab pos="3133725" algn="l"/>
              </a:tabLst>
              <a:defRPr/>
            </a:pP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4. Can you describe your friend ________me?</a:t>
            </a:r>
            <a:endPar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a:p>
            <a:pPr marR="0" lvl="0" indent="0" algn="l" defTabSz="914400" rtl="0" fontAlgn="base">
              <a:lnSpc>
                <a:spcPts val="4600"/>
              </a:lnSpc>
              <a:spcBef>
                <a:spcPct val="0"/>
              </a:spcBef>
              <a:spcAft>
                <a:spcPct val="0"/>
              </a:spcAft>
              <a:buClrTx/>
              <a:buSzTx/>
              <a:buFontTx/>
              <a:buNone/>
              <a:tabLst>
                <a:tab pos="3133725" algn="l"/>
              </a:tabLst>
              <a:defRPr/>
            </a:pPr>
            <a:r>
              <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rPr>
              <a:t>A. of	B. /　　　		C. to			D. at</a:t>
            </a:r>
            <a:endParaRPr kumimoji="0" lang="en-US" altLang="zh-CN" sz="2800" b="0" i="0" u="none" strike="noStrike" kern="1200" cap="none" spc="0" normalizeH="0" baseline="0" noProof="0" dirty="0">
              <a:ln>
                <a:noFill/>
              </a:ln>
              <a:solidFill>
                <a:schemeClr val="tx1"/>
              </a:solidFill>
              <a:effectLst/>
              <a:uLnTx/>
              <a:uFillTx/>
              <a:ea typeface="黑体" panose="02010609060101010101" charset="-122"/>
              <a:cs typeface="Arial" panose="020B0604020202020204" pitchFamily="34" charset="0"/>
            </a:endParaRPr>
          </a:p>
        </p:txBody>
      </p:sp>
      <p:sp>
        <p:nvSpPr>
          <p:cNvPr id="3" name="TextBox 29"/>
          <p:cNvSpPr txBox="1"/>
          <p:nvPr/>
        </p:nvSpPr>
        <p:spPr>
          <a:xfrm>
            <a:off x="187537" y="1434254"/>
            <a:ext cx="795867" cy="521970"/>
          </a:xfrm>
          <a:prstGeom prst="rect">
            <a:avLst/>
          </a:prstGeom>
          <a:solidFill>
            <a:srgbClr val="00B050"/>
          </a:solidFill>
          <a:ln w="9525">
            <a:noFill/>
          </a:ln>
        </p:spPr>
        <p:txBody>
          <a:bodyPr>
            <a:spAutoFit/>
          </a:bodyPr>
          <a:p>
            <a:pPr algn="ctr"/>
            <a:r>
              <a:rPr lang="en-US" altLang="zh-CN" sz="2800" b="1" dirty="0">
                <a:solidFill>
                  <a:schemeClr val="bg1"/>
                </a:solidFill>
                <a:latin typeface="Arial" panose="020B0604020202020204" pitchFamily="34" charset="0"/>
                <a:cs typeface="Arial" panose="020B0604020202020204" pitchFamily="34" charset="0"/>
              </a:rPr>
              <a:t>B</a:t>
            </a:r>
            <a:endParaRPr lang="en-US" altLang="zh-CN" sz="28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29"/>
          <p:cNvSpPr txBox="1"/>
          <p:nvPr/>
        </p:nvSpPr>
        <p:spPr>
          <a:xfrm>
            <a:off x="187537" y="3168227"/>
            <a:ext cx="795867" cy="521970"/>
          </a:xfrm>
          <a:prstGeom prst="rect">
            <a:avLst/>
          </a:prstGeom>
          <a:solidFill>
            <a:srgbClr val="00B050"/>
          </a:solidFill>
          <a:ln w="9525">
            <a:noFill/>
          </a:ln>
        </p:spPr>
        <p:txBody>
          <a:bodyPr>
            <a:spAutoFit/>
          </a:bodyPr>
          <a:p>
            <a:pPr algn="ctr"/>
            <a:r>
              <a:rPr lang="en-US" altLang="zh-CN" sz="2800" b="1" dirty="0">
                <a:solidFill>
                  <a:schemeClr val="bg1"/>
                </a:solidFill>
                <a:latin typeface="Arial" panose="020B0604020202020204" pitchFamily="34" charset="0"/>
                <a:cs typeface="Arial" panose="020B0604020202020204" pitchFamily="34" charset="0"/>
              </a:rPr>
              <a:t>B</a:t>
            </a:r>
            <a:endParaRPr lang="en-US" altLang="zh-CN" sz="28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5" name="组 1"/>
          <p:cNvGrpSpPr/>
          <p:nvPr/>
        </p:nvGrpSpPr>
        <p:grpSpPr>
          <a:xfrm>
            <a:off x="3891343" y="-107341"/>
            <a:ext cx="3891154" cy="1236900"/>
            <a:chOff x="4085653" y="437847"/>
            <a:chExt cx="3891154" cy="1236900"/>
          </a:xfrm>
        </p:grpSpPr>
        <p:pic>
          <p:nvPicPr>
            <p:cNvPr id="6" name="图片 5"/>
            <p:cNvPicPr>
              <a:picLocks noChangeAspect="1"/>
            </p:cNvPicPr>
            <p:nvPr/>
          </p:nvPicPr>
          <p:blipFill>
            <a:blip r:embed="rId2"/>
            <a:stretch>
              <a:fillRect/>
            </a:stretch>
          </p:blipFill>
          <p:spPr>
            <a:xfrm>
              <a:off x="4085653" y="437847"/>
              <a:ext cx="3891154" cy="1236900"/>
            </a:xfrm>
            <a:prstGeom prst="rect">
              <a:avLst/>
            </a:prstGeom>
          </p:spPr>
        </p:pic>
        <p:sp>
          <p:nvSpPr>
            <p:cNvPr id="10" name="文本框 9"/>
            <p:cNvSpPr txBox="1"/>
            <p:nvPr/>
          </p:nvSpPr>
          <p:spPr>
            <a:xfrm>
              <a:off x="4963858" y="1115392"/>
              <a:ext cx="1978660" cy="521970"/>
            </a:xfrm>
            <a:prstGeom prst="rect">
              <a:avLst/>
            </a:prstGeom>
            <a:noFill/>
          </p:spPr>
          <p:txBody>
            <a:bodyPr wrap="square" rtlCol="0">
              <a:spAutoFit/>
            </a:bodyPr>
            <a:p>
              <a:pPr algn="ctr"/>
              <a:r>
                <a:rPr lang="en-US" altLang="zh-CN" sz="2800" b="1" dirty="0">
                  <a:solidFill>
                    <a:schemeClr val="tx1"/>
                  </a:solidFill>
                  <a:latin typeface="Arial" panose="020B0604020202020204" pitchFamily="34" charset="0"/>
                  <a:ea typeface="微软雅黑" panose="020B0503020204020204" charset="-122"/>
                  <a:cs typeface="Arial" panose="020B0604020202020204" pitchFamily="34" charset="0"/>
                </a:rPr>
                <a:t>Exercises</a:t>
              </a:r>
              <a:endParaRPr lang="en-US" altLang="zh-CN" sz="2800" b="1" dirty="0">
                <a:solidFill>
                  <a:schemeClr val="tx1"/>
                </a:solidFill>
                <a:latin typeface="Arial" panose="020B0604020202020204" pitchFamily="34" charset="0"/>
                <a:ea typeface="微软雅黑" panose="020B0503020204020204" charset="-122"/>
                <a:cs typeface="Arial" panose="020B0604020202020204" pitchFamily="34" charset="0"/>
              </a:endParaRPr>
            </a:p>
          </p:txBody>
        </p:sp>
      </p:grpSp>
      <p:sp>
        <p:nvSpPr>
          <p:cNvPr id="7" name="TextBox 29"/>
          <p:cNvSpPr txBox="1"/>
          <p:nvPr/>
        </p:nvSpPr>
        <p:spPr>
          <a:xfrm>
            <a:off x="187537" y="4369647"/>
            <a:ext cx="795867" cy="521970"/>
          </a:xfrm>
          <a:prstGeom prst="rect">
            <a:avLst/>
          </a:prstGeom>
          <a:solidFill>
            <a:srgbClr val="00B050"/>
          </a:solidFill>
          <a:ln w="9525">
            <a:noFill/>
          </a:ln>
        </p:spPr>
        <p:txBody>
          <a:bodyPr>
            <a:spAutoFit/>
          </a:bodyPr>
          <a:p>
            <a:pPr lvl="0" algn="ctr">
              <a:buClrTx/>
              <a:buSzTx/>
              <a:buFontTx/>
            </a:pPr>
            <a:r>
              <a:rPr lang="en-US" altLang="zh-CN" sz="2800" b="1" dirty="0">
                <a:solidFill>
                  <a:schemeClr val="bg1"/>
                </a:solidFill>
                <a:latin typeface="Arial" panose="020B0604020202020204" pitchFamily="34" charset="0"/>
                <a:cs typeface="Arial" panose="020B0604020202020204" pitchFamily="34" charset="0"/>
                <a:sym typeface="+mn-ea"/>
              </a:rPr>
              <a:t>C</a:t>
            </a:r>
            <a:endParaRPr lang="en-US" altLang="zh-CN" sz="2800" b="1" dirty="0">
              <a:solidFill>
                <a:schemeClr val="bg1"/>
              </a:solidFill>
              <a:latin typeface="Arial" panose="020B0604020202020204" pitchFamily="34" charset="0"/>
              <a:cs typeface="Arial" panose="020B0604020202020204" pitchFamily="34" charset="0"/>
              <a:sym typeface="+mn-ea"/>
            </a:endParaRPr>
          </a:p>
        </p:txBody>
      </p:sp>
      <p:sp>
        <p:nvSpPr>
          <p:cNvPr id="8" name="TextBox 29"/>
          <p:cNvSpPr txBox="1"/>
          <p:nvPr/>
        </p:nvSpPr>
        <p:spPr>
          <a:xfrm>
            <a:off x="187537" y="5516669"/>
            <a:ext cx="795867" cy="521970"/>
          </a:xfrm>
          <a:prstGeom prst="rect">
            <a:avLst/>
          </a:prstGeom>
          <a:solidFill>
            <a:srgbClr val="00B050"/>
          </a:solidFill>
          <a:ln w="9525">
            <a:noFill/>
          </a:ln>
        </p:spPr>
        <p:txBody>
          <a:bodyPr>
            <a:spAutoFit/>
          </a:bodyPr>
          <a:p>
            <a:pPr lvl="0" algn="ctr">
              <a:buClrTx/>
              <a:buSzTx/>
              <a:buFontTx/>
            </a:pPr>
            <a:r>
              <a:rPr lang="en-US" altLang="zh-CN" sz="2800" b="1" dirty="0">
                <a:solidFill>
                  <a:schemeClr val="bg1"/>
                </a:solidFill>
                <a:latin typeface="Arial" panose="020B0604020202020204" pitchFamily="34" charset="0"/>
                <a:cs typeface="Arial" panose="020B0604020202020204" pitchFamily="34" charset="0"/>
                <a:sym typeface="+mn-ea"/>
              </a:rPr>
              <a:t>C</a:t>
            </a:r>
            <a:endParaRPr lang="en-US" altLang="zh-CN" sz="2800" b="1" dirty="0">
              <a:solidFill>
                <a:schemeClr val="bg1"/>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7"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85680" y="4742180"/>
            <a:ext cx="2306320" cy="2306320"/>
          </a:xfrm>
          <a:prstGeom prst="rect">
            <a:avLst/>
          </a:prstGeom>
        </p:spPr>
      </p:pic>
      <p:sp>
        <p:nvSpPr>
          <p:cNvPr id="4" name="文本框 3"/>
          <p:cNvSpPr txBox="1"/>
          <p:nvPr/>
        </p:nvSpPr>
        <p:spPr>
          <a:xfrm>
            <a:off x="1311910" y="1142365"/>
            <a:ext cx="10429240" cy="5536565"/>
          </a:xfrm>
          <a:prstGeom prst="rect">
            <a:avLst/>
          </a:prstGeom>
          <a:noFill/>
        </p:spPr>
        <p:txBody>
          <a:bodyPr wrap="square" rtlCol="0" anchor="t">
            <a:spAutoFit/>
          </a:bodyPr>
          <a:p>
            <a:pPr fontAlgn="auto">
              <a:lnSpc>
                <a:spcPts val="3860"/>
              </a:lnSpc>
            </a:pPr>
            <a:r>
              <a:rPr lang="zh-CN" altLang="en-US" sz="2800">
                <a:latin typeface="Arial" panose="020B0604020202020204" pitchFamily="34" charset="0"/>
                <a:cs typeface="Arial" panose="020B0604020202020204" pitchFamily="34" charset="0"/>
              </a:rPr>
              <a:t>1. We were thinking about going to Switzerland, but</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______</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we went to Austria.</a:t>
            </a:r>
            <a:endParaRPr lang="zh-CN" altLang="en-US" sz="2800">
              <a:latin typeface="Arial" panose="020B0604020202020204" pitchFamily="34" charset="0"/>
              <a:cs typeface="Arial" panose="020B0604020202020204" pitchFamily="34" charset="0"/>
            </a:endParaRPr>
          </a:p>
          <a:p>
            <a:pPr fontAlgn="auto">
              <a:lnSpc>
                <a:spcPts val="3860"/>
              </a:lnSpc>
            </a:pPr>
            <a:r>
              <a:rPr lang="zh-CN" altLang="en-US" sz="2800">
                <a:latin typeface="Arial" panose="020B0604020202020204" pitchFamily="34" charset="0"/>
                <a:cs typeface="Arial" panose="020B0604020202020204" pitchFamily="34" charset="0"/>
              </a:rPr>
              <a:t>A.in the end     </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B. first of all</a:t>
            </a:r>
            <a:endParaRPr lang="zh-CN" altLang="en-US" sz="2800">
              <a:latin typeface="Arial" panose="020B0604020202020204" pitchFamily="34" charset="0"/>
              <a:cs typeface="Arial" panose="020B0604020202020204" pitchFamily="34" charset="0"/>
            </a:endParaRPr>
          </a:p>
          <a:p>
            <a:pPr fontAlgn="auto">
              <a:lnSpc>
                <a:spcPts val="3860"/>
              </a:lnSpc>
            </a:pPr>
            <a:r>
              <a:rPr lang="zh-CN" altLang="en-US" sz="2800">
                <a:latin typeface="Arial" panose="020B0604020202020204" pitchFamily="34" charset="0"/>
                <a:cs typeface="Arial" panose="020B0604020202020204" pitchFamily="34" charset="0"/>
              </a:rPr>
              <a:t>2.She enjoys painting, and she wants to be</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___</a:t>
            </a:r>
            <a:r>
              <a:rPr lang="en-US" altLang="zh-CN" sz="2800">
                <a:latin typeface="Arial" panose="020B0604020202020204" pitchFamily="34" charset="0"/>
                <a:cs typeface="Arial" panose="020B0604020202020204" pitchFamily="34" charset="0"/>
              </a:rPr>
              <a:t>____</a:t>
            </a:r>
            <a:endParaRPr lang="zh-CN" altLang="en-US" sz="2800">
              <a:latin typeface="Arial" panose="020B0604020202020204" pitchFamily="34" charset="0"/>
              <a:cs typeface="Arial" panose="020B0604020202020204" pitchFamily="34" charset="0"/>
            </a:endParaRPr>
          </a:p>
          <a:p>
            <a:pPr fontAlgn="auto">
              <a:lnSpc>
                <a:spcPts val="3860"/>
              </a:lnSpc>
            </a:pPr>
            <a:r>
              <a:rPr lang="zh-CN" altLang="en-US" sz="2800">
                <a:latin typeface="Arial" panose="020B0604020202020204" pitchFamily="34" charset="0"/>
                <a:cs typeface="Arial" panose="020B0604020202020204" pitchFamily="34" charset="0"/>
              </a:rPr>
              <a:t>A.a singer         </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B.an artist</a:t>
            </a:r>
            <a:endParaRPr lang="zh-CN" altLang="en-US" sz="2800">
              <a:latin typeface="Arial" panose="020B0604020202020204" pitchFamily="34" charset="0"/>
              <a:cs typeface="Arial" panose="020B0604020202020204" pitchFamily="34" charset="0"/>
            </a:endParaRPr>
          </a:p>
          <a:p>
            <a:pPr fontAlgn="auto">
              <a:lnSpc>
                <a:spcPts val="3860"/>
              </a:lnSpc>
            </a:pPr>
            <a:r>
              <a:rPr lang="zh-CN" altLang="en-US" sz="2800">
                <a:latin typeface="Arial" panose="020B0604020202020204" pitchFamily="34" charset="0"/>
                <a:cs typeface="Arial" panose="020B0604020202020204" pitchFamily="34" charset="0"/>
              </a:rPr>
              <a:t>3.The police ask her to</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______</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the man.</a:t>
            </a:r>
            <a:endParaRPr lang="zh-CN" altLang="en-US" sz="2800">
              <a:latin typeface="Arial" panose="020B0604020202020204" pitchFamily="34" charset="0"/>
              <a:cs typeface="Arial" panose="020B0604020202020204" pitchFamily="34" charset="0"/>
            </a:endParaRPr>
          </a:p>
          <a:p>
            <a:pPr fontAlgn="auto">
              <a:lnSpc>
                <a:spcPts val="3860"/>
              </a:lnSpc>
            </a:pPr>
            <a:r>
              <a:rPr lang="zh-CN" altLang="en-US" sz="2800">
                <a:latin typeface="Arial" panose="020B0604020202020204" pitchFamily="34" charset="0"/>
                <a:cs typeface="Arial" panose="020B0604020202020204" pitchFamily="34" charset="0"/>
              </a:rPr>
              <a:t>A. describe      </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B.say</a:t>
            </a:r>
            <a:endParaRPr lang="zh-CN" altLang="en-US" sz="2800">
              <a:latin typeface="Arial" panose="020B0604020202020204" pitchFamily="34" charset="0"/>
              <a:cs typeface="Arial" panose="020B0604020202020204" pitchFamily="34" charset="0"/>
            </a:endParaRPr>
          </a:p>
          <a:p>
            <a:pPr fontAlgn="auto">
              <a:lnSpc>
                <a:spcPts val="3860"/>
              </a:lnSpc>
            </a:pPr>
            <a:r>
              <a:rPr lang="zh-CN" altLang="en-US" sz="2800">
                <a:latin typeface="Arial" panose="020B0604020202020204" pitchFamily="34" charset="0"/>
                <a:cs typeface="Arial" panose="020B0604020202020204" pitchFamily="34" charset="0"/>
              </a:rPr>
              <a:t>4. This blue skirt doesn't suit me.Please show me</a:t>
            </a:r>
            <a:r>
              <a:rPr lang="en-US" altLang="zh-CN" sz="2800">
                <a:latin typeface="Arial" panose="020B0604020202020204" pitchFamily="34" charset="0"/>
                <a:cs typeface="Arial" panose="020B0604020202020204" pitchFamily="34" charset="0"/>
              </a:rPr>
              <a:t> ___</a:t>
            </a:r>
            <a:r>
              <a:rPr lang="zh-CN" altLang="en-US" sz="2800">
                <a:latin typeface="Arial" panose="020B0604020202020204" pitchFamily="34" charset="0"/>
                <a:cs typeface="Arial" panose="020B0604020202020204" pitchFamily="34" charset="0"/>
              </a:rPr>
              <a:t>__ one.</a:t>
            </a:r>
            <a:endParaRPr lang="zh-CN" altLang="en-US" sz="2800">
              <a:latin typeface="Arial" panose="020B0604020202020204" pitchFamily="34" charset="0"/>
              <a:cs typeface="Arial" panose="020B0604020202020204" pitchFamily="34" charset="0"/>
            </a:endParaRPr>
          </a:p>
          <a:p>
            <a:pPr fontAlgn="auto">
              <a:lnSpc>
                <a:spcPts val="3860"/>
              </a:lnSpc>
            </a:pPr>
            <a:r>
              <a:rPr lang="zh-CN" altLang="en-US" sz="2800">
                <a:latin typeface="Arial" panose="020B0604020202020204" pitchFamily="34" charset="0"/>
                <a:cs typeface="Arial" panose="020B0604020202020204" pitchFamily="34" charset="0"/>
              </a:rPr>
              <a:t>A.another        </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B.other</a:t>
            </a:r>
            <a:endParaRPr lang="zh-CN" altLang="en-US" sz="2800">
              <a:latin typeface="Arial" panose="020B0604020202020204" pitchFamily="34" charset="0"/>
              <a:cs typeface="Arial" panose="020B0604020202020204" pitchFamily="34" charset="0"/>
            </a:endParaRPr>
          </a:p>
          <a:p>
            <a:pPr fontAlgn="auto">
              <a:lnSpc>
                <a:spcPts val="3860"/>
              </a:lnSpc>
            </a:pPr>
            <a:r>
              <a:rPr lang="zh-CN" altLang="en-US" sz="2800">
                <a:latin typeface="Arial" panose="020B0604020202020204" pitchFamily="34" charset="0"/>
                <a:cs typeface="Arial" panose="020B0604020202020204" pitchFamily="34" charset="0"/>
              </a:rPr>
              <a:t>5.Do you know the way ______</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the police station?</a:t>
            </a:r>
            <a:endParaRPr lang="zh-CN" altLang="en-US" sz="2800">
              <a:latin typeface="Arial" panose="020B0604020202020204" pitchFamily="34" charset="0"/>
              <a:cs typeface="Arial" panose="020B0604020202020204" pitchFamily="34" charset="0"/>
            </a:endParaRPr>
          </a:p>
          <a:p>
            <a:pPr fontAlgn="auto">
              <a:lnSpc>
                <a:spcPts val="3860"/>
              </a:lnSpc>
            </a:pPr>
            <a:r>
              <a:rPr lang="zh-CN" altLang="en-US" sz="2800">
                <a:latin typeface="Arial" panose="020B0604020202020204" pitchFamily="34" charset="0"/>
                <a:cs typeface="Arial" panose="020B0604020202020204" pitchFamily="34" charset="0"/>
              </a:rPr>
              <a:t>A. on                </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B. to</a:t>
            </a:r>
            <a:endParaRPr lang="zh-CN" altLang="en-US" sz="2800">
              <a:latin typeface="Arial" panose="020B0604020202020204" pitchFamily="34" charset="0"/>
              <a:cs typeface="Arial" panose="020B0604020202020204" pitchFamily="34" charset="0"/>
            </a:endParaRPr>
          </a:p>
        </p:txBody>
      </p:sp>
      <p:sp>
        <p:nvSpPr>
          <p:cNvPr id="5" name="文本框 4"/>
          <p:cNvSpPr txBox="1"/>
          <p:nvPr/>
        </p:nvSpPr>
        <p:spPr>
          <a:xfrm>
            <a:off x="377825" y="189230"/>
            <a:ext cx="2514600" cy="953135"/>
          </a:xfrm>
          <a:prstGeom prst="rect">
            <a:avLst/>
          </a:prstGeom>
          <a:noFill/>
        </p:spPr>
        <p:txBody>
          <a:bodyPr wrap="none" rtlCol="0">
            <a:spAutoFit/>
          </a:bodyPr>
          <a:p>
            <a:pPr algn="l"/>
            <a:r>
              <a:rPr lang="zh-CN" altLang="en-US" sz="2800" b="1">
                <a:latin typeface="Arial" panose="020B0604020202020204" pitchFamily="34" charset="0"/>
                <a:cs typeface="Arial" panose="020B0604020202020204" pitchFamily="34" charset="0"/>
                <a:sym typeface="+mn-ea"/>
              </a:rPr>
              <a:t>词汇练习</a:t>
            </a:r>
            <a:endParaRPr lang="zh-CN" altLang="en-US" sz="2800" b="1">
              <a:latin typeface="Arial" panose="020B0604020202020204" pitchFamily="34" charset="0"/>
              <a:cs typeface="Arial" panose="020B0604020202020204" pitchFamily="34" charset="0"/>
            </a:endParaRPr>
          </a:p>
          <a:p>
            <a:pPr algn="l"/>
            <a:r>
              <a:rPr lang="zh-CN" altLang="en-US" sz="2800" b="1">
                <a:latin typeface="Arial" panose="020B0604020202020204" pitchFamily="34" charset="0"/>
                <a:cs typeface="Arial" panose="020B0604020202020204" pitchFamily="34" charset="0"/>
                <a:sym typeface="+mn-ea"/>
              </a:rPr>
              <a:t>I.选择正确答案</a:t>
            </a:r>
            <a:endParaRPr lang="zh-CN" altLang="en-US" sz="2800" b="1">
              <a:latin typeface="Arial" panose="020B0604020202020204" pitchFamily="34" charset="0"/>
              <a:cs typeface="Arial" panose="020B0604020202020204" pitchFamily="34" charset="0"/>
              <a:sym typeface="+mn-ea"/>
            </a:endParaRPr>
          </a:p>
        </p:txBody>
      </p:sp>
      <p:sp>
        <p:nvSpPr>
          <p:cNvPr id="14" name="文本框 13"/>
          <p:cNvSpPr txBox="1"/>
          <p:nvPr/>
        </p:nvSpPr>
        <p:spPr>
          <a:xfrm>
            <a:off x="377825" y="1209675"/>
            <a:ext cx="841375" cy="521970"/>
          </a:xfrm>
          <a:prstGeom prst="rect">
            <a:avLst/>
          </a:prstGeom>
          <a:solidFill>
            <a:srgbClr val="00B050"/>
          </a:solidFill>
          <a:ln w="9525">
            <a:noFill/>
          </a:ln>
        </p:spPr>
        <p:txBody>
          <a:bodyPr wrap="square" rtlCol="0">
            <a:spAutoFit/>
          </a:bodyPr>
          <a:p>
            <a:pPr lvl="0" algn="ctr">
              <a:buClrTx/>
              <a:buSzTx/>
              <a:buFontTx/>
            </a:pPr>
            <a:r>
              <a:rPr lang="en-US" altLang="zh-CN" sz="2800" b="1" dirty="0">
                <a:solidFill>
                  <a:schemeClr val="bg1"/>
                </a:solidFill>
                <a:latin typeface="Arial" panose="020B0604020202020204" pitchFamily="34" charset="0"/>
                <a:cs typeface="Arial" panose="020B0604020202020204" pitchFamily="34" charset="0"/>
                <a:sym typeface="+mn-ea"/>
              </a:rPr>
              <a:t>A</a:t>
            </a:r>
            <a:endParaRPr lang="en-US" altLang="zh-CN" sz="2800" b="1" dirty="0">
              <a:solidFill>
                <a:schemeClr val="bg1"/>
              </a:solidFill>
              <a:latin typeface="Arial" panose="020B0604020202020204" pitchFamily="34" charset="0"/>
              <a:cs typeface="Arial" panose="020B0604020202020204" pitchFamily="34" charset="0"/>
              <a:sym typeface="+mn-ea"/>
            </a:endParaRPr>
          </a:p>
        </p:txBody>
      </p:sp>
      <p:sp>
        <p:nvSpPr>
          <p:cNvPr id="6" name="文本框 5"/>
          <p:cNvSpPr txBox="1"/>
          <p:nvPr/>
        </p:nvSpPr>
        <p:spPr>
          <a:xfrm>
            <a:off x="377825" y="2702560"/>
            <a:ext cx="841375" cy="521970"/>
          </a:xfrm>
          <a:prstGeom prst="rect">
            <a:avLst/>
          </a:prstGeom>
          <a:solidFill>
            <a:srgbClr val="00B050"/>
          </a:solidFill>
          <a:ln w="9525">
            <a:noFill/>
          </a:ln>
        </p:spPr>
        <p:txBody>
          <a:bodyPr wrap="square" rtlCol="0">
            <a:spAutoFit/>
          </a:bodyPr>
          <a:p>
            <a:pPr lvl="0" algn="ctr">
              <a:buClrTx/>
              <a:buSzTx/>
              <a:buFontTx/>
            </a:pPr>
            <a:r>
              <a:rPr lang="en-US" altLang="zh-CN" sz="2800" b="1" dirty="0">
                <a:solidFill>
                  <a:schemeClr val="bg1"/>
                </a:solidFill>
                <a:latin typeface="Arial" panose="020B0604020202020204" pitchFamily="34" charset="0"/>
                <a:cs typeface="Arial" panose="020B0604020202020204" pitchFamily="34" charset="0"/>
                <a:sym typeface="+mn-ea"/>
              </a:rPr>
              <a:t>B</a:t>
            </a:r>
            <a:endParaRPr lang="en-US" altLang="zh-CN" sz="2800" b="1" dirty="0">
              <a:solidFill>
                <a:schemeClr val="bg1"/>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377825" y="3618865"/>
            <a:ext cx="841375" cy="521970"/>
          </a:xfrm>
          <a:prstGeom prst="rect">
            <a:avLst/>
          </a:prstGeom>
          <a:solidFill>
            <a:srgbClr val="00B050"/>
          </a:solidFill>
          <a:ln w="9525">
            <a:noFill/>
          </a:ln>
        </p:spPr>
        <p:txBody>
          <a:bodyPr wrap="square" rtlCol="0">
            <a:spAutoFit/>
          </a:bodyPr>
          <a:p>
            <a:pPr lvl="0" algn="ctr">
              <a:buClrTx/>
              <a:buSzTx/>
              <a:buFontTx/>
            </a:pPr>
            <a:r>
              <a:rPr lang="en-US" altLang="zh-CN" sz="2800" b="1" dirty="0">
                <a:solidFill>
                  <a:schemeClr val="bg1"/>
                </a:solidFill>
                <a:latin typeface="Arial" panose="020B0604020202020204" pitchFamily="34" charset="0"/>
                <a:cs typeface="Arial" panose="020B0604020202020204" pitchFamily="34" charset="0"/>
                <a:sym typeface="+mn-ea"/>
              </a:rPr>
              <a:t>A</a:t>
            </a:r>
            <a:endParaRPr lang="en-US" altLang="zh-CN" sz="2800" b="1" dirty="0">
              <a:solidFill>
                <a:schemeClr val="bg1"/>
              </a:solidFill>
              <a:latin typeface="Arial" panose="020B0604020202020204" pitchFamily="34" charset="0"/>
              <a:cs typeface="Arial" panose="020B0604020202020204" pitchFamily="34" charset="0"/>
              <a:sym typeface="+mn-ea"/>
            </a:endParaRPr>
          </a:p>
        </p:txBody>
      </p:sp>
      <p:sp>
        <p:nvSpPr>
          <p:cNvPr id="8" name="文本框 7"/>
          <p:cNvSpPr txBox="1"/>
          <p:nvPr/>
        </p:nvSpPr>
        <p:spPr>
          <a:xfrm>
            <a:off x="377825" y="4596130"/>
            <a:ext cx="841375" cy="521970"/>
          </a:xfrm>
          <a:prstGeom prst="rect">
            <a:avLst/>
          </a:prstGeom>
          <a:solidFill>
            <a:srgbClr val="00B050"/>
          </a:solidFill>
          <a:ln w="9525">
            <a:noFill/>
          </a:ln>
        </p:spPr>
        <p:txBody>
          <a:bodyPr wrap="square" rtlCol="0">
            <a:spAutoFit/>
          </a:bodyPr>
          <a:p>
            <a:pPr lvl="0" algn="ctr">
              <a:buClrTx/>
              <a:buSzTx/>
              <a:buFontTx/>
            </a:pPr>
            <a:r>
              <a:rPr lang="en-US" altLang="zh-CN" sz="2800" b="1" dirty="0">
                <a:solidFill>
                  <a:schemeClr val="bg1"/>
                </a:solidFill>
                <a:latin typeface="Arial" panose="020B0604020202020204" pitchFamily="34" charset="0"/>
                <a:cs typeface="Arial" panose="020B0604020202020204" pitchFamily="34" charset="0"/>
                <a:sym typeface="+mn-ea"/>
              </a:rPr>
              <a:t>A</a:t>
            </a:r>
            <a:endParaRPr lang="en-US" altLang="zh-CN" sz="2800" b="1" dirty="0">
              <a:solidFill>
                <a:schemeClr val="bg1"/>
              </a:solidFill>
              <a:latin typeface="Arial" panose="020B0604020202020204" pitchFamily="34" charset="0"/>
              <a:cs typeface="Arial" panose="020B0604020202020204" pitchFamily="34" charset="0"/>
              <a:sym typeface="+mn-ea"/>
            </a:endParaRPr>
          </a:p>
        </p:txBody>
      </p:sp>
      <p:sp>
        <p:nvSpPr>
          <p:cNvPr id="9" name="文本框 8"/>
          <p:cNvSpPr txBox="1"/>
          <p:nvPr/>
        </p:nvSpPr>
        <p:spPr>
          <a:xfrm>
            <a:off x="377825" y="5554345"/>
            <a:ext cx="841375" cy="521970"/>
          </a:xfrm>
          <a:prstGeom prst="rect">
            <a:avLst/>
          </a:prstGeom>
          <a:solidFill>
            <a:srgbClr val="00B050"/>
          </a:solidFill>
          <a:ln w="9525">
            <a:noFill/>
          </a:ln>
        </p:spPr>
        <p:txBody>
          <a:bodyPr wrap="square" rtlCol="0">
            <a:spAutoFit/>
          </a:bodyPr>
          <a:p>
            <a:pPr lvl="0" algn="ctr">
              <a:buClrTx/>
              <a:buSzTx/>
              <a:buFontTx/>
            </a:pPr>
            <a:r>
              <a:rPr lang="en-US" altLang="zh-CN" sz="2800" b="1" dirty="0">
                <a:solidFill>
                  <a:schemeClr val="bg1"/>
                </a:solidFill>
                <a:latin typeface="Arial" panose="020B0604020202020204" pitchFamily="34" charset="0"/>
                <a:cs typeface="Arial" panose="020B0604020202020204" pitchFamily="34" charset="0"/>
                <a:sym typeface="+mn-ea"/>
              </a:rPr>
              <a:t>B</a:t>
            </a:r>
            <a:endParaRPr lang="en-US" altLang="zh-CN" sz="2800" b="1" dirty="0">
              <a:solidFill>
                <a:schemeClr val="bg1"/>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6" grpId="0" bldLvl="0" animBg="1"/>
      <p:bldP spid="7" grpId="0" bldLvl="0" animBg="1"/>
      <p:bldP spid="8"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85680" y="4742180"/>
            <a:ext cx="2306320" cy="2306320"/>
          </a:xfrm>
          <a:prstGeom prst="rect">
            <a:avLst/>
          </a:prstGeom>
        </p:spPr>
      </p:pic>
      <p:sp>
        <p:nvSpPr>
          <p:cNvPr id="4" name="文本框 3"/>
          <p:cNvSpPr txBox="1"/>
          <p:nvPr/>
        </p:nvSpPr>
        <p:spPr>
          <a:xfrm>
            <a:off x="190500" y="1508760"/>
            <a:ext cx="12099925" cy="4399915"/>
          </a:xfrm>
          <a:prstGeom prst="rect">
            <a:avLst/>
          </a:prstGeom>
          <a:noFill/>
        </p:spPr>
        <p:txBody>
          <a:bodyPr wrap="square" rtlCol="0" anchor="t">
            <a:spAutoFit/>
          </a:bodyPr>
          <a:p>
            <a:pPr fontAlgn="auto">
              <a:lnSpc>
                <a:spcPct val="200000"/>
              </a:lnSpc>
            </a:pPr>
            <a:r>
              <a:rPr lang="zh-CN" altLang="en-US" sz="2800">
                <a:latin typeface="Arial" panose="020B0604020202020204" pitchFamily="34" charset="0"/>
                <a:cs typeface="Arial" panose="020B0604020202020204" pitchFamily="34" charset="0"/>
              </a:rPr>
              <a:t>6.She's got a small m</a:t>
            </a:r>
            <a:r>
              <a:rPr lang="en-US" altLang="zh-CN" sz="2800">
                <a:latin typeface="Arial" panose="020B0604020202020204" pitchFamily="34" charset="0"/>
                <a:cs typeface="Arial" panose="020B0604020202020204" pitchFamily="34" charset="0"/>
              </a:rPr>
              <a:t>_______</a:t>
            </a:r>
            <a:r>
              <a:rPr lang="zh-CN" altLang="en-US" sz="2800">
                <a:latin typeface="Arial" panose="020B0604020202020204" pitchFamily="34" charset="0"/>
                <a:cs typeface="Arial" panose="020B0604020202020204" pitchFamily="34" charset="0"/>
              </a:rPr>
              <a:t> and two big eyes.</a:t>
            </a:r>
            <a:endParaRPr lang="zh-CN" altLang="en-US" sz="2800">
              <a:latin typeface="Arial" panose="020B0604020202020204" pitchFamily="34" charset="0"/>
              <a:cs typeface="Arial" panose="020B0604020202020204" pitchFamily="34" charset="0"/>
            </a:endParaRPr>
          </a:p>
          <a:p>
            <a:pPr fontAlgn="auto">
              <a:lnSpc>
                <a:spcPct val="200000"/>
              </a:lnSpc>
            </a:pPr>
            <a:r>
              <a:rPr lang="zh-CN" altLang="en-US" sz="2800">
                <a:latin typeface="Arial" panose="020B0604020202020204" pitchFamily="34" charset="0"/>
                <a:cs typeface="Arial" panose="020B0604020202020204" pitchFamily="34" charset="0"/>
              </a:rPr>
              <a:t>7.The twins are d</a:t>
            </a:r>
            <a:r>
              <a:rPr lang="en-US" altLang="zh-CN" sz="2800">
                <a:latin typeface="Arial" panose="020B0604020202020204" pitchFamily="34" charset="0"/>
                <a:cs typeface="Arial" panose="020B0604020202020204" pitchFamily="34" charset="0"/>
              </a:rPr>
              <a:t>______</a:t>
            </a:r>
            <a:r>
              <a:rPr lang="zh-CN" altLang="en-US" sz="2800">
                <a:latin typeface="Arial" panose="020B0604020202020204" pitchFamily="34" charset="0"/>
                <a:cs typeface="Arial" panose="020B0604020202020204" pitchFamily="34" charset="0"/>
              </a:rPr>
              <a:t>_ from each other.</a:t>
            </a:r>
            <a:endParaRPr lang="zh-CN" altLang="en-US" sz="2800">
              <a:latin typeface="Arial" panose="020B0604020202020204" pitchFamily="34" charset="0"/>
              <a:cs typeface="Arial" panose="020B0604020202020204" pitchFamily="34" charset="0"/>
            </a:endParaRPr>
          </a:p>
          <a:p>
            <a:pPr fontAlgn="auto">
              <a:lnSpc>
                <a:spcPct val="200000"/>
              </a:lnSpc>
            </a:pPr>
            <a:r>
              <a:rPr lang="zh-CN" altLang="en-US" sz="2800">
                <a:latin typeface="Arial" panose="020B0604020202020204" pitchFamily="34" charset="0"/>
                <a:cs typeface="Arial" panose="020B0604020202020204" pitchFamily="34" charset="0"/>
              </a:rPr>
              <a:t>8. Where_____ (be) my jeans?</a:t>
            </a:r>
            <a:endParaRPr lang="zh-CN" altLang="en-US" sz="2800">
              <a:latin typeface="Arial" panose="020B0604020202020204" pitchFamily="34" charset="0"/>
              <a:cs typeface="Arial" panose="020B0604020202020204" pitchFamily="34" charset="0"/>
            </a:endParaRPr>
          </a:p>
          <a:p>
            <a:pPr fontAlgn="auto">
              <a:lnSpc>
                <a:spcPct val="200000"/>
              </a:lnSpc>
            </a:pPr>
            <a:r>
              <a:rPr lang="zh-CN" altLang="en-US" sz="2800">
                <a:latin typeface="Arial" panose="020B0604020202020204" pitchFamily="34" charset="0"/>
                <a:cs typeface="Arial" panose="020B0604020202020204" pitchFamily="34" charset="0"/>
              </a:rPr>
              <a:t>9. She has a good voice, and she wants to become a s</a:t>
            </a:r>
            <a:r>
              <a:rPr lang="en-US" altLang="zh-CN" sz="2800">
                <a:latin typeface="Arial" panose="020B0604020202020204" pitchFamily="34" charset="0"/>
                <a:cs typeface="Arial" panose="020B0604020202020204" pitchFamily="34" charset="0"/>
              </a:rPr>
              <a:t>_____</a:t>
            </a:r>
            <a:r>
              <a:rPr lang="zh-CN" altLang="en-US" sz="2800">
                <a:latin typeface="Arial" panose="020B0604020202020204" pitchFamily="34" charset="0"/>
                <a:cs typeface="Arial" panose="020B0604020202020204" pitchFamily="34" charset="0"/>
              </a:rPr>
              <a:t> in the future.</a:t>
            </a:r>
            <a:endParaRPr lang="zh-CN" altLang="en-US" sz="2800">
              <a:latin typeface="Arial" panose="020B0604020202020204" pitchFamily="34" charset="0"/>
              <a:cs typeface="Arial" panose="020B0604020202020204" pitchFamily="34" charset="0"/>
            </a:endParaRPr>
          </a:p>
          <a:p>
            <a:pPr fontAlgn="auto">
              <a:lnSpc>
                <a:spcPct val="200000"/>
              </a:lnSpc>
            </a:pPr>
            <a:r>
              <a:rPr lang="zh-CN" altLang="en-US" sz="2800">
                <a:latin typeface="Arial" panose="020B0604020202020204" pitchFamily="34" charset="0"/>
                <a:cs typeface="Arial" panose="020B0604020202020204" pitchFamily="34" charset="0"/>
              </a:rPr>
              <a:t>.0.The moon goes r </a:t>
            </a:r>
            <a:r>
              <a:rPr lang="en-US" altLang="zh-CN" sz="2800">
                <a:latin typeface="Arial" panose="020B0604020202020204" pitchFamily="34" charset="0"/>
                <a:cs typeface="Arial" panose="020B0604020202020204" pitchFamily="34" charset="0"/>
              </a:rPr>
              <a:t>______</a:t>
            </a:r>
            <a:r>
              <a:rPr lang="zh-CN" altLang="en-US" sz="2800">
                <a:latin typeface="Arial" panose="020B0604020202020204" pitchFamily="34" charset="0"/>
                <a:cs typeface="Arial" panose="020B0604020202020204" pitchFamily="34" charset="0"/>
              </a:rPr>
              <a:t>_ the earth.</a:t>
            </a:r>
            <a:endParaRPr lang="zh-CN" altLang="en-US" sz="2800">
              <a:latin typeface="Arial" panose="020B0604020202020204" pitchFamily="34" charset="0"/>
              <a:cs typeface="Arial" panose="020B0604020202020204" pitchFamily="34" charset="0"/>
            </a:endParaRPr>
          </a:p>
        </p:txBody>
      </p:sp>
      <p:sp>
        <p:nvSpPr>
          <p:cNvPr id="5" name="文本框 4"/>
          <p:cNvSpPr txBox="1"/>
          <p:nvPr/>
        </p:nvSpPr>
        <p:spPr>
          <a:xfrm>
            <a:off x="190500" y="458470"/>
            <a:ext cx="4036060" cy="521970"/>
          </a:xfrm>
          <a:prstGeom prst="rect">
            <a:avLst/>
          </a:prstGeom>
          <a:noFill/>
        </p:spPr>
        <p:txBody>
          <a:bodyPr wrap="none" rtlCol="0">
            <a:spAutoFit/>
          </a:bodyPr>
          <a:p>
            <a:pPr algn="l"/>
            <a:r>
              <a:rPr lang="zh-CN" altLang="en-US" sz="2800" b="1">
                <a:latin typeface="Arial" panose="020B0604020202020204" pitchFamily="34" charset="0"/>
                <a:cs typeface="Arial" panose="020B0604020202020204" pitchFamily="34" charset="0"/>
                <a:sym typeface="+mn-ea"/>
              </a:rPr>
              <a:t>词汇练习II.根据提示填空</a:t>
            </a:r>
            <a:endParaRPr lang="zh-CN" altLang="en-US" sz="2800" b="1">
              <a:latin typeface="Arial" panose="020B0604020202020204" pitchFamily="34" charset="0"/>
              <a:cs typeface="Arial" panose="020B0604020202020204" pitchFamily="34" charset="0"/>
              <a:sym typeface="+mn-ea"/>
            </a:endParaRPr>
          </a:p>
        </p:txBody>
      </p:sp>
      <p:sp>
        <p:nvSpPr>
          <p:cNvPr id="14" name="文本框 13"/>
          <p:cNvSpPr txBox="1"/>
          <p:nvPr/>
        </p:nvSpPr>
        <p:spPr>
          <a:xfrm>
            <a:off x="3670935" y="1895475"/>
            <a:ext cx="105727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outh</a:t>
            </a:r>
            <a:endParaRPr lang="en-US" altLang="zh-CN" sz="2800">
              <a:solidFill>
                <a:srgbClr val="FF0000"/>
              </a:solidFill>
              <a:latin typeface="Arial" panose="020B0604020202020204" pitchFamily="34" charset="0"/>
              <a:cs typeface="Arial" panose="020B0604020202020204" pitchFamily="34" charset="0"/>
            </a:endParaRPr>
          </a:p>
        </p:txBody>
      </p:sp>
      <p:sp>
        <p:nvSpPr>
          <p:cNvPr id="6" name="文本框 5"/>
          <p:cNvSpPr txBox="1"/>
          <p:nvPr/>
        </p:nvSpPr>
        <p:spPr>
          <a:xfrm>
            <a:off x="2971165" y="2726690"/>
            <a:ext cx="144526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ifferent</a:t>
            </a:r>
            <a:endParaRPr lang="en-US" altLang="zh-CN" sz="2800">
              <a:solidFill>
                <a:srgbClr val="FF0000"/>
              </a:solidFill>
              <a:latin typeface="Arial" panose="020B0604020202020204" pitchFamily="34" charset="0"/>
              <a:cs typeface="Arial" panose="020B0604020202020204" pitchFamily="34" charset="0"/>
            </a:endParaRPr>
          </a:p>
        </p:txBody>
      </p:sp>
      <p:sp>
        <p:nvSpPr>
          <p:cNvPr id="7" name="文本框 6"/>
          <p:cNvSpPr txBox="1"/>
          <p:nvPr/>
        </p:nvSpPr>
        <p:spPr>
          <a:xfrm>
            <a:off x="1849120" y="3557905"/>
            <a:ext cx="11861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are</a:t>
            </a:r>
            <a:endParaRPr lang="en-US" altLang="zh-CN" sz="2800">
              <a:solidFill>
                <a:srgbClr val="FF0000"/>
              </a:solidFill>
              <a:latin typeface="Arial" panose="020B0604020202020204" pitchFamily="34" charset="0"/>
              <a:cs typeface="Arial" panose="020B0604020202020204" pitchFamily="34" charset="0"/>
            </a:endParaRPr>
          </a:p>
        </p:txBody>
      </p:sp>
      <p:sp>
        <p:nvSpPr>
          <p:cNvPr id="8" name="文本框 7"/>
          <p:cNvSpPr txBox="1"/>
          <p:nvPr/>
        </p:nvSpPr>
        <p:spPr>
          <a:xfrm>
            <a:off x="8909685" y="4461510"/>
            <a:ext cx="106870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inger</a:t>
            </a:r>
            <a:endParaRPr lang="en-US" altLang="zh-CN" sz="2800">
              <a:solidFill>
                <a:srgbClr val="FF0000"/>
              </a:solidFill>
              <a:latin typeface="Arial" panose="020B0604020202020204" pitchFamily="34" charset="0"/>
              <a:cs typeface="Arial" panose="020B0604020202020204" pitchFamily="34" charset="0"/>
            </a:endParaRPr>
          </a:p>
        </p:txBody>
      </p:sp>
      <p:sp>
        <p:nvSpPr>
          <p:cNvPr id="9" name="文本框 8"/>
          <p:cNvSpPr txBox="1"/>
          <p:nvPr/>
        </p:nvSpPr>
        <p:spPr>
          <a:xfrm>
            <a:off x="3432810" y="5291455"/>
            <a:ext cx="110172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ound</a:t>
            </a:r>
            <a:endParaRPr lang="en-US" altLang="zh-CN" sz="28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4575175" y="212725"/>
            <a:ext cx="2252980" cy="583565"/>
          </a:xfrm>
          <a:prstGeom prst="rect">
            <a:avLst/>
          </a:prstGeom>
          <a:solidFill>
            <a:schemeClr val="tx2"/>
          </a:solidFill>
          <a:ln>
            <a:noFill/>
          </a:ln>
        </p:spPr>
        <p:txBody>
          <a:bodyPr wrap="square" rtlCol="0">
            <a:spAutoFit/>
          </a:bodyPr>
          <a:p>
            <a:r>
              <a:rPr lang="en-US" sz="3200" b="1">
                <a:solidFill>
                  <a:srgbClr val="7030A0"/>
                </a:solidFill>
              </a:rPr>
              <a:t>Summary</a:t>
            </a:r>
            <a:endParaRPr lang="en-US" sz="3200" b="1">
              <a:solidFill>
                <a:srgbClr val="7030A0"/>
              </a:solidFill>
            </a:endParaRPr>
          </a:p>
        </p:txBody>
      </p:sp>
      <p:sp>
        <p:nvSpPr>
          <p:cNvPr id="3" name="文本框 2"/>
          <p:cNvSpPr txBox="1"/>
          <p:nvPr/>
        </p:nvSpPr>
        <p:spPr>
          <a:xfrm>
            <a:off x="184785" y="831215"/>
            <a:ext cx="9194800" cy="5517515"/>
          </a:xfrm>
          <a:prstGeom prst="rect">
            <a:avLst/>
          </a:prstGeom>
          <a:noFill/>
        </p:spPr>
        <p:txBody>
          <a:bodyPr wrap="square" rtlCol="0">
            <a:spAutoFit/>
          </a:bodyPr>
          <a:p>
            <a:pPr fontAlgn="auto">
              <a:lnSpc>
                <a:spcPct val="180000"/>
              </a:lnSpc>
            </a:pP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Arial" panose="020B0604020202020204" pitchFamily="34" charset="0"/>
              </a:rPr>
              <a:t>和</a:t>
            </a:r>
            <a:r>
              <a:rPr lang="en-US" altLang="zh-CN" sz="2800">
                <a:gradFill>
                  <a:gsLst>
                    <a:gs pos="0">
                      <a:srgbClr val="012D86"/>
                    </a:gs>
                    <a:gs pos="100000">
                      <a:srgbClr val="0E2557"/>
                    </a:gs>
                  </a:gsLst>
                  <a:lin scaled="0"/>
                </a:gradFill>
                <a:latin typeface="Arial" panose="020B0604020202020204" pitchFamily="34" charset="0"/>
                <a:cs typeface="Arial" panose="020B0604020202020204" pitchFamily="34" charset="0"/>
              </a:rPr>
              <a:t>......</a:t>
            </a: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Arial" panose="020B0604020202020204" pitchFamily="34" charset="0"/>
              </a:rPr>
              <a:t>不一样</a:t>
            </a:r>
            <a:r>
              <a:rPr lang="en-US" altLang="zh-CN" sz="2800">
                <a:gradFill>
                  <a:gsLst>
                    <a:gs pos="0">
                      <a:srgbClr val="012D86"/>
                    </a:gs>
                    <a:gs pos="100000">
                      <a:srgbClr val="0E2557"/>
                    </a:gs>
                  </a:gsLst>
                  <a:lin scaled="0"/>
                </a:gradFill>
                <a:latin typeface="Arial" panose="020B0604020202020204" pitchFamily="34" charset="0"/>
                <a:cs typeface="Arial" panose="020B0604020202020204" pitchFamily="34" charset="0"/>
              </a:rPr>
              <a:t>				</a:t>
            </a: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rPr>
              <a:t>通过不同的方式</a:t>
            </a:r>
            <a:r>
              <a:rPr lang="en-US" altLang="zh-CN" sz="2800">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rPr>
              <a:t>/</a:t>
            </a: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rPr>
              <a:t>方法</a:t>
            </a:r>
            <a:endParaRPr lang="zh-CN" altLang="en-US" sz="2800">
              <a:gradFill>
                <a:gsLst>
                  <a:gs pos="0">
                    <a:srgbClr val="012D86"/>
                  </a:gs>
                  <a:gs pos="100000">
                    <a:srgbClr val="0E2557"/>
                  </a:gs>
                </a:gsLst>
                <a:lin scaled="0"/>
              </a:gradFill>
              <a:latin typeface="Arial" panose="020B0604020202020204" pitchFamily="34" charset="0"/>
              <a:cs typeface="Arial" panose="020B0604020202020204" pitchFamily="34" charset="0"/>
            </a:endParaRPr>
          </a:p>
          <a:p>
            <a:pPr fontAlgn="auto">
              <a:lnSpc>
                <a:spcPct val="180000"/>
              </a:lnSpc>
            </a:pP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Arial" panose="020B0604020202020204" pitchFamily="34" charset="0"/>
              </a:rPr>
              <a:t>不同地</a:t>
            </a:r>
            <a:r>
              <a:rPr lang="en-US" altLang="zh-CN" sz="2800">
                <a:gradFill>
                  <a:gsLst>
                    <a:gs pos="0">
                      <a:srgbClr val="012D86"/>
                    </a:gs>
                    <a:gs pos="100000">
                      <a:srgbClr val="0E2557"/>
                    </a:gs>
                  </a:gsLst>
                  <a:lin scaled="0"/>
                </a:gradFill>
                <a:latin typeface="Arial" panose="020B0604020202020204" pitchFamily="34" charset="0"/>
                <a:cs typeface="Arial" panose="020B0604020202020204" pitchFamily="34" charset="0"/>
              </a:rPr>
              <a:t>(adv.)				</a:t>
            </a: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Arial" panose="020B0604020202020204" pitchFamily="34" charset="0"/>
              </a:rPr>
              <a:t>有影响，有作为</a:t>
            </a:r>
            <a:endParaRPr lang="zh-CN" altLang="en-US" sz="2800">
              <a:gradFill>
                <a:gsLst>
                  <a:gs pos="0">
                    <a:srgbClr val="012D86"/>
                  </a:gs>
                  <a:gs pos="100000">
                    <a:srgbClr val="0E2557"/>
                  </a:gs>
                </a:gsLst>
                <a:lin scaled="0"/>
              </a:gradFill>
              <a:latin typeface="黑体" panose="02010609060101010101" charset="-122"/>
              <a:ea typeface="黑体" panose="02010609060101010101" charset="-122"/>
              <a:cs typeface="Arial" panose="020B0604020202020204" pitchFamily="34" charset="0"/>
            </a:endParaRPr>
          </a:p>
          <a:p>
            <a:pPr fontAlgn="auto">
              <a:lnSpc>
                <a:spcPct val="180000"/>
              </a:lnSpc>
            </a:pP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rPr>
              <a:t>收起来</a:t>
            </a:r>
            <a:r>
              <a:rPr lang="en-US" altLang="zh-CN" sz="2800">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rPr>
              <a:t>					</a:t>
            </a: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Arial" panose="020B0604020202020204" pitchFamily="34" charset="0"/>
              </a:rPr>
              <a:t>写下来</a:t>
            </a:r>
            <a:endParaRPr lang="zh-CN" altLang="en-US" sz="2800">
              <a:gradFill>
                <a:gsLst>
                  <a:gs pos="0">
                    <a:srgbClr val="012D86"/>
                  </a:gs>
                  <a:gs pos="100000">
                    <a:srgbClr val="0E2557"/>
                  </a:gs>
                </a:gsLst>
                <a:lin scaled="0"/>
              </a:gradFill>
              <a:latin typeface="Arial" panose="020B0604020202020204" pitchFamily="34" charset="0"/>
              <a:cs typeface="Arial" panose="020B0604020202020204" pitchFamily="34" charset="0"/>
            </a:endParaRPr>
          </a:p>
          <a:p>
            <a:pPr fontAlgn="auto">
              <a:lnSpc>
                <a:spcPct val="180000"/>
              </a:lnSpc>
            </a:pPr>
            <a:r>
              <a:rPr lang="en-US" altLang="zh-CN" sz="2800">
                <a:gradFill>
                  <a:gsLst>
                    <a:gs pos="0">
                      <a:srgbClr val="012D86"/>
                    </a:gs>
                    <a:gs pos="100000">
                      <a:srgbClr val="0E2557"/>
                    </a:gs>
                  </a:gsLst>
                  <a:lin scaled="0"/>
                </a:gradFill>
                <a:latin typeface="Arial" panose="020B0604020202020204" pitchFamily="34" charset="0"/>
                <a:cs typeface="Arial" panose="020B0604020202020204" pitchFamily="34" charset="0"/>
              </a:rPr>
              <a:t>put up					</a:t>
            </a: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Arial" panose="020B0604020202020204" pitchFamily="34" charset="0"/>
              </a:rPr>
              <a:t>另一个</a:t>
            </a:r>
            <a:endParaRPr lang="zh-CN" altLang="en-US" sz="2800">
              <a:gradFill>
                <a:gsLst>
                  <a:gs pos="0">
                    <a:srgbClr val="012D86"/>
                  </a:gs>
                  <a:gs pos="100000">
                    <a:srgbClr val="0E2557"/>
                  </a:gs>
                </a:gsLst>
                <a:lin scaled="0"/>
              </a:gradFill>
              <a:latin typeface="Arial" panose="020B0604020202020204" pitchFamily="34" charset="0"/>
              <a:cs typeface="Arial" panose="020B0604020202020204" pitchFamily="34" charset="0"/>
            </a:endParaRPr>
          </a:p>
          <a:p>
            <a:pPr fontAlgn="auto">
              <a:lnSpc>
                <a:spcPct val="180000"/>
              </a:lnSpc>
            </a:pP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Arial" panose="020B0604020202020204" pitchFamily="34" charset="0"/>
              </a:rPr>
              <a:t>最后</a:t>
            </a:r>
            <a:r>
              <a:rPr lang="en-US" altLang="zh-CN" sz="2800">
                <a:gradFill>
                  <a:gsLst>
                    <a:gs pos="0">
                      <a:srgbClr val="012D86"/>
                    </a:gs>
                    <a:gs pos="100000">
                      <a:srgbClr val="0E2557"/>
                    </a:gs>
                  </a:gsLst>
                  <a:lin scaled="0"/>
                </a:gradFill>
                <a:latin typeface="Arial" panose="020B0604020202020204" pitchFamily="34" charset="0"/>
                <a:cs typeface="Arial" panose="020B0604020202020204" pitchFamily="34" charset="0"/>
              </a:rPr>
              <a:t>						</a:t>
            </a: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Arial" panose="020B0604020202020204" pitchFamily="34" charset="0"/>
              </a:rPr>
              <a:t>每一个</a:t>
            </a:r>
            <a:endParaRPr lang="zh-CN" altLang="en-US" sz="2800">
              <a:gradFill>
                <a:gsLst>
                  <a:gs pos="0">
                    <a:srgbClr val="012D86"/>
                  </a:gs>
                  <a:gs pos="100000">
                    <a:srgbClr val="0E2557"/>
                  </a:gs>
                </a:gsLst>
                <a:lin scaled="0"/>
              </a:gradFill>
              <a:latin typeface="Arial" panose="020B0604020202020204" pitchFamily="34" charset="0"/>
              <a:cs typeface="Arial" panose="020B0604020202020204" pitchFamily="34" charset="0"/>
            </a:endParaRPr>
          </a:p>
          <a:p>
            <a:pPr fontAlgn="auto">
              <a:lnSpc>
                <a:spcPct val="180000"/>
              </a:lnSpc>
            </a:pP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rPr>
              <a:t>金黄色的</a:t>
            </a:r>
            <a:r>
              <a:rPr lang="en-US" altLang="zh-CN" sz="2800">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rPr>
              <a:t>					</a:t>
            </a: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Arial" panose="020B0604020202020204" pitchFamily="34" charset="0"/>
              </a:rPr>
              <a:t>嘴巴</a:t>
            </a:r>
            <a:endParaRPr lang="zh-CN" altLang="en-US" sz="2800">
              <a:gradFill>
                <a:gsLst>
                  <a:gs pos="0">
                    <a:srgbClr val="012D86"/>
                  </a:gs>
                  <a:gs pos="100000">
                    <a:srgbClr val="0E2557"/>
                  </a:gs>
                </a:gsLst>
                <a:lin scaled="0"/>
              </a:gradFill>
              <a:latin typeface="Arial" panose="020B0604020202020204" pitchFamily="34" charset="0"/>
              <a:cs typeface="Arial" panose="020B0604020202020204" pitchFamily="34" charset="0"/>
            </a:endParaRPr>
          </a:p>
          <a:p>
            <a:pPr fontAlgn="auto">
              <a:lnSpc>
                <a:spcPct val="180000"/>
              </a:lnSpc>
            </a:pP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Arial" panose="020B0604020202020204" pitchFamily="34" charset="0"/>
              </a:rPr>
              <a:t>不同之处</a:t>
            </a:r>
            <a:r>
              <a:rPr lang="en-US" altLang="zh-CN" sz="2800">
                <a:gradFill>
                  <a:gsLst>
                    <a:gs pos="0">
                      <a:srgbClr val="012D86"/>
                    </a:gs>
                    <a:gs pos="100000">
                      <a:srgbClr val="0E2557"/>
                    </a:gs>
                  </a:gsLst>
                  <a:lin scaled="0"/>
                </a:gradFill>
                <a:latin typeface="Arial" panose="020B0604020202020204" pitchFamily="34" charset="0"/>
                <a:cs typeface="Arial" panose="020B0604020202020204" pitchFamily="34" charset="0"/>
              </a:rPr>
              <a:t>(n.)				</a:t>
            </a:r>
            <a:r>
              <a:rPr lang="zh-CN" altLang="en-US" sz="2800">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rPr>
              <a:t>鼻子</a:t>
            </a:r>
            <a:endParaRPr lang="zh-CN" altLang="en-US" sz="2800">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2504440" y="1156335"/>
            <a:ext cx="2948940" cy="521970"/>
          </a:xfrm>
          <a:prstGeom prst="rect">
            <a:avLst/>
          </a:prstGeom>
          <a:noFill/>
        </p:spPr>
        <p:txBody>
          <a:bodyPr wrap="square" rtlCol="0">
            <a:spAutoFit/>
          </a:bodyPr>
          <a:p>
            <a:r>
              <a:rPr lang="en-US" altLang="zh-CN" sz="2800">
                <a:solidFill>
                  <a:srgbClr val="FF0000"/>
                </a:solidFill>
              </a:rPr>
              <a:t>be different from</a:t>
            </a:r>
            <a:endParaRPr lang="en-US" altLang="zh-CN" sz="2800">
              <a:solidFill>
                <a:srgbClr val="FF0000"/>
              </a:solidFill>
            </a:endParaRPr>
          </a:p>
        </p:txBody>
      </p:sp>
      <p:sp>
        <p:nvSpPr>
          <p:cNvPr id="4" name="文本框 3"/>
          <p:cNvSpPr txBox="1"/>
          <p:nvPr/>
        </p:nvSpPr>
        <p:spPr>
          <a:xfrm>
            <a:off x="2520315" y="1881505"/>
            <a:ext cx="2948940" cy="521970"/>
          </a:xfrm>
          <a:prstGeom prst="rect">
            <a:avLst/>
          </a:prstGeom>
          <a:noFill/>
        </p:spPr>
        <p:txBody>
          <a:bodyPr wrap="square" rtlCol="0">
            <a:spAutoFit/>
          </a:bodyPr>
          <a:p>
            <a:r>
              <a:rPr lang="en-US" altLang="zh-CN" sz="2800">
                <a:solidFill>
                  <a:srgbClr val="FF0000"/>
                </a:solidFill>
              </a:rPr>
              <a:t>differently</a:t>
            </a:r>
            <a:endParaRPr lang="en-US" altLang="zh-CN" sz="2800">
              <a:solidFill>
                <a:srgbClr val="FF0000"/>
              </a:solidFill>
            </a:endParaRPr>
          </a:p>
        </p:txBody>
      </p:sp>
      <p:sp>
        <p:nvSpPr>
          <p:cNvPr id="5" name="文本框 4"/>
          <p:cNvSpPr txBox="1"/>
          <p:nvPr/>
        </p:nvSpPr>
        <p:spPr>
          <a:xfrm>
            <a:off x="2520315" y="2745105"/>
            <a:ext cx="2948940" cy="521970"/>
          </a:xfrm>
          <a:prstGeom prst="rect">
            <a:avLst/>
          </a:prstGeom>
          <a:noFill/>
        </p:spPr>
        <p:txBody>
          <a:bodyPr wrap="square" rtlCol="0">
            <a:spAutoFit/>
          </a:bodyPr>
          <a:p>
            <a:r>
              <a:rPr lang="en-US" altLang="zh-CN" sz="2800">
                <a:solidFill>
                  <a:srgbClr val="FF0000"/>
                </a:solidFill>
              </a:rPr>
              <a:t>put away</a:t>
            </a:r>
            <a:endParaRPr lang="en-US" altLang="zh-CN" sz="2800">
              <a:solidFill>
                <a:srgbClr val="FF0000"/>
              </a:solidFill>
            </a:endParaRPr>
          </a:p>
        </p:txBody>
      </p:sp>
      <p:sp>
        <p:nvSpPr>
          <p:cNvPr id="6" name="文本框 5"/>
          <p:cNvSpPr txBox="1"/>
          <p:nvPr/>
        </p:nvSpPr>
        <p:spPr>
          <a:xfrm>
            <a:off x="2520315" y="3500120"/>
            <a:ext cx="3056255" cy="521970"/>
          </a:xfrm>
          <a:prstGeom prst="rect">
            <a:avLst/>
          </a:prstGeom>
          <a:noFill/>
        </p:spPr>
        <p:txBody>
          <a:bodyPr wrap="square" rtlCol="0">
            <a:spAutoFit/>
          </a:bodyPr>
          <a:p>
            <a:r>
              <a:rPr lang="zh-CN" altLang="en-US" sz="2800">
                <a:solidFill>
                  <a:srgbClr val="FF0000"/>
                </a:solidFill>
                <a:latin typeface="黑体" panose="02010609060101010101" charset="-122"/>
                <a:ea typeface="黑体" panose="02010609060101010101" charset="-122"/>
              </a:rPr>
              <a:t>搭建，张贴，装饰</a:t>
            </a:r>
            <a:endParaRPr lang="zh-CN" altLang="en-US" sz="2800">
              <a:solidFill>
                <a:srgbClr val="FF0000"/>
              </a:solidFill>
              <a:latin typeface="黑体" panose="02010609060101010101" charset="-122"/>
              <a:ea typeface="黑体" panose="02010609060101010101" charset="-122"/>
            </a:endParaRPr>
          </a:p>
        </p:txBody>
      </p:sp>
      <p:sp>
        <p:nvSpPr>
          <p:cNvPr id="7" name="文本框 6"/>
          <p:cNvSpPr txBox="1"/>
          <p:nvPr/>
        </p:nvSpPr>
        <p:spPr>
          <a:xfrm>
            <a:off x="2520315" y="4356735"/>
            <a:ext cx="3055620" cy="521970"/>
          </a:xfrm>
          <a:prstGeom prst="rect">
            <a:avLst/>
          </a:prstGeom>
          <a:noFill/>
        </p:spPr>
        <p:txBody>
          <a:bodyPr wrap="square" rtlCol="0">
            <a:spAutoFit/>
          </a:bodyPr>
          <a:p>
            <a:r>
              <a:rPr lang="en-US" altLang="zh-CN" sz="2800">
                <a:solidFill>
                  <a:srgbClr val="FF0000"/>
                </a:solidFill>
              </a:rPr>
              <a:t>in the end / at last</a:t>
            </a:r>
            <a:endParaRPr lang="zh-CN" altLang="en-US" sz="2800">
              <a:solidFill>
                <a:srgbClr val="FF0000"/>
              </a:solidFill>
            </a:endParaRPr>
          </a:p>
        </p:txBody>
      </p:sp>
      <p:sp>
        <p:nvSpPr>
          <p:cNvPr id="10" name="文本框 9"/>
          <p:cNvSpPr txBox="1"/>
          <p:nvPr/>
        </p:nvSpPr>
        <p:spPr>
          <a:xfrm>
            <a:off x="2504440" y="5027295"/>
            <a:ext cx="2520950" cy="521970"/>
          </a:xfrm>
          <a:prstGeom prst="rect">
            <a:avLst/>
          </a:prstGeom>
          <a:noFill/>
        </p:spPr>
        <p:txBody>
          <a:bodyPr wrap="square" rtlCol="0">
            <a:spAutoFit/>
          </a:bodyPr>
          <a:p>
            <a:r>
              <a:rPr lang="en-US" sz="2800">
                <a:solidFill>
                  <a:srgbClr val="FF0000"/>
                </a:solidFill>
              </a:rPr>
              <a:t>blonde   blond</a:t>
            </a:r>
            <a:endParaRPr lang="en-US" sz="2800">
              <a:solidFill>
                <a:srgbClr val="FF0000"/>
              </a:solidFill>
            </a:endParaRPr>
          </a:p>
        </p:txBody>
      </p:sp>
      <p:sp>
        <p:nvSpPr>
          <p:cNvPr id="11" name="文本框 10"/>
          <p:cNvSpPr txBox="1"/>
          <p:nvPr/>
        </p:nvSpPr>
        <p:spPr>
          <a:xfrm>
            <a:off x="2504440" y="5668010"/>
            <a:ext cx="3296920" cy="521970"/>
          </a:xfrm>
          <a:prstGeom prst="rect">
            <a:avLst/>
          </a:prstGeom>
          <a:noFill/>
        </p:spPr>
        <p:txBody>
          <a:bodyPr wrap="square" rtlCol="0">
            <a:spAutoFit/>
          </a:bodyPr>
          <a:p>
            <a:r>
              <a:rPr lang="en-US" sz="2800">
                <a:solidFill>
                  <a:srgbClr val="FF0000"/>
                </a:solidFill>
              </a:rPr>
              <a:t>difference(</a:t>
            </a:r>
            <a:r>
              <a:rPr lang="en-US" sz="2800">
                <a:solidFill>
                  <a:schemeClr val="tx1"/>
                </a:solidFill>
              </a:rPr>
              <a:t>s</a:t>
            </a:r>
            <a:r>
              <a:rPr lang="en-US" sz="2800">
                <a:solidFill>
                  <a:srgbClr val="FF0000"/>
                </a:solidFill>
              </a:rPr>
              <a:t>)</a:t>
            </a:r>
            <a:endParaRPr lang="en-US" sz="2800">
              <a:solidFill>
                <a:srgbClr val="FF0000"/>
              </a:solidFill>
            </a:endParaRPr>
          </a:p>
        </p:txBody>
      </p:sp>
      <p:sp>
        <p:nvSpPr>
          <p:cNvPr id="12" name="文本框 11"/>
          <p:cNvSpPr txBox="1"/>
          <p:nvPr/>
        </p:nvSpPr>
        <p:spPr>
          <a:xfrm>
            <a:off x="9090660" y="1113790"/>
            <a:ext cx="2948940" cy="521970"/>
          </a:xfrm>
          <a:prstGeom prst="rect">
            <a:avLst/>
          </a:prstGeom>
          <a:noFill/>
        </p:spPr>
        <p:txBody>
          <a:bodyPr wrap="square" rtlCol="0">
            <a:spAutoFit/>
          </a:bodyPr>
          <a:p>
            <a:r>
              <a:rPr lang="en-US" altLang="zh-CN" sz="2800">
                <a:solidFill>
                  <a:srgbClr val="FF0000"/>
                </a:solidFill>
              </a:rPr>
              <a:t>in different ways</a:t>
            </a:r>
            <a:endParaRPr lang="en-US" altLang="zh-CN" sz="2800">
              <a:solidFill>
                <a:srgbClr val="FF0000"/>
              </a:solidFill>
            </a:endParaRPr>
          </a:p>
        </p:txBody>
      </p:sp>
      <p:sp>
        <p:nvSpPr>
          <p:cNvPr id="13" name="文本框 12"/>
          <p:cNvSpPr txBox="1"/>
          <p:nvPr/>
        </p:nvSpPr>
        <p:spPr>
          <a:xfrm>
            <a:off x="8403590" y="1851660"/>
            <a:ext cx="3788410" cy="521970"/>
          </a:xfrm>
          <a:prstGeom prst="rect">
            <a:avLst/>
          </a:prstGeom>
          <a:noFill/>
        </p:spPr>
        <p:txBody>
          <a:bodyPr wrap="square" rtlCol="0">
            <a:spAutoFit/>
          </a:bodyPr>
          <a:p>
            <a:r>
              <a:rPr lang="en-US" altLang="zh-CN" sz="2800">
                <a:solidFill>
                  <a:srgbClr val="FF0000"/>
                </a:solidFill>
              </a:rPr>
              <a:t>make a difference</a:t>
            </a:r>
            <a:r>
              <a:rPr lang="zh-CN" altLang="en-US" sz="2800">
                <a:solidFill>
                  <a:srgbClr val="FF0000"/>
                </a:solidFill>
              </a:rPr>
              <a:t>（</a:t>
            </a:r>
            <a:r>
              <a:rPr lang="en-US" altLang="zh-CN" sz="2800">
                <a:solidFill>
                  <a:srgbClr val="FF0000"/>
                </a:solidFill>
              </a:rPr>
              <a:t>to)</a:t>
            </a:r>
            <a:endParaRPr lang="en-US" altLang="zh-CN" sz="2800">
              <a:solidFill>
                <a:srgbClr val="FF0000"/>
              </a:solidFill>
            </a:endParaRPr>
          </a:p>
        </p:txBody>
      </p:sp>
      <p:sp>
        <p:nvSpPr>
          <p:cNvPr id="14" name="文本框 13"/>
          <p:cNvSpPr txBox="1"/>
          <p:nvPr/>
        </p:nvSpPr>
        <p:spPr>
          <a:xfrm>
            <a:off x="8616315" y="2680970"/>
            <a:ext cx="2948940" cy="521970"/>
          </a:xfrm>
          <a:prstGeom prst="rect">
            <a:avLst/>
          </a:prstGeom>
          <a:noFill/>
        </p:spPr>
        <p:txBody>
          <a:bodyPr wrap="square" rtlCol="0">
            <a:spAutoFit/>
          </a:bodyPr>
          <a:p>
            <a:r>
              <a:rPr lang="en-US" altLang="zh-CN" sz="2800">
                <a:solidFill>
                  <a:srgbClr val="FF0000"/>
                </a:solidFill>
              </a:rPr>
              <a:t>put down</a:t>
            </a:r>
            <a:endParaRPr lang="en-US" altLang="zh-CN" sz="2800">
              <a:solidFill>
                <a:srgbClr val="FF0000"/>
              </a:solidFill>
            </a:endParaRPr>
          </a:p>
        </p:txBody>
      </p:sp>
      <p:sp>
        <p:nvSpPr>
          <p:cNvPr id="15" name="文本框 14"/>
          <p:cNvSpPr txBox="1"/>
          <p:nvPr/>
        </p:nvSpPr>
        <p:spPr>
          <a:xfrm>
            <a:off x="8616315" y="3422015"/>
            <a:ext cx="3296920" cy="521970"/>
          </a:xfrm>
          <a:prstGeom prst="rect">
            <a:avLst/>
          </a:prstGeom>
          <a:noFill/>
        </p:spPr>
        <p:txBody>
          <a:bodyPr wrap="square" rtlCol="0">
            <a:spAutoFit/>
          </a:bodyPr>
          <a:p>
            <a:r>
              <a:rPr lang="en-US" altLang="zh-CN" sz="2800">
                <a:solidFill>
                  <a:srgbClr val="FF0000"/>
                </a:solidFill>
              </a:rPr>
              <a:t>another</a:t>
            </a:r>
            <a:endParaRPr lang="en-US" altLang="zh-CN" sz="2800">
              <a:solidFill>
                <a:srgbClr val="FF0000"/>
              </a:solidFill>
            </a:endParaRPr>
          </a:p>
        </p:txBody>
      </p:sp>
      <p:sp>
        <p:nvSpPr>
          <p:cNvPr id="16" name="文本框 15"/>
          <p:cNvSpPr txBox="1"/>
          <p:nvPr/>
        </p:nvSpPr>
        <p:spPr>
          <a:xfrm>
            <a:off x="8616315" y="4163060"/>
            <a:ext cx="3296920" cy="521970"/>
          </a:xfrm>
          <a:prstGeom prst="rect">
            <a:avLst/>
          </a:prstGeom>
          <a:noFill/>
        </p:spPr>
        <p:txBody>
          <a:bodyPr wrap="square" rtlCol="0">
            <a:spAutoFit/>
          </a:bodyPr>
          <a:p>
            <a:r>
              <a:rPr lang="en-US" sz="2800">
                <a:solidFill>
                  <a:srgbClr val="FF0000"/>
                </a:solidFill>
              </a:rPr>
              <a:t>each    each of us</a:t>
            </a:r>
            <a:endParaRPr lang="en-US" sz="2800">
              <a:solidFill>
                <a:srgbClr val="FF0000"/>
              </a:solidFill>
            </a:endParaRPr>
          </a:p>
        </p:txBody>
      </p:sp>
      <p:sp>
        <p:nvSpPr>
          <p:cNvPr id="17" name="文本框 16"/>
          <p:cNvSpPr txBox="1"/>
          <p:nvPr/>
        </p:nvSpPr>
        <p:spPr>
          <a:xfrm>
            <a:off x="8616315" y="5044440"/>
            <a:ext cx="3296920" cy="521970"/>
          </a:xfrm>
          <a:prstGeom prst="rect">
            <a:avLst/>
          </a:prstGeom>
          <a:noFill/>
        </p:spPr>
        <p:txBody>
          <a:bodyPr wrap="square" rtlCol="0">
            <a:spAutoFit/>
          </a:bodyPr>
          <a:p>
            <a:r>
              <a:rPr lang="en-US" sz="2800">
                <a:solidFill>
                  <a:srgbClr val="FF0000"/>
                </a:solidFill>
              </a:rPr>
              <a:t>mouth</a:t>
            </a:r>
            <a:endParaRPr lang="en-US" sz="2800">
              <a:solidFill>
                <a:srgbClr val="FF0000"/>
              </a:solidFill>
            </a:endParaRPr>
          </a:p>
        </p:txBody>
      </p:sp>
      <p:sp>
        <p:nvSpPr>
          <p:cNvPr id="18" name="文本框 17"/>
          <p:cNvSpPr txBox="1"/>
          <p:nvPr/>
        </p:nvSpPr>
        <p:spPr>
          <a:xfrm>
            <a:off x="8616315" y="5708650"/>
            <a:ext cx="3296920" cy="521970"/>
          </a:xfrm>
          <a:prstGeom prst="rect">
            <a:avLst/>
          </a:prstGeom>
          <a:noFill/>
        </p:spPr>
        <p:txBody>
          <a:bodyPr wrap="square" rtlCol="0">
            <a:spAutoFit/>
          </a:bodyPr>
          <a:p>
            <a:r>
              <a:rPr lang="en-US" sz="2800">
                <a:solidFill>
                  <a:srgbClr val="FF0000"/>
                </a:solidFill>
              </a:rPr>
              <a:t>nose</a:t>
            </a:r>
            <a:endParaRPr lang="en-US" sz="28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6" grpId="0"/>
      <p:bldP spid="7" grpId="0"/>
      <p:bldP spid="10" grpId="0"/>
      <p:bldP spid="11"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63830" y="206375"/>
            <a:ext cx="11863705" cy="6207760"/>
          </a:xfrm>
          <a:prstGeom prst="rect">
            <a:avLst/>
          </a:prstGeom>
        </p:spPr>
      </p:pic>
      <p:sp>
        <p:nvSpPr>
          <p:cNvPr id="3" name="文本框 2"/>
          <p:cNvSpPr txBox="1"/>
          <p:nvPr/>
        </p:nvSpPr>
        <p:spPr>
          <a:xfrm>
            <a:off x="304800" y="2105660"/>
            <a:ext cx="3968115" cy="368300"/>
          </a:xfrm>
          <a:prstGeom prst="rect">
            <a:avLst/>
          </a:prstGeom>
          <a:noFill/>
          <a:ln>
            <a:solidFill>
              <a:srgbClr val="00B050"/>
            </a:solidFill>
          </a:ln>
          <a:extLst>
            <a:ext uri="{909E8E84-426E-40DD-AFC4-6F175D3DCCD1}">
              <a14:hiddenFill xmlns:a14="http://schemas.microsoft.com/office/drawing/2010/main">
                <a:solidFill>
                  <a:srgbClr val="FEFDA7"/>
                </a:solidFill>
              </a14:hiddenFill>
            </a:ext>
          </a:extLst>
        </p:spPr>
        <p:txBody>
          <a:bodyPr wrap="square" rtlCol="0">
            <a:spAutoFit/>
          </a:bodyPr>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50" y="384900"/>
            <a:ext cx="3365500" cy="4412312"/>
          </a:xfrm>
          <a:prstGeom prst="rect">
            <a:avLst/>
          </a:prstGeom>
        </p:spPr>
      </p:pic>
      <p:sp>
        <p:nvSpPr>
          <p:cNvPr id="3" name="文本框 2"/>
          <p:cNvSpPr txBox="1"/>
          <p:nvPr/>
        </p:nvSpPr>
        <p:spPr>
          <a:xfrm>
            <a:off x="5645785" y="2348230"/>
            <a:ext cx="1745615" cy="1753235"/>
          </a:xfrm>
          <a:prstGeom prst="rect">
            <a:avLst/>
          </a:prstGeom>
          <a:noFill/>
        </p:spPr>
        <p:txBody>
          <a:bodyPr wrap="square" rtlCol="0">
            <a:spAutoFit/>
          </a:bodyPr>
          <a:lstStyle/>
          <a:p>
            <a:pPr algn="ctr"/>
            <a:r>
              <a:rPr lang="en-US" altLang="zh-CN" sz="5400" b="1" dirty="0" smtClean="0">
                <a:solidFill>
                  <a:srgbClr val="ED6F9E"/>
                </a:solidFill>
                <a:latin typeface="Arial" panose="020B0604020202020204" pitchFamily="34" charset="0"/>
                <a:ea typeface="HYXingQiuTi W" charset="-122"/>
                <a:cs typeface="Arial" panose="020B0604020202020204" pitchFamily="34" charset="0"/>
              </a:rPr>
              <a:t>Part </a:t>
            </a:r>
            <a:endParaRPr lang="en-US" altLang="zh-CN" sz="5400" b="1" dirty="0" smtClean="0">
              <a:solidFill>
                <a:srgbClr val="ED6F9E"/>
              </a:solidFill>
              <a:latin typeface="Arial" panose="020B0604020202020204" pitchFamily="34" charset="0"/>
              <a:ea typeface="HYXingQiuTi W" charset="-122"/>
              <a:cs typeface="Arial" panose="020B0604020202020204" pitchFamily="34" charset="0"/>
            </a:endParaRPr>
          </a:p>
          <a:p>
            <a:pPr algn="ctr"/>
            <a:r>
              <a:rPr lang="en-US" altLang="zh-CN" sz="5400" b="1" dirty="0" smtClean="0">
                <a:solidFill>
                  <a:srgbClr val="ED6F9E"/>
                </a:solidFill>
                <a:latin typeface="Arial" panose="020B0604020202020204" pitchFamily="34" charset="0"/>
                <a:ea typeface="HYXingQiuTi W" charset="-122"/>
                <a:cs typeface="Arial" panose="020B0604020202020204" pitchFamily="34" charset="0"/>
              </a:rPr>
              <a:t>II</a:t>
            </a:r>
            <a:endParaRPr lang="en-US" altLang="zh-CN" sz="5400" b="1" dirty="0" smtClean="0">
              <a:solidFill>
                <a:srgbClr val="ED6F9E"/>
              </a:solidFill>
              <a:latin typeface="Arial" panose="020B0604020202020204" pitchFamily="34" charset="0"/>
              <a:ea typeface="HYXingQiuTi W" charset="-122"/>
              <a:cs typeface="Arial" panose="020B0604020202020204" pitchFamily="34" charset="0"/>
            </a:endParaRPr>
          </a:p>
        </p:txBody>
      </p:sp>
      <p:sp>
        <p:nvSpPr>
          <p:cNvPr id="4" name="文本框 3"/>
          <p:cNvSpPr txBox="1"/>
          <p:nvPr/>
        </p:nvSpPr>
        <p:spPr>
          <a:xfrm>
            <a:off x="3620770" y="5123815"/>
            <a:ext cx="5350510" cy="922020"/>
          </a:xfrm>
          <a:prstGeom prst="rect">
            <a:avLst/>
          </a:prstGeom>
          <a:noFill/>
        </p:spPr>
        <p:txBody>
          <a:bodyPr wrap="square" rtlCol="0">
            <a:spAutoFit/>
          </a:bodyPr>
          <a:lstStyle/>
          <a:p>
            <a:pPr algn="ctr"/>
            <a:r>
              <a:rPr lang="en-US" altLang="zh-CN" sz="5400" b="1" dirty="0" smtClean="0">
                <a:solidFill>
                  <a:srgbClr val="ED6F9E"/>
                </a:solidFill>
                <a:latin typeface="Arial" panose="020B0604020202020204" pitchFamily="34" charset="0"/>
                <a:ea typeface="HYXingQiuTi W" charset="-122"/>
                <a:cs typeface="Arial" panose="020B0604020202020204" pitchFamily="34" charset="0"/>
              </a:rPr>
              <a:t>Grammar</a:t>
            </a:r>
            <a:endParaRPr lang="en-US" altLang="zh-CN" sz="5400" b="1" dirty="0" smtClean="0">
              <a:solidFill>
                <a:srgbClr val="ED6F9E"/>
              </a:solidFill>
              <a:latin typeface="Arial" panose="020B0604020202020204" pitchFamily="34" charset="0"/>
              <a:ea typeface="HYXingQiuTi W" charset="-122"/>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2428240" y="5715"/>
            <a:ext cx="7901305" cy="1559560"/>
          </a:xfrm>
          <a:prstGeom prst="rect">
            <a:avLst/>
          </a:prstGeom>
        </p:spPr>
      </p:pic>
      <p:sp>
        <p:nvSpPr>
          <p:cNvPr id="10" name="文本框 9"/>
          <p:cNvSpPr txBox="1"/>
          <p:nvPr/>
        </p:nvSpPr>
        <p:spPr>
          <a:xfrm>
            <a:off x="3648710" y="785495"/>
            <a:ext cx="5222875" cy="645160"/>
          </a:xfrm>
          <a:prstGeom prst="rect">
            <a:avLst/>
          </a:prstGeom>
          <a:noFill/>
        </p:spPr>
        <p:txBody>
          <a:bodyPr wrap="square" rtlCol="0">
            <a:spAutoFit/>
          </a:bodyPr>
          <a:p>
            <a:pPr algn="ctr"/>
            <a:r>
              <a:rPr lang="zh-CN" altLang="en-US" sz="3600" b="1" dirty="0">
                <a:solidFill>
                  <a:schemeClr val="tx1"/>
                </a:solidFill>
                <a:latin typeface="Arial" panose="020B0604020202020204" pitchFamily="34" charset="0"/>
                <a:ea typeface="微软雅黑" panose="020B0503020204020204" charset="-122"/>
                <a:cs typeface="Arial" panose="020B0604020202020204" pitchFamily="34" charset="0"/>
              </a:rPr>
              <a:t>一般疑问句的几种情况</a:t>
            </a:r>
            <a:endParaRPr lang="zh-CN" altLang="en-US" sz="3600" b="1" dirty="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9" name="文本框 8"/>
          <p:cNvSpPr txBox="1"/>
          <p:nvPr/>
        </p:nvSpPr>
        <p:spPr>
          <a:xfrm>
            <a:off x="185420" y="1786255"/>
            <a:ext cx="6557010" cy="583565"/>
          </a:xfrm>
          <a:prstGeom prst="rect">
            <a:avLst/>
          </a:prstGeom>
          <a:noFill/>
        </p:spPr>
        <p:txBody>
          <a:bodyPr wrap="square" rtlCol="0">
            <a:spAutoFit/>
          </a:bodyPr>
          <a:p>
            <a:pPr algn="l"/>
            <a:r>
              <a:rPr lang="zh-CN" altLang="en-US" sz="3200" b="1">
                <a:latin typeface="Arial" panose="020B0604020202020204" pitchFamily="34" charset="0"/>
                <a:cs typeface="Arial" panose="020B0604020202020204" pitchFamily="34" charset="0"/>
                <a:sym typeface="+mn-ea"/>
              </a:rPr>
              <a:t>一、</a:t>
            </a:r>
            <a:r>
              <a:rPr lang="en-US" altLang="zh-CN" sz="3200" b="1">
                <a:latin typeface="Arial" panose="020B0604020202020204" pitchFamily="34" charset="0"/>
                <a:cs typeface="Arial" panose="020B0604020202020204" pitchFamily="34" charset="0"/>
                <a:sym typeface="+mn-ea"/>
              </a:rPr>
              <a:t>be </a:t>
            </a:r>
            <a:r>
              <a:rPr lang="zh-CN" altLang="en-US" sz="3200" b="1">
                <a:latin typeface="Arial" panose="020B0604020202020204" pitchFamily="34" charset="0"/>
                <a:cs typeface="Arial" panose="020B0604020202020204" pitchFamily="34" charset="0"/>
                <a:sym typeface="+mn-ea"/>
              </a:rPr>
              <a:t>动词的一般疑问句</a:t>
            </a:r>
            <a:endParaRPr lang="zh-CN" altLang="en-US" sz="3200" b="1">
              <a:latin typeface="Arial" panose="020B0604020202020204" pitchFamily="34" charset="0"/>
              <a:cs typeface="Arial" panose="020B0604020202020204" pitchFamily="34" charset="0"/>
              <a:sym typeface="+mn-ea"/>
            </a:endParaRPr>
          </a:p>
        </p:txBody>
      </p:sp>
      <p:sp>
        <p:nvSpPr>
          <p:cNvPr id="7" name="文本框 6"/>
          <p:cNvSpPr txBox="1"/>
          <p:nvPr/>
        </p:nvSpPr>
        <p:spPr>
          <a:xfrm>
            <a:off x="939800" y="2487295"/>
            <a:ext cx="6381750" cy="583565"/>
          </a:xfrm>
          <a:prstGeom prst="rect">
            <a:avLst/>
          </a:prstGeom>
          <a:noFill/>
        </p:spPr>
        <p:txBody>
          <a:bodyPr wrap="square" rtlCol="0">
            <a:spAutoFit/>
          </a:bodyPr>
          <a:p>
            <a:pPr algn="l"/>
            <a:r>
              <a:rPr lang="zh-CN" altLang="en-US" sz="3200" b="1">
                <a:latin typeface="Arial" panose="020B0604020202020204" pitchFamily="34" charset="0"/>
                <a:cs typeface="Arial" panose="020B0604020202020204" pitchFamily="34" charset="0"/>
                <a:sym typeface="+mn-ea"/>
              </a:rPr>
              <a:t>结构：</a:t>
            </a:r>
            <a:r>
              <a:rPr lang="en-US" altLang="zh-CN" sz="3200" b="1">
                <a:latin typeface="Arial" panose="020B0604020202020204" pitchFamily="34" charset="0"/>
                <a:cs typeface="Arial" panose="020B0604020202020204" pitchFamily="34" charset="0"/>
                <a:sym typeface="+mn-ea"/>
              </a:rPr>
              <a:t>be</a:t>
            </a:r>
            <a:r>
              <a:rPr lang="zh-CN" altLang="en-US" sz="3200" b="1">
                <a:latin typeface="Arial" panose="020B0604020202020204" pitchFamily="34" charset="0"/>
                <a:cs typeface="Arial" panose="020B0604020202020204" pitchFamily="34" charset="0"/>
                <a:sym typeface="+mn-ea"/>
              </a:rPr>
              <a:t>动词</a:t>
            </a:r>
            <a:r>
              <a:rPr lang="en-US" altLang="zh-CN" sz="3200" b="1">
                <a:latin typeface="Arial" panose="020B0604020202020204" pitchFamily="34" charset="0"/>
                <a:cs typeface="Arial" panose="020B0604020202020204" pitchFamily="34" charset="0"/>
                <a:sym typeface="+mn-ea"/>
              </a:rPr>
              <a:t>+</a:t>
            </a:r>
            <a:r>
              <a:rPr lang="zh-CN" altLang="en-US" sz="3200" b="1">
                <a:latin typeface="Arial" panose="020B0604020202020204" pitchFamily="34" charset="0"/>
                <a:cs typeface="Arial" panose="020B0604020202020204" pitchFamily="34" charset="0"/>
                <a:sym typeface="+mn-ea"/>
              </a:rPr>
              <a:t>主语</a:t>
            </a:r>
            <a:r>
              <a:rPr lang="en-US" altLang="zh-CN" sz="3200" b="1">
                <a:latin typeface="Arial" panose="020B0604020202020204" pitchFamily="34" charset="0"/>
                <a:cs typeface="Arial" panose="020B0604020202020204" pitchFamily="34" charset="0"/>
                <a:sym typeface="+mn-ea"/>
              </a:rPr>
              <a:t>+...</a:t>
            </a:r>
            <a:endParaRPr lang="en-US" altLang="zh-CN" sz="3200" b="1">
              <a:latin typeface="Arial" panose="020B0604020202020204" pitchFamily="34" charset="0"/>
              <a:cs typeface="Arial" panose="020B0604020202020204" pitchFamily="34" charset="0"/>
              <a:sym typeface="+mn-ea"/>
            </a:endParaRPr>
          </a:p>
        </p:txBody>
      </p:sp>
      <p:sp>
        <p:nvSpPr>
          <p:cNvPr id="8" name="矩形 7"/>
          <p:cNvSpPr/>
          <p:nvPr>
            <p:custDataLst>
              <p:tags r:id="rId2"/>
            </p:custDataLst>
          </p:nvPr>
        </p:nvSpPr>
        <p:spPr>
          <a:xfrm>
            <a:off x="422910" y="3632200"/>
            <a:ext cx="10154285" cy="2144395"/>
          </a:xfrm>
          <a:prstGeom prst="rect">
            <a:avLst/>
          </a:prstGeom>
          <a:noFill/>
          <a:ln>
            <a:noFill/>
          </a:ln>
          <a:effectLst>
            <a:outerShdw blurRad="127000" dist="38100" dir="5400000" algn="t" rotWithShape="0">
              <a:schemeClr val="dk1">
                <a:lumMod val="95000"/>
                <a:lumOff val="5000"/>
                <a:alpha val="20000"/>
              </a:schemeClr>
            </a:outerShdw>
          </a:effectLst>
          <a:extLst>
            <a:ext uri="{909E8E84-426E-40DD-AFC4-6F175D3DCCD1}">
              <a14:hiddenFill xmlns:a14="http://schemas.microsoft.com/office/drawing/2010/main">
                <a:solidFill>
                  <a:schemeClr val="l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fontAlgn="auto">
              <a:lnSpc>
                <a:spcPct val="11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1. His father is an English teacher.</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marL="0" marR="0" lvl="0" indent="0" algn="l" defTabSz="914400" rtl="0" fontAlgn="auto">
              <a:lnSpc>
                <a:spcPct val="11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  </a:t>
            </a:r>
            <a:r>
              <a:rPr kumimoji="1" lang="en-US" altLang="zh-CN"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1" lang="zh-CN" altLang="en-US"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否定句</a:t>
            </a:r>
            <a:r>
              <a:rPr kumimoji="1" lang="en-US" altLang="zh-CN"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 ____________________________________</a:t>
            </a:r>
            <a:r>
              <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rPr>
              <a:t>____</a:t>
            </a: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marL="0" marR="0" lvl="0" indent="0" algn="l" defTabSz="914400" rtl="0" fontAlgn="auto">
              <a:lnSpc>
                <a:spcPct val="110000"/>
              </a:lnSpc>
              <a:spcBef>
                <a:spcPts val="0"/>
              </a:spcBef>
              <a:spcAft>
                <a:spcPts val="0"/>
              </a:spcAft>
              <a:buClrTx/>
              <a:buSzTx/>
              <a:buFontTx/>
              <a:buNone/>
            </a:pPr>
            <a:r>
              <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rPr>
              <a:t>    </a:t>
            </a:r>
            <a:r>
              <a:rPr kumimoji="1" lang="en-US" altLang="zh-CN" sz="2800" b="1"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一般疑问句</a:t>
            </a:r>
            <a:r>
              <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marL="0" marR="0" lvl="0" indent="0" algn="l" defTabSz="914400" rtl="0" fontAlgn="auto">
              <a:lnSpc>
                <a:spcPct val="110000"/>
              </a:lnSpc>
              <a:spcBef>
                <a:spcPts val="0"/>
              </a:spcBef>
              <a:spcAft>
                <a:spcPts val="0"/>
              </a:spcAft>
              <a:buClrTx/>
              <a:buSzTx/>
              <a:buFontTx/>
              <a:buNone/>
            </a:pPr>
            <a:r>
              <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rPr>
              <a:t>    </a:t>
            </a:r>
            <a:r>
              <a:rPr kumimoji="1" lang="en-US" altLang="zh-CN" sz="2800" b="1"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肯定回答</a:t>
            </a:r>
            <a:r>
              <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rPr>
              <a:t>________________</a:t>
            </a:r>
            <a:r>
              <a:rPr kumimoji="1" lang="en-US" altLang="zh-CN" sz="2800" b="1"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否定回答</a:t>
            </a:r>
            <a:r>
              <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rPr>
              <a:t>_________________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p:txBody>
      </p:sp>
      <p:sp>
        <p:nvSpPr>
          <p:cNvPr id="2" name="文本框 1"/>
          <p:cNvSpPr txBox="1"/>
          <p:nvPr/>
        </p:nvSpPr>
        <p:spPr>
          <a:xfrm>
            <a:off x="2122805" y="4127500"/>
            <a:ext cx="5643245" cy="521970"/>
          </a:xfrm>
          <a:prstGeom prst="rect">
            <a:avLst/>
          </a:prstGeom>
          <a:noFill/>
        </p:spPr>
        <p:txBody>
          <a:bodyPr wrap="square" rtlCol="0">
            <a:spAutoFit/>
          </a:bodyPr>
          <a:p>
            <a:r>
              <a:rPr lang="en-US" altLang="zh-CN" sz="2800">
                <a:solidFill>
                  <a:srgbClr val="7030A0"/>
                </a:solidFill>
                <a:latin typeface="Arial" panose="020B0604020202020204" pitchFamily="34" charset="0"/>
                <a:cs typeface="Arial" panose="020B0604020202020204" pitchFamily="34" charset="0"/>
              </a:rPr>
              <a:t>His father is</a:t>
            </a:r>
            <a:r>
              <a:rPr lang="en-US" altLang="zh-CN" sz="2800">
                <a:solidFill>
                  <a:srgbClr val="FF0000"/>
                </a:solidFill>
                <a:latin typeface="Arial" panose="020B0604020202020204" pitchFamily="34" charset="0"/>
                <a:cs typeface="Arial" panose="020B0604020202020204" pitchFamily="34" charset="0"/>
              </a:rPr>
              <a:t>n't </a:t>
            </a:r>
            <a:r>
              <a:rPr lang="en-US" altLang="zh-CN" sz="2800">
                <a:solidFill>
                  <a:srgbClr val="7030A0"/>
                </a:solidFill>
                <a:latin typeface="Arial" panose="020B0604020202020204" pitchFamily="34" charset="0"/>
                <a:cs typeface="Arial" panose="020B0604020202020204" pitchFamily="34" charset="0"/>
              </a:rPr>
              <a:t>an English teacher.</a:t>
            </a:r>
            <a:endParaRPr lang="en-US" altLang="zh-CN" sz="2800">
              <a:solidFill>
                <a:srgbClr val="7030A0"/>
              </a:solidFill>
              <a:latin typeface="Arial" panose="020B0604020202020204" pitchFamily="34" charset="0"/>
              <a:cs typeface="Arial" panose="020B0604020202020204" pitchFamily="34" charset="0"/>
            </a:endParaRPr>
          </a:p>
        </p:txBody>
      </p:sp>
      <p:sp>
        <p:nvSpPr>
          <p:cNvPr id="3" name="文本框 2"/>
          <p:cNvSpPr txBox="1"/>
          <p:nvPr/>
        </p:nvSpPr>
        <p:spPr>
          <a:xfrm>
            <a:off x="2853055" y="4543425"/>
            <a:ext cx="564324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Is</a:t>
            </a:r>
            <a:r>
              <a:rPr lang="en-US" altLang="zh-CN" sz="2800">
                <a:solidFill>
                  <a:srgbClr val="7030A0"/>
                </a:solidFill>
                <a:latin typeface="Arial" panose="020B0604020202020204" pitchFamily="34" charset="0"/>
                <a:cs typeface="Arial" panose="020B0604020202020204" pitchFamily="34" charset="0"/>
              </a:rPr>
              <a:t> his father an English teacher?</a:t>
            </a:r>
            <a:endParaRPr lang="en-US" altLang="zh-CN" sz="2800">
              <a:solidFill>
                <a:srgbClr val="7030A0"/>
              </a:solidFill>
              <a:latin typeface="Arial" panose="020B0604020202020204" pitchFamily="34" charset="0"/>
              <a:cs typeface="Arial" panose="020B0604020202020204" pitchFamily="34" charset="0"/>
            </a:endParaRPr>
          </a:p>
        </p:txBody>
      </p:sp>
      <p:sp>
        <p:nvSpPr>
          <p:cNvPr id="4" name="文本框 3"/>
          <p:cNvSpPr txBox="1"/>
          <p:nvPr/>
        </p:nvSpPr>
        <p:spPr>
          <a:xfrm>
            <a:off x="2618105" y="5065395"/>
            <a:ext cx="719518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Yes, </a:t>
            </a:r>
            <a:r>
              <a:rPr lang="en-US" altLang="zh-CN" sz="2800">
                <a:solidFill>
                  <a:srgbClr val="7030A0"/>
                </a:solidFill>
                <a:latin typeface="Arial" panose="020B0604020202020204" pitchFamily="34" charset="0"/>
                <a:cs typeface="Arial" panose="020B0604020202020204" pitchFamily="34" charset="0"/>
              </a:rPr>
              <a:t>he</a:t>
            </a:r>
            <a:r>
              <a:rPr lang="en-US" altLang="zh-CN" sz="2800">
                <a:solidFill>
                  <a:srgbClr val="FF0000"/>
                </a:solidFill>
                <a:latin typeface="Arial" panose="020B0604020202020204" pitchFamily="34" charset="0"/>
                <a:cs typeface="Arial" panose="020B0604020202020204" pitchFamily="34" charset="0"/>
              </a:rPr>
              <a:t> is</a:t>
            </a:r>
            <a:r>
              <a:rPr lang="en-US" altLang="zh-CN" sz="2800">
                <a:solidFill>
                  <a:srgbClr val="7030A0"/>
                </a:solidFill>
                <a:latin typeface="Arial" panose="020B0604020202020204" pitchFamily="34" charset="0"/>
                <a:cs typeface="Arial" panose="020B0604020202020204" pitchFamily="34" charset="0"/>
              </a:rPr>
              <a:t>.                              </a:t>
            </a:r>
            <a:r>
              <a:rPr lang="en-US" altLang="zh-CN" sz="2800">
                <a:solidFill>
                  <a:srgbClr val="FF0000"/>
                </a:solidFill>
                <a:latin typeface="Arial" panose="020B0604020202020204" pitchFamily="34" charset="0"/>
                <a:cs typeface="Arial" panose="020B0604020202020204" pitchFamily="34" charset="0"/>
              </a:rPr>
              <a:t> No,</a:t>
            </a:r>
            <a:r>
              <a:rPr lang="en-US" altLang="zh-CN" sz="2800">
                <a:solidFill>
                  <a:srgbClr val="7030A0"/>
                </a:solidFill>
                <a:latin typeface="Arial" panose="020B0604020202020204" pitchFamily="34" charset="0"/>
                <a:cs typeface="Arial" panose="020B0604020202020204" pitchFamily="34" charset="0"/>
              </a:rPr>
              <a:t> he</a:t>
            </a:r>
            <a:r>
              <a:rPr lang="en-US" altLang="zh-CN" sz="2800">
                <a:solidFill>
                  <a:srgbClr val="FF0000"/>
                </a:solidFill>
                <a:latin typeface="Arial" panose="020B0604020202020204" pitchFamily="34" charset="0"/>
                <a:cs typeface="Arial" panose="020B0604020202020204" pitchFamily="34" charset="0"/>
              </a:rPr>
              <a:t> isn't.</a:t>
            </a:r>
            <a:endParaRPr lang="en-US" altLang="zh-CN" sz="28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bldLvl="0" animBg="1"/>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402590" y="406400"/>
            <a:ext cx="11010265" cy="5777230"/>
          </a:xfrm>
          <a:prstGeom prst="rect">
            <a:avLst/>
          </a:prstGeom>
          <a:noFill/>
        </p:spPr>
        <p:txBody>
          <a:bodyPr wrap="square" rtlCol="0" anchor="t">
            <a:spAutoFit/>
          </a:bodyPr>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4. These are my grandparents.</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否定句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_________________________________________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一般疑问句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肯定回答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否定回答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7. Linda is playing football with her classmates.</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否定句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_________________________________________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一般疑问句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肯定回答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否定回答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8. There is someone outside the house.</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否定句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_________________________________________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一般疑问句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肯定回答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a:t>
            </a:r>
            <a:r>
              <a:rPr kumimoji="1" lang="zh-CN" altLang="en-US" sz="2800" b="1" noProof="0">
                <a:ln>
                  <a:noFill/>
                </a:ln>
                <a:effectLst/>
                <a:uLnTx/>
                <a:uFillTx/>
                <a:latin typeface="微软雅黑" panose="020B0503020204020204" charset="-122"/>
                <a:ea typeface="微软雅黑" panose="020B0503020204020204" charset="-122"/>
                <a:cs typeface="Arial" panose="020B0604020202020204" pitchFamily="34" charset="0"/>
                <a:sym typeface="+mn-ea"/>
              </a:rPr>
              <a:t>否定回答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a:t>
            </a:r>
            <a:endParaRPr lang="zh-CN" altLang="en-US"/>
          </a:p>
        </p:txBody>
      </p:sp>
      <p:sp>
        <p:nvSpPr>
          <p:cNvPr id="2" name="文本框 1"/>
          <p:cNvSpPr txBox="1"/>
          <p:nvPr/>
        </p:nvSpPr>
        <p:spPr>
          <a:xfrm>
            <a:off x="2122805" y="896620"/>
            <a:ext cx="5643245" cy="521970"/>
          </a:xfrm>
          <a:prstGeom prst="rect">
            <a:avLst/>
          </a:prstGeom>
          <a:noFill/>
        </p:spPr>
        <p:txBody>
          <a:bodyPr wrap="square" rtlCol="0">
            <a:spAutoFit/>
          </a:bodyPr>
          <a:p>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These</a:t>
            </a:r>
            <a:r>
              <a:rPr kumimoji="1" lang="en-US" altLang="zh-CN" sz="2800" noProof="0">
                <a:ln>
                  <a:noFill/>
                </a:ln>
                <a:solidFill>
                  <a:srgbClr val="FF0000"/>
                </a:solidFill>
                <a:effectLst/>
                <a:uLnTx/>
                <a:uFillTx/>
                <a:latin typeface="Arial" panose="020B0604020202020204" pitchFamily="34" charset="0"/>
                <a:ea typeface="幼圆" panose="02010509060101010101" charset="-122"/>
                <a:cs typeface="Arial" panose="020B0604020202020204" pitchFamily="34" charset="0"/>
                <a:sym typeface="+mn-ea"/>
              </a:rPr>
              <a:t> are not</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my grandparents</a:t>
            </a:r>
            <a:endParaRPr lang="en-US" altLang="zh-CN" sz="2800">
              <a:solidFill>
                <a:srgbClr val="7030A0"/>
              </a:solidFill>
              <a:latin typeface="Arial" panose="020B0604020202020204" pitchFamily="34" charset="0"/>
              <a:cs typeface="Arial" panose="020B0604020202020204" pitchFamily="34" charset="0"/>
            </a:endParaRPr>
          </a:p>
        </p:txBody>
      </p:sp>
      <p:sp>
        <p:nvSpPr>
          <p:cNvPr id="3" name="文本框 2"/>
          <p:cNvSpPr txBox="1"/>
          <p:nvPr/>
        </p:nvSpPr>
        <p:spPr>
          <a:xfrm>
            <a:off x="2853055" y="1312545"/>
            <a:ext cx="915543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Are </a:t>
            </a:r>
            <a:r>
              <a:rPr lang="en-US" altLang="zh-CN" sz="2800">
                <a:solidFill>
                  <a:srgbClr val="7030A0"/>
                </a:solidFill>
                <a:latin typeface="Arial" panose="020B0604020202020204" pitchFamily="34" charset="0"/>
                <a:cs typeface="Arial" panose="020B0604020202020204" pitchFamily="34" charset="0"/>
              </a:rPr>
              <a:t>these your grandparents?</a:t>
            </a:r>
            <a:endParaRPr lang="en-US" altLang="zh-CN" sz="2800">
              <a:solidFill>
                <a:srgbClr val="7030A0"/>
              </a:solidFill>
              <a:latin typeface="Arial" panose="020B0604020202020204" pitchFamily="34" charset="0"/>
              <a:cs typeface="Arial" panose="020B0604020202020204" pitchFamily="34" charset="0"/>
            </a:endParaRPr>
          </a:p>
        </p:txBody>
      </p:sp>
      <p:sp>
        <p:nvSpPr>
          <p:cNvPr id="4" name="文本框 3"/>
          <p:cNvSpPr txBox="1"/>
          <p:nvPr/>
        </p:nvSpPr>
        <p:spPr>
          <a:xfrm>
            <a:off x="2618105" y="1834515"/>
            <a:ext cx="878014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Yes, they are</a:t>
            </a:r>
            <a:r>
              <a:rPr lang="en-US" altLang="zh-CN" sz="2800">
                <a:solidFill>
                  <a:srgbClr val="7030A0"/>
                </a:solidFill>
                <a:latin typeface="Arial" panose="020B0604020202020204" pitchFamily="34" charset="0"/>
                <a:cs typeface="Arial" panose="020B0604020202020204" pitchFamily="34" charset="0"/>
              </a:rPr>
              <a:t>.                        </a:t>
            </a:r>
            <a:r>
              <a:rPr lang="en-US" altLang="zh-CN" sz="2800">
                <a:solidFill>
                  <a:srgbClr val="FF0000"/>
                </a:solidFill>
                <a:latin typeface="Arial" panose="020B0604020202020204" pitchFamily="34" charset="0"/>
                <a:cs typeface="Arial" panose="020B0604020202020204" pitchFamily="34" charset="0"/>
              </a:rPr>
              <a:t>No,</a:t>
            </a:r>
            <a:r>
              <a:rPr lang="en-US" altLang="zh-CN" sz="2800">
                <a:solidFill>
                  <a:srgbClr val="7030A0"/>
                </a:solidFill>
                <a:latin typeface="Arial" panose="020B0604020202020204" pitchFamily="34" charset="0"/>
                <a:cs typeface="Arial" panose="020B0604020202020204" pitchFamily="34" charset="0"/>
              </a:rPr>
              <a:t> they</a:t>
            </a:r>
            <a:r>
              <a:rPr lang="en-US" altLang="zh-CN" sz="2800">
                <a:solidFill>
                  <a:srgbClr val="FF0000"/>
                </a:solidFill>
                <a:latin typeface="Arial" panose="020B0604020202020204" pitchFamily="34" charset="0"/>
                <a:cs typeface="Arial" panose="020B0604020202020204" pitchFamily="34" charset="0"/>
              </a:rPr>
              <a:t> aren't.</a:t>
            </a:r>
            <a:endParaRPr lang="en-US" altLang="zh-CN" sz="2800">
              <a:solidFill>
                <a:srgbClr val="FF0000"/>
              </a:solidFill>
              <a:latin typeface="Arial" panose="020B0604020202020204" pitchFamily="34" charset="0"/>
              <a:cs typeface="Arial" panose="020B0604020202020204" pitchFamily="34" charset="0"/>
            </a:endParaRPr>
          </a:p>
        </p:txBody>
      </p:sp>
      <p:sp>
        <p:nvSpPr>
          <p:cNvPr id="9" name="文本框 8"/>
          <p:cNvSpPr txBox="1"/>
          <p:nvPr/>
        </p:nvSpPr>
        <p:spPr>
          <a:xfrm>
            <a:off x="2249805" y="2771775"/>
            <a:ext cx="8811895" cy="565150"/>
          </a:xfrm>
          <a:prstGeom prst="rect">
            <a:avLst/>
          </a:prstGeom>
          <a:noFill/>
        </p:spPr>
        <p:txBody>
          <a:bodyPr wrap="square" rtlCol="0">
            <a:spAutoFit/>
          </a:bodyPr>
          <a:p>
            <a:pPr marL="0" marR="0" lvl="0" indent="0" algn="l" defTabSz="914400" rtl="0" fontAlgn="auto">
              <a:lnSpc>
                <a:spcPct val="110000"/>
              </a:lnSpc>
              <a:spcBef>
                <a:spcPts val="0"/>
              </a:spcBef>
              <a:spcAft>
                <a:spcPts val="0"/>
              </a:spcAft>
              <a:buClrTx/>
              <a:buSzTx/>
              <a:buFontTx/>
              <a:buNone/>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Linda </a:t>
            </a:r>
            <a:r>
              <a:rPr kumimoji="1" lang="en-US" altLang="zh-CN" sz="2800" noProof="0">
                <a:ln>
                  <a:noFill/>
                </a:ln>
                <a:solidFill>
                  <a:srgbClr val="FF0000"/>
                </a:solidFill>
                <a:effectLst/>
                <a:uLnTx/>
                <a:uFillTx/>
                <a:latin typeface="Arial" panose="020B0604020202020204" pitchFamily="34" charset="0"/>
                <a:ea typeface="幼圆" panose="02010509060101010101" charset="-122"/>
                <a:cs typeface="Arial" panose="020B0604020202020204" pitchFamily="34" charset="0"/>
                <a:sym typeface="+mn-ea"/>
              </a:rPr>
              <a:t>isn’t </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playing football with her classmates.</a:t>
            </a:r>
            <a:endParaRPr lang="en-US" altLang="zh-CN" sz="2800">
              <a:solidFill>
                <a:srgbClr val="7030A0"/>
              </a:solidFill>
              <a:latin typeface="Arial" panose="020B0604020202020204" pitchFamily="34" charset="0"/>
              <a:cs typeface="Arial" panose="020B0604020202020204" pitchFamily="34" charset="0"/>
            </a:endParaRPr>
          </a:p>
        </p:txBody>
      </p:sp>
      <p:sp>
        <p:nvSpPr>
          <p:cNvPr id="10" name="文本框 9"/>
          <p:cNvSpPr txBox="1"/>
          <p:nvPr/>
        </p:nvSpPr>
        <p:spPr>
          <a:xfrm>
            <a:off x="2980055" y="3187700"/>
            <a:ext cx="9155430" cy="565150"/>
          </a:xfrm>
          <a:prstGeom prst="rect">
            <a:avLst/>
          </a:prstGeom>
          <a:noFill/>
        </p:spPr>
        <p:txBody>
          <a:bodyPr wrap="square" rtlCol="0">
            <a:spAutoFit/>
          </a:bodyPr>
          <a:p>
            <a:pPr marL="0" marR="0" lvl="0" indent="0" algn="l" defTabSz="914400" rtl="0" fontAlgn="auto">
              <a:lnSpc>
                <a:spcPct val="110000"/>
              </a:lnSpc>
              <a:spcBef>
                <a:spcPts val="0"/>
              </a:spcBef>
              <a:spcAft>
                <a:spcPts val="0"/>
              </a:spcAft>
              <a:buClrTx/>
              <a:buSzTx/>
              <a:buFontTx/>
              <a:buNone/>
            </a:pPr>
            <a:r>
              <a:rPr kumimoji="1" lang="en-US" altLang="zh-CN" sz="2800" noProof="0">
                <a:ln>
                  <a:noFill/>
                </a:ln>
                <a:solidFill>
                  <a:srgbClr val="FF0000"/>
                </a:solidFill>
                <a:effectLst/>
                <a:uLnTx/>
                <a:uFillTx/>
                <a:latin typeface="Arial" panose="020B0604020202020204" pitchFamily="34" charset="0"/>
                <a:ea typeface="幼圆" panose="02010509060101010101" charset="-122"/>
                <a:cs typeface="Arial" panose="020B0604020202020204" pitchFamily="34" charset="0"/>
                <a:sym typeface="+mn-ea"/>
              </a:rPr>
              <a:t>Is </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Linda playing football with her classmates?</a:t>
            </a:r>
            <a:endParaRPr lang="en-US" altLang="zh-CN" sz="2800">
              <a:solidFill>
                <a:srgbClr val="7030A0"/>
              </a:solidFill>
              <a:latin typeface="Arial" panose="020B0604020202020204" pitchFamily="34" charset="0"/>
              <a:cs typeface="Arial" panose="020B0604020202020204" pitchFamily="34" charset="0"/>
            </a:endParaRPr>
          </a:p>
        </p:txBody>
      </p:sp>
      <p:sp>
        <p:nvSpPr>
          <p:cNvPr id="11" name="文本框 10"/>
          <p:cNvSpPr txBox="1"/>
          <p:nvPr/>
        </p:nvSpPr>
        <p:spPr>
          <a:xfrm>
            <a:off x="2745105" y="3709670"/>
            <a:ext cx="878014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Yes, she is</a:t>
            </a:r>
            <a:r>
              <a:rPr lang="en-US" altLang="zh-CN" sz="2800">
                <a:solidFill>
                  <a:srgbClr val="7030A0"/>
                </a:solidFill>
                <a:latin typeface="Arial" panose="020B0604020202020204" pitchFamily="34" charset="0"/>
                <a:cs typeface="Arial" panose="020B0604020202020204" pitchFamily="34" charset="0"/>
              </a:rPr>
              <a:t>.                              </a:t>
            </a:r>
            <a:r>
              <a:rPr lang="en-US" altLang="zh-CN" sz="2800">
                <a:solidFill>
                  <a:srgbClr val="FF0000"/>
                </a:solidFill>
                <a:latin typeface="Arial" panose="020B0604020202020204" pitchFamily="34" charset="0"/>
                <a:cs typeface="Arial" panose="020B0604020202020204" pitchFamily="34" charset="0"/>
              </a:rPr>
              <a:t> No,</a:t>
            </a:r>
            <a:r>
              <a:rPr lang="en-US" altLang="zh-CN" sz="2800">
                <a:solidFill>
                  <a:srgbClr val="7030A0"/>
                </a:solidFill>
                <a:latin typeface="Arial" panose="020B0604020202020204" pitchFamily="34" charset="0"/>
                <a:cs typeface="Arial" panose="020B0604020202020204" pitchFamily="34" charset="0"/>
              </a:rPr>
              <a:t> she</a:t>
            </a:r>
            <a:r>
              <a:rPr lang="en-US" altLang="zh-CN" sz="2800">
                <a:solidFill>
                  <a:srgbClr val="FF0000"/>
                </a:solidFill>
                <a:latin typeface="Arial" panose="020B0604020202020204" pitchFamily="34" charset="0"/>
                <a:cs typeface="Arial" panose="020B0604020202020204" pitchFamily="34" charset="0"/>
              </a:rPr>
              <a:t> isn't.</a:t>
            </a:r>
            <a:endParaRPr lang="en-US" altLang="zh-CN" sz="2800">
              <a:solidFill>
                <a:srgbClr val="FF0000"/>
              </a:solidFill>
              <a:latin typeface="Arial" panose="020B0604020202020204" pitchFamily="34" charset="0"/>
              <a:cs typeface="Arial" panose="020B0604020202020204" pitchFamily="34" charset="0"/>
            </a:endParaRPr>
          </a:p>
        </p:txBody>
      </p:sp>
      <p:sp>
        <p:nvSpPr>
          <p:cNvPr id="15" name="文本框 14"/>
          <p:cNvSpPr txBox="1"/>
          <p:nvPr/>
        </p:nvSpPr>
        <p:spPr>
          <a:xfrm>
            <a:off x="2249805" y="4600575"/>
            <a:ext cx="7787640" cy="565150"/>
          </a:xfrm>
          <a:prstGeom prst="rect">
            <a:avLst/>
          </a:prstGeom>
          <a:noFill/>
        </p:spPr>
        <p:txBody>
          <a:bodyPr wrap="square" rtlCol="0">
            <a:spAutoFit/>
          </a:bodyPr>
          <a:p>
            <a:pPr marL="0" marR="0" lvl="0" indent="0" algn="l" defTabSz="914400" rtl="0" fontAlgn="auto">
              <a:lnSpc>
                <a:spcPct val="110000"/>
              </a:lnSpc>
              <a:spcBef>
                <a:spcPts val="0"/>
              </a:spcBef>
              <a:spcAft>
                <a:spcPts val="0"/>
              </a:spcAft>
              <a:buClrTx/>
              <a:buSzTx/>
              <a:buFontTx/>
              <a:buNone/>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There</a:t>
            </a:r>
            <a:r>
              <a:rPr kumimoji="1" lang="en-US" altLang="zh-CN" sz="2800" noProof="0">
                <a:ln>
                  <a:noFill/>
                </a:ln>
                <a:solidFill>
                  <a:srgbClr val="FF0000"/>
                </a:solidFill>
                <a:effectLst/>
                <a:uLnTx/>
                <a:uFillTx/>
                <a:latin typeface="Arial" panose="020B0604020202020204" pitchFamily="34" charset="0"/>
                <a:ea typeface="幼圆" panose="02010509060101010101" charset="-122"/>
                <a:cs typeface="Arial" panose="020B0604020202020204" pitchFamily="34" charset="0"/>
                <a:sym typeface="+mn-ea"/>
              </a:rPr>
              <a:t> is not</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any</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one outside the house.</a:t>
            </a:r>
            <a:endParaRPr lang="en-US" altLang="zh-CN" sz="2800">
              <a:solidFill>
                <a:srgbClr val="7030A0"/>
              </a:solidFill>
              <a:latin typeface="Arial" panose="020B0604020202020204" pitchFamily="34" charset="0"/>
              <a:cs typeface="Arial" panose="020B0604020202020204" pitchFamily="34" charset="0"/>
            </a:endParaRPr>
          </a:p>
        </p:txBody>
      </p:sp>
      <p:sp>
        <p:nvSpPr>
          <p:cNvPr id="16" name="文本框 15"/>
          <p:cNvSpPr txBox="1"/>
          <p:nvPr/>
        </p:nvSpPr>
        <p:spPr>
          <a:xfrm>
            <a:off x="2980055" y="5095240"/>
            <a:ext cx="1103185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Is </a:t>
            </a:r>
            <a:r>
              <a:rPr lang="en-US" altLang="zh-CN" sz="2800">
                <a:solidFill>
                  <a:srgbClr val="7030FF"/>
                </a:solidFill>
                <a:latin typeface="Arial" panose="020B0604020202020204" pitchFamily="34" charset="0"/>
                <a:cs typeface="Arial" panose="020B0604020202020204" pitchFamily="34" charset="0"/>
              </a:rPr>
              <a:t>there</a:t>
            </a:r>
            <a:r>
              <a:rPr lang="en-US" altLang="zh-CN" sz="2800">
                <a:solidFill>
                  <a:srgbClr val="7030A0"/>
                </a:solidFill>
                <a:latin typeface="Arial" panose="020B0604020202020204" pitchFamily="34" charset="0"/>
                <a:cs typeface="Arial" panose="020B0604020202020204" pitchFamily="34" charset="0"/>
              </a:rPr>
              <a:t> </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any</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one outside the house</a:t>
            </a:r>
            <a:r>
              <a:rPr lang="en-US" altLang="zh-CN" sz="2800">
                <a:solidFill>
                  <a:srgbClr val="7030A0"/>
                </a:solidFill>
                <a:latin typeface="Arial" panose="020B0604020202020204" pitchFamily="34" charset="0"/>
                <a:cs typeface="Arial" panose="020B0604020202020204" pitchFamily="34" charset="0"/>
              </a:rPr>
              <a:t>?</a:t>
            </a:r>
            <a:endParaRPr lang="en-US" altLang="zh-CN" sz="2800">
              <a:solidFill>
                <a:srgbClr val="7030A0"/>
              </a:solidFill>
              <a:latin typeface="Arial" panose="020B0604020202020204" pitchFamily="34" charset="0"/>
              <a:cs typeface="Arial" panose="020B0604020202020204" pitchFamily="34" charset="0"/>
            </a:endParaRPr>
          </a:p>
        </p:txBody>
      </p:sp>
      <p:sp>
        <p:nvSpPr>
          <p:cNvPr id="17" name="文本框 16"/>
          <p:cNvSpPr txBox="1"/>
          <p:nvPr/>
        </p:nvSpPr>
        <p:spPr>
          <a:xfrm>
            <a:off x="2399030" y="5542915"/>
            <a:ext cx="878014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Yes, there is</a:t>
            </a:r>
            <a:r>
              <a:rPr lang="en-US" altLang="zh-CN" sz="2800">
                <a:solidFill>
                  <a:srgbClr val="7030A0"/>
                </a:solidFill>
                <a:latin typeface="Arial" panose="020B0604020202020204" pitchFamily="34" charset="0"/>
                <a:cs typeface="Arial" panose="020B0604020202020204" pitchFamily="34" charset="0"/>
              </a:rPr>
              <a:t>.                              </a:t>
            </a:r>
            <a:r>
              <a:rPr lang="en-US" altLang="zh-CN" sz="2800">
                <a:solidFill>
                  <a:srgbClr val="FF0000"/>
                </a:solidFill>
                <a:latin typeface="Arial" panose="020B0604020202020204" pitchFamily="34" charset="0"/>
                <a:cs typeface="Arial" panose="020B0604020202020204" pitchFamily="34" charset="0"/>
              </a:rPr>
              <a:t> No,</a:t>
            </a:r>
            <a:r>
              <a:rPr lang="en-US" altLang="zh-CN" sz="2800">
                <a:solidFill>
                  <a:srgbClr val="7030A0"/>
                </a:solidFill>
                <a:latin typeface="Arial" panose="020B0604020202020204" pitchFamily="34" charset="0"/>
                <a:cs typeface="Arial" panose="020B0604020202020204" pitchFamily="34" charset="0"/>
              </a:rPr>
              <a:t> there</a:t>
            </a:r>
            <a:r>
              <a:rPr lang="en-US" altLang="zh-CN" sz="2800">
                <a:solidFill>
                  <a:srgbClr val="FF0000"/>
                </a:solidFill>
                <a:latin typeface="Arial" panose="020B0604020202020204" pitchFamily="34" charset="0"/>
                <a:cs typeface="Arial" panose="020B0604020202020204" pitchFamily="34" charset="0"/>
              </a:rPr>
              <a:t> isn't.</a:t>
            </a:r>
            <a:endParaRPr lang="en-US" altLang="zh-CN" sz="28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out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out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outHorizont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p:bldP spid="11" grpId="0"/>
      <p:bldP spid="15" grpId="0"/>
      <p:bldP spid="1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8635" y="2664460"/>
            <a:ext cx="10346055" cy="1986280"/>
          </a:xfrm>
          <a:prstGeom prst="rect">
            <a:avLst/>
          </a:prstGeom>
          <a:noFill/>
        </p:spPr>
        <p:txBody>
          <a:bodyPr wrap="square" rtlCol="0" anchor="t">
            <a:spAutoFit/>
          </a:bodyPr>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6. They can sing English songs.</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否定句</a:t>
            </a:r>
            <a:r>
              <a:rPr kumimoji="1" lang="en-US" altLang="zh-CN"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 </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____________________________________</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一般疑问句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肯定回答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否定回答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a:t>
            </a:r>
            <a:endParaRPr lang="zh-CN" altLang="en-US"/>
          </a:p>
        </p:txBody>
      </p:sp>
      <p:sp>
        <p:nvSpPr>
          <p:cNvPr id="9" name="文本框 8"/>
          <p:cNvSpPr txBox="1"/>
          <p:nvPr/>
        </p:nvSpPr>
        <p:spPr>
          <a:xfrm>
            <a:off x="185420" y="452755"/>
            <a:ext cx="6557010" cy="583565"/>
          </a:xfrm>
          <a:prstGeom prst="rect">
            <a:avLst/>
          </a:prstGeom>
          <a:noFill/>
        </p:spPr>
        <p:txBody>
          <a:bodyPr wrap="square" rtlCol="0">
            <a:spAutoFit/>
          </a:bodyPr>
          <a:p>
            <a:pPr algn="l"/>
            <a:r>
              <a:rPr lang="zh-CN" altLang="en-US" sz="3200" b="1">
                <a:latin typeface="Arial" panose="020B0604020202020204" pitchFamily="34" charset="0"/>
                <a:cs typeface="Arial" panose="020B0604020202020204" pitchFamily="34" charset="0"/>
                <a:sym typeface="+mn-ea"/>
              </a:rPr>
              <a:t>二、情态动词的一般疑问句</a:t>
            </a:r>
            <a:endParaRPr lang="zh-CN" altLang="en-US" sz="3200" b="1">
              <a:latin typeface="Arial" panose="020B0604020202020204" pitchFamily="34" charset="0"/>
              <a:cs typeface="Arial" panose="020B0604020202020204" pitchFamily="34" charset="0"/>
              <a:sym typeface="+mn-ea"/>
            </a:endParaRPr>
          </a:p>
        </p:txBody>
      </p:sp>
      <p:sp>
        <p:nvSpPr>
          <p:cNvPr id="7" name="文本框 6"/>
          <p:cNvSpPr txBox="1"/>
          <p:nvPr/>
        </p:nvSpPr>
        <p:spPr>
          <a:xfrm>
            <a:off x="892175" y="1036320"/>
            <a:ext cx="6381750" cy="583565"/>
          </a:xfrm>
          <a:prstGeom prst="rect">
            <a:avLst/>
          </a:prstGeom>
          <a:noFill/>
        </p:spPr>
        <p:txBody>
          <a:bodyPr wrap="square" rtlCol="0">
            <a:spAutoFit/>
          </a:bodyPr>
          <a:p>
            <a:pPr algn="l"/>
            <a:r>
              <a:rPr lang="zh-CN" altLang="en-US" sz="3200" b="1">
                <a:latin typeface="Arial" panose="020B0604020202020204" pitchFamily="34" charset="0"/>
                <a:cs typeface="Arial" panose="020B0604020202020204" pitchFamily="34" charset="0"/>
                <a:sym typeface="+mn-ea"/>
              </a:rPr>
              <a:t>结构：</a:t>
            </a:r>
            <a:r>
              <a:rPr lang="zh-CN" altLang="en-US" sz="3200" b="1">
                <a:latin typeface="Arial" panose="020B0604020202020204" pitchFamily="34" charset="0"/>
                <a:cs typeface="Arial" panose="020B0604020202020204" pitchFamily="34" charset="0"/>
                <a:sym typeface="+mn-ea"/>
              </a:rPr>
              <a:t>情态动词</a:t>
            </a:r>
            <a:r>
              <a:rPr lang="en-US" altLang="zh-CN" sz="3200" b="1">
                <a:latin typeface="Arial" panose="020B0604020202020204" pitchFamily="34" charset="0"/>
                <a:cs typeface="Arial" panose="020B0604020202020204" pitchFamily="34" charset="0"/>
                <a:sym typeface="+mn-ea"/>
              </a:rPr>
              <a:t>+</a:t>
            </a:r>
            <a:r>
              <a:rPr lang="zh-CN" altLang="en-US" sz="3200" b="1">
                <a:latin typeface="Arial" panose="020B0604020202020204" pitchFamily="34" charset="0"/>
                <a:cs typeface="Arial" panose="020B0604020202020204" pitchFamily="34" charset="0"/>
                <a:sym typeface="+mn-ea"/>
              </a:rPr>
              <a:t>主语</a:t>
            </a:r>
            <a:r>
              <a:rPr lang="en-US" altLang="zh-CN" sz="3200" b="1">
                <a:latin typeface="Arial" panose="020B0604020202020204" pitchFamily="34" charset="0"/>
                <a:cs typeface="Arial" panose="020B0604020202020204" pitchFamily="34" charset="0"/>
                <a:sym typeface="+mn-ea"/>
              </a:rPr>
              <a:t>+...</a:t>
            </a:r>
            <a:endParaRPr lang="en-US" altLang="zh-CN" sz="3200" b="1">
              <a:latin typeface="Arial" panose="020B0604020202020204" pitchFamily="34" charset="0"/>
              <a:cs typeface="Arial" panose="020B0604020202020204" pitchFamily="34" charset="0"/>
              <a:sym typeface="+mn-ea"/>
            </a:endParaRPr>
          </a:p>
        </p:txBody>
      </p:sp>
      <p:sp>
        <p:nvSpPr>
          <p:cNvPr id="4" name="文本框 3"/>
          <p:cNvSpPr txBox="1"/>
          <p:nvPr/>
        </p:nvSpPr>
        <p:spPr>
          <a:xfrm>
            <a:off x="1932305" y="3190875"/>
            <a:ext cx="5643245" cy="521970"/>
          </a:xfrm>
          <a:prstGeom prst="rect">
            <a:avLst/>
          </a:prstGeom>
          <a:noFill/>
        </p:spPr>
        <p:txBody>
          <a:bodyPr wrap="square" rtlCol="0">
            <a:spAutoFit/>
          </a:bodyPr>
          <a:p>
            <a:r>
              <a:rPr lang="en-US" altLang="zh-CN" sz="2800">
                <a:solidFill>
                  <a:srgbClr val="7030A0"/>
                </a:solidFill>
                <a:latin typeface="Arial" panose="020B0604020202020204" pitchFamily="34" charset="0"/>
                <a:cs typeface="Arial" panose="020B0604020202020204" pitchFamily="34" charset="0"/>
              </a:rPr>
              <a:t>They can’t sing English songs.</a:t>
            </a:r>
            <a:endParaRPr lang="en-US" altLang="zh-CN" sz="2800">
              <a:solidFill>
                <a:srgbClr val="7030A0"/>
              </a:solidFill>
              <a:latin typeface="Arial" panose="020B0604020202020204" pitchFamily="34" charset="0"/>
              <a:cs typeface="Arial" panose="020B0604020202020204" pitchFamily="34" charset="0"/>
            </a:endParaRPr>
          </a:p>
        </p:txBody>
      </p:sp>
      <p:sp>
        <p:nvSpPr>
          <p:cNvPr id="5" name="文本框 4"/>
          <p:cNvSpPr txBox="1"/>
          <p:nvPr/>
        </p:nvSpPr>
        <p:spPr>
          <a:xfrm>
            <a:off x="2662555" y="3606800"/>
            <a:ext cx="5643245" cy="521970"/>
          </a:xfrm>
          <a:prstGeom prst="rect">
            <a:avLst/>
          </a:prstGeom>
          <a:noFill/>
        </p:spPr>
        <p:txBody>
          <a:bodyPr wrap="square" rtlCol="0">
            <a:spAutoFit/>
          </a:bodyPr>
          <a:p>
            <a:r>
              <a:rPr lang="en-US" altLang="zh-CN" sz="2800">
                <a:solidFill>
                  <a:srgbClr val="7030A0"/>
                </a:solidFill>
                <a:latin typeface="Arial" panose="020B0604020202020204" pitchFamily="34" charset="0"/>
                <a:cs typeface="Arial" panose="020B0604020202020204" pitchFamily="34" charset="0"/>
                <a:sym typeface="+mn-ea"/>
              </a:rPr>
              <a:t>Can they sing English songs?</a:t>
            </a:r>
            <a:endParaRPr lang="en-US" altLang="zh-CN" sz="2800">
              <a:solidFill>
                <a:srgbClr val="7030A0"/>
              </a:solidFill>
              <a:latin typeface="Arial" panose="020B0604020202020204" pitchFamily="34" charset="0"/>
              <a:cs typeface="Arial" panose="020B0604020202020204" pitchFamily="34" charset="0"/>
            </a:endParaRPr>
          </a:p>
        </p:txBody>
      </p:sp>
      <p:sp>
        <p:nvSpPr>
          <p:cNvPr id="6" name="文本框 5"/>
          <p:cNvSpPr txBox="1"/>
          <p:nvPr/>
        </p:nvSpPr>
        <p:spPr>
          <a:xfrm>
            <a:off x="2427605" y="4128770"/>
            <a:ext cx="780859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Yes, </a:t>
            </a:r>
            <a:r>
              <a:rPr lang="en-US" altLang="zh-CN" sz="2800">
                <a:solidFill>
                  <a:srgbClr val="7030A0"/>
                </a:solidFill>
                <a:latin typeface="Arial" panose="020B0604020202020204" pitchFamily="34" charset="0"/>
                <a:cs typeface="Arial" panose="020B0604020202020204" pitchFamily="34" charset="0"/>
              </a:rPr>
              <a:t>they</a:t>
            </a:r>
            <a:r>
              <a:rPr lang="en-US" altLang="zh-CN" sz="2800">
                <a:solidFill>
                  <a:srgbClr val="7030A0"/>
                </a:solidFill>
                <a:latin typeface="Arial" panose="020B0604020202020204" pitchFamily="34" charset="0"/>
                <a:cs typeface="Arial" panose="020B0604020202020204" pitchFamily="34" charset="0"/>
              </a:rPr>
              <a:t> </a:t>
            </a:r>
            <a:r>
              <a:rPr lang="en-US" altLang="zh-CN" sz="2800">
                <a:solidFill>
                  <a:srgbClr val="FF0000"/>
                </a:solidFill>
                <a:latin typeface="Arial" panose="020B0604020202020204" pitchFamily="34" charset="0"/>
                <a:cs typeface="Arial" panose="020B0604020202020204" pitchFamily="34" charset="0"/>
              </a:rPr>
              <a:t>can</a:t>
            </a:r>
            <a:r>
              <a:rPr lang="en-US" altLang="zh-CN" sz="2800">
                <a:solidFill>
                  <a:srgbClr val="7030A0"/>
                </a:solidFill>
                <a:latin typeface="Arial" panose="020B0604020202020204" pitchFamily="34" charset="0"/>
                <a:cs typeface="Arial" panose="020B0604020202020204" pitchFamily="34" charset="0"/>
              </a:rPr>
              <a:t>.                           </a:t>
            </a:r>
            <a:r>
              <a:rPr lang="en-US" altLang="zh-CN" sz="2800">
                <a:solidFill>
                  <a:srgbClr val="FF0000"/>
                </a:solidFill>
                <a:latin typeface="Arial" panose="020B0604020202020204" pitchFamily="34" charset="0"/>
                <a:cs typeface="Arial" panose="020B0604020202020204" pitchFamily="34" charset="0"/>
              </a:rPr>
              <a:t> No,</a:t>
            </a:r>
            <a:r>
              <a:rPr lang="en-US" altLang="zh-CN" sz="2800">
                <a:solidFill>
                  <a:srgbClr val="7030A0"/>
                </a:solidFill>
                <a:latin typeface="Arial" panose="020B0604020202020204" pitchFamily="34" charset="0"/>
                <a:cs typeface="Arial" panose="020B0604020202020204" pitchFamily="34" charset="0"/>
              </a:rPr>
              <a:t> they</a:t>
            </a:r>
            <a:r>
              <a:rPr lang="en-US" altLang="zh-CN" sz="2800">
                <a:solidFill>
                  <a:srgbClr val="FF0000"/>
                </a:solidFill>
                <a:latin typeface="Arial" panose="020B0604020202020204" pitchFamily="34" charset="0"/>
                <a:cs typeface="Arial" panose="020B0604020202020204" pitchFamily="34" charset="0"/>
              </a:rPr>
              <a:t> can’t</a:t>
            </a:r>
            <a:endParaRPr lang="en-US" altLang="zh-CN" sz="28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7040" y="1050290"/>
            <a:ext cx="10721975" cy="5777230"/>
          </a:xfrm>
          <a:prstGeom prst="rect">
            <a:avLst/>
          </a:prstGeom>
          <a:noFill/>
        </p:spPr>
        <p:txBody>
          <a:bodyPr wrap="square" rtlCol="0" anchor="t">
            <a:spAutoFit/>
          </a:bodyPr>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2. The sock has a big hole in it.</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否定句</a:t>
            </a:r>
            <a:r>
              <a:rPr kumimoji="1" lang="en-US" altLang="zh-CN"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 </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____________________________________</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一般疑问句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肯定回答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否定回答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3 . Mr.Li and Mary watch TV at night.</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否定句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_________________________________________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一般疑问句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   肯定回答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否定回答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5. The boy does some housework at home.</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否定句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_________________________________________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一般疑问句</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algn="l">
              <a:lnSpc>
                <a:spcPct val="110000"/>
              </a:lnSpc>
              <a:spcBef>
                <a:spcPts val="0"/>
              </a:spcBef>
              <a:spcAft>
                <a:spcPts val="0"/>
              </a:spcAft>
              <a:buClrTx/>
              <a:buSzTx/>
              <a:buFontTx/>
            </a:pP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肯定回答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a:t>
            </a:r>
            <a:r>
              <a:rPr kumimoji="1" lang="zh-CN" altLang="en-US" sz="2800" b="1" noProof="0">
                <a:ln>
                  <a:noFill/>
                </a:ln>
                <a:effectLst/>
                <a:uLnTx/>
                <a:uFillTx/>
                <a:latin typeface="微软雅黑" panose="020B0503020204020204" charset="-122"/>
                <a:ea typeface="微软雅黑" panose="020B0503020204020204" charset="-122"/>
                <a:cs typeface="微软雅黑" panose="020B0503020204020204" charset="-122"/>
                <a:sym typeface="+mn-ea"/>
              </a:rPr>
              <a:t>否定回答</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_________________</a:t>
            </a:r>
            <a:endParaRPr lang="zh-CN" altLang="en-US"/>
          </a:p>
        </p:txBody>
      </p:sp>
      <p:sp>
        <p:nvSpPr>
          <p:cNvPr id="9" name="文本框 8"/>
          <p:cNvSpPr txBox="1"/>
          <p:nvPr/>
        </p:nvSpPr>
        <p:spPr>
          <a:xfrm>
            <a:off x="0" y="103505"/>
            <a:ext cx="6557010" cy="583565"/>
          </a:xfrm>
          <a:prstGeom prst="rect">
            <a:avLst/>
          </a:prstGeom>
          <a:noFill/>
        </p:spPr>
        <p:txBody>
          <a:bodyPr wrap="square" rtlCol="0">
            <a:spAutoFit/>
          </a:bodyPr>
          <a:p>
            <a:pPr algn="l"/>
            <a:r>
              <a:rPr lang="zh-CN" altLang="en-US" sz="3200" b="1">
                <a:latin typeface="Arial" panose="020B0604020202020204" pitchFamily="34" charset="0"/>
                <a:cs typeface="Arial" panose="020B0604020202020204" pitchFamily="34" charset="0"/>
                <a:sym typeface="+mn-ea"/>
              </a:rPr>
              <a:t>三、</a:t>
            </a:r>
            <a:r>
              <a:rPr lang="zh-CN" altLang="en-US" sz="3200" b="1">
                <a:latin typeface="Arial" panose="020B0604020202020204" pitchFamily="34" charset="0"/>
                <a:cs typeface="Arial" panose="020B0604020202020204" pitchFamily="34" charset="0"/>
                <a:sym typeface="+mn-ea"/>
              </a:rPr>
              <a:t>实义动词的一般疑问句</a:t>
            </a:r>
            <a:endParaRPr lang="zh-CN" altLang="en-US" sz="3200" b="1">
              <a:latin typeface="Arial" panose="020B0604020202020204" pitchFamily="34" charset="0"/>
              <a:cs typeface="Arial" panose="020B0604020202020204" pitchFamily="34" charset="0"/>
              <a:sym typeface="+mn-ea"/>
            </a:endParaRPr>
          </a:p>
        </p:txBody>
      </p:sp>
      <p:sp>
        <p:nvSpPr>
          <p:cNvPr id="7" name="文本框 6"/>
          <p:cNvSpPr txBox="1"/>
          <p:nvPr/>
        </p:nvSpPr>
        <p:spPr>
          <a:xfrm>
            <a:off x="781050" y="528320"/>
            <a:ext cx="10048240" cy="583565"/>
          </a:xfrm>
          <a:prstGeom prst="rect">
            <a:avLst/>
          </a:prstGeom>
          <a:noFill/>
        </p:spPr>
        <p:txBody>
          <a:bodyPr wrap="square" rtlCol="0">
            <a:spAutoFit/>
          </a:bodyPr>
          <a:p>
            <a:pPr algn="l"/>
            <a:r>
              <a:rPr lang="zh-CN" altLang="en-US" sz="3200" b="1">
                <a:latin typeface="Arial" panose="020B0604020202020204" pitchFamily="34" charset="0"/>
                <a:cs typeface="Arial" panose="020B0604020202020204" pitchFamily="34" charset="0"/>
                <a:sym typeface="+mn-ea"/>
              </a:rPr>
              <a:t>结构：</a:t>
            </a:r>
            <a:r>
              <a:rPr lang="en-US" altLang="zh-CN" sz="3200" b="1">
                <a:latin typeface="Arial" panose="020B0604020202020204" pitchFamily="34" charset="0"/>
                <a:cs typeface="Arial" panose="020B0604020202020204" pitchFamily="34" charset="0"/>
                <a:sym typeface="+mn-ea"/>
              </a:rPr>
              <a:t>Do/does /</a:t>
            </a:r>
            <a:r>
              <a:rPr lang="en-US" altLang="zh-CN" sz="3200" b="1">
                <a:latin typeface="Arial" panose="020B0604020202020204" pitchFamily="34" charset="0"/>
                <a:cs typeface="Arial" panose="020B0604020202020204" pitchFamily="34" charset="0"/>
                <a:sym typeface="+mn-ea"/>
              </a:rPr>
              <a:t>Did/have/has+</a:t>
            </a:r>
            <a:r>
              <a:rPr lang="zh-CN" altLang="en-US" sz="3200" b="1">
                <a:latin typeface="Arial" panose="020B0604020202020204" pitchFamily="34" charset="0"/>
                <a:cs typeface="Arial" panose="020B0604020202020204" pitchFamily="34" charset="0"/>
                <a:sym typeface="+mn-ea"/>
              </a:rPr>
              <a:t>主语</a:t>
            </a:r>
            <a:r>
              <a:rPr lang="en-US" altLang="zh-CN" sz="3200" b="1">
                <a:latin typeface="Arial" panose="020B0604020202020204" pitchFamily="34" charset="0"/>
                <a:cs typeface="Arial" panose="020B0604020202020204" pitchFamily="34" charset="0"/>
                <a:sym typeface="+mn-ea"/>
              </a:rPr>
              <a:t>+...</a:t>
            </a:r>
            <a:endParaRPr lang="en-US" altLang="zh-CN" sz="3200" b="1">
              <a:latin typeface="Arial" panose="020B0604020202020204" pitchFamily="34" charset="0"/>
              <a:cs typeface="Arial" panose="020B0604020202020204" pitchFamily="34" charset="0"/>
              <a:sym typeface="+mn-ea"/>
            </a:endParaRPr>
          </a:p>
        </p:txBody>
      </p:sp>
      <p:sp>
        <p:nvSpPr>
          <p:cNvPr id="12" name="文本框 11"/>
          <p:cNvSpPr txBox="1"/>
          <p:nvPr/>
        </p:nvSpPr>
        <p:spPr>
          <a:xfrm>
            <a:off x="2122805" y="1539875"/>
            <a:ext cx="8548370" cy="521970"/>
          </a:xfrm>
          <a:prstGeom prst="rect">
            <a:avLst/>
          </a:prstGeom>
          <a:noFill/>
        </p:spPr>
        <p:txBody>
          <a:bodyPr wrap="square" rtlCol="0">
            <a:spAutoFit/>
          </a:bodyPr>
          <a:p>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The sock </a:t>
            </a:r>
            <a:r>
              <a:rPr kumimoji="1" lang="en-US" altLang="zh-CN" sz="2800" noProof="0">
                <a:ln>
                  <a:noFill/>
                </a:ln>
                <a:solidFill>
                  <a:srgbClr val="FF0000"/>
                </a:solidFill>
                <a:effectLst/>
                <a:uLnTx/>
                <a:uFillTx/>
                <a:latin typeface="Arial" panose="020B0604020202020204" pitchFamily="34" charset="0"/>
                <a:ea typeface="幼圆" panose="02010509060101010101" charset="-122"/>
                <a:cs typeface="Arial" panose="020B0604020202020204" pitchFamily="34" charset="0"/>
                <a:sym typeface="+mn-ea"/>
              </a:rPr>
              <a:t>doesn’t have</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a big hole in it.</a:t>
            </a:r>
            <a:endParaRPr lang="en-US" altLang="zh-CN" sz="2800">
              <a:solidFill>
                <a:srgbClr val="7030A0"/>
              </a:solidFill>
              <a:latin typeface="Arial" panose="020B0604020202020204" pitchFamily="34" charset="0"/>
              <a:cs typeface="Arial" panose="020B0604020202020204" pitchFamily="34" charset="0"/>
            </a:endParaRPr>
          </a:p>
        </p:txBody>
      </p:sp>
      <p:sp>
        <p:nvSpPr>
          <p:cNvPr id="13" name="文本框 12"/>
          <p:cNvSpPr txBox="1"/>
          <p:nvPr/>
        </p:nvSpPr>
        <p:spPr>
          <a:xfrm>
            <a:off x="2853055" y="1955800"/>
            <a:ext cx="626173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Does</a:t>
            </a:r>
            <a:r>
              <a:rPr lang="en-US" altLang="zh-CN" sz="2800">
                <a:solidFill>
                  <a:schemeClr val="tx1"/>
                </a:solidFill>
                <a:latin typeface="Arial" panose="020B0604020202020204" pitchFamily="34" charset="0"/>
                <a:cs typeface="Arial" panose="020B0604020202020204" pitchFamily="34" charset="0"/>
              </a:rPr>
              <a:t> the sock have a big hole in it?</a:t>
            </a:r>
            <a:endParaRPr lang="en-US" altLang="zh-CN" sz="2800">
              <a:solidFill>
                <a:schemeClr val="tx1"/>
              </a:solidFill>
              <a:latin typeface="Arial" panose="020B0604020202020204" pitchFamily="34" charset="0"/>
              <a:cs typeface="Arial" panose="020B0604020202020204" pitchFamily="34" charset="0"/>
            </a:endParaRPr>
          </a:p>
        </p:txBody>
      </p:sp>
      <p:sp>
        <p:nvSpPr>
          <p:cNvPr id="14" name="文本框 13"/>
          <p:cNvSpPr txBox="1"/>
          <p:nvPr/>
        </p:nvSpPr>
        <p:spPr>
          <a:xfrm>
            <a:off x="2618105" y="2477770"/>
            <a:ext cx="1079817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Yes, </a:t>
            </a:r>
            <a:r>
              <a:rPr lang="en-US" altLang="zh-CN" sz="2800">
                <a:solidFill>
                  <a:srgbClr val="7030A0"/>
                </a:solidFill>
                <a:latin typeface="Arial" panose="020B0604020202020204" pitchFamily="34" charset="0"/>
                <a:cs typeface="Arial" panose="020B0604020202020204" pitchFamily="34" charset="0"/>
              </a:rPr>
              <a:t>it</a:t>
            </a:r>
            <a:r>
              <a:rPr lang="en-US" altLang="zh-CN" sz="2800">
                <a:solidFill>
                  <a:srgbClr val="FF0000"/>
                </a:solidFill>
                <a:latin typeface="Arial" panose="020B0604020202020204" pitchFamily="34" charset="0"/>
                <a:cs typeface="Arial" panose="020B0604020202020204" pitchFamily="34" charset="0"/>
              </a:rPr>
              <a:t> does</a:t>
            </a:r>
            <a:r>
              <a:rPr lang="en-US" altLang="zh-CN" sz="2800">
                <a:solidFill>
                  <a:srgbClr val="7030A0"/>
                </a:solidFill>
                <a:latin typeface="Arial" panose="020B0604020202020204" pitchFamily="34" charset="0"/>
                <a:cs typeface="Arial" panose="020B0604020202020204" pitchFamily="34" charset="0"/>
              </a:rPr>
              <a:t>.                              </a:t>
            </a:r>
            <a:r>
              <a:rPr lang="en-US" altLang="zh-CN" sz="2800">
                <a:solidFill>
                  <a:srgbClr val="FF0000"/>
                </a:solidFill>
                <a:latin typeface="Arial" panose="020B0604020202020204" pitchFamily="34" charset="0"/>
                <a:cs typeface="Arial" panose="020B0604020202020204" pitchFamily="34" charset="0"/>
              </a:rPr>
              <a:t> No,</a:t>
            </a:r>
            <a:r>
              <a:rPr lang="en-US" altLang="zh-CN" sz="2800">
                <a:solidFill>
                  <a:srgbClr val="7030A0"/>
                </a:solidFill>
                <a:latin typeface="Arial" panose="020B0604020202020204" pitchFamily="34" charset="0"/>
                <a:cs typeface="Arial" panose="020B0604020202020204" pitchFamily="34" charset="0"/>
              </a:rPr>
              <a:t> it </a:t>
            </a:r>
            <a:r>
              <a:rPr lang="en-US" altLang="zh-CN" sz="2800">
                <a:solidFill>
                  <a:srgbClr val="FF0000"/>
                </a:solidFill>
                <a:latin typeface="Arial" panose="020B0604020202020204" pitchFamily="34" charset="0"/>
                <a:cs typeface="Arial" panose="020B0604020202020204" pitchFamily="34" charset="0"/>
              </a:rPr>
              <a:t>doesn't.</a:t>
            </a:r>
            <a:endParaRPr lang="en-US" altLang="zh-CN" sz="2800">
              <a:solidFill>
                <a:srgbClr val="FF0000"/>
              </a:solidFill>
              <a:latin typeface="Arial" panose="020B0604020202020204" pitchFamily="34" charset="0"/>
              <a:cs typeface="Arial" panose="020B0604020202020204" pitchFamily="34" charset="0"/>
            </a:endParaRPr>
          </a:p>
        </p:txBody>
      </p:sp>
      <p:sp>
        <p:nvSpPr>
          <p:cNvPr id="19" name="文本框 18"/>
          <p:cNvSpPr txBox="1"/>
          <p:nvPr/>
        </p:nvSpPr>
        <p:spPr>
          <a:xfrm>
            <a:off x="2122805" y="3415665"/>
            <a:ext cx="10068560" cy="521970"/>
          </a:xfrm>
          <a:prstGeom prst="rect">
            <a:avLst/>
          </a:prstGeom>
          <a:noFill/>
        </p:spPr>
        <p:txBody>
          <a:bodyPr wrap="square" rtlCol="0">
            <a:spAutoFit/>
          </a:bodyPr>
          <a:p>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Mr.Li and Mary </a:t>
            </a:r>
            <a:r>
              <a:rPr kumimoji="1" lang="en-US" altLang="zh-CN" sz="2800" noProof="0">
                <a:ln>
                  <a:noFill/>
                </a:ln>
                <a:solidFill>
                  <a:srgbClr val="FF0000"/>
                </a:solidFill>
                <a:effectLst/>
                <a:uLnTx/>
                <a:uFillTx/>
                <a:latin typeface="Arial" panose="020B0604020202020204" pitchFamily="34" charset="0"/>
                <a:ea typeface="幼圆" panose="02010509060101010101" charset="-122"/>
                <a:cs typeface="Arial" panose="020B0604020202020204" pitchFamily="34" charset="0"/>
                <a:sym typeface="+mn-ea"/>
              </a:rPr>
              <a:t>don’</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t watch TV at night.</a:t>
            </a:r>
            <a:endParaRPr lang="en-US" altLang="zh-CN" sz="2800">
              <a:solidFill>
                <a:srgbClr val="7030A0"/>
              </a:solidFill>
              <a:latin typeface="Arial" panose="020B0604020202020204" pitchFamily="34" charset="0"/>
              <a:cs typeface="Arial" panose="020B0604020202020204" pitchFamily="34" charset="0"/>
            </a:endParaRPr>
          </a:p>
        </p:txBody>
      </p:sp>
      <p:sp>
        <p:nvSpPr>
          <p:cNvPr id="20" name="文本框 19"/>
          <p:cNvSpPr txBox="1"/>
          <p:nvPr/>
        </p:nvSpPr>
        <p:spPr>
          <a:xfrm>
            <a:off x="2618105" y="3937635"/>
            <a:ext cx="10068560" cy="521970"/>
          </a:xfrm>
          <a:prstGeom prst="rect">
            <a:avLst/>
          </a:prstGeom>
          <a:noFill/>
        </p:spPr>
        <p:txBody>
          <a:bodyPr wrap="square" rtlCol="0">
            <a:spAutoFit/>
          </a:bodyPr>
          <a:p>
            <a:r>
              <a:rPr kumimoji="1" lang="en-US" altLang="zh-CN" sz="2800" noProof="0">
                <a:ln>
                  <a:noFill/>
                </a:ln>
                <a:solidFill>
                  <a:srgbClr val="FF0000"/>
                </a:solidFill>
                <a:effectLst/>
                <a:uLnTx/>
                <a:uFillTx/>
                <a:latin typeface="Arial" panose="020B0604020202020204" pitchFamily="34" charset="0"/>
                <a:ea typeface="幼圆" panose="02010509060101010101" charset="-122"/>
                <a:cs typeface="Arial" panose="020B0604020202020204" pitchFamily="34" charset="0"/>
                <a:sym typeface="+mn-ea"/>
              </a:rPr>
              <a:t> Do</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Mr.Li and Mary  watch TV at night?</a:t>
            </a:r>
            <a:endParaRPr lang="en-US" altLang="zh-CN" sz="2800">
              <a:solidFill>
                <a:srgbClr val="7030A0"/>
              </a:solidFill>
              <a:latin typeface="Arial" panose="020B0604020202020204" pitchFamily="34" charset="0"/>
              <a:cs typeface="Arial" panose="020B0604020202020204" pitchFamily="34" charset="0"/>
            </a:endParaRPr>
          </a:p>
        </p:txBody>
      </p:sp>
      <p:sp>
        <p:nvSpPr>
          <p:cNvPr id="21" name="文本框 20"/>
          <p:cNvSpPr txBox="1"/>
          <p:nvPr/>
        </p:nvSpPr>
        <p:spPr>
          <a:xfrm>
            <a:off x="2412365" y="4351020"/>
            <a:ext cx="1079817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Yes, </a:t>
            </a:r>
            <a:r>
              <a:rPr lang="en-US" altLang="zh-CN" sz="2800">
                <a:solidFill>
                  <a:srgbClr val="7030A0"/>
                </a:solidFill>
                <a:latin typeface="Arial" panose="020B0604020202020204" pitchFamily="34" charset="0"/>
                <a:cs typeface="Arial" panose="020B0604020202020204" pitchFamily="34" charset="0"/>
              </a:rPr>
              <a:t>they do</a:t>
            </a:r>
            <a:r>
              <a:rPr lang="en-US" altLang="zh-CN" sz="2800">
                <a:solidFill>
                  <a:srgbClr val="7030A0"/>
                </a:solidFill>
                <a:latin typeface="Arial" panose="020B0604020202020204" pitchFamily="34" charset="0"/>
                <a:cs typeface="Arial" panose="020B0604020202020204" pitchFamily="34" charset="0"/>
              </a:rPr>
              <a:t>.                              </a:t>
            </a:r>
            <a:r>
              <a:rPr lang="en-US" altLang="zh-CN" sz="2800">
                <a:solidFill>
                  <a:srgbClr val="FF0000"/>
                </a:solidFill>
                <a:latin typeface="Arial" panose="020B0604020202020204" pitchFamily="34" charset="0"/>
                <a:cs typeface="Arial" panose="020B0604020202020204" pitchFamily="34" charset="0"/>
              </a:rPr>
              <a:t> No,</a:t>
            </a:r>
            <a:r>
              <a:rPr lang="en-US" altLang="zh-CN" sz="2800">
                <a:solidFill>
                  <a:srgbClr val="7030A0"/>
                </a:solidFill>
                <a:latin typeface="Arial" panose="020B0604020202020204" pitchFamily="34" charset="0"/>
                <a:cs typeface="Arial" panose="020B0604020202020204" pitchFamily="34" charset="0"/>
              </a:rPr>
              <a:t> they don’t</a:t>
            </a:r>
            <a:r>
              <a:rPr lang="en-US" altLang="zh-CN" sz="2800">
                <a:solidFill>
                  <a:srgbClr val="FF0000"/>
                </a:solidFill>
                <a:latin typeface="Arial" panose="020B0604020202020204" pitchFamily="34" charset="0"/>
                <a:cs typeface="Arial" panose="020B0604020202020204" pitchFamily="34" charset="0"/>
              </a:rPr>
              <a:t>.</a:t>
            </a:r>
            <a:endParaRPr lang="en-US" altLang="zh-CN" sz="2800">
              <a:solidFill>
                <a:srgbClr val="FF0000"/>
              </a:solidFill>
              <a:latin typeface="Arial" panose="020B0604020202020204" pitchFamily="34" charset="0"/>
              <a:cs typeface="Arial" panose="020B0604020202020204" pitchFamily="34" charset="0"/>
            </a:endParaRPr>
          </a:p>
        </p:txBody>
      </p:sp>
      <p:sp>
        <p:nvSpPr>
          <p:cNvPr id="22" name="文本框 21"/>
          <p:cNvSpPr txBox="1"/>
          <p:nvPr/>
        </p:nvSpPr>
        <p:spPr>
          <a:xfrm>
            <a:off x="2249805" y="5288915"/>
            <a:ext cx="10068560" cy="521970"/>
          </a:xfrm>
          <a:prstGeom prst="rect">
            <a:avLst/>
          </a:prstGeom>
          <a:noFill/>
        </p:spPr>
        <p:txBody>
          <a:bodyPr wrap="square" rtlCol="0">
            <a:spAutoFit/>
          </a:bodyPr>
          <a:p>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The boy </a:t>
            </a:r>
            <a:r>
              <a:rPr kumimoji="1" lang="en-US" altLang="zh-CN" sz="2800" noProof="0">
                <a:ln>
                  <a:noFill/>
                </a:ln>
                <a:solidFill>
                  <a:srgbClr val="FF0000"/>
                </a:solidFill>
                <a:effectLst/>
                <a:uLnTx/>
                <a:uFillTx/>
                <a:latin typeface="Arial" panose="020B0604020202020204" pitchFamily="34" charset="0"/>
                <a:ea typeface="幼圆" panose="02010509060101010101" charset="-122"/>
                <a:cs typeface="Arial" panose="020B0604020202020204" pitchFamily="34" charset="0"/>
                <a:sym typeface="+mn-ea"/>
              </a:rPr>
              <a:t>doesn’t do </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any </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 housework at home</a:t>
            </a:r>
            <a:endParaRPr lang="en-US" altLang="zh-CN" sz="2800">
              <a:solidFill>
                <a:srgbClr val="7030A0"/>
              </a:solidFill>
              <a:latin typeface="Arial" panose="020B0604020202020204" pitchFamily="34" charset="0"/>
              <a:cs typeface="Arial" panose="020B0604020202020204" pitchFamily="34" charset="0"/>
            </a:endParaRPr>
          </a:p>
        </p:txBody>
      </p:sp>
      <p:sp>
        <p:nvSpPr>
          <p:cNvPr id="23" name="文本框 22"/>
          <p:cNvSpPr txBox="1"/>
          <p:nvPr/>
        </p:nvSpPr>
        <p:spPr>
          <a:xfrm>
            <a:off x="2745105" y="5810885"/>
            <a:ext cx="10068560" cy="521970"/>
          </a:xfrm>
          <a:prstGeom prst="rect">
            <a:avLst/>
          </a:prstGeom>
          <a:noFill/>
        </p:spPr>
        <p:txBody>
          <a:bodyPr wrap="square" rtlCol="0">
            <a:spAutoFit/>
          </a:bodyPr>
          <a:p>
            <a:r>
              <a:rPr kumimoji="1" lang="en-US" altLang="zh-CN" sz="2800" noProof="0">
                <a:ln>
                  <a:noFill/>
                </a:ln>
                <a:solidFill>
                  <a:srgbClr val="FF0000"/>
                </a:solidFill>
                <a:effectLst/>
                <a:uLnTx/>
                <a:uFillTx/>
                <a:latin typeface="Arial" panose="020B0604020202020204" pitchFamily="34" charset="0"/>
                <a:ea typeface="幼圆" panose="02010509060101010101" charset="-122"/>
                <a:cs typeface="Arial" panose="020B0604020202020204" pitchFamily="34" charset="0"/>
                <a:sym typeface="+mn-ea"/>
              </a:rPr>
              <a:t> Does </a:t>
            </a:r>
            <a:r>
              <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rPr>
              <a:t>the boy do any housework</a:t>
            </a:r>
            <a:r>
              <a:rPr kumimoji="1" lang="en-US" altLang="zh-CN" sz="2800" noProof="0">
                <a:ln>
                  <a:noFill/>
                </a:ln>
                <a:effectLst/>
                <a:uLnTx/>
                <a:uFillTx/>
                <a:latin typeface="Arial" panose="020B0604020202020204" pitchFamily="34" charset="0"/>
                <a:ea typeface="幼圆" panose="02010509060101010101" charset="-122"/>
                <a:cs typeface="Arial" panose="020B0604020202020204" pitchFamily="34" charset="0"/>
                <a:sym typeface="+mn-ea"/>
              </a:rPr>
              <a:t>?</a:t>
            </a:r>
            <a:endParaRPr lang="en-US" altLang="zh-CN" sz="2800">
              <a:solidFill>
                <a:srgbClr val="7030A0"/>
              </a:solidFill>
              <a:latin typeface="Arial" panose="020B0604020202020204" pitchFamily="34" charset="0"/>
              <a:cs typeface="Arial" panose="020B0604020202020204" pitchFamily="34" charset="0"/>
            </a:endParaRPr>
          </a:p>
        </p:txBody>
      </p:sp>
      <p:sp>
        <p:nvSpPr>
          <p:cNvPr id="24" name="文本框 23"/>
          <p:cNvSpPr txBox="1"/>
          <p:nvPr/>
        </p:nvSpPr>
        <p:spPr>
          <a:xfrm>
            <a:off x="2539365" y="6224270"/>
            <a:ext cx="1079817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Yes,</a:t>
            </a:r>
            <a:r>
              <a:rPr lang="en-US" altLang="zh-CN" sz="2800">
                <a:solidFill>
                  <a:schemeClr val="tx1"/>
                </a:solidFill>
                <a:latin typeface="Arial" panose="020B0604020202020204" pitchFamily="34" charset="0"/>
                <a:cs typeface="Arial" panose="020B0604020202020204" pitchFamily="34" charset="0"/>
              </a:rPr>
              <a:t>he</a:t>
            </a:r>
            <a:r>
              <a:rPr lang="en-US" altLang="zh-CN" sz="2800">
                <a:solidFill>
                  <a:srgbClr val="7030A0"/>
                </a:solidFill>
                <a:latin typeface="Arial" panose="020B0604020202020204" pitchFamily="34" charset="0"/>
                <a:cs typeface="Arial" panose="020B0604020202020204" pitchFamily="34" charset="0"/>
              </a:rPr>
              <a:t> does.                              </a:t>
            </a:r>
            <a:r>
              <a:rPr lang="en-US" altLang="zh-CN" sz="2800">
                <a:solidFill>
                  <a:srgbClr val="FF0000"/>
                </a:solidFill>
                <a:latin typeface="Arial" panose="020B0604020202020204" pitchFamily="34" charset="0"/>
                <a:cs typeface="Arial" panose="020B0604020202020204" pitchFamily="34" charset="0"/>
              </a:rPr>
              <a:t> No,</a:t>
            </a:r>
            <a:r>
              <a:rPr lang="en-US" altLang="zh-CN" sz="2800">
                <a:solidFill>
                  <a:srgbClr val="7030A0"/>
                </a:solidFill>
                <a:latin typeface="Arial" panose="020B0604020202020204" pitchFamily="34" charset="0"/>
                <a:cs typeface="Arial" panose="020B0604020202020204" pitchFamily="34" charset="0"/>
              </a:rPr>
              <a:t> he doesn’t</a:t>
            </a:r>
            <a:r>
              <a:rPr lang="en-US" altLang="zh-CN" sz="2800">
                <a:solidFill>
                  <a:srgbClr val="FF0000"/>
                </a:solidFill>
                <a:latin typeface="Arial" panose="020B0604020202020204" pitchFamily="34" charset="0"/>
                <a:cs typeface="Arial" panose="020B0604020202020204" pitchFamily="34" charset="0"/>
              </a:rPr>
              <a:t>.</a:t>
            </a:r>
            <a:endParaRPr lang="en-US" altLang="zh-CN" sz="28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from="(-#ppt_w/2)" to="(#ppt_x)" calcmode="lin" valueType="num">
                                      <p:cBhvr>
                                        <p:cTn id="11" dur="300" fill="hold">
                                          <p:stCondLst>
                                            <p:cond delay="0"/>
                                          </p:stCondLst>
                                        </p:cTn>
                                        <p:tgtEl>
                                          <p:spTgt spid="12"/>
                                        </p:tgtEl>
                                        <p:attrNameLst>
                                          <p:attrName>ppt_x</p:attrName>
                                        </p:attrNameLst>
                                      </p:cBhvr>
                                    </p:anim>
                                    <p:anim from="0" to="-1.0" calcmode="lin" valueType="num">
                                      <p:cBhvr>
                                        <p:cTn id="12" dur="100" decel="50000" autoRev="1" fill="hold">
                                          <p:stCondLst>
                                            <p:cond delay="300"/>
                                          </p:stCondLst>
                                        </p:cTn>
                                        <p:tgtEl>
                                          <p:spTgt spid="12"/>
                                        </p:tgtEl>
                                        <p:attrNameLst>
                                          <p:attrName>xshear</p:attrName>
                                        </p:attrNameLst>
                                      </p:cBhvr>
                                    </p:anim>
                                    <p:animScale>
                                      <p:cBhvr>
                                        <p:cTn id="13" dur="100" decel="100000" autoRev="1" fill="hold">
                                          <p:stCondLst>
                                            <p:cond delay="300"/>
                                          </p:stCondLst>
                                        </p:cTn>
                                        <p:tgtEl>
                                          <p:spTgt spid="12"/>
                                        </p:tgtEl>
                                      </p:cBhvr>
                                      <p:from x="100000" y="100000"/>
                                      <p:to x="80000" y="100000"/>
                                    </p:animScale>
                                    <p:anim by="(#ppt_h/3+#ppt_w*0.1)" calcmode="lin" valueType="num">
                                      <p:cBhvr additive="sum">
                                        <p:cTn id="14" dur="100" decel="100000" autoRev="1" fill="hold">
                                          <p:stCondLst>
                                            <p:cond delay="300"/>
                                          </p:stCondLst>
                                        </p:cTn>
                                        <p:tgtEl>
                                          <p:spTgt spid="12"/>
                                        </p:tgtEl>
                                        <p:attrNameLst>
                                          <p:attrName>ppt_x</p:attrName>
                                        </p:attrNameLst>
                                      </p:cBhvr>
                                    </p:anim>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from="(-#ppt_w/2)" to="(#ppt_x)" calcmode="lin" valueType="num">
                                      <p:cBhvr>
                                        <p:cTn id="19" dur="300" fill="hold">
                                          <p:stCondLst>
                                            <p:cond delay="0"/>
                                          </p:stCondLst>
                                        </p:cTn>
                                        <p:tgtEl>
                                          <p:spTgt spid="13"/>
                                        </p:tgtEl>
                                        <p:attrNameLst>
                                          <p:attrName>ppt_x</p:attrName>
                                        </p:attrNameLst>
                                      </p:cBhvr>
                                    </p:anim>
                                    <p:anim from="0" to="-1.0" calcmode="lin" valueType="num">
                                      <p:cBhvr>
                                        <p:cTn id="20" dur="100" decel="50000" autoRev="1" fill="hold">
                                          <p:stCondLst>
                                            <p:cond delay="300"/>
                                          </p:stCondLst>
                                        </p:cTn>
                                        <p:tgtEl>
                                          <p:spTgt spid="13"/>
                                        </p:tgtEl>
                                        <p:attrNameLst>
                                          <p:attrName>xshear</p:attrName>
                                        </p:attrNameLst>
                                      </p:cBhvr>
                                    </p:anim>
                                    <p:animScale>
                                      <p:cBhvr>
                                        <p:cTn id="21" dur="100" decel="100000" autoRev="1" fill="hold">
                                          <p:stCondLst>
                                            <p:cond delay="300"/>
                                          </p:stCondLst>
                                        </p:cTn>
                                        <p:tgtEl>
                                          <p:spTgt spid="13"/>
                                        </p:tgtEl>
                                      </p:cBhvr>
                                      <p:from x="100000" y="100000"/>
                                      <p:to x="80000" y="100000"/>
                                    </p:animScale>
                                    <p:anim by="(#ppt_h/3+#ppt_w*0.1)" calcmode="lin" valueType="num">
                                      <p:cBhvr additive="sum">
                                        <p:cTn id="22" dur="100" decel="100000" autoRev="1" fill="hold">
                                          <p:stCondLst>
                                            <p:cond delay="300"/>
                                          </p:stCondLst>
                                        </p:cTn>
                                        <p:tgtEl>
                                          <p:spTgt spid="13"/>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from="(-#ppt_w/2)" to="(#ppt_x)" calcmode="lin" valueType="num">
                                      <p:cBhvr>
                                        <p:cTn id="27" dur="300" fill="hold">
                                          <p:stCondLst>
                                            <p:cond delay="0"/>
                                          </p:stCondLst>
                                        </p:cTn>
                                        <p:tgtEl>
                                          <p:spTgt spid="14"/>
                                        </p:tgtEl>
                                        <p:attrNameLst>
                                          <p:attrName>ppt_x</p:attrName>
                                        </p:attrNameLst>
                                      </p:cBhvr>
                                    </p:anim>
                                    <p:anim from="0" to="-1.0" calcmode="lin" valueType="num">
                                      <p:cBhvr>
                                        <p:cTn id="28" dur="100" decel="50000" autoRev="1" fill="hold">
                                          <p:stCondLst>
                                            <p:cond delay="300"/>
                                          </p:stCondLst>
                                        </p:cTn>
                                        <p:tgtEl>
                                          <p:spTgt spid="14"/>
                                        </p:tgtEl>
                                        <p:attrNameLst>
                                          <p:attrName>xshear</p:attrName>
                                        </p:attrNameLst>
                                      </p:cBhvr>
                                    </p:anim>
                                    <p:animScale>
                                      <p:cBhvr>
                                        <p:cTn id="29" dur="100" decel="100000" autoRev="1" fill="hold">
                                          <p:stCondLst>
                                            <p:cond delay="300"/>
                                          </p:stCondLst>
                                        </p:cTn>
                                        <p:tgtEl>
                                          <p:spTgt spid="14"/>
                                        </p:tgtEl>
                                      </p:cBhvr>
                                      <p:from x="100000" y="100000"/>
                                      <p:to x="80000" y="100000"/>
                                    </p:animScale>
                                    <p:anim by="(#ppt_h/3+#ppt_w*0.1)" calcmode="lin" valueType="num">
                                      <p:cBhvr additive="sum">
                                        <p:cTn id="30" dur="100" decel="100000" autoRev="1" fill="hold">
                                          <p:stCondLst>
                                            <p:cond delay="300"/>
                                          </p:stCondLst>
                                        </p:cTn>
                                        <p:tgtEl>
                                          <p:spTgt spid="14"/>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from="(-#ppt_w/2)" to="(#ppt_x)" calcmode="lin" valueType="num">
                                      <p:cBhvr>
                                        <p:cTn id="35" dur="300" fill="hold">
                                          <p:stCondLst>
                                            <p:cond delay="0"/>
                                          </p:stCondLst>
                                        </p:cTn>
                                        <p:tgtEl>
                                          <p:spTgt spid="19"/>
                                        </p:tgtEl>
                                        <p:attrNameLst>
                                          <p:attrName>ppt_x</p:attrName>
                                        </p:attrNameLst>
                                      </p:cBhvr>
                                    </p:anim>
                                    <p:anim from="0" to="-1.0" calcmode="lin" valueType="num">
                                      <p:cBhvr>
                                        <p:cTn id="36" dur="100" decel="50000" autoRev="1" fill="hold">
                                          <p:stCondLst>
                                            <p:cond delay="300"/>
                                          </p:stCondLst>
                                        </p:cTn>
                                        <p:tgtEl>
                                          <p:spTgt spid="19"/>
                                        </p:tgtEl>
                                        <p:attrNameLst>
                                          <p:attrName>xshear</p:attrName>
                                        </p:attrNameLst>
                                      </p:cBhvr>
                                    </p:anim>
                                    <p:animScale>
                                      <p:cBhvr>
                                        <p:cTn id="37" dur="100" decel="100000" autoRev="1" fill="hold">
                                          <p:stCondLst>
                                            <p:cond delay="300"/>
                                          </p:stCondLst>
                                        </p:cTn>
                                        <p:tgtEl>
                                          <p:spTgt spid="19"/>
                                        </p:tgtEl>
                                      </p:cBhvr>
                                      <p:from x="100000" y="100000"/>
                                      <p:to x="80000" y="100000"/>
                                    </p:animScale>
                                    <p:anim by="(#ppt_h/3+#ppt_w*0.1)" calcmode="lin" valueType="num">
                                      <p:cBhvr additive="sum">
                                        <p:cTn id="38" dur="100" decel="100000" autoRev="1" fill="hold">
                                          <p:stCondLst>
                                            <p:cond delay="300"/>
                                          </p:stCondLst>
                                        </p:cTn>
                                        <p:tgtEl>
                                          <p:spTgt spid="19"/>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from="(-#ppt_w/2)" to="(#ppt_x)" calcmode="lin" valueType="num">
                                      <p:cBhvr>
                                        <p:cTn id="43" dur="300" fill="hold">
                                          <p:stCondLst>
                                            <p:cond delay="0"/>
                                          </p:stCondLst>
                                        </p:cTn>
                                        <p:tgtEl>
                                          <p:spTgt spid="20"/>
                                        </p:tgtEl>
                                        <p:attrNameLst>
                                          <p:attrName>ppt_x</p:attrName>
                                        </p:attrNameLst>
                                      </p:cBhvr>
                                    </p:anim>
                                    <p:anim from="0" to="-1.0" calcmode="lin" valueType="num">
                                      <p:cBhvr>
                                        <p:cTn id="44" dur="100" decel="50000" autoRev="1" fill="hold">
                                          <p:stCondLst>
                                            <p:cond delay="300"/>
                                          </p:stCondLst>
                                        </p:cTn>
                                        <p:tgtEl>
                                          <p:spTgt spid="20"/>
                                        </p:tgtEl>
                                        <p:attrNameLst>
                                          <p:attrName>xshear</p:attrName>
                                        </p:attrNameLst>
                                      </p:cBhvr>
                                    </p:anim>
                                    <p:animScale>
                                      <p:cBhvr>
                                        <p:cTn id="45" dur="100" decel="100000" autoRev="1" fill="hold">
                                          <p:stCondLst>
                                            <p:cond delay="300"/>
                                          </p:stCondLst>
                                        </p:cTn>
                                        <p:tgtEl>
                                          <p:spTgt spid="20"/>
                                        </p:tgtEl>
                                      </p:cBhvr>
                                      <p:from x="100000" y="100000"/>
                                      <p:to x="80000" y="100000"/>
                                    </p:animScale>
                                    <p:anim by="(#ppt_h/3+#ppt_w*0.1)" calcmode="lin" valueType="num">
                                      <p:cBhvr additive="sum">
                                        <p:cTn id="46" dur="100" decel="100000" autoRev="1" fill="hold">
                                          <p:stCondLst>
                                            <p:cond delay="300"/>
                                          </p:stCondLst>
                                        </p:cTn>
                                        <p:tgtEl>
                                          <p:spTgt spid="20"/>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from="(-#ppt_w/2)" to="(#ppt_x)" calcmode="lin" valueType="num">
                                      <p:cBhvr>
                                        <p:cTn id="51" dur="300" fill="hold">
                                          <p:stCondLst>
                                            <p:cond delay="0"/>
                                          </p:stCondLst>
                                        </p:cTn>
                                        <p:tgtEl>
                                          <p:spTgt spid="21"/>
                                        </p:tgtEl>
                                        <p:attrNameLst>
                                          <p:attrName>ppt_x</p:attrName>
                                        </p:attrNameLst>
                                      </p:cBhvr>
                                    </p:anim>
                                    <p:anim from="0" to="-1.0" calcmode="lin" valueType="num">
                                      <p:cBhvr>
                                        <p:cTn id="52" dur="100" decel="50000" autoRev="1" fill="hold">
                                          <p:stCondLst>
                                            <p:cond delay="300"/>
                                          </p:stCondLst>
                                        </p:cTn>
                                        <p:tgtEl>
                                          <p:spTgt spid="21"/>
                                        </p:tgtEl>
                                        <p:attrNameLst>
                                          <p:attrName>xshear</p:attrName>
                                        </p:attrNameLst>
                                      </p:cBhvr>
                                    </p:anim>
                                    <p:animScale>
                                      <p:cBhvr>
                                        <p:cTn id="53" dur="100" decel="100000" autoRev="1" fill="hold">
                                          <p:stCondLst>
                                            <p:cond delay="300"/>
                                          </p:stCondLst>
                                        </p:cTn>
                                        <p:tgtEl>
                                          <p:spTgt spid="21"/>
                                        </p:tgtEl>
                                      </p:cBhvr>
                                      <p:from x="100000" y="100000"/>
                                      <p:to x="80000" y="100000"/>
                                    </p:animScale>
                                    <p:anim by="(#ppt_h/3+#ppt_w*0.1)" calcmode="lin" valueType="num">
                                      <p:cBhvr additive="sum">
                                        <p:cTn id="54" dur="100" decel="100000" autoRev="1" fill="hold">
                                          <p:stCondLst>
                                            <p:cond delay="300"/>
                                          </p:stCondLst>
                                        </p:cTn>
                                        <p:tgtEl>
                                          <p:spTgt spid="21"/>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34"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from="(-#ppt_w/2)" to="(#ppt_x)" calcmode="lin" valueType="num">
                                      <p:cBhvr>
                                        <p:cTn id="59" dur="300" fill="hold">
                                          <p:stCondLst>
                                            <p:cond delay="0"/>
                                          </p:stCondLst>
                                        </p:cTn>
                                        <p:tgtEl>
                                          <p:spTgt spid="22"/>
                                        </p:tgtEl>
                                        <p:attrNameLst>
                                          <p:attrName>ppt_x</p:attrName>
                                        </p:attrNameLst>
                                      </p:cBhvr>
                                    </p:anim>
                                    <p:anim from="0" to="-1.0" calcmode="lin" valueType="num">
                                      <p:cBhvr>
                                        <p:cTn id="60" dur="100" decel="50000" autoRev="1" fill="hold">
                                          <p:stCondLst>
                                            <p:cond delay="300"/>
                                          </p:stCondLst>
                                        </p:cTn>
                                        <p:tgtEl>
                                          <p:spTgt spid="22"/>
                                        </p:tgtEl>
                                        <p:attrNameLst>
                                          <p:attrName>xshear</p:attrName>
                                        </p:attrNameLst>
                                      </p:cBhvr>
                                    </p:anim>
                                    <p:animScale>
                                      <p:cBhvr>
                                        <p:cTn id="61" dur="100" decel="100000" autoRev="1" fill="hold">
                                          <p:stCondLst>
                                            <p:cond delay="300"/>
                                          </p:stCondLst>
                                        </p:cTn>
                                        <p:tgtEl>
                                          <p:spTgt spid="22"/>
                                        </p:tgtEl>
                                      </p:cBhvr>
                                      <p:from x="100000" y="100000"/>
                                      <p:to x="80000" y="100000"/>
                                    </p:animScale>
                                    <p:anim by="(#ppt_h/3+#ppt_w*0.1)" calcmode="lin" valueType="num">
                                      <p:cBhvr additive="sum">
                                        <p:cTn id="62" dur="100" decel="100000" autoRev="1" fill="hold">
                                          <p:stCondLst>
                                            <p:cond delay="300"/>
                                          </p:stCondLst>
                                        </p:cTn>
                                        <p:tgtEl>
                                          <p:spTgt spid="22"/>
                                        </p:tgtEl>
                                        <p:attrNameLst>
                                          <p:attrName>ppt_x</p:attrName>
                                        </p:attrNameLst>
                                      </p:cBhvr>
                                    </p:anim>
                                  </p:childTnLst>
                                </p:cTn>
                              </p:par>
                            </p:childTnLst>
                          </p:cTn>
                        </p:par>
                      </p:childTnLst>
                    </p:cTn>
                  </p:par>
                  <p:par>
                    <p:cTn id="63" fill="hold">
                      <p:stCondLst>
                        <p:cond delay="indefinite"/>
                      </p:stCondLst>
                      <p:childTnLst>
                        <p:par>
                          <p:cTn id="64" fill="hold">
                            <p:stCondLst>
                              <p:cond delay="0"/>
                            </p:stCondLst>
                            <p:childTnLst>
                              <p:par>
                                <p:cTn id="65" presetID="34"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from="(-#ppt_w/2)" to="(#ppt_x)" calcmode="lin" valueType="num">
                                      <p:cBhvr>
                                        <p:cTn id="67" dur="300" fill="hold">
                                          <p:stCondLst>
                                            <p:cond delay="0"/>
                                          </p:stCondLst>
                                        </p:cTn>
                                        <p:tgtEl>
                                          <p:spTgt spid="23"/>
                                        </p:tgtEl>
                                        <p:attrNameLst>
                                          <p:attrName>ppt_x</p:attrName>
                                        </p:attrNameLst>
                                      </p:cBhvr>
                                    </p:anim>
                                    <p:anim from="0" to="-1.0" calcmode="lin" valueType="num">
                                      <p:cBhvr>
                                        <p:cTn id="68" dur="100" decel="50000" autoRev="1" fill="hold">
                                          <p:stCondLst>
                                            <p:cond delay="300"/>
                                          </p:stCondLst>
                                        </p:cTn>
                                        <p:tgtEl>
                                          <p:spTgt spid="23"/>
                                        </p:tgtEl>
                                        <p:attrNameLst>
                                          <p:attrName>xshear</p:attrName>
                                        </p:attrNameLst>
                                      </p:cBhvr>
                                    </p:anim>
                                    <p:animScale>
                                      <p:cBhvr>
                                        <p:cTn id="69" dur="100" decel="100000" autoRev="1" fill="hold">
                                          <p:stCondLst>
                                            <p:cond delay="300"/>
                                          </p:stCondLst>
                                        </p:cTn>
                                        <p:tgtEl>
                                          <p:spTgt spid="23"/>
                                        </p:tgtEl>
                                      </p:cBhvr>
                                      <p:from x="100000" y="100000"/>
                                      <p:to x="80000" y="100000"/>
                                    </p:animScale>
                                    <p:anim by="(#ppt_h/3+#ppt_w*0.1)" calcmode="lin" valueType="num">
                                      <p:cBhvr additive="sum">
                                        <p:cTn id="70" dur="100" decel="100000" autoRev="1" fill="hold">
                                          <p:stCondLst>
                                            <p:cond delay="300"/>
                                          </p:stCondLst>
                                        </p:cTn>
                                        <p:tgtEl>
                                          <p:spTgt spid="23"/>
                                        </p:tgtEl>
                                        <p:attrNameLst>
                                          <p:attrName>ppt_x</p:attrName>
                                        </p:attrNameLst>
                                      </p:cBhvr>
                                    </p:anim>
                                  </p:childTnLst>
                                </p:cTn>
                              </p:par>
                            </p:childTnLst>
                          </p:cTn>
                        </p:par>
                      </p:childTnLst>
                    </p:cTn>
                  </p:par>
                  <p:par>
                    <p:cTn id="71" fill="hold">
                      <p:stCondLst>
                        <p:cond delay="indefinite"/>
                      </p:stCondLst>
                      <p:childTnLst>
                        <p:par>
                          <p:cTn id="72" fill="hold">
                            <p:stCondLst>
                              <p:cond delay="0"/>
                            </p:stCondLst>
                            <p:childTnLst>
                              <p:par>
                                <p:cTn id="73" presetID="34"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from="(-#ppt_w/2)" to="(#ppt_x)" calcmode="lin" valueType="num">
                                      <p:cBhvr>
                                        <p:cTn id="75" dur="300" fill="hold">
                                          <p:stCondLst>
                                            <p:cond delay="0"/>
                                          </p:stCondLst>
                                        </p:cTn>
                                        <p:tgtEl>
                                          <p:spTgt spid="24"/>
                                        </p:tgtEl>
                                        <p:attrNameLst>
                                          <p:attrName>ppt_x</p:attrName>
                                        </p:attrNameLst>
                                      </p:cBhvr>
                                    </p:anim>
                                    <p:anim from="0" to="-1.0" calcmode="lin" valueType="num">
                                      <p:cBhvr>
                                        <p:cTn id="76" dur="100" decel="50000" autoRev="1" fill="hold">
                                          <p:stCondLst>
                                            <p:cond delay="300"/>
                                          </p:stCondLst>
                                        </p:cTn>
                                        <p:tgtEl>
                                          <p:spTgt spid="24"/>
                                        </p:tgtEl>
                                        <p:attrNameLst>
                                          <p:attrName>xshear</p:attrName>
                                        </p:attrNameLst>
                                      </p:cBhvr>
                                    </p:anim>
                                    <p:animScale>
                                      <p:cBhvr>
                                        <p:cTn id="77" dur="100" decel="100000" autoRev="1" fill="hold">
                                          <p:stCondLst>
                                            <p:cond delay="300"/>
                                          </p:stCondLst>
                                        </p:cTn>
                                        <p:tgtEl>
                                          <p:spTgt spid="24"/>
                                        </p:tgtEl>
                                      </p:cBhvr>
                                      <p:from x="100000" y="100000"/>
                                      <p:to x="80000" y="100000"/>
                                    </p:animScale>
                                    <p:anim by="(#ppt_h/3+#ppt_w*0.1)" calcmode="lin" valueType="num">
                                      <p:cBhvr additive="sum">
                                        <p:cTn id="78" dur="100" decel="100000" autoRev="1" fill="hold">
                                          <p:stCondLst>
                                            <p:cond delay="300"/>
                                          </p:stCondLst>
                                        </p:cTn>
                                        <p:tgtEl>
                                          <p:spTgt spid="24"/>
                                        </p:tgtEl>
                                        <p:attrNameLst>
                                          <p:attrName>ppt_x</p:attrName>
                                        </p:attrNameLst>
                                      </p:cBhvr>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3" grpId="0"/>
      <p:bldP spid="14" grpId="0"/>
      <p:bldP spid="19" grpId="0"/>
      <p:bldP spid="20"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6230" y="796290"/>
            <a:ext cx="6631305" cy="3794760"/>
          </a:xfrm>
          <a:prstGeom prst="rect">
            <a:avLst/>
          </a:prstGeom>
          <a:noFill/>
        </p:spPr>
        <p:txBody>
          <a:bodyPr wrap="square" rtlCol="0" anchor="t">
            <a:spAutoFit/>
          </a:bodyPr>
          <a:p>
            <a:pPr>
              <a:lnSpc>
                <a:spcPct val="190000"/>
              </a:lnSpc>
            </a:pPr>
            <a:r>
              <a:rPr lang="zh-CN" altLang="en-US" sz="2800">
                <a:latin typeface="黑体" panose="02010609060101010101" charset="-122"/>
                <a:ea typeface="黑体" panose="02010609060101010101" charset="-122"/>
                <a:cs typeface="黑体" panose="02010609060101010101" charset="-122"/>
              </a:rPr>
              <a:t>根据图片提示回答。</a:t>
            </a:r>
            <a:endParaRPr lang="zh-CN" altLang="en-US" sz="2800">
              <a:latin typeface="黑体" panose="02010609060101010101" charset="-122"/>
              <a:ea typeface="黑体" panose="02010609060101010101" charset="-122"/>
              <a:cs typeface="黑体" panose="02010609060101010101" charset="-122"/>
            </a:endParaRPr>
          </a:p>
          <a:p>
            <a:pPr>
              <a:lnSpc>
                <a:spcPct val="190000"/>
              </a:lnSpc>
            </a:pPr>
            <a:r>
              <a:rPr lang="zh-CN" altLang="en-US" sz="2800">
                <a:latin typeface="Arial" panose="020B0604020202020204" pitchFamily="34" charset="0"/>
                <a:cs typeface="Arial" panose="020B0604020202020204" pitchFamily="34" charset="0"/>
              </a:rPr>
              <a:t>1. Are you a teacher?</a:t>
            </a:r>
            <a:endParaRPr lang="zh-CN" altLang="en-US" sz="2800">
              <a:latin typeface="Arial" panose="020B0604020202020204" pitchFamily="34" charset="0"/>
              <a:cs typeface="Arial" panose="020B0604020202020204" pitchFamily="34" charset="0"/>
            </a:endParaRPr>
          </a:p>
          <a:p>
            <a:pPr>
              <a:lnSpc>
                <a:spcPct val="190000"/>
              </a:lnSpc>
            </a:pPr>
            <a:r>
              <a:rPr lang="zh-CN" altLang="en-US" sz="2800">
                <a:latin typeface="Arial" panose="020B0604020202020204" pitchFamily="34" charset="0"/>
                <a:cs typeface="Arial" panose="020B0604020202020204" pitchFamily="34" charset="0"/>
              </a:rPr>
              <a:t>2. Are you a student?</a:t>
            </a:r>
            <a:endParaRPr lang="zh-CN" altLang="en-US" sz="2800">
              <a:latin typeface="Arial" panose="020B0604020202020204" pitchFamily="34" charset="0"/>
              <a:cs typeface="Arial" panose="020B0604020202020204" pitchFamily="34" charset="0"/>
            </a:endParaRPr>
          </a:p>
          <a:p>
            <a:pPr>
              <a:lnSpc>
                <a:spcPct val="190000"/>
              </a:lnSpc>
            </a:pPr>
            <a:r>
              <a:rPr lang="zh-CN" altLang="en-US" sz="2800">
                <a:latin typeface="Arial" panose="020B0604020202020204" pitchFamily="34" charset="0"/>
                <a:cs typeface="Arial" panose="020B0604020202020204" pitchFamily="34" charset="0"/>
              </a:rPr>
              <a:t>3. Are you a teacher or a student?</a:t>
            </a:r>
            <a:endParaRPr lang="zh-CN" altLang="en-US" sz="2800">
              <a:latin typeface="Arial" panose="020B0604020202020204" pitchFamily="34" charset="0"/>
              <a:cs typeface="Arial" panose="020B0604020202020204" pitchFamily="34" charset="0"/>
            </a:endParaRPr>
          </a:p>
          <a:p>
            <a:endParaRPr lang="zh-CN" altLang="en-US" sz="2800">
              <a:latin typeface="Arial" panose="020B0604020202020204" pitchFamily="34" charset="0"/>
              <a:cs typeface="Arial" panose="020B0604020202020204" pitchFamily="34" charset="0"/>
            </a:endParaRPr>
          </a:p>
        </p:txBody>
      </p:sp>
      <p:sp>
        <p:nvSpPr>
          <p:cNvPr id="5" name="文本框 4"/>
          <p:cNvSpPr txBox="1"/>
          <p:nvPr/>
        </p:nvSpPr>
        <p:spPr>
          <a:xfrm>
            <a:off x="4572000" y="1951990"/>
            <a:ext cx="1990090" cy="521970"/>
          </a:xfrm>
          <a:prstGeom prst="rect">
            <a:avLst/>
          </a:prstGeom>
          <a:noFill/>
          <a:ln>
            <a:solidFill>
              <a:schemeClr val="tx1"/>
            </a:solidFill>
          </a:ln>
        </p:spPr>
        <p:txBody>
          <a:bodyPr wrap="none" rtlCol="0">
            <a:spAutoFit/>
          </a:bodyPr>
          <a:p>
            <a:pPr algn="l"/>
            <a:r>
              <a:rPr lang="zh-CN" altLang="en-US" sz="2800">
                <a:latin typeface="Arial" panose="020B0604020202020204" pitchFamily="34" charset="0"/>
                <a:cs typeface="Arial" panose="020B0604020202020204" pitchFamily="34" charset="0"/>
                <a:sym typeface="+mn-ea"/>
              </a:rPr>
              <a:t>No, I'm not</a:t>
            </a:r>
            <a:r>
              <a:rPr lang="en-US" altLang="zh-CN" sz="2800">
                <a:latin typeface="Arial" panose="020B0604020202020204" pitchFamily="34" charset="0"/>
                <a:cs typeface="Arial" panose="020B0604020202020204" pitchFamily="34" charset="0"/>
                <a:sym typeface="+mn-ea"/>
              </a:rPr>
              <a:t>.</a:t>
            </a:r>
            <a:endParaRPr lang="en-US" altLang="zh-CN" sz="2800">
              <a:latin typeface="Arial" panose="020B0604020202020204" pitchFamily="34" charset="0"/>
              <a:cs typeface="Arial" panose="020B0604020202020204" pitchFamily="34" charset="0"/>
              <a:sym typeface="+mn-ea"/>
            </a:endParaRPr>
          </a:p>
        </p:txBody>
      </p:sp>
      <p:sp>
        <p:nvSpPr>
          <p:cNvPr id="6" name="文本框 5"/>
          <p:cNvSpPr txBox="1"/>
          <p:nvPr/>
        </p:nvSpPr>
        <p:spPr>
          <a:xfrm>
            <a:off x="4572000" y="2867025"/>
            <a:ext cx="1843405" cy="521970"/>
          </a:xfrm>
          <a:prstGeom prst="rect">
            <a:avLst/>
          </a:prstGeom>
          <a:noFill/>
          <a:ln>
            <a:solidFill>
              <a:schemeClr val="tx1">
                <a:lumMod val="85000"/>
                <a:lumOff val="15000"/>
              </a:schemeClr>
            </a:solidFill>
          </a:ln>
        </p:spPr>
        <p:txBody>
          <a:bodyPr wrap="none" rtlCol="0">
            <a:spAutoFit/>
          </a:bodyPr>
          <a:p>
            <a:pPr algn="l"/>
            <a:r>
              <a:rPr lang="zh-CN" altLang="en-US" sz="2800">
                <a:latin typeface="Arial" panose="020B0604020202020204" pitchFamily="34" charset="0"/>
                <a:cs typeface="Arial" panose="020B0604020202020204" pitchFamily="34" charset="0"/>
                <a:sym typeface="+mn-ea"/>
              </a:rPr>
              <a:t> Yes, I am</a:t>
            </a:r>
            <a:r>
              <a:rPr lang="en-US" altLang="zh-CN" sz="2800">
                <a:latin typeface="Arial" panose="020B0604020202020204" pitchFamily="34" charset="0"/>
                <a:cs typeface="Arial" panose="020B0604020202020204" pitchFamily="34" charset="0"/>
                <a:sym typeface="+mn-ea"/>
              </a:rPr>
              <a:t>.</a:t>
            </a:r>
            <a:endParaRPr lang="en-US" altLang="zh-CN" sz="2800">
              <a:latin typeface="Arial" panose="020B0604020202020204" pitchFamily="34" charset="0"/>
              <a:cs typeface="Arial" panose="020B0604020202020204" pitchFamily="34" charset="0"/>
              <a:sym typeface="+mn-ea"/>
            </a:endParaRPr>
          </a:p>
        </p:txBody>
      </p:sp>
      <p:sp>
        <p:nvSpPr>
          <p:cNvPr id="7" name="文本框 6"/>
          <p:cNvSpPr txBox="1"/>
          <p:nvPr/>
        </p:nvSpPr>
        <p:spPr>
          <a:xfrm>
            <a:off x="6033135" y="3667125"/>
            <a:ext cx="2633980" cy="521970"/>
          </a:xfrm>
          <a:prstGeom prst="rect">
            <a:avLst/>
          </a:prstGeom>
          <a:noFill/>
          <a:ln>
            <a:solidFill>
              <a:schemeClr val="tx1">
                <a:lumMod val="85000"/>
                <a:lumOff val="15000"/>
              </a:schemeClr>
            </a:solidFill>
          </a:ln>
        </p:spPr>
        <p:txBody>
          <a:bodyPr wrap="none" rtlCol="0">
            <a:spAutoFit/>
          </a:bodyPr>
          <a:p>
            <a:pPr algn="l"/>
            <a:r>
              <a:rPr lang="zh-CN" altLang="en-US" sz="2800">
                <a:latin typeface="Arial" panose="020B0604020202020204" pitchFamily="34" charset="0"/>
                <a:cs typeface="Arial" panose="020B0604020202020204" pitchFamily="34" charset="0"/>
                <a:sym typeface="+mn-ea"/>
              </a:rPr>
              <a:t> </a:t>
            </a:r>
            <a:r>
              <a:rPr lang="en-US" altLang="zh-CN" sz="2800">
                <a:latin typeface="Arial" panose="020B0604020202020204" pitchFamily="34" charset="0"/>
                <a:cs typeface="Arial" panose="020B0604020202020204" pitchFamily="34" charset="0"/>
                <a:sym typeface="+mn-ea"/>
              </a:rPr>
              <a:t>I </a:t>
            </a:r>
            <a:r>
              <a:rPr lang="zh-CN" altLang="en-US" sz="2800">
                <a:latin typeface="Arial" panose="020B0604020202020204" pitchFamily="34" charset="0"/>
                <a:cs typeface="Arial" panose="020B0604020202020204" pitchFamily="34" charset="0"/>
                <a:sym typeface="+mn-ea"/>
              </a:rPr>
              <a:t>am a student.</a:t>
            </a:r>
            <a:endParaRPr lang="zh-CN" altLang="en-US" sz="2800">
              <a:latin typeface="Arial" panose="020B0604020202020204" pitchFamily="34" charset="0"/>
              <a:cs typeface="Arial" panose="020B0604020202020204" pitchFamily="34" charset="0"/>
              <a:sym typeface="+mn-ea"/>
            </a:endParaRPr>
          </a:p>
        </p:txBody>
      </p:sp>
      <p:sp>
        <p:nvSpPr>
          <p:cNvPr id="8" name="文本框 7"/>
          <p:cNvSpPr txBox="1"/>
          <p:nvPr/>
        </p:nvSpPr>
        <p:spPr>
          <a:xfrm>
            <a:off x="683895" y="4347210"/>
            <a:ext cx="7698740" cy="2030095"/>
          </a:xfrm>
          <a:prstGeom prst="rect">
            <a:avLst/>
          </a:prstGeom>
          <a:noFill/>
          <a:ln>
            <a:solidFill>
              <a:schemeClr val="accent1"/>
            </a:solidFill>
          </a:ln>
        </p:spPr>
        <p:txBody>
          <a:bodyPr wrap="square" rtlCol="0">
            <a:spAutoFit/>
          </a:bodyPr>
          <a:p>
            <a:pPr algn="l" fontAlgn="auto">
              <a:lnSpc>
                <a:spcPct val="150000"/>
              </a:lnSpc>
            </a:pPr>
            <a:r>
              <a:rPr lang="zh-CN" altLang="en-US" sz="2800">
                <a:solidFill>
                  <a:srgbClr val="0000FF"/>
                </a:solidFill>
                <a:latin typeface="黑体" panose="02010609060101010101" charset="-122"/>
                <a:ea typeface="黑体" panose="02010609060101010101" charset="-122"/>
                <a:cs typeface="黑体" panose="02010609060101010101" charset="-122"/>
                <a:sym typeface="+mn-ea"/>
              </a:rPr>
              <a:t>一般疑问句用</a:t>
            </a:r>
            <a:r>
              <a:rPr lang="zh-CN" altLang="en-US" sz="2800">
                <a:solidFill>
                  <a:srgbClr val="FF0000"/>
                </a:solidFill>
                <a:latin typeface="Arial" panose="020B0604020202020204" pitchFamily="34" charset="0"/>
                <a:ea typeface="黑体" panose="02010609060101010101" charset="-122"/>
                <a:cs typeface="Arial" panose="020B0604020202020204" pitchFamily="34" charset="0"/>
                <a:sym typeface="+mn-ea"/>
              </a:rPr>
              <a:t>yes</a:t>
            </a:r>
            <a:r>
              <a:rPr lang="zh-CN" altLang="en-US" sz="2800">
                <a:solidFill>
                  <a:srgbClr val="0000FF"/>
                </a:solidFill>
                <a:latin typeface="黑体" panose="02010609060101010101" charset="-122"/>
                <a:ea typeface="黑体" panose="02010609060101010101" charset="-122"/>
                <a:cs typeface="黑体" panose="02010609060101010101" charset="-122"/>
                <a:sym typeface="+mn-ea"/>
              </a:rPr>
              <a:t>或</a:t>
            </a:r>
            <a:r>
              <a:rPr lang="zh-CN" altLang="en-US" sz="2800">
                <a:solidFill>
                  <a:srgbClr val="FF0000"/>
                </a:solidFill>
                <a:latin typeface="Arial" panose="020B0604020202020204" pitchFamily="34" charset="0"/>
                <a:ea typeface="黑体" panose="02010609060101010101" charset="-122"/>
                <a:cs typeface="Arial" panose="020B0604020202020204" pitchFamily="34" charset="0"/>
                <a:sym typeface="+mn-ea"/>
              </a:rPr>
              <a:t>no</a:t>
            </a:r>
            <a:r>
              <a:rPr lang="zh-CN" altLang="en-US" sz="2800">
                <a:solidFill>
                  <a:srgbClr val="0000FF"/>
                </a:solidFill>
                <a:latin typeface="黑体" panose="02010609060101010101" charset="-122"/>
                <a:ea typeface="黑体" panose="02010609060101010101" charset="-122"/>
                <a:cs typeface="黑体" panose="02010609060101010101" charset="-122"/>
                <a:sym typeface="+mn-ea"/>
              </a:rPr>
              <a:t>来回答;</a:t>
            </a:r>
            <a:endParaRPr lang="zh-CN" altLang="en-US" sz="2800">
              <a:solidFill>
                <a:srgbClr val="0000FF"/>
              </a:solidFill>
              <a:latin typeface="黑体" panose="02010609060101010101" charset="-122"/>
              <a:ea typeface="黑体" panose="02010609060101010101" charset="-122"/>
              <a:cs typeface="黑体" panose="02010609060101010101" charset="-122"/>
            </a:endParaRPr>
          </a:p>
          <a:p>
            <a:pPr algn="l" fontAlgn="auto">
              <a:lnSpc>
                <a:spcPct val="150000"/>
              </a:lnSpc>
            </a:pPr>
            <a:r>
              <a:rPr lang="zh-CN" altLang="en-US" sz="2800">
                <a:solidFill>
                  <a:srgbClr val="0000FF"/>
                </a:solidFill>
                <a:latin typeface="黑体" panose="02010609060101010101" charset="-122"/>
                <a:ea typeface="黑体" panose="02010609060101010101" charset="-122"/>
                <a:cs typeface="黑体" panose="02010609060101010101" charset="-122"/>
                <a:sym typeface="+mn-ea"/>
              </a:rPr>
              <a:t>选择疑问句的两种或两种以上的情况用</a:t>
            </a:r>
            <a:r>
              <a:rPr lang="zh-CN" altLang="en-US" sz="2800">
                <a:solidFill>
                  <a:srgbClr val="FF0000"/>
                </a:solidFill>
                <a:latin typeface="Arial" panose="020B0604020202020204" pitchFamily="34" charset="0"/>
                <a:ea typeface="黑体" panose="02010609060101010101" charset="-122"/>
                <a:cs typeface="Arial" panose="020B0604020202020204" pitchFamily="34" charset="0"/>
                <a:sym typeface="+mn-ea"/>
              </a:rPr>
              <a:t>or</a:t>
            </a:r>
            <a:r>
              <a:rPr lang="zh-CN" altLang="en-US" sz="2800">
                <a:solidFill>
                  <a:srgbClr val="0000FF"/>
                </a:solidFill>
                <a:latin typeface="黑体" panose="02010609060101010101" charset="-122"/>
                <a:ea typeface="黑体" panose="02010609060101010101" charset="-122"/>
                <a:cs typeface="黑体" panose="02010609060101010101" charset="-122"/>
                <a:sym typeface="+mn-ea"/>
              </a:rPr>
              <a:t>连接，回答时不能用</a:t>
            </a:r>
            <a:r>
              <a:rPr lang="zh-CN" altLang="en-US" sz="2800">
                <a:solidFill>
                  <a:srgbClr val="FF0000"/>
                </a:solidFill>
                <a:latin typeface="Arial" panose="020B0604020202020204" pitchFamily="34" charset="0"/>
                <a:ea typeface="黑体" panose="02010609060101010101" charset="-122"/>
                <a:cs typeface="Arial" panose="020B0604020202020204" pitchFamily="34" charset="0"/>
                <a:sym typeface="+mn-ea"/>
              </a:rPr>
              <a:t>yes</a:t>
            </a:r>
            <a:r>
              <a:rPr lang="zh-CN" altLang="en-US" sz="2800">
                <a:solidFill>
                  <a:srgbClr val="0000FF"/>
                </a:solidFill>
                <a:latin typeface="黑体" panose="02010609060101010101" charset="-122"/>
                <a:ea typeface="黑体" panose="02010609060101010101" charset="-122"/>
                <a:cs typeface="黑体" panose="02010609060101010101" charset="-122"/>
                <a:sym typeface="+mn-ea"/>
              </a:rPr>
              <a:t>或</a:t>
            </a:r>
            <a:r>
              <a:rPr lang="zh-CN" altLang="en-US" sz="2800">
                <a:solidFill>
                  <a:srgbClr val="FF0000"/>
                </a:solidFill>
                <a:latin typeface="Arial" panose="020B0604020202020204" pitchFamily="34" charset="0"/>
                <a:ea typeface="黑体" panose="02010609060101010101" charset="-122"/>
                <a:cs typeface="Arial" panose="020B0604020202020204" pitchFamily="34" charset="0"/>
                <a:sym typeface="+mn-ea"/>
              </a:rPr>
              <a:t>no</a:t>
            </a:r>
            <a:r>
              <a:rPr lang="en-US" altLang="zh-CN" sz="2800">
                <a:solidFill>
                  <a:srgbClr val="0000FF"/>
                </a:solidFill>
                <a:latin typeface="Arial" panose="020B0604020202020204" pitchFamily="34" charset="0"/>
                <a:ea typeface="黑体" panose="02010609060101010101" charset="-122"/>
                <a:cs typeface="Arial" panose="020B0604020202020204" pitchFamily="34" charset="0"/>
                <a:sym typeface="+mn-ea"/>
              </a:rPr>
              <a:t>,</a:t>
            </a:r>
            <a:r>
              <a:rPr lang="zh-CN" altLang="en-US" sz="2800">
                <a:solidFill>
                  <a:srgbClr val="0000FF"/>
                </a:solidFill>
                <a:latin typeface="Arial" panose="020B0604020202020204" pitchFamily="34" charset="0"/>
                <a:ea typeface="黑体" panose="02010609060101010101" charset="-122"/>
                <a:cs typeface="Arial" panose="020B0604020202020204" pitchFamily="34" charset="0"/>
                <a:sym typeface="+mn-ea"/>
              </a:rPr>
              <a:t>选择其一来回答。</a:t>
            </a:r>
            <a:endParaRPr lang="zh-CN" altLang="en-US" sz="2800">
              <a:solidFill>
                <a:srgbClr val="0000FF"/>
              </a:solidFill>
              <a:latin typeface="Arial" panose="020B0604020202020204" pitchFamily="34" charset="0"/>
              <a:ea typeface="黑体" panose="02010609060101010101" charset="-122"/>
              <a:cs typeface="Arial" panose="020B0604020202020204" pitchFamily="34" charset="0"/>
              <a:sym typeface="+mn-ea"/>
            </a:endParaRPr>
          </a:p>
        </p:txBody>
      </p:sp>
      <p:pic>
        <p:nvPicPr>
          <p:cNvPr id="10" name="图片 9" descr="large (6)"/>
          <p:cNvPicPr>
            <a:picLocks noChangeAspect="1"/>
          </p:cNvPicPr>
          <p:nvPr/>
        </p:nvPicPr>
        <p:blipFill>
          <a:blip r:embed="rId1"/>
          <a:stretch>
            <a:fillRect/>
          </a:stretch>
        </p:blipFill>
        <p:spPr>
          <a:xfrm>
            <a:off x="9017000" y="1551940"/>
            <a:ext cx="1543050" cy="3400425"/>
          </a:xfrm>
          <a:prstGeom prst="rect">
            <a:avLst/>
          </a:prstGeom>
        </p:spPr>
      </p:pic>
      <p:grpSp>
        <p:nvGrpSpPr>
          <p:cNvPr id="9" name="组合 8"/>
          <p:cNvGrpSpPr/>
          <p:nvPr/>
        </p:nvGrpSpPr>
        <p:grpSpPr>
          <a:xfrm>
            <a:off x="3215005" y="-142875"/>
            <a:ext cx="7344410" cy="1449705"/>
            <a:chOff x="5063" y="-225"/>
            <a:chExt cx="11566" cy="2283"/>
          </a:xfrm>
        </p:grpSpPr>
        <p:pic>
          <p:nvPicPr>
            <p:cNvPr id="2" name="图片 1"/>
            <p:cNvPicPr>
              <a:picLocks noChangeAspect="1"/>
            </p:cNvPicPr>
            <p:nvPr/>
          </p:nvPicPr>
          <p:blipFill>
            <a:blip r:embed="rId2"/>
            <a:stretch>
              <a:fillRect/>
            </a:stretch>
          </p:blipFill>
          <p:spPr>
            <a:xfrm>
              <a:off x="5063" y="-225"/>
              <a:ext cx="11567" cy="2283"/>
            </a:xfrm>
            <a:prstGeom prst="rect">
              <a:avLst/>
            </a:prstGeom>
          </p:spPr>
        </p:pic>
        <p:sp>
          <p:nvSpPr>
            <p:cNvPr id="3" name="文本框 2"/>
            <p:cNvSpPr txBox="1"/>
            <p:nvPr/>
          </p:nvSpPr>
          <p:spPr>
            <a:xfrm>
              <a:off x="8635" y="606"/>
              <a:ext cx="5881" cy="1452"/>
            </a:xfrm>
            <a:prstGeom prst="rect">
              <a:avLst/>
            </a:prstGeom>
            <a:noFill/>
          </p:spPr>
          <p:txBody>
            <a:bodyPr wrap="square" rtlCol="0">
              <a:spAutoFit/>
            </a:bodyPr>
            <a:p>
              <a:pPr algn="l">
                <a:lnSpc>
                  <a:spcPct val="150000"/>
                </a:lnSpc>
              </a:pPr>
              <a:r>
                <a:rPr lang="zh-CN" altLang="en-US" sz="3600" b="1">
                  <a:latin typeface="Arial" panose="020B0604020202020204" pitchFamily="34" charset="0"/>
                  <a:cs typeface="Arial" panose="020B0604020202020204" pitchFamily="34" charset="0"/>
                  <a:sym typeface="+mn-ea"/>
                </a:rPr>
                <a:t>选择疑问句</a:t>
              </a:r>
              <a:endParaRPr lang="zh-CN" altLang="en-US" sz="3600" b="1" dirty="0">
                <a:solidFill>
                  <a:schemeClr val="tx1"/>
                </a:solidFill>
                <a:latin typeface="Arial" panose="020B0604020202020204" pitchFamily="34" charset="0"/>
                <a:ea typeface="微软雅黑" panose="020B0503020204020204"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7" grpId="0" bldLvl="0" animBg="1"/>
      <p:bldP spid="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569595" y="846455"/>
            <a:ext cx="11052810" cy="6138545"/>
          </a:xfrm>
          <a:prstGeom prst="rect">
            <a:avLst/>
          </a:prstGeom>
          <a:noFill/>
          <a:ln>
            <a:noFill/>
          </a:ln>
          <a:effectLst>
            <a:outerShdw blurRad="127000" dist="38100" dir="5400000" algn="t" rotWithShape="0">
              <a:schemeClr val="dk1">
                <a:lumMod val="95000"/>
                <a:lumOff val="5000"/>
                <a:alpha val="20000"/>
              </a:schemeClr>
            </a:outerShdw>
          </a:effectLst>
          <a:extLst>
            <a:ext uri="{909E8E84-426E-40DD-AFC4-6F175D3DCCD1}">
              <a14:hiddenFill xmlns:a14="http://schemas.microsoft.com/office/drawing/2010/main">
                <a:solidFill>
                  <a:schemeClr val="l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fontAlgn="auto">
              <a:lnSpc>
                <a:spcPct val="12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1. I am a teacher. (engineer)</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marL="0" marR="0" lvl="0" indent="0" algn="l" defTabSz="914400" rtl="0" fontAlgn="auto">
              <a:lnSpc>
                <a:spcPct val="12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    _____________________________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marL="0" marR="0" lvl="0" indent="0" algn="l" defTabSz="914400" rtl="0" fontAlgn="auto">
              <a:lnSpc>
                <a:spcPct val="12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2. My sister is in Class Five. (Class Six)</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marL="0" marR="0" lvl="0" indent="0" algn="l" defTabSz="914400" rtl="0" fontAlgn="auto">
              <a:lnSpc>
                <a:spcPct val="12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    </a:t>
            </a:r>
            <a:r>
              <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marL="0" marR="0" lvl="0" indent="0" algn="l" defTabSz="914400" rtl="0" fontAlgn="auto">
              <a:lnSpc>
                <a:spcPct val="12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3. Amy is drawing. (reading)</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marL="0" marR="0" lvl="0" indent="0" algn="l" defTabSz="914400" rtl="0" fontAlgn="auto">
              <a:lnSpc>
                <a:spcPct val="12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    </a:t>
            </a:r>
            <a:r>
              <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marL="0" marR="0" lvl="0" indent="0" algn="l" defTabSz="914400" rtl="0" fontAlgn="auto">
              <a:lnSpc>
                <a:spcPct val="12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4. Tony can speak Chinese. (English)</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marL="0" marR="0" lvl="0" indent="0" algn="l" defTabSz="914400" rtl="0" fontAlgn="auto">
              <a:lnSpc>
                <a:spcPct val="12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    </a:t>
            </a:r>
            <a:r>
              <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a:t>
            </a:r>
            <a:endPar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endParaRPr>
          </a:p>
          <a:p>
            <a:pPr marL="0" marR="0" lvl="0" indent="0" algn="l" defTabSz="914400" rtl="0" fontAlgn="auto">
              <a:lnSpc>
                <a:spcPct val="12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5. Mark has lunch at school ( at home)</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a:p>
            <a:pPr marL="0" marR="0" lvl="0" indent="0" algn="l" defTabSz="914400" rtl="0" fontAlgn="auto">
              <a:lnSpc>
                <a:spcPct val="120000"/>
              </a:lnSpc>
              <a:spcBef>
                <a:spcPts val="0"/>
              </a:spcBef>
              <a:spcAft>
                <a:spcPts val="0"/>
              </a:spcAft>
              <a:buClrTx/>
              <a:buSzTx/>
              <a:buFontTx/>
              <a:buNone/>
            </a:pPr>
            <a:r>
              <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rPr>
              <a:t>    </a:t>
            </a:r>
            <a:r>
              <a:rPr kumimoji="1" lang="en-US" altLang="zh-CN" sz="280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sym typeface="+mn-ea"/>
              </a:rPr>
              <a:t>____________________________________</a:t>
            </a:r>
            <a:endParaRPr kumimoji="1" lang="en-US" altLang="zh-CN" sz="2800" i="0" u="none" strike="noStrike" kern="1200" cap="none" spc="0" normalizeH="0" baseline="0" noProof="0">
              <a:ln>
                <a:noFill/>
              </a:ln>
              <a:solidFill>
                <a:schemeClr val="tx1"/>
              </a:solidFill>
              <a:effectLst/>
              <a:uLnTx/>
              <a:uFillTx/>
              <a:latin typeface="Arial" panose="020B0604020202020204" pitchFamily="34" charset="0"/>
              <a:ea typeface="幼圆" panose="02010509060101010101" charset="-122"/>
              <a:cs typeface="Arial" panose="020B0604020202020204" pitchFamily="34" charset="0"/>
            </a:endParaRPr>
          </a:p>
        </p:txBody>
      </p:sp>
      <p:sp>
        <p:nvSpPr>
          <p:cNvPr id="16" name="文本框 15"/>
          <p:cNvSpPr txBox="1"/>
          <p:nvPr/>
        </p:nvSpPr>
        <p:spPr>
          <a:xfrm>
            <a:off x="187960" y="135890"/>
            <a:ext cx="12193270" cy="460375"/>
          </a:xfrm>
          <a:prstGeom prst="rect">
            <a:avLst/>
          </a:prstGeom>
          <a:noFill/>
        </p:spPr>
        <p:txBody>
          <a:bodyPr wrap="square" rtlCol="0">
            <a:spAutoFit/>
          </a:bodyPr>
          <a:p>
            <a:r>
              <a:rPr lang="zh-CN" altLang="en-US" sz="2400" b="1">
                <a:solidFill>
                  <a:srgbClr val="7030A0"/>
                </a:solidFill>
              </a:rPr>
              <a:t>语法练习</a:t>
            </a:r>
            <a:r>
              <a:rPr lang="en-US" altLang="zh-CN" sz="2400" b="1">
                <a:solidFill>
                  <a:srgbClr val="7030A0"/>
                </a:solidFill>
              </a:rPr>
              <a:t>---</a:t>
            </a:r>
            <a:r>
              <a:rPr lang="zh-CN" sz="2400">
                <a:solidFill>
                  <a:srgbClr val="7030A0"/>
                </a:solidFill>
              </a:rPr>
              <a:t>用所给词将下列句子变为一般选择疑问句。</a:t>
            </a:r>
            <a:endParaRPr lang="zh-CN" sz="2400">
              <a:solidFill>
                <a:srgbClr val="7030A0"/>
              </a:solidFill>
            </a:endParaRPr>
          </a:p>
        </p:txBody>
      </p:sp>
      <p:sp>
        <p:nvSpPr>
          <p:cNvPr id="7" name="文本框 6"/>
          <p:cNvSpPr txBox="1"/>
          <p:nvPr/>
        </p:nvSpPr>
        <p:spPr>
          <a:xfrm>
            <a:off x="1110615" y="1332865"/>
            <a:ext cx="564324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Are </a:t>
            </a:r>
            <a:r>
              <a:rPr lang="en-US" altLang="zh-CN" sz="2800">
                <a:solidFill>
                  <a:schemeClr val="tx1"/>
                </a:solidFill>
                <a:latin typeface="Arial" panose="020B0604020202020204" pitchFamily="34" charset="0"/>
                <a:cs typeface="Arial" panose="020B0604020202020204" pitchFamily="34" charset="0"/>
              </a:rPr>
              <a:t>you</a:t>
            </a:r>
            <a:r>
              <a:rPr lang="en-US" altLang="zh-CN" sz="2800">
                <a:solidFill>
                  <a:srgbClr val="FF0000"/>
                </a:solidFill>
                <a:latin typeface="Arial" panose="020B0604020202020204" pitchFamily="34" charset="0"/>
                <a:cs typeface="Arial" panose="020B0604020202020204" pitchFamily="34" charset="0"/>
              </a:rPr>
              <a:t> a teacher </a:t>
            </a:r>
            <a:r>
              <a:rPr lang="en-US" altLang="zh-CN" sz="2800">
                <a:gradFill>
                  <a:gsLst>
                    <a:gs pos="0">
                      <a:srgbClr val="7B32B2"/>
                    </a:gs>
                    <a:gs pos="100000">
                      <a:srgbClr val="401A5D"/>
                    </a:gs>
                  </a:gsLst>
                  <a:lin scaled="0"/>
                </a:gradFill>
                <a:latin typeface="Arial" panose="020B0604020202020204" pitchFamily="34" charset="0"/>
                <a:cs typeface="Arial" panose="020B0604020202020204" pitchFamily="34" charset="0"/>
              </a:rPr>
              <a:t>or</a:t>
            </a:r>
            <a:r>
              <a:rPr lang="en-US" altLang="zh-CN" sz="2800">
                <a:solidFill>
                  <a:srgbClr val="FF0000"/>
                </a:solidFill>
                <a:latin typeface="Arial" panose="020B0604020202020204" pitchFamily="34" charset="0"/>
                <a:cs typeface="Arial" panose="020B0604020202020204" pitchFamily="34" charset="0"/>
              </a:rPr>
              <a:t> an engineer?</a:t>
            </a:r>
            <a:endParaRPr lang="en-US" altLang="zh-CN" sz="2800">
              <a:solidFill>
                <a:srgbClr val="FF0000"/>
              </a:solidFill>
              <a:latin typeface="Arial" panose="020B0604020202020204" pitchFamily="34" charset="0"/>
              <a:cs typeface="Arial" panose="020B0604020202020204" pitchFamily="34" charset="0"/>
            </a:endParaRPr>
          </a:p>
        </p:txBody>
      </p:sp>
      <p:sp>
        <p:nvSpPr>
          <p:cNvPr id="2" name="文本框 1"/>
          <p:cNvSpPr txBox="1"/>
          <p:nvPr/>
        </p:nvSpPr>
        <p:spPr>
          <a:xfrm>
            <a:off x="1110615" y="2318385"/>
            <a:ext cx="664591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Is </a:t>
            </a:r>
            <a:r>
              <a:rPr lang="en-US" altLang="zh-CN" sz="2800">
                <a:solidFill>
                  <a:schemeClr val="tx1"/>
                </a:solidFill>
                <a:latin typeface="Arial" panose="020B0604020202020204" pitchFamily="34" charset="0"/>
                <a:cs typeface="Arial" panose="020B0604020202020204" pitchFamily="34" charset="0"/>
              </a:rPr>
              <a:t>your sister</a:t>
            </a:r>
            <a:r>
              <a:rPr lang="en-US" altLang="zh-CN" sz="2800">
                <a:solidFill>
                  <a:srgbClr val="FF0000"/>
                </a:solidFill>
                <a:latin typeface="Arial" panose="020B0604020202020204" pitchFamily="34" charset="0"/>
                <a:cs typeface="Arial" panose="020B0604020202020204" pitchFamily="34" charset="0"/>
              </a:rPr>
              <a:t> in Class Five</a:t>
            </a:r>
            <a:r>
              <a:rPr lang="en-US" altLang="zh-CN" sz="2800">
                <a:gradFill>
                  <a:gsLst>
                    <a:gs pos="0">
                      <a:srgbClr val="7B32B2"/>
                    </a:gs>
                    <a:gs pos="100000">
                      <a:srgbClr val="401A5D"/>
                    </a:gs>
                  </a:gsLst>
                  <a:lin scaled="0"/>
                </a:gradFill>
                <a:latin typeface="Arial" panose="020B0604020202020204" pitchFamily="34" charset="0"/>
                <a:cs typeface="Arial" panose="020B0604020202020204" pitchFamily="34" charset="0"/>
              </a:rPr>
              <a:t> or</a:t>
            </a:r>
            <a:r>
              <a:rPr lang="en-US" altLang="zh-CN" sz="2800">
                <a:solidFill>
                  <a:srgbClr val="FF0000"/>
                </a:solidFill>
                <a:latin typeface="Arial" panose="020B0604020202020204" pitchFamily="34" charset="0"/>
                <a:cs typeface="Arial" panose="020B0604020202020204" pitchFamily="34" charset="0"/>
              </a:rPr>
              <a:t> Class Six?</a:t>
            </a:r>
            <a:endParaRPr lang="en-US" altLang="zh-CN" sz="2800">
              <a:solidFill>
                <a:srgbClr val="FF0000"/>
              </a:solidFill>
              <a:latin typeface="Arial" panose="020B0604020202020204" pitchFamily="34" charset="0"/>
              <a:cs typeface="Arial" panose="020B0604020202020204" pitchFamily="34" charset="0"/>
            </a:endParaRPr>
          </a:p>
        </p:txBody>
      </p:sp>
      <p:sp>
        <p:nvSpPr>
          <p:cNvPr id="3" name="文本框 2"/>
          <p:cNvSpPr txBox="1"/>
          <p:nvPr/>
        </p:nvSpPr>
        <p:spPr>
          <a:xfrm>
            <a:off x="1110615" y="3344545"/>
            <a:ext cx="564324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Is </a:t>
            </a:r>
            <a:r>
              <a:rPr lang="en-US" altLang="zh-CN" sz="2800">
                <a:solidFill>
                  <a:schemeClr val="tx1"/>
                </a:solidFill>
                <a:latin typeface="Arial" panose="020B0604020202020204" pitchFamily="34" charset="0"/>
                <a:cs typeface="Arial" panose="020B0604020202020204" pitchFamily="34" charset="0"/>
              </a:rPr>
              <a:t>Amy </a:t>
            </a:r>
            <a:r>
              <a:rPr lang="en-US" altLang="zh-CN" sz="2800">
                <a:solidFill>
                  <a:srgbClr val="FF0000"/>
                </a:solidFill>
                <a:latin typeface="Arial" panose="020B0604020202020204" pitchFamily="34" charset="0"/>
                <a:cs typeface="Arial" panose="020B0604020202020204" pitchFamily="34" charset="0"/>
              </a:rPr>
              <a:t>drawing </a:t>
            </a:r>
            <a:r>
              <a:rPr lang="en-US" altLang="zh-CN" sz="2800">
                <a:gradFill>
                  <a:gsLst>
                    <a:gs pos="0">
                      <a:srgbClr val="7B32B2"/>
                    </a:gs>
                    <a:gs pos="100000">
                      <a:srgbClr val="401A5D"/>
                    </a:gs>
                  </a:gsLst>
                  <a:lin scaled="0"/>
                </a:gradFill>
                <a:latin typeface="Arial" panose="020B0604020202020204" pitchFamily="34" charset="0"/>
                <a:cs typeface="Arial" panose="020B0604020202020204" pitchFamily="34" charset="0"/>
              </a:rPr>
              <a:t>or</a:t>
            </a:r>
            <a:r>
              <a:rPr lang="en-US" altLang="zh-CN" sz="2800">
                <a:solidFill>
                  <a:srgbClr val="FF0000"/>
                </a:solidFill>
                <a:latin typeface="Arial" panose="020B0604020202020204" pitchFamily="34" charset="0"/>
                <a:cs typeface="Arial" panose="020B0604020202020204" pitchFamily="34" charset="0"/>
              </a:rPr>
              <a:t> reading?</a:t>
            </a:r>
            <a:endParaRPr lang="en-US" altLang="zh-CN" sz="2800">
              <a:solidFill>
                <a:srgbClr val="FF0000"/>
              </a:solidFill>
              <a:latin typeface="Arial" panose="020B0604020202020204" pitchFamily="34" charset="0"/>
              <a:cs typeface="Arial" panose="020B0604020202020204" pitchFamily="34" charset="0"/>
            </a:endParaRPr>
          </a:p>
        </p:txBody>
      </p:sp>
      <p:sp>
        <p:nvSpPr>
          <p:cNvPr id="5" name="文本框 4"/>
          <p:cNvSpPr txBox="1"/>
          <p:nvPr/>
        </p:nvSpPr>
        <p:spPr>
          <a:xfrm>
            <a:off x="1110615" y="4391025"/>
            <a:ext cx="626808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Can </a:t>
            </a:r>
            <a:r>
              <a:rPr lang="en-US" altLang="zh-CN" sz="2800">
                <a:solidFill>
                  <a:schemeClr val="tx1"/>
                </a:solidFill>
                <a:latin typeface="Arial" panose="020B0604020202020204" pitchFamily="34" charset="0"/>
                <a:cs typeface="Arial" panose="020B0604020202020204" pitchFamily="34" charset="0"/>
              </a:rPr>
              <a:t>Tony speak</a:t>
            </a:r>
            <a:r>
              <a:rPr lang="en-US" altLang="zh-CN" sz="2800">
                <a:solidFill>
                  <a:srgbClr val="FF0000"/>
                </a:solidFill>
                <a:latin typeface="Arial" panose="020B0604020202020204" pitchFamily="34" charset="0"/>
                <a:cs typeface="Arial" panose="020B0604020202020204" pitchFamily="34" charset="0"/>
              </a:rPr>
              <a:t> Chinese </a:t>
            </a:r>
            <a:r>
              <a:rPr lang="en-US" altLang="zh-CN" sz="2800">
                <a:gradFill>
                  <a:gsLst>
                    <a:gs pos="0">
                      <a:srgbClr val="7B32B2"/>
                    </a:gs>
                    <a:gs pos="100000">
                      <a:srgbClr val="401A5D"/>
                    </a:gs>
                  </a:gsLst>
                  <a:lin scaled="0"/>
                </a:gradFill>
                <a:latin typeface="Arial" panose="020B0604020202020204" pitchFamily="34" charset="0"/>
                <a:cs typeface="Arial" panose="020B0604020202020204" pitchFamily="34" charset="0"/>
              </a:rPr>
              <a:t>or </a:t>
            </a:r>
            <a:r>
              <a:rPr lang="en-US" altLang="zh-CN" sz="2800">
                <a:solidFill>
                  <a:srgbClr val="FF0000"/>
                </a:solidFill>
                <a:latin typeface="Arial" panose="020B0604020202020204" pitchFamily="34" charset="0"/>
                <a:cs typeface="Arial" panose="020B0604020202020204" pitchFamily="34" charset="0"/>
              </a:rPr>
              <a:t>English?</a:t>
            </a:r>
            <a:endParaRPr lang="en-US" altLang="zh-CN" sz="2800">
              <a:solidFill>
                <a:srgbClr val="FF0000"/>
              </a:solidFill>
              <a:latin typeface="Arial" panose="020B0604020202020204" pitchFamily="34" charset="0"/>
              <a:cs typeface="Arial" panose="020B0604020202020204" pitchFamily="34" charset="0"/>
            </a:endParaRPr>
          </a:p>
        </p:txBody>
      </p:sp>
      <p:sp>
        <p:nvSpPr>
          <p:cNvPr id="6" name="文本框 5"/>
          <p:cNvSpPr txBox="1"/>
          <p:nvPr/>
        </p:nvSpPr>
        <p:spPr>
          <a:xfrm>
            <a:off x="1110615" y="5424170"/>
            <a:ext cx="982599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Does </a:t>
            </a:r>
            <a:r>
              <a:rPr lang="en-US" altLang="zh-CN" sz="2800">
                <a:solidFill>
                  <a:schemeClr val="tx1"/>
                </a:solidFill>
                <a:latin typeface="Arial" panose="020B0604020202020204" pitchFamily="34" charset="0"/>
                <a:cs typeface="Arial" panose="020B0604020202020204" pitchFamily="34" charset="0"/>
              </a:rPr>
              <a:t>Mark have lunch </a:t>
            </a:r>
            <a:r>
              <a:rPr lang="en-US" altLang="zh-CN" sz="2800">
                <a:solidFill>
                  <a:srgbClr val="FF0000"/>
                </a:solidFill>
                <a:latin typeface="Arial" panose="020B0604020202020204" pitchFamily="34" charset="0"/>
                <a:cs typeface="Arial" panose="020B0604020202020204" pitchFamily="34" charset="0"/>
              </a:rPr>
              <a:t>at school </a:t>
            </a:r>
            <a:r>
              <a:rPr lang="en-US" altLang="zh-CN" sz="2800">
                <a:gradFill>
                  <a:gsLst>
                    <a:gs pos="0">
                      <a:srgbClr val="7B32B2"/>
                    </a:gs>
                    <a:gs pos="100000">
                      <a:srgbClr val="401A5D"/>
                    </a:gs>
                  </a:gsLst>
                  <a:lin scaled="0"/>
                </a:gradFill>
                <a:latin typeface="Arial" panose="020B0604020202020204" pitchFamily="34" charset="0"/>
                <a:cs typeface="Arial" panose="020B0604020202020204" pitchFamily="34" charset="0"/>
              </a:rPr>
              <a:t>or</a:t>
            </a:r>
            <a:r>
              <a:rPr lang="en-US" altLang="zh-CN" sz="2800">
                <a:solidFill>
                  <a:srgbClr val="FF0000"/>
                </a:solidFill>
                <a:latin typeface="Arial" panose="020B0604020202020204" pitchFamily="34" charset="0"/>
                <a:cs typeface="Arial" panose="020B0604020202020204" pitchFamily="34" charset="0"/>
              </a:rPr>
              <a:t> at home?</a:t>
            </a:r>
            <a:endParaRPr lang="en-US" altLang="zh-CN" sz="2800">
              <a:solidFill>
                <a:srgbClr val="FF0000"/>
              </a:solidFill>
              <a:latin typeface="Arial" panose="020B0604020202020204" pitchFamily="34" charset="0"/>
              <a:cs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2428240" y="5715"/>
            <a:ext cx="7901305" cy="1559560"/>
          </a:xfrm>
          <a:prstGeom prst="rect">
            <a:avLst/>
          </a:prstGeom>
        </p:spPr>
      </p:pic>
      <p:sp>
        <p:nvSpPr>
          <p:cNvPr id="10" name="文本框 9"/>
          <p:cNvSpPr txBox="1"/>
          <p:nvPr/>
        </p:nvSpPr>
        <p:spPr>
          <a:xfrm>
            <a:off x="3604260" y="785495"/>
            <a:ext cx="5222875" cy="645160"/>
          </a:xfrm>
          <a:prstGeom prst="rect">
            <a:avLst/>
          </a:prstGeom>
          <a:noFill/>
        </p:spPr>
        <p:txBody>
          <a:bodyPr wrap="square" rtlCol="0">
            <a:spAutoFit/>
          </a:bodyPr>
          <a:p>
            <a:pPr algn="ctr"/>
            <a:r>
              <a:rPr lang="zh-CN" altLang="en-US" sz="3600" b="1" dirty="0">
                <a:solidFill>
                  <a:schemeClr val="tx1"/>
                </a:solidFill>
                <a:latin typeface="Arial" panose="020B0604020202020204" pitchFamily="34" charset="0"/>
                <a:ea typeface="微软雅黑" panose="020B0503020204020204" charset="-122"/>
                <a:cs typeface="Arial" panose="020B0604020202020204" pitchFamily="34" charset="0"/>
              </a:rPr>
              <a:t>一般疑问句的特殊</a:t>
            </a:r>
            <a:r>
              <a:rPr lang="zh-CN" altLang="en-US" sz="3600" b="1" dirty="0">
                <a:solidFill>
                  <a:schemeClr val="tx1"/>
                </a:solidFill>
                <a:latin typeface="Arial" panose="020B0604020202020204" pitchFamily="34" charset="0"/>
                <a:ea typeface="微软雅黑" panose="020B0503020204020204" charset="-122"/>
                <a:cs typeface="Arial" panose="020B0604020202020204" pitchFamily="34" charset="0"/>
              </a:rPr>
              <a:t>答语</a:t>
            </a:r>
            <a:endParaRPr lang="zh-CN" altLang="en-US" sz="3600" b="1" dirty="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9" name="文本框 8"/>
          <p:cNvSpPr txBox="1"/>
          <p:nvPr/>
        </p:nvSpPr>
        <p:spPr>
          <a:xfrm>
            <a:off x="185420" y="1786255"/>
            <a:ext cx="11763375" cy="583565"/>
          </a:xfrm>
          <a:prstGeom prst="rect">
            <a:avLst/>
          </a:prstGeom>
          <a:noFill/>
        </p:spPr>
        <p:txBody>
          <a:bodyPr wrap="square" rtlCol="0">
            <a:spAutoFit/>
          </a:bodyPr>
          <a:p>
            <a:pPr algn="l"/>
            <a:r>
              <a:rPr lang="zh-CN" altLang="en-US" sz="3200" b="1">
                <a:latin typeface="Arial" panose="020B0604020202020204" pitchFamily="34" charset="0"/>
                <a:cs typeface="Arial" panose="020B0604020202020204" pitchFamily="34" charset="0"/>
                <a:sym typeface="+mn-ea"/>
              </a:rPr>
              <a:t>一、</a:t>
            </a:r>
            <a:r>
              <a:rPr lang="en-US" sz="3200" b="1">
                <a:latin typeface="Arial" panose="020B0604020202020204" pitchFamily="34" charset="0"/>
                <a:cs typeface="Arial" panose="020B0604020202020204" pitchFamily="34" charset="0"/>
                <a:sym typeface="+mn-ea"/>
              </a:rPr>
              <a:t>this ,that</a:t>
            </a:r>
            <a:r>
              <a:rPr lang="zh-CN" altLang="en-US" sz="3200" b="1">
                <a:latin typeface="Arial" panose="020B0604020202020204" pitchFamily="34" charset="0"/>
                <a:cs typeface="Arial" panose="020B0604020202020204" pitchFamily="34" charset="0"/>
                <a:sym typeface="+mn-ea"/>
              </a:rPr>
              <a:t>问，</a:t>
            </a:r>
            <a:r>
              <a:rPr lang="en-US" altLang="zh-CN" sz="3200" b="1">
                <a:latin typeface="Arial" panose="020B0604020202020204" pitchFamily="34" charset="0"/>
                <a:cs typeface="Arial" panose="020B0604020202020204" pitchFamily="34" charset="0"/>
                <a:sym typeface="+mn-ea"/>
              </a:rPr>
              <a:t>it</a:t>
            </a:r>
            <a:r>
              <a:rPr lang="zh-CN" altLang="en-US" sz="3200" b="1">
                <a:latin typeface="Arial" panose="020B0604020202020204" pitchFamily="34" charset="0"/>
                <a:cs typeface="Arial" panose="020B0604020202020204" pitchFamily="34" charset="0"/>
                <a:sym typeface="+mn-ea"/>
              </a:rPr>
              <a:t>来回答，</a:t>
            </a:r>
            <a:r>
              <a:rPr lang="en-US" altLang="zh-CN" sz="3200" b="1">
                <a:latin typeface="Arial" panose="020B0604020202020204" pitchFamily="34" charset="0"/>
                <a:cs typeface="Arial" panose="020B0604020202020204" pitchFamily="34" charset="0"/>
                <a:sym typeface="+mn-ea"/>
              </a:rPr>
              <a:t> these those </a:t>
            </a:r>
            <a:r>
              <a:rPr lang="zh-CN" altLang="en-US" sz="3200" b="1">
                <a:latin typeface="Arial" panose="020B0604020202020204" pitchFamily="34" charset="0"/>
                <a:cs typeface="Arial" panose="020B0604020202020204" pitchFamily="34" charset="0"/>
                <a:sym typeface="+mn-ea"/>
              </a:rPr>
              <a:t>问，用</a:t>
            </a:r>
            <a:r>
              <a:rPr lang="en-US" altLang="zh-CN" sz="3200" b="1">
                <a:latin typeface="Arial" panose="020B0604020202020204" pitchFamily="34" charset="0"/>
                <a:cs typeface="Arial" panose="020B0604020202020204" pitchFamily="34" charset="0"/>
                <a:sym typeface="+mn-ea"/>
              </a:rPr>
              <a:t>they</a:t>
            </a:r>
            <a:r>
              <a:rPr lang="zh-CN" altLang="en-US" sz="3200" b="1">
                <a:latin typeface="Arial" panose="020B0604020202020204" pitchFamily="34" charset="0"/>
                <a:cs typeface="Arial" panose="020B0604020202020204" pitchFamily="34" charset="0"/>
                <a:sym typeface="+mn-ea"/>
              </a:rPr>
              <a:t>来</a:t>
            </a:r>
            <a:r>
              <a:rPr lang="zh-CN" altLang="en-US" sz="3200" b="1">
                <a:latin typeface="Arial" panose="020B0604020202020204" pitchFamily="34" charset="0"/>
                <a:cs typeface="Arial" panose="020B0604020202020204" pitchFamily="34" charset="0"/>
                <a:sym typeface="+mn-ea"/>
              </a:rPr>
              <a:t>回答。</a:t>
            </a:r>
            <a:endParaRPr lang="zh-CN" altLang="en-US" sz="3200" b="1">
              <a:latin typeface="Arial" panose="020B0604020202020204" pitchFamily="34" charset="0"/>
              <a:cs typeface="Arial" panose="020B0604020202020204" pitchFamily="34" charset="0"/>
              <a:sym typeface="+mn-ea"/>
            </a:endParaRPr>
          </a:p>
        </p:txBody>
      </p:sp>
      <p:sp>
        <p:nvSpPr>
          <p:cNvPr id="22" name="文本框 21"/>
          <p:cNvSpPr txBox="1"/>
          <p:nvPr/>
        </p:nvSpPr>
        <p:spPr>
          <a:xfrm>
            <a:off x="927100" y="2479675"/>
            <a:ext cx="4182745" cy="755650"/>
          </a:xfrm>
          <a:prstGeom prst="rect">
            <a:avLst/>
          </a:prstGeom>
          <a:noFill/>
        </p:spPr>
        <p:txBody>
          <a:bodyPr wrap="square" rtlCol="0">
            <a:spAutoFit/>
          </a:bodyPr>
          <a:p>
            <a:pPr algn="l">
              <a:lnSpc>
                <a:spcPct val="120000"/>
              </a:lnSpc>
            </a:pP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Is that your car? </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a:t>
            </a:r>
            <a:endPar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sp>
        <p:nvSpPr>
          <p:cNvPr id="6" name="文本框 5"/>
          <p:cNvSpPr txBox="1"/>
          <p:nvPr/>
        </p:nvSpPr>
        <p:spPr>
          <a:xfrm>
            <a:off x="927100" y="3345180"/>
            <a:ext cx="6261735" cy="755650"/>
          </a:xfrm>
          <a:prstGeom prst="rect">
            <a:avLst/>
          </a:prstGeom>
          <a:noFill/>
        </p:spPr>
        <p:txBody>
          <a:bodyPr wrap="square" rtlCol="0">
            <a:spAutoFit/>
          </a:bodyPr>
          <a:p>
            <a:pPr algn="l">
              <a:lnSpc>
                <a:spcPct val="120000"/>
              </a:lnSpc>
            </a:pP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Yes</a:t>
            </a:r>
            <a:r>
              <a:rPr lang="zh-CN" altLang="en-US"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a:t>
            </a: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it is./ No,it isn’t </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a:t>
            </a:r>
            <a:endPar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sp>
        <p:nvSpPr>
          <p:cNvPr id="11" name="文本框 10"/>
          <p:cNvSpPr txBox="1"/>
          <p:nvPr/>
        </p:nvSpPr>
        <p:spPr>
          <a:xfrm>
            <a:off x="1038225" y="5076190"/>
            <a:ext cx="10910570" cy="755650"/>
          </a:xfrm>
          <a:prstGeom prst="rect">
            <a:avLst/>
          </a:prstGeom>
          <a:noFill/>
        </p:spPr>
        <p:txBody>
          <a:bodyPr wrap="square" rtlCol="0">
            <a:spAutoFit/>
          </a:bodyPr>
          <a:p>
            <a:pPr algn="l">
              <a:lnSpc>
                <a:spcPct val="120000"/>
              </a:lnSpc>
            </a:pP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Is your book on the desk or in the schoolbag? </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a:t>
            </a:r>
            <a:endPar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sp>
        <p:nvSpPr>
          <p:cNvPr id="12" name="文本框 11"/>
          <p:cNvSpPr txBox="1"/>
          <p:nvPr/>
        </p:nvSpPr>
        <p:spPr>
          <a:xfrm>
            <a:off x="1038225" y="5831840"/>
            <a:ext cx="9643110" cy="755650"/>
          </a:xfrm>
          <a:prstGeom prst="rect">
            <a:avLst/>
          </a:prstGeom>
          <a:noFill/>
        </p:spPr>
        <p:txBody>
          <a:bodyPr wrap="square" rtlCol="0">
            <a:spAutoFit/>
          </a:bodyPr>
          <a:p>
            <a:pPr algn="l">
              <a:lnSpc>
                <a:spcPct val="120000"/>
              </a:lnSpc>
            </a:pPr>
            <a:r>
              <a:rPr lang="en-US"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It is on the desk</a:t>
            </a: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 It is in the schoolbag.</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a:t>
            </a:r>
            <a:endPar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sp>
        <p:nvSpPr>
          <p:cNvPr id="13" name="文本框 12"/>
          <p:cNvSpPr txBox="1"/>
          <p:nvPr/>
        </p:nvSpPr>
        <p:spPr>
          <a:xfrm>
            <a:off x="213995" y="4310380"/>
            <a:ext cx="11763375" cy="583565"/>
          </a:xfrm>
          <a:prstGeom prst="rect">
            <a:avLst/>
          </a:prstGeom>
          <a:noFill/>
        </p:spPr>
        <p:txBody>
          <a:bodyPr wrap="square" rtlCol="0">
            <a:spAutoFit/>
          </a:bodyPr>
          <a:p>
            <a:pPr algn="l"/>
            <a:r>
              <a:rPr lang="zh-CN" altLang="en-US" sz="3200" b="1">
                <a:latin typeface="Arial" panose="020B0604020202020204" pitchFamily="34" charset="0"/>
                <a:cs typeface="Arial" panose="020B0604020202020204" pitchFamily="34" charset="0"/>
                <a:sym typeface="+mn-ea"/>
              </a:rPr>
              <a:t>二、一般选择疑问句，不用</a:t>
            </a:r>
            <a:r>
              <a:rPr lang="en-US" altLang="zh-CN" sz="3200" b="1">
                <a:latin typeface="Arial" panose="020B0604020202020204" pitchFamily="34" charset="0"/>
                <a:cs typeface="Arial" panose="020B0604020202020204" pitchFamily="34" charset="0"/>
                <a:sym typeface="+mn-ea"/>
              </a:rPr>
              <a:t>yes</a:t>
            </a:r>
            <a:r>
              <a:rPr lang="zh-CN" altLang="en-US" sz="3200" b="1">
                <a:latin typeface="Arial" panose="020B0604020202020204" pitchFamily="34" charset="0"/>
                <a:cs typeface="Arial" panose="020B0604020202020204" pitchFamily="34" charset="0"/>
                <a:sym typeface="+mn-ea"/>
              </a:rPr>
              <a:t>或者</a:t>
            </a:r>
            <a:r>
              <a:rPr lang="en-US" altLang="zh-CN" sz="3200" b="1">
                <a:latin typeface="Arial" panose="020B0604020202020204" pitchFamily="34" charset="0"/>
                <a:cs typeface="Arial" panose="020B0604020202020204" pitchFamily="34" charset="0"/>
                <a:sym typeface="+mn-ea"/>
              </a:rPr>
              <a:t>no</a:t>
            </a:r>
            <a:r>
              <a:rPr lang="zh-CN" altLang="en-US" sz="3200" b="1">
                <a:latin typeface="Arial" panose="020B0604020202020204" pitchFamily="34" charset="0"/>
                <a:cs typeface="Arial" panose="020B0604020202020204" pitchFamily="34" charset="0"/>
                <a:sym typeface="+mn-ea"/>
              </a:rPr>
              <a:t>来</a:t>
            </a:r>
            <a:r>
              <a:rPr lang="zh-CN" altLang="en-US" sz="3200" b="1">
                <a:latin typeface="Arial" panose="020B0604020202020204" pitchFamily="34" charset="0"/>
                <a:cs typeface="Arial" panose="020B0604020202020204" pitchFamily="34" charset="0"/>
                <a:sym typeface="+mn-ea"/>
              </a:rPr>
              <a:t>回答。</a:t>
            </a:r>
            <a:endParaRPr lang="zh-CN" altLang="en-US" sz="3200" b="1">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6"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213995" y="55245"/>
            <a:ext cx="11763375" cy="583565"/>
          </a:xfrm>
          <a:prstGeom prst="rect">
            <a:avLst/>
          </a:prstGeom>
          <a:noFill/>
        </p:spPr>
        <p:txBody>
          <a:bodyPr wrap="square" rtlCol="0">
            <a:spAutoFit/>
          </a:bodyPr>
          <a:p>
            <a:pPr algn="l"/>
            <a:r>
              <a:rPr lang="zh-CN" altLang="en-US" sz="3200" b="1">
                <a:latin typeface="Arial" panose="020B0604020202020204" pitchFamily="34" charset="0"/>
                <a:cs typeface="Arial" panose="020B0604020202020204" pitchFamily="34" charset="0"/>
                <a:sym typeface="+mn-ea"/>
              </a:rPr>
              <a:t>三、</a:t>
            </a:r>
            <a:r>
              <a:rPr lang="en-US" altLang="zh-CN" sz="3200" b="1">
                <a:solidFill>
                  <a:srgbClr val="7030FF"/>
                </a:solidFill>
                <a:latin typeface="Arial" panose="020B0604020202020204" pitchFamily="34" charset="0"/>
                <a:cs typeface="Arial" panose="020B0604020202020204" pitchFamily="34" charset="0"/>
                <a:sym typeface="+mn-ea"/>
              </a:rPr>
              <a:t>c</a:t>
            </a:r>
            <a:r>
              <a:rPr lang="en-US" sz="3200" b="1">
                <a:solidFill>
                  <a:srgbClr val="7030FF"/>
                </a:solidFill>
                <a:latin typeface="Arial" panose="020B0604020202020204" pitchFamily="34" charset="0"/>
                <a:cs typeface="Arial" panose="020B0604020202020204" pitchFamily="34" charset="0"/>
                <a:sym typeface="+mn-ea"/>
              </a:rPr>
              <a:t>ould</a:t>
            </a:r>
            <a:r>
              <a:rPr lang="en-US" sz="3200" b="1">
                <a:latin typeface="Arial" panose="020B0604020202020204" pitchFamily="34" charset="0"/>
                <a:cs typeface="Arial" panose="020B0604020202020204" pitchFamily="34" charset="0"/>
                <a:sym typeface="+mn-ea"/>
              </a:rPr>
              <a:t> </a:t>
            </a:r>
            <a:r>
              <a:rPr lang="zh-CN" altLang="en-US" sz="3200" b="1">
                <a:latin typeface="Arial" panose="020B0604020202020204" pitchFamily="34" charset="0"/>
                <a:cs typeface="Arial" panose="020B0604020202020204" pitchFamily="34" charset="0"/>
                <a:sym typeface="+mn-ea"/>
              </a:rPr>
              <a:t>问，用</a:t>
            </a:r>
            <a:r>
              <a:rPr lang="en-US" altLang="zh-CN" sz="3200" b="1">
                <a:solidFill>
                  <a:srgbClr val="7030FF"/>
                </a:solidFill>
                <a:latin typeface="Arial" panose="020B0604020202020204" pitchFamily="34" charset="0"/>
                <a:cs typeface="Arial" panose="020B0604020202020204" pitchFamily="34" charset="0"/>
                <a:sym typeface="+mn-ea"/>
              </a:rPr>
              <a:t>can</a:t>
            </a:r>
            <a:r>
              <a:rPr lang="en-US" altLang="zh-CN" sz="3200" b="1">
                <a:latin typeface="Arial" panose="020B0604020202020204" pitchFamily="34" charset="0"/>
                <a:cs typeface="Arial" panose="020B0604020202020204" pitchFamily="34" charset="0"/>
                <a:sym typeface="+mn-ea"/>
              </a:rPr>
              <a:t> </a:t>
            </a:r>
            <a:r>
              <a:rPr lang="zh-CN" altLang="en-US" sz="3200" b="1">
                <a:latin typeface="Arial" panose="020B0604020202020204" pitchFamily="34" charset="0"/>
                <a:cs typeface="Arial" panose="020B0604020202020204" pitchFamily="34" charset="0"/>
                <a:sym typeface="+mn-ea"/>
              </a:rPr>
              <a:t>来</a:t>
            </a:r>
            <a:r>
              <a:rPr lang="zh-CN" altLang="en-US" sz="3200" b="1">
                <a:latin typeface="Arial" panose="020B0604020202020204" pitchFamily="34" charset="0"/>
                <a:cs typeface="Arial" panose="020B0604020202020204" pitchFamily="34" charset="0"/>
                <a:sym typeface="+mn-ea"/>
              </a:rPr>
              <a:t>回答。</a:t>
            </a:r>
            <a:endParaRPr lang="zh-CN" altLang="en-US" sz="3200" b="1">
              <a:latin typeface="Arial" panose="020B0604020202020204" pitchFamily="34" charset="0"/>
              <a:cs typeface="Arial" panose="020B0604020202020204" pitchFamily="34" charset="0"/>
              <a:sym typeface="+mn-ea"/>
            </a:endParaRPr>
          </a:p>
        </p:txBody>
      </p:sp>
      <p:sp>
        <p:nvSpPr>
          <p:cNvPr id="22" name="文本框 21"/>
          <p:cNvSpPr txBox="1"/>
          <p:nvPr/>
        </p:nvSpPr>
        <p:spPr>
          <a:xfrm>
            <a:off x="927100" y="638810"/>
            <a:ext cx="4182745" cy="755650"/>
          </a:xfrm>
          <a:prstGeom prst="rect">
            <a:avLst/>
          </a:prstGeom>
          <a:noFill/>
        </p:spPr>
        <p:txBody>
          <a:bodyPr wrap="square" rtlCol="0">
            <a:spAutoFit/>
          </a:bodyPr>
          <a:p>
            <a:pPr algn="l">
              <a:lnSpc>
                <a:spcPct val="120000"/>
              </a:lnSpc>
            </a:pP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Could</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you help me?  </a:t>
            </a:r>
            <a:endPar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sp>
        <p:nvSpPr>
          <p:cNvPr id="6" name="文本框 5"/>
          <p:cNvSpPr txBox="1"/>
          <p:nvPr/>
        </p:nvSpPr>
        <p:spPr>
          <a:xfrm>
            <a:off x="927100" y="1394460"/>
            <a:ext cx="6261735" cy="755650"/>
          </a:xfrm>
          <a:prstGeom prst="rect">
            <a:avLst/>
          </a:prstGeom>
          <a:noFill/>
        </p:spPr>
        <p:txBody>
          <a:bodyPr wrap="square" rtlCol="0">
            <a:spAutoFit/>
          </a:bodyPr>
          <a:p>
            <a:pPr algn="l">
              <a:lnSpc>
                <a:spcPct val="120000"/>
              </a:lnSpc>
            </a:pP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Yes</a:t>
            </a:r>
            <a:r>
              <a:rPr lang="zh-CN" altLang="en-US"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I </a:t>
            </a: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can</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No,I </a:t>
            </a: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can’t. </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a:t>
            </a:r>
            <a:endPar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sp>
        <p:nvSpPr>
          <p:cNvPr id="11" name="文本框 10"/>
          <p:cNvSpPr txBox="1"/>
          <p:nvPr/>
        </p:nvSpPr>
        <p:spPr>
          <a:xfrm>
            <a:off x="927100" y="2905760"/>
            <a:ext cx="10910570" cy="755650"/>
          </a:xfrm>
          <a:prstGeom prst="rect">
            <a:avLst/>
          </a:prstGeom>
          <a:noFill/>
        </p:spPr>
        <p:txBody>
          <a:bodyPr wrap="square" rtlCol="0">
            <a:spAutoFit/>
          </a:bodyPr>
          <a:p>
            <a:pPr algn="l">
              <a:lnSpc>
                <a:spcPct val="120000"/>
              </a:lnSpc>
            </a:pP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Must</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I do the dishes now ?  </a:t>
            </a:r>
            <a:endPar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sp>
        <p:nvSpPr>
          <p:cNvPr id="12" name="文本框 11"/>
          <p:cNvSpPr txBox="1"/>
          <p:nvPr/>
        </p:nvSpPr>
        <p:spPr>
          <a:xfrm>
            <a:off x="927100" y="3661410"/>
            <a:ext cx="11166475" cy="755650"/>
          </a:xfrm>
          <a:prstGeom prst="rect">
            <a:avLst/>
          </a:prstGeom>
          <a:noFill/>
        </p:spPr>
        <p:txBody>
          <a:bodyPr wrap="square" rtlCol="0">
            <a:spAutoFit/>
          </a:bodyPr>
          <a:p>
            <a:pPr algn="l">
              <a:lnSpc>
                <a:spcPct val="120000"/>
              </a:lnSpc>
            </a:pPr>
            <a:r>
              <a:rPr lang="en-US"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Yes</a:t>
            </a:r>
            <a:r>
              <a:rPr lang="zh-CN" altLang="en-US"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you </a:t>
            </a: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must./</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No,you</a:t>
            </a: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 needn’t/</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No you </a:t>
            </a: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don’t have to</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a:t>
            </a:r>
            <a:endPar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sp>
        <p:nvSpPr>
          <p:cNvPr id="13" name="文本框 12"/>
          <p:cNvSpPr txBox="1"/>
          <p:nvPr/>
        </p:nvSpPr>
        <p:spPr>
          <a:xfrm>
            <a:off x="213995" y="2150110"/>
            <a:ext cx="11763375" cy="583565"/>
          </a:xfrm>
          <a:prstGeom prst="rect">
            <a:avLst/>
          </a:prstGeom>
          <a:noFill/>
        </p:spPr>
        <p:txBody>
          <a:bodyPr wrap="square" rtlCol="0">
            <a:spAutoFit/>
          </a:bodyPr>
          <a:p>
            <a:pPr algn="l"/>
            <a:r>
              <a:rPr lang="zh-CN" altLang="en-US" sz="3200" b="1">
                <a:latin typeface="Arial" panose="020B0604020202020204" pitchFamily="34" charset="0"/>
                <a:cs typeface="Arial" panose="020B0604020202020204" pitchFamily="34" charset="0"/>
                <a:sym typeface="+mn-ea"/>
              </a:rPr>
              <a:t>四、</a:t>
            </a:r>
            <a:r>
              <a:rPr lang="en-US" sz="3200" b="1">
                <a:solidFill>
                  <a:srgbClr val="7030FF"/>
                </a:solidFill>
                <a:latin typeface="Arial" panose="020B0604020202020204" pitchFamily="34" charset="0"/>
                <a:cs typeface="Arial" panose="020B0604020202020204" pitchFamily="34" charset="0"/>
                <a:sym typeface="+mn-ea"/>
              </a:rPr>
              <a:t>must</a:t>
            </a:r>
            <a:r>
              <a:rPr lang="zh-CN" altLang="en-US" sz="3200" b="1">
                <a:latin typeface="Arial" panose="020B0604020202020204" pitchFamily="34" charset="0"/>
                <a:cs typeface="Arial" panose="020B0604020202020204" pitchFamily="34" charset="0"/>
                <a:sym typeface="+mn-ea"/>
              </a:rPr>
              <a:t>问，肯定回答</a:t>
            </a:r>
            <a:r>
              <a:rPr lang="en-US" altLang="zh-CN" sz="3200" b="1">
                <a:solidFill>
                  <a:srgbClr val="7030FF"/>
                </a:solidFill>
                <a:latin typeface="Arial" panose="020B0604020202020204" pitchFamily="34" charset="0"/>
                <a:cs typeface="Arial" panose="020B0604020202020204" pitchFamily="34" charset="0"/>
                <a:sym typeface="+mn-ea"/>
              </a:rPr>
              <a:t>must</a:t>
            </a:r>
            <a:r>
              <a:rPr lang="en-US" altLang="zh-CN" sz="3200" b="1">
                <a:latin typeface="Arial" panose="020B0604020202020204" pitchFamily="34" charset="0"/>
                <a:cs typeface="Arial" panose="020B0604020202020204" pitchFamily="34" charset="0"/>
                <a:sym typeface="+mn-ea"/>
              </a:rPr>
              <a:t>,</a:t>
            </a:r>
            <a:r>
              <a:rPr lang="zh-CN" altLang="en-US" sz="3200" b="1">
                <a:latin typeface="Arial" panose="020B0604020202020204" pitchFamily="34" charset="0"/>
                <a:cs typeface="Arial" panose="020B0604020202020204" pitchFamily="34" charset="0"/>
                <a:sym typeface="+mn-ea"/>
              </a:rPr>
              <a:t>否定回答</a:t>
            </a:r>
            <a:r>
              <a:rPr lang="en-US" altLang="zh-CN" sz="3200" b="1">
                <a:solidFill>
                  <a:srgbClr val="7030FF"/>
                </a:solidFill>
                <a:latin typeface="Arial" panose="020B0604020202020204" pitchFamily="34" charset="0"/>
                <a:cs typeface="Arial" panose="020B0604020202020204" pitchFamily="34" charset="0"/>
                <a:sym typeface="+mn-ea"/>
              </a:rPr>
              <a:t>needn’t</a:t>
            </a:r>
            <a:r>
              <a:rPr lang="en-US" altLang="zh-CN" sz="3200" b="1">
                <a:solidFill>
                  <a:schemeClr val="tx1"/>
                </a:solidFill>
                <a:latin typeface="Arial" panose="020B0604020202020204" pitchFamily="34" charset="0"/>
                <a:cs typeface="Arial" panose="020B0604020202020204" pitchFamily="34" charset="0"/>
                <a:sym typeface="+mn-ea"/>
              </a:rPr>
              <a:t>/</a:t>
            </a:r>
            <a:r>
              <a:rPr lang="en-US" altLang="zh-CN" sz="3200" b="1">
                <a:solidFill>
                  <a:srgbClr val="7030FF"/>
                </a:solidFill>
                <a:latin typeface="Arial" panose="020B0604020202020204" pitchFamily="34" charset="0"/>
                <a:cs typeface="Arial" panose="020B0604020202020204" pitchFamily="34" charset="0"/>
                <a:sym typeface="+mn-ea"/>
              </a:rPr>
              <a:t>don’t have to</a:t>
            </a:r>
            <a:r>
              <a:rPr lang="en-US" altLang="zh-CN" sz="3200" b="1">
                <a:latin typeface="Arial" panose="020B0604020202020204" pitchFamily="34" charset="0"/>
                <a:cs typeface="Arial" panose="020B0604020202020204" pitchFamily="34" charset="0"/>
                <a:sym typeface="+mn-ea"/>
              </a:rPr>
              <a:t>.</a:t>
            </a:r>
            <a:endParaRPr lang="en-US" altLang="zh-CN" sz="3200" b="1">
              <a:latin typeface="Arial" panose="020B0604020202020204" pitchFamily="34" charset="0"/>
              <a:cs typeface="Arial" panose="020B0604020202020204" pitchFamily="34" charset="0"/>
              <a:sym typeface="+mn-ea"/>
            </a:endParaRPr>
          </a:p>
        </p:txBody>
      </p:sp>
      <p:sp>
        <p:nvSpPr>
          <p:cNvPr id="2" name="文本框 1"/>
          <p:cNvSpPr txBox="1"/>
          <p:nvPr/>
        </p:nvSpPr>
        <p:spPr>
          <a:xfrm>
            <a:off x="213995" y="4388485"/>
            <a:ext cx="11763375" cy="583565"/>
          </a:xfrm>
          <a:prstGeom prst="rect">
            <a:avLst/>
          </a:prstGeom>
          <a:noFill/>
        </p:spPr>
        <p:txBody>
          <a:bodyPr wrap="square" rtlCol="0">
            <a:spAutoFit/>
          </a:bodyPr>
          <a:p>
            <a:pPr algn="l"/>
            <a:r>
              <a:rPr lang="zh-CN" altLang="en-US" sz="3200" b="1">
                <a:latin typeface="Arial" panose="020B0604020202020204" pitchFamily="34" charset="0"/>
                <a:cs typeface="Arial" panose="020B0604020202020204" pitchFamily="34" charset="0"/>
                <a:sym typeface="+mn-ea"/>
              </a:rPr>
              <a:t>五、特殊</a:t>
            </a:r>
            <a:r>
              <a:rPr lang="zh-CN" altLang="en-US" sz="3200" b="1">
                <a:latin typeface="Arial" panose="020B0604020202020204" pitchFamily="34" charset="0"/>
                <a:cs typeface="Arial" panose="020B0604020202020204" pitchFamily="34" charset="0"/>
                <a:sym typeface="+mn-ea"/>
              </a:rPr>
              <a:t>回答。</a:t>
            </a:r>
            <a:endParaRPr lang="zh-CN" altLang="en-US" sz="3200" b="1">
              <a:latin typeface="Arial" panose="020B0604020202020204" pitchFamily="34" charset="0"/>
              <a:cs typeface="Arial" panose="020B0604020202020204" pitchFamily="34" charset="0"/>
              <a:sym typeface="+mn-ea"/>
            </a:endParaRPr>
          </a:p>
        </p:txBody>
      </p:sp>
      <p:sp>
        <p:nvSpPr>
          <p:cNvPr id="3" name="文本框 2"/>
          <p:cNvSpPr txBox="1"/>
          <p:nvPr/>
        </p:nvSpPr>
        <p:spPr>
          <a:xfrm>
            <a:off x="815975" y="4839335"/>
            <a:ext cx="9373235" cy="755650"/>
          </a:xfrm>
          <a:prstGeom prst="rect">
            <a:avLst/>
          </a:prstGeom>
          <a:noFill/>
        </p:spPr>
        <p:txBody>
          <a:bodyPr wrap="square" rtlCol="0">
            <a:spAutoFit/>
          </a:bodyPr>
          <a:p>
            <a:pPr algn="l">
              <a:lnSpc>
                <a:spcPct val="120000"/>
              </a:lnSpc>
            </a:pP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Would ...like ...?</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Yes,please./No,thanks. </a:t>
            </a:r>
            <a:endPar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sp>
        <p:nvSpPr>
          <p:cNvPr id="4" name="文本框 3"/>
          <p:cNvSpPr txBox="1"/>
          <p:nvPr/>
        </p:nvSpPr>
        <p:spPr>
          <a:xfrm>
            <a:off x="815975" y="5438140"/>
            <a:ext cx="11376025" cy="1419860"/>
          </a:xfrm>
          <a:prstGeom prst="rect">
            <a:avLst/>
          </a:prstGeom>
          <a:noFill/>
        </p:spPr>
        <p:txBody>
          <a:bodyPr wrap="square" rtlCol="0">
            <a:spAutoFit/>
          </a:bodyPr>
          <a:p>
            <a:pPr algn="l">
              <a:lnSpc>
                <a:spcPct val="120000"/>
              </a:lnSpc>
            </a:pPr>
            <a:r>
              <a:rPr lang="en-US" altLang="zh-CN" sz="3600" noProof="0" dirty="0" smtClean="0">
                <a:ln>
                  <a:noFill/>
                </a:ln>
                <a:solidFill>
                  <a:srgbClr val="FF0000"/>
                </a:solidFill>
                <a:effectLst/>
                <a:uLnTx/>
                <a:uFillTx/>
                <a:latin typeface="Arial" panose="020B0604020202020204" pitchFamily="34" charset="0"/>
                <a:ea typeface="黑体" panose="02010609060101010101" charset="-122"/>
                <a:cs typeface="Arial" panose="020B0604020202020204" pitchFamily="34" charset="0"/>
              </a:rPr>
              <a:t>Would ...like to do ...?</a:t>
            </a: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Yes,I’d love to./</a:t>
            </a:r>
            <a:endPar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algn="l">
              <a:lnSpc>
                <a:spcPct val="120000"/>
              </a:lnSpc>
            </a:pPr>
            <a:r>
              <a:rPr lang="en-US" altLang="zh-CN"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                                     I ‘d like/love to ,but...</a:t>
            </a:r>
            <a:endParaRPr lang="zh-CN" altLang="en-US" sz="3600" noProof="0" dirty="0" smtClean="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6" grpId="0"/>
      <p:bldP spid="11" grpId="0"/>
      <p:bldP spid="12" grpId="0"/>
      <p:bldP spid="13" grpId="0"/>
      <p:bldP spid="2"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42290" y="518160"/>
            <a:ext cx="11484610" cy="5815965"/>
          </a:xfrm>
          <a:prstGeom prst="rect">
            <a:avLst/>
          </a:prstGeom>
          <a:noFill/>
        </p:spPr>
        <p:txBody>
          <a:bodyPr wrap="square" rtlCol="0" anchor="t">
            <a:spAutoFit/>
          </a:bodyPr>
          <a:p>
            <a:r>
              <a:rPr lang="zh-CN" altLang="en-US" sz="2400" b="1">
                <a:solidFill>
                  <a:srgbClr val="7030A0"/>
                </a:solidFill>
                <a:latin typeface="Arial" panose="020B0604020202020204" pitchFamily="34" charset="0"/>
                <a:cs typeface="Arial" panose="020B0604020202020204" pitchFamily="34" charset="0"/>
              </a:rPr>
              <a:t>III.单项选择</a:t>
            </a:r>
            <a:r>
              <a:rPr lang="en-US" altLang="zh-CN" sz="2400" b="1">
                <a:solidFill>
                  <a:srgbClr val="7030A0"/>
                </a:solidFill>
                <a:latin typeface="Arial" panose="020B0604020202020204" pitchFamily="34" charset="0"/>
                <a:cs typeface="Arial" panose="020B0604020202020204" pitchFamily="34" charset="0"/>
              </a:rPr>
              <a:t>(</a:t>
            </a:r>
            <a:r>
              <a:rPr lang="zh-CN" altLang="en-US" sz="2400" b="1">
                <a:solidFill>
                  <a:srgbClr val="7030A0"/>
                </a:solidFill>
                <a:latin typeface="Arial" panose="020B0604020202020204" pitchFamily="34" charset="0"/>
                <a:cs typeface="Arial" panose="020B0604020202020204" pitchFamily="34" charset="0"/>
              </a:rPr>
              <a:t>课本</a:t>
            </a:r>
            <a:r>
              <a:rPr lang="en-US" altLang="zh-CN" sz="2400" b="1">
                <a:solidFill>
                  <a:srgbClr val="7030A0"/>
                </a:solidFill>
                <a:latin typeface="Arial" panose="020B0604020202020204" pitchFamily="34" charset="0"/>
                <a:cs typeface="Arial" panose="020B0604020202020204" pitchFamily="34" charset="0"/>
              </a:rPr>
              <a:t>80</a:t>
            </a:r>
            <a:r>
              <a:rPr lang="zh-CN" altLang="en-US" sz="2400" b="1">
                <a:solidFill>
                  <a:srgbClr val="7030A0"/>
                </a:solidFill>
                <a:latin typeface="Arial" panose="020B0604020202020204" pitchFamily="34" charset="0"/>
                <a:cs typeface="Arial" panose="020B0604020202020204" pitchFamily="34" charset="0"/>
              </a:rPr>
              <a:t>页</a:t>
            </a:r>
            <a:r>
              <a:rPr lang="en-US" altLang="zh-CN" sz="2400" b="1">
                <a:solidFill>
                  <a:srgbClr val="7030A0"/>
                </a:solidFill>
                <a:latin typeface="Arial" panose="020B0604020202020204" pitchFamily="34" charset="0"/>
                <a:cs typeface="Arial" panose="020B0604020202020204" pitchFamily="34" charset="0"/>
              </a:rPr>
              <a:t>)</a:t>
            </a:r>
            <a:r>
              <a:rPr lang="zh-CN" altLang="en-US" sz="2400" b="1">
                <a:solidFill>
                  <a:srgbClr val="7030A0"/>
                </a:solidFill>
                <a:latin typeface="Arial" panose="020B0604020202020204" pitchFamily="34" charset="0"/>
                <a:cs typeface="Arial" panose="020B0604020202020204" pitchFamily="34" charset="0"/>
              </a:rPr>
              <a:t> </a:t>
            </a:r>
            <a:endParaRPr lang="zh-CN" altLang="en-US" sz="2400" b="1">
              <a:solidFill>
                <a:srgbClr val="7030A0"/>
              </a:solidFill>
              <a:latin typeface="Arial" panose="020B0604020202020204" pitchFamily="34" charset="0"/>
              <a:cs typeface="Arial" panose="020B0604020202020204" pitchFamily="34" charset="0"/>
            </a:endParaRPr>
          </a:p>
          <a:p>
            <a:pPr>
              <a:lnSpc>
                <a:spcPct val="150000"/>
              </a:lnSpc>
            </a:pPr>
            <a:r>
              <a:rPr lang="en-US" altLang="zh-CN" sz="2400">
                <a:latin typeface="Arial" panose="020B0604020202020204" pitchFamily="34" charset="0"/>
                <a:cs typeface="Arial" panose="020B0604020202020204" pitchFamily="34" charset="0"/>
                <a:sym typeface="+mn-ea"/>
              </a:rPr>
              <a:t>14</a:t>
            </a:r>
            <a:r>
              <a:rPr lang="zh-CN" altLang="en-US" sz="2400">
                <a:latin typeface="Arial" panose="020B0604020202020204" pitchFamily="34" charset="0"/>
                <a:cs typeface="Arial" panose="020B0604020202020204" pitchFamily="34" charset="0"/>
                <a:sym typeface="+mn-ea"/>
              </a:rPr>
              <a:t>. - </a:t>
            </a:r>
            <a:r>
              <a:rPr lang="en-US" altLang="zh-CN" sz="2400">
                <a:latin typeface="Arial" panose="020B0604020202020204" pitchFamily="34" charset="0"/>
                <a:cs typeface="Arial" panose="020B0604020202020204" pitchFamily="34" charset="0"/>
                <a:sym typeface="+mn-ea"/>
              </a:rPr>
              <a:t>Is this your  key</a:t>
            </a:r>
            <a:r>
              <a:rPr lang="zh-CN" altLang="en-US" sz="2400">
                <a:latin typeface="Arial" panose="020B0604020202020204" pitchFamily="34" charset="0"/>
                <a:cs typeface="Arial" panose="020B0604020202020204" pitchFamily="34" charset="0"/>
                <a:sym typeface="+mn-ea"/>
              </a:rPr>
              <a:t>？ </a:t>
            </a:r>
            <a:endParaRPr lang="zh-CN" altLang="en-US" sz="2400">
              <a:latin typeface="Arial" panose="020B0604020202020204" pitchFamily="34" charset="0"/>
              <a:cs typeface="Arial" panose="020B0604020202020204" pitchFamily="34" charset="0"/>
            </a:endParaRPr>
          </a:p>
          <a:p>
            <a:pPr>
              <a:lnSpc>
                <a:spcPct val="150000"/>
              </a:lnSpc>
            </a:pPr>
            <a:r>
              <a:rPr lang="zh-CN" altLang="en-US" sz="2400">
                <a:latin typeface="Arial" panose="020B0604020202020204" pitchFamily="34" charset="0"/>
                <a:cs typeface="Arial" panose="020B0604020202020204" pitchFamily="34" charset="0"/>
                <a:sym typeface="+mn-ea"/>
              </a:rPr>
              <a:t>      - </a:t>
            </a:r>
            <a:r>
              <a:rPr lang="en-US" altLang="zh-CN" sz="2400">
                <a:latin typeface="Arial" panose="020B0604020202020204" pitchFamily="34" charset="0"/>
                <a:cs typeface="Arial" panose="020B0604020202020204" pitchFamily="34" charset="0"/>
                <a:sym typeface="+mn-ea"/>
              </a:rPr>
              <a:t>__________</a:t>
            </a:r>
            <a:endParaRPr lang="zh-CN" altLang="en-US" sz="2400">
              <a:latin typeface="Arial" panose="020B0604020202020204" pitchFamily="34" charset="0"/>
              <a:cs typeface="Arial" panose="020B0604020202020204" pitchFamily="34" charset="0"/>
            </a:endParaRPr>
          </a:p>
          <a:p>
            <a:pPr>
              <a:lnSpc>
                <a:spcPct val="150000"/>
              </a:lnSpc>
            </a:pPr>
            <a:r>
              <a:rPr lang="zh-CN" altLang="en-US" sz="2400">
                <a:latin typeface="Arial" panose="020B0604020202020204" pitchFamily="34" charset="0"/>
                <a:cs typeface="Arial" panose="020B0604020202020204" pitchFamily="34" charset="0"/>
                <a:sym typeface="+mn-ea"/>
              </a:rPr>
              <a:t>      </a:t>
            </a:r>
            <a:r>
              <a:rPr lang="zh-CN" altLang="en-US" sz="2400">
                <a:solidFill>
                  <a:srgbClr val="0000FF"/>
                </a:solidFill>
                <a:latin typeface="Arial" panose="020B0604020202020204" pitchFamily="34" charset="0"/>
                <a:cs typeface="Arial" panose="020B0604020202020204" pitchFamily="34" charset="0"/>
                <a:sym typeface="+mn-ea"/>
              </a:rPr>
              <a:t>A.</a:t>
            </a:r>
            <a:r>
              <a:rPr lang="en-US" altLang="zh-CN" sz="2400">
                <a:solidFill>
                  <a:srgbClr val="0000FF"/>
                </a:solidFill>
                <a:latin typeface="Arial" panose="020B0604020202020204" pitchFamily="34" charset="0"/>
                <a:cs typeface="Arial" panose="020B0604020202020204" pitchFamily="34" charset="0"/>
                <a:sym typeface="+mn-ea"/>
              </a:rPr>
              <a:t>No,this isn’t</a:t>
            </a:r>
            <a:r>
              <a:rPr lang="en-US" sz="2400">
                <a:solidFill>
                  <a:srgbClr val="0000FF"/>
                </a:solidFill>
                <a:latin typeface="Arial" panose="020B0604020202020204" pitchFamily="34" charset="0"/>
                <a:cs typeface="Arial" panose="020B0604020202020204" pitchFamily="34" charset="0"/>
                <a:sym typeface="+mn-ea"/>
              </a:rPr>
              <a:t>		</a:t>
            </a:r>
            <a:r>
              <a:rPr lang="zh-CN" altLang="en-US" sz="2400">
                <a:solidFill>
                  <a:srgbClr val="0000FF"/>
                </a:solidFill>
                <a:latin typeface="Arial" panose="020B0604020202020204" pitchFamily="34" charset="0"/>
                <a:cs typeface="Arial" panose="020B0604020202020204" pitchFamily="34" charset="0"/>
                <a:sym typeface="+mn-ea"/>
              </a:rPr>
              <a:t>B.</a:t>
            </a:r>
            <a:r>
              <a:rPr lang="en-US" altLang="zh-CN" sz="2400">
                <a:solidFill>
                  <a:srgbClr val="0000FF"/>
                </a:solidFill>
                <a:latin typeface="Arial" panose="020B0604020202020204" pitchFamily="34" charset="0"/>
                <a:cs typeface="Arial" panose="020B0604020202020204" pitchFamily="34" charset="0"/>
                <a:sym typeface="+mn-ea"/>
              </a:rPr>
              <a:t>No,it isn’t		</a:t>
            </a:r>
            <a:r>
              <a:rPr lang="zh-CN" altLang="en-US" sz="2400">
                <a:solidFill>
                  <a:srgbClr val="0000FF"/>
                </a:solidFill>
                <a:latin typeface="Arial" panose="020B0604020202020204" pitchFamily="34" charset="0"/>
                <a:cs typeface="Arial" panose="020B0604020202020204" pitchFamily="34" charset="0"/>
                <a:sym typeface="+mn-ea"/>
              </a:rPr>
              <a:t>C. </a:t>
            </a:r>
            <a:r>
              <a:rPr lang="en-US" altLang="zh-CN" sz="2400">
                <a:solidFill>
                  <a:srgbClr val="0000FF"/>
                </a:solidFill>
                <a:latin typeface="Arial" panose="020B0604020202020204" pitchFamily="34" charset="0"/>
                <a:cs typeface="Arial" panose="020B0604020202020204" pitchFamily="34" charset="0"/>
                <a:sym typeface="+mn-ea"/>
              </a:rPr>
              <a:t>No,it not		</a:t>
            </a:r>
            <a:r>
              <a:rPr lang="zh-CN" altLang="en-US" sz="2400">
                <a:solidFill>
                  <a:srgbClr val="0000FF"/>
                </a:solidFill>
                <a:latin typeface="Arial" panose="020B0604020202020204" pitchFamily="34" charset="0"/>
                <a:cs typeface="Arial" panose="020B0604020202020204" pitchFamily="34" charset="0"/>
                <a:sym typeface="+mn-ea"/>
              </a:rPr>
              <a:t>D. </a:t>
            </a:r>
            <a:r>
              <a:rPr lang="en-US" altLang="zh-CN" sz="2400">
                <a:solidFill>
                  <a:srgbClr val="0000FF"/>
                </a:solidFill>
                <a:latin typeface="Arial" panose="020B0604020202020204" pitchFamily="34" charset="0"/>
                <a:cs typeface="Arial" panose="020B0604020202020204" pitchFamily="34" charset="0"/>
                <a:sym typeface="+mn-ea"/>
              </a:rPr>
              <a:t>No,this not</a:t>
            </a:r>
            <a:endParaRPr lang="en-US" altLang="zh-CN" sz="2400">
              <a:solidFill>
                <a:srgbClr val="0000FF"/>
              </a:solidFill>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15</a:t>
            </a:r>
            <a:r>
              <a:rPr lang="zh-CN" altLang="en-US" sz="2400">
                <a:latin typeface="Arial" panose="020B0604020202020204" pitchFamily="34" charset="0"/>
                <a:cs typeface="Arial" panose="020B0604020202020204" pitchFamily="34" charset="0"/>
              </a:rPr>
              <a:t> - _____</a:t>
            </a:r>
            <a:r>
              <a:rPr lang="en-US" altLang="zh-CN" sz="2400">
                <a:latin typeface="Arial" panose="020B0604020202020204" pitchFamily="34" charset="0"/>
                <a:cs typeface="Arial" panose="020B0604020202020204" pitchFamily="34" charset="0"/>
              </a:rPr>
              <a:t>_Bob have a soccer ball?</a:t>
            </a:r>
            <a:endParaRPr lang="zh-CN" altLang="en-US" sz="2400">
              <a:latin typeface="Arial" panose="020B0604020202020204" pitchFamily="34" charset="0"/>
              <a:cs typeface="Arial" panose="020B0604020202020204" pitchFamily="34" charset="0"/>
            </a:endParaRPr>
          </a:p>
          <a:p>
            <a:pPr>
              <a:lnSpc>
                <a:spcPct val="150000"/>
              </a:lnSpc>
            </a:pPr>
            <a:r>
              <a:rPr lang="zh-CN" altLang="en-US" sz="2400">
                <a:latin typeface="Arial" panose="020B0604020202020204" pitchFamily="34" charset="0"/>
                <a:cs typeface="Arial" panose="020B0604020202020204" pitchFamily="34" charset="0"/>
              </a:rPr>
              <a:t>      - No, he _</a:t>
            </a:r>
            <a:r>
              <a:rPr lang="en-US" altLang="zh-CN" sz="2400">
                <a:latin typeface="Arial" panose="020B0604020202020204" pitchFamily="34" charset="0"/>
                <a:cs typeface="Arial" panose="020B0604020202020204" pitchFamily="34" charset="0"/>
              </a:rPr>
              <a:t>___</a:t>
            </a:r>
            <a:r>
              <a:rPr lang="zh-CN" altLang="en-US" sz="2400">
                <a:latin typeface="Arial" panose="020B0604020202020204" pitchFamily="34" charset="0"/>
                <a:cs typeface="Arial" panose="020B0604020202020204" pitchFamily="34" charset="0"/>
              </a:rPr>
              <a:t>. His brother Tom has two. </a:t>
            </a:r>
            <a:endParaRPr lang="zh-CN" altLang="en-US" sz="2400">
              <a:latin typeface="Arial" panose="020B0604020202020204" pitchFamily="34" charset="0"/>
              <a:cs typeface="Arial" panose="020B0604020202020204" pitchFamily="34" charset="0"/>
            </a:endParaRPr>
          </a:p>
          <a:p>
            <a:pPr>
              <a:lnSpc>
                <a:spcPct val="150000"/>
              </a:lnSpc>
            </a:pPr>
            <a:r>
              <a:rPr lang="zh-CN" altLang="en-US" sz="2400">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 A. Does; hasn't </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B. Does; doesn't </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C. Do; doesn't </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D. Do; does</a:t>
            </a:r>
            <a:r>
              <a:rPr lang="zh-CN" altLang="en-US" sz="2400">
                <a:gradFill>
                  <a:gsLst>
                    <a:gs pos="0">
                      <a:srgbClr val="012D86"/>
                    </a:gs>
                    <a:gs pos="100000">
                      <a:srgbClr val="0E2557"/>
                    </a:gs>
                  </a:gsLst>
                  <a:lin scaled="0"/>
                </a:gradFill>
                <a:latin typeface="Arial" panose="020B0604020202020204" pitchFamily="34" charset="0"/>
                <a:cs typeface="Arial" panose="020B0604020202020204" pitchFamily="34" charset="0"/>
              </a:rPr>
              <a:t> </a:t>
            </a:r>
            <a:endParaRPr lang="zh-CN" altLang="en-US" sz="2400">
              <a:latin typeface="Arial" panose="020B0604020202020204" pitchFamily="34" charset="0"/>
              <a:cs typeface="Arial" panose="020B0604020202020204" pitchFamily="34" charset="0"/>
            </a:endParaRPr>
          </a:p>
          <a:p>
            <a:pPr>
              <a:lnSpc>
                <a:spcPct val="150000"/>
              </a:lnSpc>
            </a:pPr>
            <a:r>
              <a:rPr lang="en-US" altLang="zh-CN" sz="2400">
                <a:latin typeface="Arial" panose="020B0604020202020204" pitchFamily="34" charset="0"/>
                <a:cs typeface="Arial" panose="020B0604020202020204" pitchFamily="34" charset="0"/>
              </a:rPr>
              <a:t>16</a:t>
            </a: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My mother</a:t>
            </a:r>
            <a:r>
              <a:rPr lang="zh-CN" altLang="en-US" sz="2400">
                <a:latin typeface="Arial" panose="020B0604020202020204" pitchFamily="34" charset="0"/>
                <a:cs typeface="Arial" panose="020B0604020202020204" pitchFamily="34" charset="0"/>
              </a:rPr>
              <a:t> _</a:t>
            </a:r>
            <a:r>
              <a:rPr lang="en-US" altLang="zh-CN" sz="2400">
                <a:latin typeface="Arial" panose="020B0604020202020204" pitchFamily="34" charset="0"/>
                <a:cs typeface="Arial" panose="020B0604020202020204" pitchFamily="34" charset="0"/>
              </a:rPr>
              <a:t>______shopping on weekends.</a:t>
            </a:r>
            <a:endParaRPr lang="en-US" altLang="zh-CN" sz="2400">
              <a:latin typeface="Arial" panose="020B0604020202020204" pitchFamily="34" charset="0"/>
              <a:cs typeface="Arial" panose="020B0604020202020204" pitchFamily="34" charset="0"/>
            </a:endParaRPr>
          </a:p>
          <a:p>
            <a:pPr>
              <a:lnSpc>
                <a:spcPct val="150000"/>
              </a:lnSpc>
            </a:pPr>
            <a:r>
              <a:rPr lang="zh-CN" altLang="en-US" sz="2400">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A. </a:t>
            </a:r>
            <a:r>
              <a:rPr lang="en-US" sz="2400">
                <a:solidFill>
                  <a:srgbClr val="0000FF"/>
                </a:solidFill>
                <a:latin typeface="Arial" panose="020B0604020202020204" pitchFamily="34" charset="0"/>
                <a:cs typeface="Arial" panose="020B0604020202020204" pitchFamily="34" charset="0"/>
              </a:rPr>
              <a:t>don’t               		</a:t>
            </a:r>
            <a:r>
              <a:rPr lang="zh-CN" altLang="en-US" sz="2400">
                <a:solidFill>
                  <a:srgbClr val="0000FF"/>
                </a:solidFill>
                <a:latin typeface="Arial" panose="020B0604020202020204" pitchFamily="34" charset="0"/>
                <a:cs typeface="Arial" panose="020B0604020202020204" pitchFamily="34" charset="0"/>
              </a:rPr>
              <a:t>B. </a:t>
            </a:r>
            <a:r>
              <a:rPr lang="en-US" altLang="zh-CN" sz="2400">
                <a:solidFill>
                  <a:srgbClr val="0000FF"/>
                </a:solidFill>
                <a:latin typeface="Arial" panose="020B0604020202020204" pitchFamily="34" charset="0"/>
                <a:cs typeface="Arial" panose="020B0604020202020204" pitchFamily="34" charset="0"/>
              </a:rPr>
              <a:t>doesn’t  		</a:t>
            </a:r>
            <a:r>
              <a:rPr lang="zh-CN" altLang="en-US" sz="2400">
                <a:solidFill>
                  <a:srgbClr val="0000FF"/>
                </a:solidFill>
                <a:latin typeface="Arial" panose="020B0604020202020204" pitchFamily="34" charset="0"/>
                <a:cs typeface="Arial" panose="020B0604020202020204" pitchFamily="34" charset="0"/>
              </a:rPr>
              <a:t>C. </a:t>
            </a:r>
            <a:r>
              <a:rPr lang="en-US" altLang="zh-CN" sz="2400">
                <a:solidFill>
                  <a:srgbClr val="0000FF"/>
                </a:solidFill>
                <a:latin typeface="Arial" panose="020B0604020202020204" pitchFamily="34" charset="0"/>
                <a:cs typeface="Arial" panose="020B0604020202020204" pitchFamily="34" charset="0"/>
              </a:rPr>
              <a:t>don’t go		</a:t>
            </a:r>
            <a:r>
              <a:rPr lang="zh-CN" altLang="en-US" sz="2400">
                <a:solidFill>
                  <a:srgbClr val="0000FF"/>
                </a:solidFill>
                <a:latin typeface="Arial" panose="020B0604020202020204" pitchFamily="34" charset="0"/>
                <a:cs typeface="Arial" panose="020B0604020202020204" pitchFamily="34" charset="0"/>
              </a:rPr>
              <a:t>D.</a:t>
            </a:r>
            <a:r>
              <a:rPr lang="en-US" altLang="zh-CN" sz="2400">
                <a:solidFill>
                  <a:srgbClr val="0000FF"/>
                </a:solidFill>
                <a:latin typeface="Arial" panose="020B0604020202020204" pitchFamily="34" charset="0"/>
                <a:cs typeface="Arial" panose="020B0604020202020204" pitchFamily="34" charset="0"/>
              </a:rPr>
              <a:t>doesn’t go</a:t>
            </a:r>
            <a:r>
              <a:rPr lang="zh-CN" altLang="en-US" sz="2400">
                <a:solidFill>
                  <a:srgbClr val="0000FF"/>
                </a:solidFill>
                <a:latin typeface="Arial" panose="020B0604020202020204" pitchFamily="34" charset="0"/>
                <a:cs typeface="Arial" panose="020B0604020202020204" pitchFamily="34" charset="0"/>
              </a:rPr>
              <a:t> </a:t>
            </a:r>
            <a:endParaRPr lang="zh-CN" altLang="en-US" sz="2400">
              <a:solidFill>
                <a:srgbClr val="0000FF"/>
              </a:solidFill>
              <a:latin typeface="Arial" panose="020B0604020202020204" pitchFamily="34" charset="0"/>
              <a:cs typeface="Arial" panose="020B0604020202020204" pitchFamily="34" charset="0"/>
            </a:endParaRPr>
          </a:p>
          <a:p>
            <a:pPr>
              <a:lnSpc>
                <a:spcPct val="150000"/>
              </a:lnSpc>
            </a:pPr>
            <a:r>
              <a:rPr lang="en-US" altLang="zh-CN" sz="2400">
                <a:latin typeface="Arial" panose="020B0604020202020204" pitchFamily="34" charset="0"/>
                <a:cs typeface="Arial" panose="020B0604020202020204" pitchFamily="34" charset="0"/>
                <a:sym typeface="+mn-ea"/>
              </a:rPr>
              <a:t>17</a:t>
            </a:r>
            <a:r>
              <a:rPr lang="zh-CN" altLang="en-US" sz="2400">
                <a:latin typeface="Arial" panose="020B0604020202020204" pitchFamily="34" charset="0"/>
                <a:cs typeface="Arial" panose="020B0604020202020204" pitchFamily="34" charset="0"/>
                <a:sym typeface="+mn-ea"/>
              </a:rPr>
              <a:t>. </a:t>
            </a:r>
            <a:r>
              <a:rPr lang="en-US" altLang="zh-CN" sz="2400">
                <a:latin typeface="Arial" panose="020B0604020202020204" pitchFamily="34" charset="0"/>
                <a:cs typeface="Arial" panose="020B0604020202020204" pitchFamily="34" charset="0"/>
                <a:sym typeface="+mn-ea"/>
              </a:rPr>
              <a:t>Do you want to stay at home_________go shopping with us?</a:t>
            </a:r>
            <a:endParaRPr lang="en-US" altLang="zh-CN" sz="2400">
              <a:latin typeface="Arial" panose="020B0604020202020204" pitchFamily="34" charset="0"/>
              <a:cs typeface="Arial" panose="020B0604020202020204" pitchFamily="34" charset="0"/>
              <a:sym typeface="+mn-ea"/>
            </a:endParaRPr>
          </a:p>
          <a:p>
            <a:pPr>
              <a:lnSpc>
                <a:spcPct val="150000"/>
              </a:lnSpc>
            </a:pPr>
            <a:r>
              <a:rPr lang="zh-CN" altLang="en-US" sz="2400">
                <a:latin typeface="Arial" panose="020B0604020202020204" pitchFamily="34" charset="0"/>
                <a:cs typeface="Arial" panose="020B0604020202020204" pitchFamily="34" charset="0"/>
                <a:sym typeface="+mn-ea"/>
              </a:rPr>
              <a:t>   </a:t>
            </a:r>
            <a:r>
              <a:rPr lang="en-US" altLang="zh-CN" sz="2400">
                <a:solidFill>
                  <a:srgbClr val="0000FF"/>
                </a:solidFill>
                <a:latin typeface="Arial" panose="020B0604020202020204" pitchFamily="34" charset="0"/>
                <a:cs typeface="Arial" panose="020B0604020202020204" pitchFamily="34" charset="0"/>
                <a:sym typeface="+mn-ea"/>
              </a:rPr>
              <a:t>  </a:t>
            </a:r>
            <a:r>
              <a:rPr lang="zh-CN" altLang="en-US" sz="2400">
                <a:solidFill>
                  <a:srgbClr val="0000FF"/>
                </a:solidFill>
                <a:latin typeface="Arial" panose="020B0604020202020204" pitchFamily="34" charset="0"/>
                <a:cs typeface="Arial" panose="020B0604020202020204" pitchFamily="34" charset="0"/>
                <a:sym typeface="+mn-ea"/>
              </a:rPr>
              <a:t>A. </a:t>
            </a:r>
            <a:r>
              <a:rPr lang="en-US" sz="2400">
                <a:solidFill>
                  <a:srgbClr val="0000FF"/>
                </a:solidFill>
                <a:latin typeface="Arial" panose="020B0604020202020204" pitchFamily="34" charset="0"/>
                <a:cs typeface="Arial" panose="020B0604020202020204" pitchFamily="34" charset="0"/>
                <a:sym typeface="+mn-ea"/>
              </a:rPr>
              <a:t>and              		</a:t>
            </a:r>
            <a:r>
              <a:rPr lang="zh-CN" altLang="en-US" sz="2400">
                <a:solidFill>
                  <a:srgbClr val="0000FF"/>
                </a:solidFill>
                <a:latin typeface="Arial" panose="020B0604020202020204" pitchFamily="34" charset="0"/>
                <a:cs typeface="Arial" panose="020B0604020202020204" pitchFamily="34" charset="0"/>
                <a:sym typeface="+mn-ea"/>
              </a:rPr>
              <a:t>B. </a:t>
            </a:r>
            <a:r>
              <a:rPr lang="en-US" altLang="zh-CN" sz="2400">
                <a:solidFill>
                  <a:srgbClr val="0000FF"/>
                </a:solidFill>
                <a:latin typeface="Arial" panose="020B0604020202020204" pitchFamily="34" charset="0"/>
                <a:cs typeface="Arial" panose="020B0604020202020204" pitchFamily="34" charset="0"/>
                <a:sym typeface="+mn-ea"/>
              </a:rPr>
              <a:t>but               	</a:t>
            </a:r>
            <a:r>
              <a:rPr lang="zh-CN" altLang="en-US" sz="2400">
                <a:solidFill>
                  <a:srgbClr val="0000FF"/>
                </a:solidFill>
                <a:latin typeface="Arial" panose="020B0604020202020204" pitchFamily="34" charset="0"/>
                <a:cs typeface="Arial" panose="020B0604020202020204" pitchFamily="34" charset="0"/>
                <a:sym typeface="+mn-ea"/>
              </a:rPr>
              <a:t>C</a:t>
            </a:r>
            <a:r>
              <a:rPr lang="en-US" altLang="zh-CN" sz="2400">
                <a:solidFill>
                  <a:srgbClr val="0000FF"/>
                </a:solidFill>
                <a:latin typeface="Arial" panose="020B0604020202020204" pitchFamily="34" charset="0"/>
                <a:cs typeface="Arial" panose="020B0604020202020204" pitchFamily="34" charset="0"/>
                <a:sym typeface="+mn-ea"/>
              </a:rPr>
              <a:t>.</a:t>
            </a:r>
            <a:r>
              <a:rPr lang="en-US" sz="2400">
                <a:solidFill>
                  <a:srgbClr val="0000FF"/>
                </a:solidFill>
                <a:latin typeface="Arial" panose="020B0604020202020204" pitchFamily="34" charset="0"/>
                <a:cs typeface="Arial" panose="020B0604020202020204" pitchFamily="34" charset="0"/>
                <a:sym typeface="+mn-ea"/>
              </a:rPr>
              <a:t>or </a:t>
            </a:r>
            <a:r>
              <a:rPr lang="en-US" altLang="zh-CN" sz="2400">
                <a:solidFill>
                  <a:srgbClr val="0000FF"/>
                </a:solidFill>
                <a:latin typeface="Arial" panose="020B0604020202020204" pitchFamily="34" charset="0"/>
                <a:cs typeface="Arial" panose="020B0604020202020204" pitchFamily="34" charset="0"/>
                <a:sym typeface="+mn-ea"/>
              </a:rPr>
              <a:t>              	</a:t>
            </a:r>
            <a:r>
              <a:rPr lang="zh-CN" altLang="en-US" sz="2400">
                <a:solidFill>
                  <a:srgbClr val="0000FF"/>
                </a:solidFill>
                <a:latin typeface="Arial" panose="020B0604020202020204" pitchFamily="34" charset="0"/>
                <a:cs typeface="Arial" panose="020B0604020202020204" pitchFamily="34" charset="0"/>
                <a:sym typeface="+mn-ea"/>
              </a:rPr>
              <a:t>D.</a:t>
            </a:r>
            <a:r>
              <a:rPr lang="en-US" sz="2400">
                <a:solidFill>
                  <a:srgbClr val="0000FF"/>
                </a:solidFill>
                <a:latin typeface="Arial" panose="020B0604020202020204" pitchFamily="34" charset="0"/>
                <a:cs typeface="Arial" panose="020B0604020202020204" pitchFamily="34" charset="0"/>
                <a:sym typeface="+mn-ea"/>
              </a:rPr>
              <a:t>so</a:t>
            </a:r>
            <a:endParaRPr lang="zh-CN" altLang="en-US" sz="2400">
              <a:gradFill>
                <a:gsLst>
                  <a:gs pos="0">
                    <a:srgbClr val="012D86"/>
                  </a:gs>
                  <a:gs pos="100000">
                    <a:srgbClr val="0E2557"/>
                  </a:gs>
                </a:gsLst>
                <a:lin scaled="0"/>
              </a:gradFill>
              <a:latin typeface="Arial" panose="020B0604020202020204" pitchFamily="34" charset="0"/>
              <a:cs typeface="Arial" panose="020B0604020202020204" pitchFamily="34" charset="0"/>
            </a:endParaRPr>
          </a:p>
        </p:txBody>
      </p:sp>
      <p:sp>
        <p:nvSpPr>
          <p:cNvPr id="3" name="文本框 2"/>
          <p:cNvSpPr txBox="1"/>
          <p:nvPr/>
        </p:nvSpPr>
        <p:spPr>
          <a:xfrm>
            <a:off x="133350" y="1014095"/>
            <a:ext cx="657225" cy="521970"/>
          </a:xfrm>
          <a:prstGeom prst="rect">
            <a:avLst/>
          </a:prstGeom>
          <a:noFill/>
        </p:spPr>
        <p:txBody>
          <a:bodyPr wrap="square" rtlCol="0">
            <a:spAutoFit/>
          </a:bodyPr>
          <a:p>
            <a:r>
              <a:rPr lang="en-US" altLang="zh-CN" sz="2800" b="1">
                <a:solidFill>
                  <a:srgbClr val="0000FF"/>
                </a:solidFill>
                <a:latin typeface="Arial" panose="020B0604020202020204" pitchFamily="34" charset="0"/>
                <a:cs typeface="Arial" panose="020B0604020202020204" pitchFamily="34" charset="0"/>
              </a:rPr>
              <a:t>B</a:t>
            </a:r>
            <a:endParaRPr lang="en-US" altLang="zh-CN" sz="2800" b="1">
              <a:solidFill>
                <a:srgbClr val="0000FF"/>
              </a:solidFill>
              <a:latin typeface="Arial" panose="020B0604020202020204" pitchFamily="34" charset="0"/>
              <a:cs typeface="Arial" panose="020B0604020202020204" pitchFamily="34" charset="0"/>
            </a:endParaRPr>
          </a:p>
        </p:txBody>
      </p:sp>
      <p:sp>
        <p:nvSpPr>
          <p:cNvPr id="4" name="文本框 3"/>
          <p:cNvSpPr txBox="1"/>
          <p:nvPr/>
        </p:nvSpPr>
        <p:spPr>
          <a:xfrm>
            <a:off x="133350" y="2495550"/>
            <a:ext cx="821690" cy="521970"/>
          </a:xfrm>
          <a:prstGeom prst="rect">
            <a:avLst/>
          </a:prstGeom>
          <a:noFill/>
        </p:spPr>
        <p:txBody>
          <a:bodyPr wrap="square" rtlCol="0">
            <a:spAutoFit/>
          </a:bodyPr>
          <a:p>
            <a:r>
              <a:rPr lang="en-US" altLang="zh-CN" sz="2800" b="1">
                <a:solidFill>
                  <a:srgbClr val="0000FF"/>
                </a:solidFill>
                <a:latin typeface="Arial" panose="020B0604020202020204" pitchFamily="34" charset="0"/>
                <a:cs typeface="Arial" panose="020B0604020202020204" pitchFamily="34" charset="0"/>
              </a:rPr>
              <a:t>B</a:t>
            </a:r>
            <a:endParaRPr lang="en-US" altLang="zh-CN" sz="2800" b="1">
              <a:solidFill>
                <a:srgbClr val="0000FF"/>
              </a:solidFill>
              <a:latin typeface="Arial" panose="020B0604020202020204" pitchFamily="34" charset="0"/>
              <a:cs typeface="Arial" panose="020B0604020202020204" pitchFamily="34" charset="0"/>
            </a:endParaRPr>
          </a:p>
        </p:txBody>
      </p:sp>
      <p:sp>
        <p:nvSpPr>
          <p:cNvPr id="5" name="文本框 4"/>
          <p:cNvSpPr txBox="1"/>
          <p:nvPr/>
        </p:nvSpPr>
        <p:spPr>
          <a:xfrm>
            <a:off x="133350" y="4135755"/>
            <a:ext cx="657225" cy="521970"/>
          </a:xfrm>
          <a:prstGeom prst="rect">
            <a:avLst/>
          </a:prstGeom>
          <a:noFill/>
        </p:spPr>
        <p:txBody>
          <a:bodyPr wrap="square" rtlCol="0">
            <a:spAutoFit/>
          </a:bodyPr>
          <a:p>
            <a:r>
              <a:rPr lang="en-US" altLang="zh-CN" sz="2800" b="1">
                <a:solidFill>
                  <a:srgbClr val="0000FF"/>
                </a:solidFill>
                <a:latin typeface="Arial" panose="020B0604020202020204" pitchFamily="34" charset="0"/>
                <a:cs typeface="Arial" panose="020B0604020202020204" pitchFamily="34" charset="0"/>
              </a:rPr>
              <a:t>D</a:t>
            </a:r>
            <a:endParaRPr lang="en-US" altLang="zh-CN" sz="2800" b="1">
              <a:solidFill>
                <a:srgbClr val="0000FF"/>
              </a:solidFill>
              <a:latin typeface="Arial" panose="020B0604020202020204" pitchFamily="34" charset="0"/>
              <a:cs typeface="Arial" panose="020B0604020202020204" pitchFamily="34" charset="0"/>
            </a:endParaRPr>
          </a:p>
        </p:txBody>
      </p:sp>
      <p:sp>
        <p:nvSpPr>
          <p:cNvPr id="6" name="文本框 5"/>
          <p:cNvSpPr txBox="1"/>
          <p:nvPr/>
        </p:nvSpPr>
        <p:spPr>
          <a:xfrm>
            <a:off x="133350" y="5183505"/>
            <a:ext cx="657225" cy="521970"/>
          </a:xfrm>
          <a:prstGeom prst="rect">
            <a:avLst/>
          </a:prstGeom>
          <a:noFill/>
        </p:spPr>
        <p:txBody>
          <a:bodyPr wrap="square" rtlCol="0">
            <a:spAutoFit/>
          </a:bodyPr>
          <a:p>
            <a:r>
              <a:rPr lang="en-US" altLang="zh-CN" sz="2800" b="1">
                <a:solidFill>
                  <a:srgbClr val="0000FF"/>
                </a:solidFill>
                <a:latin typeface="Arial" panose="020B0604020202020204" pitchFamily="34" charset="0"/>
                <a:cs typeface="Arial" panose="020B0604020202020204" pitchFamily="34" charset="0"/>
              </a:rPr>
              <a:t>C</a:t>
            </a:r>
            <a:endParaRPr lang="en-US" altLang="zh-CN" sz="2800" b="1">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700088" y="575072"/>
            <a:ext cx="10791825" cy="5707856"/>
          </a:xfrm>
          <a:prstGeom prst="roundRect">
            <a:avLst/>
          </a:prstGeom>
          <a:solidFill>
            <a:srgbClr val="FF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p:cNvSpPr/>
          <p:nvPr/>
        </p:nvSpPr>
        <p:spPr>
          <a:xfrm>
            <a:off x="1199018" y="1045690"/>
            <a:ext cx="9793964" cy="4766621"/>
          </a:xfrm>
          <a:prstGeom prst="roundRect">
            <a:avLst/>
          </a:prstGeom>
          <a:solidFill>
            <a:srgbClr val="FFDEDE"/>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354" y="3864902"/>
            <a:ext cx="1745413" cy="218447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012" y="1613672"/>
            <a:ext cx="2985900" cy="4654109"/>
          </a:xfrm>
          <a:prstGeom prst="rect">
            <a:avLst/>
          </a:prstGeom>
        </p:spPr>
      </p:pic>
      <p:sp>
        <p:nvSpPr>
          <p:cNvPr id="22" name="文本框 21"/>
          <p:cNvSpPr txBox="1"/>
          <p:nvPr/>
        </p:nvSpPr>
        <p:spPr>
          <a:xfrm>
            <a:off x="1625600" y="2019935"/>
            <a:ext cx="7243445" cy="1938020"/>
          </a:xfrm>
          <a:prstGeom prst="rect">
            <a:avLst/>
          </a:prstGeom>
          <a:noFill/>
        </p:spPr>
        <p:txBody>
          <a:bodyPr wrap="square" rtlCol="0">
            <a:spAutoFit/>
          </a:bodyPr>
          <a:lstStyle/>
          <a:p>
            <a:pPr algn="ctr"/>
            <a:r>
              <a:rPr lang="en-US" altLang="zh-CN" sz="6000" b="1" spc="-300" dirty="0" smtClean="0">
                <a:solidFill>
                  <a:srgbClr val="ED6F9E"/>
                </a:solidFill>
                <a:latin typeface="Arial" panose="020B0604020202020204" pitchFamily="34" charset="0"/>
                <a:ea typeface="HYXingQiuTi W" charset="-122"/>
                <a:cs typeface="Arial" panose="020B0604020202020204" pitchFamily="34" charset="0"/>
              </a:rPr>
              <a:t>Lesson11</a:t>
            </a:r>
            <a:endParaRPr lang="en-US" altLang="zh-CN" sz="6000" b="1" spc="-300" dirty="0" smtClean="0">
              <a:solidFill>
                <a:srgbClr val="ED6F9E"/>
              </a:solidFill>
              <a:latin typeface="Arial" panose="020B0604020202020204" pitchFamily="34" charset="0"/>
              <a:ea typeface="HYXingQiuTi W" charset="-122"/>
              <a:cs typeface="Arial" panose="020B0604020202020204" pitchFamily="34" charset="0"/>
            </a:endParaRPr>
          </a:p>
          <a:p>
            <a:pPr algn="ctr"/>
            <a:r>
              <a:rPr lang="zh-CN" altLang="en-US" sz="6000" b="1" spc="-300" dirty="0" smtClean="0">
                <a:solidFill>
                  <a:srgbClr val="ED6F9E"/>
                </a:solidFill>
                <a:latin typeface="微软雅黑" panose="020B0503020204020204" charset="-122"/>
                <a:ea typeface="微软雅黑" panose="020B0503020204020204" charset="-122"/>
                <a:cs typeface="Arial" panose="020B0604020202020204" pitchFamily="34" charset="0"/>
              </a:rPr>
              <a:t>一般、选择疑问句</a:t>
            </a:r>
            <a:endParaRPr lang="zh-CN" altLang="en-US" sz="6000" b="1" spc="-300" dirty="0" smtClean="0">
              <a:solidFill>
                <a:srgbClr val="ED6F9E"/>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86740" y="0"/>
            <a:ext cx="11605260" cy="6000750"/>
          </a:xfrm>
          <a:prstGeom prst="rect">
            <a:avLst/>
          </a:prstGeom>
          <a:noFill/>
        </p:spPr>
        <p:txBody>
          <a:bodyPr wrap="square" rtlCol="0" anchor="t">
            <a:spAutoFit/>
          </a:bodyPr>
          <a:p>
            <a:r>
              <a:rPr lang="zh-CN" altLang="en-US" sz="2400" b="1">
                <a:solidFill>
                  <a:srgbClr val="7030A0"/>
                </a:solidFill>
                <a:latin typeface="Arial" panose="020B0604020202020204" pitchFamily="34" charset="0"/>
                <a:cs typeface="Arial" panose="020B0604020202020204" pitchFamily="34" charset="0"/>
              </a:rPr>
              <a:t> </a:t>
            </a:r>
            <a:endParaRPr lang="zh-CN" altLang="en-US" sz="2400" b="1">
              <a:solidFill>
                <a:srgbClr val="7030A0"/>
              </a:solidFill>
              <a:latin typeface="Arial" panose="020B0604020202020204" pitchFamily="34" charset="0"/>
              <a:cs typeface="Arial" panose="020B0604020202020204" pitchFamily="34" charset="0"/>
            </a:endParaRPr>
          </a:p>
          <a:p>
            <a:pPr>
              <a:lnSpc>
                <a:spcPct val="150000"/>
              </a:lnSpc>
            </a:pPr>
            <a:r>
              <a:rPr lang="en-US" altLang="zh-CN" sz="2400">
                <a:latin typeface="Arial" panose="020B0604020202020204" pitchFamily="34" charset="0"/>
                <a:cs typeface="Arial" panose="020B0604020202020204" pitchFamily="34" charset="0"/>
              </a:rPr>
              <a:t>18</a:t>
            </a:r>
            <a:r>
              <a:rPr lang="zh-CN" altLang="en-US" sz="2400">
                <a:latin typeface="Arial" panose="020B0604020202020204" pitchFamily="34" charset="0"/>
                <a:cs typeface="Arial" panose="020B0604020202020204" pitchFamily="34" charset="0"/>
              </a:rPr>
              <a:t>.</a:t>
            </a:r>
            <a:r>
              <a:rPr lang="en-US" altLang="zh-CN" sz="2400">
                <a:latin typeface="Arial" panose="020B0604020202020204" pitchFamily="34" charset="0"/>
                <a:cs typeface="Arial" panose="020B0604020202020204" pitchFamily="34" charset="0"/>
              </a:rPr>
              <a:t>-</a:t>
            </a:r>
            <a:r>
              <a:rPr lang="zh-CN" altLang="en-US"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Is her sister a teacher or a student</a:t>
            </a:r>
            <a:r>
              <a:rPr lang="zh-CN" altLang="en-US" sz="2400">
                <a:latin typeface="Arial" panose="020B0604020202020204" pitchFamily="34" charset="0"/>
                <a:cs typeface="Arial" panose="020B0604020202020204" pitchFamily="34" charset="0"/>
              </a:rPr>
              <a:t>? </a:t>
            </a:r>
            <a:endParaRPr lang="zh-CN" altLang="en-US" sz="2400">
              <a:latin typeface="Arial" panose="020B0604020202020204" pitchFamily="34" charset="0"/>
              <a:cs typeface="Arial" panose="020B0604020202020204" pitchFamily="34" charset="0"/>
            </a:endParaRPr>
          </a:p>
          <a:p>
            <a:pPr>
              <a:lnSpc>
                <a:spcPct val="150000"/>
              </a:lnSpc>
            </a:pPr>
            <a:r>
              <a:rPr lang="zh-CN" altLang="en-US" sz="2400">
                <a:latin typeface="Arial" panose="020B0604020202020204" pitchFamily="34" charset="0"/>
                <a:cs typeface="Arial" panose="020B0604020202020204" pitchFamily="34" charset="0"/>
              </a:rPr>
              <a:t>   </a:t>
            </a:r>
            <a:r>
              <a:rPr lang="zh-CN" altLang="en-US" sz="2400">
                <a:solidFill>
                  <a:schemeClr val="tx1"/>
                </a:solidFill>
                <a:latin typeface="Arial" panose="020B0604020202020204" pitchFamily="34" charset="0"/>
                <a:cs typeface="Arial" panose="020B0604020202020204" pitchFamily="34" charset="0"/>
              </a:rPr>
              <a:t>  </a:t>
            </a:r>
            <a:r>
              <a:rPr lang="en-US" altLang="zh-CN" sz="2400">
                <a:solidFill>
                  <a:schemeClr val="tx1"/>
                </a:solidFill>
                <a:latin typeface="Arial" panose="020B0604020202020204" pitchFamily="34" charset="0"/>
                <a:cs typeface="Arial" panose="020B0604020202020204" pitchFamily="34" charset="0"/>
              </a:rPr>
              <a:t>-________</a:t>
            </a:r>
            <a:endParaRPr lang="en-US" altLang="zh-CN" sz="2400">
              <a:gradFill>
                <a:gsLst>
                  <a:gs pos="0">
                    <a:srgbClr val="012D86"/>
                  </a:gs>
                  <a:gs pos="100000">
                    <a:srgbClr val="0E2557"/>
                  </a:gs>
                </a:gsLst>
                <a:lin scaled="0"/>
              </a:gradFill>
              <a:latin typeface="Arial" panose="020B0604020202020204" pitchFamily="34" charset="0"/>
              <a:cs typeface="Arial" panose="020B0604020202020204" pitchFamily="34" charset="0"/>
            </a:endParaRPr>
          </a:p>
          <a:p>
            <a:pPr>
              <a:lnSpc>
                <a:spcPct val="150000"/>
              </a:lnSpc>
            </a:pPr>
            <a:r>
              <a:rPr lang="en-US" altLang="zh-CN" sz="2400">
                <a:gradFill>
                  <a:gsLst>
                    <a:gs pos="0">
                      <a:srgbClr val="012D86"/>
                    </a:gs>
                    <a:gs pos="100000">
                      <a:srgbClr val="0E2557"/>
                    </a:gs>
                  </a:gsLst>
                  <a:lin scaled="0"/>
                </a:gra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A. </a:t>
            </a:r>
            <a:r>
              <a:rPr lang="en-US" altLang="zh-CN" sz="2400">
                <a:solidFill>
                  <a:srgbClr val="0000FF"/>
                </a:solidFill>
                <a:latin typeface="Arial" panose="020B0604020202020204" pitchFamily="34" charset="0"/>
                <a:cs typeface="Arial" panose="020B0604020202020204" pitchFamily="34" charset="0"/>
              </a:rPr>
              <a:t>Yes,she is.</a:t>
            </a:r>
            <a:r>
              <a:rPr lang="zh-CN" altLang="en-US" sz="2400">
                <a:solidFill>
                  <a:srgbClr val="0000FF"/>
                </a:solidFill>
                <a:latin typeface="Arial" panose="020B0604020202020204" pitchFamily="34" charset="0"/>
                <a:cs typeface="Arial" panose="020B0604020202020204" pitchFamily="34" charset="0"/>
              </a:rPr>
              <a:t> </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B. </a:t>
            </a:r>
            <a:r>
              <a:rPr lang="en-US" altLang="zh-CN" sz="2400">
                <a:solidFill>
                  <a:srgbClr val="0000FF"/>
                </a:solidFill>
                <a:latin typeface="Arial" panose="020B0604020202020204" pitchFamily="34" charset="0"/>
                <a:cs typeface="Arial" panose="020B0604020202020204" pitchFamily="34" charset="0"/>
              </a:rPr>
              <a:t>No,she isn’t.</a:t>
            </a:r>
            <a:r>
              <a:rPr lang="zh-CN" altLang="en-US" sz="2400">
                <a:solidFill>
                  <a:srgbClr val="0000FF"/>
                </a:solidFill>
                <a:latin typeface="Arial" panose="020B0604020202020204" pitchFamily="34" charset="0"/>
                <a:cs typeface="Arial" panose="020B0604020202020204" pitchFamily="34" charset="0"/>
              </a:rPr>
              <a:t> </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C.</a:t>
            </a:r>
            <a:r>
              <a:rPr lang="en-US" altLang="zh-CN" sz="2400">
                <a:solidFill>
                  <a:srgbClr val="0000FF"/>
                </a:solidFill>
                <a:latin typeface="Arial" panose="020B0604020202020204" pitchFamily="34" charset="0"/>
                <a:cs typeface="Arial" panose="020B0604020202020204" pitchFamily="34" charset="0"/>
              </a:rPr>
              <a:t>She’s a student.	</a:t>
            </a:r>
            <a:r>
              <a:rPr lang="zh-CN" altLang="en-US" sz="2400">
                <a:solidFill>
                  <a:srgbClr val="0000FF"/>
                </a:solidFill>
                <a:latin typeface="Arial" panose="020B0604020202020204" pitchFamily="34" charset="0"/>
                <a:cs typeface="Arial" panose="020B0604020202020204" pitchFamily="34" charset="0"/>
              </a:rPr>
              <a:t>D. </a:t>
            </a:r>
            <a:r>
              <a:rPr lang="en-US" altLang="zh-CN" sz="2400">
                <a:solidFill>
                  <a:srgbClr val="0000FF"/>
                </a:solidFill>
                <a:latin typeface="Arial" panose="020B0604020202020204" pitchFamily="34" charset="0"/>
                <a:cs typeface="Arial" panose="020B0604020202020204" pitchFamily="34" charset="0"/>
              </a:rPr>
              <a:t>Yes,she’s a teacher.</a:t>
            </a:r>
            <a:r>
              <a:rPr lang="zh-CN" altLang="en-US" sz="2400">
                <a:solidFill>
                  <a:srgbClr val="0000FF"/>
                </a:solidFill>
                <a:latin typeface="Arial" panose="020B0604020202020204" pitchFamily="34" charset="0"/>
                <a:cs typeface="Arial" panose="020B0604020202020204" pitchFamily="34" charset="0"/>
              </a:rPr>
              <a:t> </a:t>
            </a:r>
            <a:endParaRPr lang="zh-CN" altLang="en-US" sz="2400">
              <a:solidFill>
                <a:srgbClr val="0000FF"/>
              </a:solidFill>
              <a:latin typeface="Arial" panose="020B0604020202020204" pitchFamily="34" charset="0"/>
              <a:cs typeface="Arial" panose="020B0604020202020204" pitchFamily="34" charset="0"/>
            </a:endParaRPr>
          </a:p>
          <a:p>
            <a:pPr>
              <a:lnSpc>
                <a:spcPct val="150000"/>
              </a:lnSpc>
            </a:pPr>
            <a:r>
              <a:rPr lang="en-US" altLang="zh-CN" sz="2400">
                <a:latin typeface="Arial" panose="020B0604020202020204" pitchFamily="34" charset="0"/>
                <a:cs typeface="Arial" panose="020B0604020202020204" pitchFamily="34" charset="0"/>
              </a:rPr>
              <a:t>19</a:t>
            </a: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a:t>
            </a:r>
            <a:r>
              <a:rPr lang="zh-CN" altLang="en-US" sz="2400">
                <a:latin typeface="Arial" panose="020B0604020202020204" pitchFamily="34" charset="0"/>
                <a:cs typeface="Arial" panose="020B0604020202020204" pitchFamily="34" charset="0"/>
              </a:rPr>
              <a:t>Do you </a:t>
            </a:r>
            <a:r>
              <a:rPr lang="en-US" altLang="zh-CN" sz="2400">
                <a:latin typeface="Arial" panose="020B0604020202020204" pitchFamily="34" charset="0"/>
                <a:cs typeface="Arial" panose="020B0604020202020204" pitchFamily="34" charset="0"/>
              </a:rPr>
              <a:t>like</a:t>
            </a:r>
            <a:r>
              <a:rPr lang="zh-CN" altLang="en-US"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listening to country music or rock music </a:t>
            </a:r>
            <a:r>
              <a:rPr lang="zh-CN" altLang="en-US" sz="2400">
                <a:latin typeface="Arial" panose="020B0604020202020204" pitchFamily="34" charset="0"/>
                <a:cs typeface="Arial" panose="020B0604020202020204" pitchFamily="34" charset="0"/>
              </a:rPr>
              <a:t>?  </a:t>
            </a:r>
            <a:endParaRPr lang="zh-CN" altLang="en-US" sz="2400">
              <a:latin typeface="Arial" panose="020B0604020202020204" pitchFamily="34" charset="0"/>
              <a:cs typeface="Arial" panose="020B0604020202020204" pitchFamily="34" charset="0"/>
            </a:endParaRPr>
          </a:p>
          <a:p>
            <a:pPr>
              <a:lnSpc>
                <a:spcPct val="150000"/>
              </a:lnSpc>
            </a:pP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-_______________  It brings me pleasure.</a:t>
            </a:r>
            <a:endParaRPr lang="en-US" altLang="zh-CN" sz="2400">
              <a:latin typeface="Arial" panose="020B0604020202020204" pitchFamily="34" charset="0"/>
              <a:cs typeface="Arial" panose="020B0604020202020204" pitchFamily="34" charset="0"/>
            </a:endParaRPr>
          </a:p>
          <a:p>
            <a:pPr>
              <a:lnSpc>
                <a:spcPct val="150000"/>
              </a:lnSpc>
            </a:pPr>
            <a:r>
              <a:rPr lang="en-US" altLang="zh-CN" sz="2400">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A.</a:t>
            </a:r>
            <a:r>
              <a:rPr lang="en-US" altLang="zh-CN" sz="2400">
                <a:solidFill>
                  <a:srgbClr val="0000FF"/>
                </a:solidFill>
                <a:latin typeface="Arial" panose="020B0604020202020204" pitchFamily="34" charset="0"/>
                <a:cs typeface="Arial" panose="020B0604020202020204" pitchFamily="34" charset="0"/>
              </a:rPr>
              <a:t>Yes,I do</a:t>
            </a:r>
            <a:r>
              <a:rPr lang="en-US"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B. </a:t>
            </a:r>
            <a:r>
              <a:rPr lang="en-US" altLang="zh-CN" sz="2400">
                <a:solidFill>
                  <a:srgbClr val="0000FF"/>
                </a:solidFill>
                <a:latin typeface="Arial" panose="020B0604020202020204" pitchFamily="34" charset="0"/>
                <a:cs typeface="Arial" panose="020B0604020202020204" pitchFamily="34" charset="0"/>
              </a:rPr>
              <a:t>No,I don’t		</a:t>
            </a:r>
            <a:r>
              <a:rPr lang="zh-CN" altLang="en-US" sz="2400">
                <a:solidFill>
                  <a:srgbClr val="0000FF"/>
                </a:solidFill>
                <a:latin typeface="Arial" panose="020B0604020202020204" pitchFamily="34" charset="0"/>
                <a:cs typeface="Arial" panose="020B0604020202020204" pitchFamily="34" charset="0"/>
              </a:rPr>
              <a:t>C.</a:t>
            </a:r>
            <a:r>
              <a:rPr lang="en-US" altLang="zh-CN" sz="2400">
                <a:solidFill>
                  <a:srgbClr val="0000FF"/>
                </a:solidFill>
                <a:latin typeface="Arial" panose="020B0604020202020204" pitchFamily="34" charset="0"/>
                <a:cs typeface="Arial" panose="020B0604020202020204" pitchFamily="34" charset="0"/>
              </a:rPr>
              <a:t>I like music</a:t>
            </a:r>
            <a:r>
              <a:rPr lang="en-US"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D.</a:t>
            </a:r>
            <a:r>
              <a:rPr lang="en-US" altLang="zh-CN" sz="2400">
                <a:solidFill>
                  <a:srgbClr val="0000FF"/>
                </a:solidFill>
                <a:latin typeface="Arial" panose="020B0604020202020204" pitchFamily="34" charset="0"/>
                <a:cs typeface="Arial" panose="020B0604020202020204" pitchFamily="34" charset="0"/>
              </a:rPr>
              <a:t>Country music</a:t>
            </a:r>
            <a:endParaRPr lang="zh-CN" altLang="en-US" sz="2400">
              <a:solidFill>
                <a:srgbClr val="0000FF"/>
              </a:solidFill>
              <a:latin typeface="Arial" panose="020B0604020202020204" pitchFamily="34" charset="0"/>
              <a:cs typeface="Arial" panose="020B0604020202020204" pitchFamily="34" charset="0"/>
            </a:endParaRPr>
          </a:p>
          <a:p>
            <a:pPr>
              <a:lnSpc>
                <a:spcPct val="150000"/>
              </a:lnSpc>
            </a:pPr>
            <a:r>
              <a:rPr lang="en-US" altLang="zh-CN" sz="2400">
                <a:latin typeface="Arial" panose="020B0604020202020204" pitchFamily="34" charset="0"/>
                <a:cs typeface="Arial" panose="020B0604020202020204" pitchFamily="34" charset="0"/>
              </a:rPr>
              <a:t>20</a:t>
            </a: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How do you get to school every day , by bus or by bike?</a:t>
            </a:r>
            <a:endParaRPr lang="zh-CN" altLang="en-US" sz="2400">
              <a:latin typeface="Arial" panose="020B0604020202020204" pitchFamily="34" charset="0"/>
              <a:cs typeface="Arial" panose="020B0604020202020204" pitchFamily="34" charset="0"/>
            </a:endParaRPr>
          </a:p>
          <a:p>
            <a:pPr>
              <a:lnSpc>
                <a:spcPct val="150000"/>
              </a:lnSpc>
            </a:pP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_____________.</a:t>
            </a:r>
            <a:endParaRPr lang="en-US" altLang="zh-CN" sz="2400">
              <a:latin typeface="Arial" panose="020B0604020202020204" pitchFamily="34" charset="0"/>
              <a:cs typeface="Arial" panose="020B0604020202020204" pitchFamily="34" charset="0"/>
            </a:endParaRPr>
          </a:p>
          <a:p>
            <a:pPr>
              <a:lnSpc>
                <a:spcPct val="150000"/>
              </a:lnSpc>
            </a:pP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A. </a:t>
            </a:r>
            <a:r>
              <a:rPr lang="en-US" sz="2400">
                <a:solidFill>
                  <a:srgbClr val="0000FF"/>
                </a:solidFill>
                <a:latin typeface="Arial" panose="020B0604020202020204" pitchFamily="34" charset="0"/>
                <a:cs typeface="Arial" panose="020B0604020202020204" pitchFamily="34" charset="0"/>
              </a:rPr>
              <a:t>Yes,by bus</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B. </a:t>
            </a:r>
            <a:r>
              <a:rPr lang="en-US" altLang="zh-CN" sz="2400">
                <a:solidFill>
                  <a:srgbClr val="0000FF"/>
                </a:solidFill>
                <a:latin typeface="Arial" panose="020B0604020202020204" pitchFamily="34" charset="0"/>
                <a:cs typeface="Arial" panose="020B0604020202020204" pitchFamily="34" charset="0"/>
              </a:rPr>
              <a:t>No,by bike</a:t>
            </a:r>
            <a:r>
              <a:rPr lang="en-US"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C.</a:t>
            </a:r>
            <a:r>
              <a:rPr lang="en-US" altLang="zh-CN" sz="2400">
                <a:solidFill>
                  <a:srgbClr val="0000FF"/>
                </a:solidFill>
                <a:latin typeface="Arial" panose="020B0604020202020204" pitchFamily="34" charset="0"/>
                <a:cs typeface="Arial" panose="020B0604020202020204" pitchFamily="34" charset="0"/>
              </a:rPr>
              <a:t>What about</a:t>
            </a:r>
            <a:r>
              <a:rPr lang="zh-CN" altLang="en-US" sz="2400">
                <a:solidFill>
                  <a:srgbClr val="0000FF"/>
                </a:solidFill>
                <a:latin typeface="Arial" panose="020B0604020202020204" pitchFamily="34" charset="0"/>
                <a:cs typeface="Arial" panose="020B0604020202020204" pitchFamily="34" charset="0"/>
              </a:rPr>
              <a:t> you</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D. </a:t>
            </a:r>
            <a:r>
              <a:rPr lang="en-US" altLang="zh-CN" sz="2400">
                <a:solidFill>
                  <a:srgbClr val="0000FF"/>
                </a:solidFill>
                <a:latin typeface="Arial" panose="020B0604020202020204" pitchFamily="34" charset="0"/>
                <a:cs typeface="Arial" panose="020B0604020202020204" pitchFamily="34" charset="0"/>
              </a:rPr>
              <a:t>By bike</a:t>
            </a:r>
            <a:endParaRPr lang="zh-CN" altLang="en-US" sz="2400">
              <a:gradFill>
                <a:gsLst>
                  <a:gs pos="0">
                    <a:srgbClr val="012D86"/>
                  </a:gs>
                  <a:gs pos="100000">
                    <a:srgbClr val="0E2557"/>
                  </a:gs>
                </a:gsLst>
                <a:lin scaled="0"/>
              </a:gradFill>
              <a:latin typeface="Arial" panose="020B0604020202020204" pitchFamily="34" charset="0"/>
              <a:cs typeface="Arial" panose="020B0604020202020204" pitchFamily="34" charset="0"/>
            </a:endParaRPr>
          </a:p>
          <a:p>
            <a:pPr>
              <a:lnSpc>
                <a:spcPct val="150000"/>
              </a:lnSpc>
            </a:pPr>
            <a:r>
              <a:rPr lang="zh-CN" altLang="en-US" sz="2400">
                <a:gradFill>
                  <a:gsLst>
                    <a:gs pos="0">
                      <a:srgbClr val="012D86"/>
                    </a:gs>
                    <a:gs pos="100000">
                      <a:srgbClr val="0E2557"/>
                    </a:gs>
                  </a:gsLst>
                  <a:lin scaled="0"/>
                </a:gradFill>
                <a:latin typeface="Arial" panose="020B0604020202020204" pitchFamily="34" charset="0"/>
                <a:cs typeface="Arial" panose="020B0604020202020204" pitchFamily="34" charset="0"/>
              </a:rPr>
              <a:t> </a:t>
            </a:r>
            <a:endParaRPr lang="zh-CN" altLang="en-US" sz="2400">
              <a:gradFill>
                <a:gsLst>
                  <a:gs pos="0">
                    <a:srgbClr val="012D86"/>
                  </a:gs>
                  <a:gs pos="100000">
                    <a:srgbClr val="0E2557"/>
                  </a:gs>
                </a:gsLst>
                <a:lin scaled="0"/>
              </a:gradFill>
              <a:latin typeface="Arial" panose="020B0604020202020204" pitchFamily="34" charset="0"/>
              <a:cs typeface="Arial" panose="020B0604020202020204" pitchFamily="34" charset="0"/>
            </a:endParaRPr>
          </a:p>
        </p:txBody>
      </p:sp>
      <p:sp>
        <p:nvSpPr>
          <p:cNvPr id="6" name="文本框 5"/>
          <p:cNvSpPr txBox="1"/>
          <p:nvPr/>
        </p:nvSpPr>
        <p:spPr>
          <a:xfrm>
            <a:off x="196850" y="497205"/>
            <a:ext cx="657225" cy="521970"/>
          </a:xfrm>
          <a:prstGeom prst="rect">
            <a:avLst/>
          </a:prstGeom>
          <a:noFill/>
        </p:spPr>
        <p:txBody>
          <a:bodyPr wrap="square" rtlCol="0">
            <a:spAutoFit/>
          </a:bodyPr>
          <a:p>
            <a:r>
              <a:rPr lang="en-US" altLang="zh-CN" sz="2800" b="1">
                <a:solidFill>
                  <a:srgbClr val="0000FF"/>
                </a:solidFill>
                <a:latin typeface="Arial" panose="020B0604020202020204" pitchFamily="34" charset="0"/>
                <a:cs typeface="Arial" panose="020B0604020202020204" pitchFamily="34" charset="0"/>
              </a:rPr>
              <a:t>C</a:t>
            </a:r>
            <a:endParaRPr lang="en-US" altLang="zh-CN" sz="2800" b="1">
              <a:solidFill>
                <a:srgbClr val="0000FF"/>
              </a:solidFill>
              <a:latin typeface="Arial" panose="020B0604020202020204" pitchFamily="34" charset="0"/>
              <a:cs typeface="Arial" panose="020B0604020202020204" pitchFamily="34" charset="0"/>
            </a:endParaRPr>
          </a:p>
        </p:txBody>
      </p:sp>
      <p:sp>
        <p:nvSpPr>
          <p:cNvPr id="8" name="文本框 7"/>
          <p:cNvSpPr txBox="1"/>
          <p:nvPr/>
        </p:nvSpPr>
        <p:spPr>
          <a:xfrm>
            <a:off x="196850" y="2131060"/>
            <a:ext cx="657225" cy="521970"/>
          </a:xfrm>
          <a:prstGeom prst="rect">
            <a:avLst/>
          </a:prstGeom>
          <a:noFill/>
        </p:spPr>
        <p:txBody>
          <a:bodyPr wrap="square" rtlCol="0">
            <a:spAutoFit/>
          </a:bodyPr>
          <a:p>
            <a:r>
              <a:rPr lang="en-US" altLang="zh-CN" sz="2800" b="1">
                <a:solidFill>
                  <a:srgbClr val="0000FF"/>
                </a:solidFill>
                <a:latin typeface="Arial" panose="020B0604020202020204" pitchFamily="34" charset="0"/>
                <a:cs typeface="Arial" panose="020B0604020202020204" pitchFamily="34" charset="0"/>
              </a:rPr>
              <a:t>D</a:t>
            </a:r>
            <a:endParaRPr lang="en-US" altLang="zh-CN" sz="2800" b="1">
              <a:solidFill>
                <a:srgbClr val="0000FF"/>
              </a:solidFill>
              <a:latin typeface="Arial" panose="020B0604020202020204" pitchFamily="34" charset="0"/>
              <a:cs typeface="Arial" panose="020B0604020202020204" pitchFamily="34" charset="0"/>
            </a:endParaRPr>
          </a:p>
        </p:txBody>
      </p:sp>
      <p:sp>
        <p:nvSpPr>
          <p:cNvPr id="9" name="文本框 8"/>
          <p:cNvSpPr txBox="1"/>
          <p:nvPr/>
        </p:nvSpPr>
        <p:spPr>
          <a:xfrm>
            <a:off x="133350" y="3777615"/>
            <a:ext cx="657225" cy="521970"/>
          </a:xfrm>
          <a:prstGeom prst="rect">
            <a:avLst/>
          </a:prstGeom>
          <a:noFill/>
        </p:spPr>
        <p:txBody>
          <a:bodyPr wrap="square" rtlCol="0">
            <a:spAutoFit/>
          </a:bodyPr>
          <a:p>
            <a:r>
              <a:rPr lang="en-US" altLang="zh-CN" sz="2800" b="1">
                <a:solidFill>
                  <a:srgbClr val="0000FF"/>
                </a:solidFill>
                <a:latin typeface="Arial" panose="020B0604020202020204" pitchFamily="34" charset="0"/>
                <a:cs typeface="Arial" panose="020B0604020202020204" pitchFamily="34" charset="0"/>
              </a:rPr>
              <a:t>D</a:t>
            </a:r>
            <a:endParaRPr lang="en-US" altLang="zh-CN" sz="2800" b="1">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3345" y="141605"/>
            <a:ext cx="11938635" cy="2676525"/>
          </a:xfrm>
          <a:prstGeom prst="rect">
            <a:avLst/>
          </a:prstGeom>
          <a:noFill/>
        </p:spPr>
        <p:txBody>
          <a:bodyPr wrap="square" rtlCol="0" anchor="t">
            <a:spAutoFit/>
          </a:bodyPr>
          <a:p>
            <a:r>
              <a:rPr lang="zh-CN" altLang="en-US" sz="2400">
                <a:latin typeface="黑体" panose="02010609060101010101" charset="-122"/>
                <a:ea typeface="黑体" panose="02010609060101010101" charset="-122"/>
                <a:cs typeface="黑体" panose="02010609060101010101" charset="-122"/>
              </a:rPr>
              <a:t>书面表达</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rPr>
              <a:t>英语是我们学校的一门学科，它很重要,学会英语能</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rPr>
              <a:t>帮我们打开通往世界的大门。请以“</a:t>
            </a:r>
            <a:r>
              <a:rPr lang="zh-CN" altLang="en-US" sz="2400">
                <a:latin typeface="Arial" panose="020B0604020202020204" pitchFamily="34" charset="0"/>
                <a:ea typeface="黑体" panose="02010609060101010101" charset="-122"/>
                <a:cs typeface="Arial" panose="020B0604020202020204" pitchFamily="34" charset="0"/>
              </a:rPr>
              <a:t>How to Learn English Well</a:t>
            </a:r>
            <a:r>
              <a:rPr lang="zh-CN" altLang="en-US" sz="2400">
                <a:latin typeface="黑体" panose="02010609060101010101" charset="-122"/>
                <a:ea typeface="黑体" panose="02010609060101010101" charset="-122"/>
                <a:cs typeface="黑体" panose="02010609060101010101" charset="-122"/>
              </a:rPr>
              <a:t>”为题,根据下面的提示写一篇80 词左右的英文短文。</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rPr>
              <a:t>提示:</a:t>
            </a:r>
            <a:r>
              <a:rPr lang="zh-CN" altLang="en-US" sz="2400">
                <a:latin typeface="Arial" panose="020B0604020202020204" pitchFamily="34" charset="0"/>
                <a:ea typeface="黑体" panose="02010609060101010101" charset="-122"/>
                <a:cs typeface="Arial" panose="020B0604020202020204" pitchFamily="34" charset="0"/>
              </a:rPr>
              <a:t>(1)Why do we learn English?</a:t>
            </a:r>
            <a:endParaRPr lang="zh-CN" altLang="en-US" sz="2400">
              <a:latin typeface="Arial" panose="020B0604020202020204" pitchFamily="34" charset="0"/>
              <a:ea typeface="黑体" panose="02010609060101010101" charset="-122"/>
              <a:cs typeface="Arial" panose="020B0604020202020204" pitchFamily="34" charset="0"/>
            </a:endParaRPr>
          </a:p>
          <a:p>
            <a:r>
              <a:rPr lang="zh-CN" altLang="en-US" sz="2400">
                <a:latin typeface="Arial" panose="020B0604020202020204" pitchFamily="34" charset="0"/>
                <a:ea typeface="黑体" panose="02010609060101010101" charset="-122"/>
                <a:cs typeface="Arial" panose="020B0604020202020204" pitchFamily="34" charset="0"/>
              </a:rPr>
              <a:t>(2) What should we do to learn English well in</a:t>
            </a:r>
            <a:r>
              <a:rPr lang="en-US" altLang="zh-CN" sz="2400">
                <a:latin typeface="Arial" panose="020B0604020202020204" pitchFamily="34" charset="0"/>
                <a:ea typeface="黑体" panose="02010609060101010101" charset="-122"/>
                <a:cs typeface="Arial" panose="020B0604020202020204" pitchFamily="34" charset="0"/>
              </a:rPr>
              <a:t> </a:t>
            </a:r>
            <a:r>
              <a:rPr lang="zh-CN" altLang="en-US" sz="2400">
                <a:latin typeface="Arial" panose="020B0604020202020204" pitchFamily="34" charset="0"/>
                <a:ea typeface="黑体" panose="02010609060101010101" charset="-122"/>
                <a:cs typeface="Arial" panose="020B0604020202020204" pitchFamily="34" charset="0"/>
              </a:rPr>
              <a:t>class?</a:t>
            </a:r>
            <a:endParaRPr lang="zh-CN" altLang="en-US" sz="2400">
              <a:latin typeface="Arial" panose="020B0604020202020204" pitchFamily="34" charset="0"/>
              <a:ea typeface="黑体" panose="02010609060101010101" charset="-122"/>
              <a:cs typeface="Arial" panose="020B0604020202020204" pitchFamily="34" charset="0"/>
            </a:endParaRPr>
          </a:p>
          <a:p>
            <a:r>
              <a:rPr lang="zh-CN" altLang="en-US" sz="2400">
                <a:latin typeface="Arial" panose="020B0604020202020204" pitchFamily="34" charset="0"/>
                <a:ea typeface="黑体" panose="02010609060101010101" charset="-122"/>
                <a:cs typeface="Arial" panose="020B0604020202020204" pitchFamily="34" charset="0"/>
              </a:rPr>
              <a:t>(3) What should we do to learn English well after</a:t>
            </a:r>
            <a:r>
              <a:rPr lang="en-US" altLang="zh-CN" sz="2400">
                <a:latin typeface="Arial" panose="020B0604020202020204" pitchFamily="34" charset="0"/>
                <a:ea typeface="黑体" panose="02010609060101010101" charset="-122"/>
                <a:cs typeface="Arial" panose="020B0604020202020204" pitchFamily="34" charset="0"/>
              </a:rPr>
              <a:t> </a:t>
            </a:r>
            <a:r>
              <a:rPr lang="zh-CN" altLang="en-US" sz="2400">
                <a:latin typeface="Arial" panose="020B0604020202020204" pitchFamily="34" charset="0"/>
                <a:ea typeface="黑体" panose="02010609060101010101" charset="-122"/>
                <a:cs typeface="Arial" panose="020B0604020202020204" pitchFamily="34" charset="0"/>
              </a:rPr>
              <a:t>class?</a:t>
            </a:r>
            <a:endParaRPr lang="en-US" altLang="zh-CN" sz="2400">
              <a:latin typeface="Arial" panose="020B0604020202020204" pitchFamily="34" charset="0"/>
              <a:ea typeface="黑体" panose="02010609060101010101" charset="-122"/>
              <a:cs typeface="Arial" panose="020B0604020202020204" pitchFamily="34" charset="0"/>
            </a:endParaRPr>
          </a:p>
        </p:txBody>
      </p:sp>
      <p:sp>
        <p:nvSpPr>
          <p:cNvPr id="5" name="文本框 4"/>
          <p:cNvSpPr txBox="1"/>
          <p:nvPr/>
        </p:nvSpPr>
        <p:spPr>
          <a:xfrm>
            <a:off x="255270" y="2797810"/>
            <a:ext cx="11776710" cy="3887470"/>
          </a:xfrm>
          <a:prstGeom prst="rect">
            <a:avLst/>
          </a:prstGeom>
          <a:noFill/>
        </p:spPr>
        <p:txBody>
          <a:bodyPr wrap="square" rtlCol="0" anchor="t">
            <a:spAutoFit/>
          </a:bodyPr>
          <a:p>
            <a:pPr indent="457200" algn="ctr" fontAlgn="auto">
              <a:lnSpc>
                <a:spcPts val="3700"/>
              </a:lnSpc>
            </a:pPr>
            <a:r>
              <a:rPr lang="zh-CN" altLang="en-US" sz="2400">
                <a:latin typeface="Arial" panose="020B0604020202020204" pitchFamily="34" charset="0"/>
                <a:ea typeface="黑体" panose="02010609060101010101" charset="-122"/>
                <a:cs typeface="Arial" panose="020B0604020202020204" pitchFamily="34" charset="0"/>
                <a:sym typeface="+mn-ea"/>
              </a:rPr>
              <a:t>  How to Learn English Well</a:t>
            </a:r>
            <a:endParaRPr lang="zh-CN" altLang="en-US" sz="2400">
              <a:latin typeface="Arial" panose="020B0604020202020204" pitchFamily="34" charset="0"/>
              <a:ea typeface="黑体" panose="02010609060101010101" charset="-122"/>
              <a:cs typeface="Arial" panose="020B0604020202020204" pitchFamily="34" charset="0"/>
            </a:endParaRPr>
          </a:p>
          <a:p>
            <a:pPr indent="457200" fontAlgn="auto">
              <a:lnSpc>
                <a:spcPts val="3700"/>
              </a:lnSpc>
            </a:pPr>
            <a:r>
              <a:rPr lang="en-US" altLang="zh-CN" sz="2400">
                <a:latin typeface="Arial" panose="020B0604020202020204" pitchFamily="34" charset="0"/>
                <a:ea typeface="黑体" panose="02010609060101010101" charset="-122"/>
                <a:cs typeface="Arial" panose="020B0604020202020204" pitchFamily="34" charset="0"/>
                <a:sym typeface="+mn-ea"/>
              </a:rPr>
              <a:t>____________________________________________________________________</a:t>
            </a:r>
            <a:r>
              <a:rPr lang="en-US" altLang="zh-CN" sz="240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40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56"/>
          <p:cNvSpPr txBox="1"/>
          <p:nvPr/>
        </p:nvSpPr>
        <p:spPr>
          <a:xfrm>
            <a:off x="1000125" y="1150620"/>
            <a:ext cx="1323975" cy="614680"/>
          </a:xfrm>
          <a:prstGeom prst="rect">
            <a:avLst/>
          </a:prstGeom>
          <a:noFill/>
        </p:spPr>
        <p:txBody>
          <a:bodyPr wrap="square" lIns="0" tIns="60963" rIns="0" bIns="0">
            <a:spAutoFit/>
          </a:bodyPr>
          <a:p>
            <a:r>
              <a:rPr lang="zh-CN" altLang="en-US" sz="3600" b="1" spc="300" dirty="0">
                <a:solidFill>
                  <a:srgbClr val="3D8898"/>
                </a:solidFill>
                <a:latin typeface="微软雅黑" panose="020B0503020204020204" charset="-122"/>
                <a:ea typeface="微软雅黑" panose="020B0503020204020204" charset="-122"/>
                <a:cs typeface="微软雅黑" panose="020B0503020204020204" charset="-122"/>
              </a:rPr>
              <a:t>人称  </a:t>
            </a:r>
            <a:r>
              <a:rPr lang="zh-CN" altLang="en-US" sz="28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endParaRPr lang="en-US" altLang="zh-CN" sz="2800" b="1" spc="300" dirty="0">
              <a:solidFill>
                <a:srgbClr val="3D8898"/>
              </a:solidFill>
              <a:latin typeface="微软雅黑" panose="020B0503020204020204" charset="-122"/>
              <a:ea typeface="微软雅黑" panose="020B0503020204020204" charset="-122"/>
              <a:cs typeface="微软雅黑" panose="020B0503020204020204" charset="-122"/>
            </a:endParaRPr>
          </a:p>
        </p:txBody>
      </p:sp>
      <p:sp>
        <p:nvSpPr>
          <p:cNvPr id="2" name="TextBox 56"/>
          <p:cNvSpPr txBox="1"/>
          <p:nvPr/>
        </p:nvSpPr>
        <p:spPr>
          <a:xfrm>
            <a:off x="1000125" y="2054225"/>
            <a:ext cx="1250950" cy="614680"/>
          </a:xfrm>
          <a:prstGeom prst="rect">
            <a:avLst/>
          </a:prstGeom>
          <a:noFill/>
        </p:spPr>
        <p:txBody>
          <a:bodyPr wrap="square" lIns="0" tIns="60963" rIns="0" bIns="0">
            <a:spAutoFit/>
          </a:bodyPr>
          <a:p>
            <a:r>
              <a:rPr lang="zh-CN" altLang="en-US" sz="3600" b="1" spc="300" dirty="0">
                <a:solidFill>
                  <a:srgbClr val="3D8898"/>
                </a:solidFill>
                <a:latin typeface="微软雅黑" panose="020B0503020204020204" charset="-122"/>
                <a:ea typeface="微软雅黑" panose="020B0503020204020204" charset="-122"/>
                <a:cs typeface="微软雅黑" panose="020B0503020204020204" charset="-122"/>
              </a:rPr>
              <a:t>时态  </a:t>
            </a:r>
            <a:endParaRPr lang="zh-CN" altLang="en-US" sz="3600" b="1" spc="300" dirty="0">
              <a:solidFill>
                <a:srgbClr val="3D8898"/>
              </a:solidFill>
              <a:latin typeface="微软雅黑" panose="020B0503020204020204" charset="-122"/>
              <a:ea typeface="微软雅黑" panose="020B0503020204020204" charset="-122"/>
              <a:cs typeface="微软雅黑" panose="020B0503020204020204" charset="-122"/>
            </a:endParaRPr>
          </a:p>
        </p:txBody>
      </p:sp>
      <p:sp>
        <p:nvSpPr>
          <p:cNvPr id="3" name="TextBox 56"/>
          <p:cNvSpPr txBox="1"/>
          <p:nvPr/>
        </p:nvSpPr>
        <p:spPr>
          <a:xfrm>
            <a:off x="1000125" y="3917315"/>
            <a:ext cx="2163445" cy="614680"/>
          </a:xfrm>
          <a:prstGeom prst="rect">
            <a:avLst/>
          </a:prstGeom>
          <a:noFill/>
        </p:spPr>
        <p:txBody>
          <a:bodyPr wrap="square" lIns="0" tIns="60963" rIns="0" bIns="0">
            <a:spAutoFit/>
          </a:bodyPr>
          <a:p>
            <a:r>
              <a:rPr lang="zh-CN" altLang="en-US" sz="3600" b="1" spc="300" dirty="0">
                <a:solidFill>
                  <a:srgbClr val="3D8898"/>
                </a:solidFill>
                <a:latin typeface="微软雅黑" panose="020B0503020204020204" charset="-122"/>
                <a:ea typeface="微软雅黑" panose="020B0503020204020204" charset="-122"/>
                <a:cs typeface="微软雅黑" panose="020B0503020204020204" charset="-122"/>
              </a:rPr>
              <a:t>写作要点  </a:t>
            </a:r>
            <a:endParaRPr lang="zh-CN" altLang="en-US" sz="3600" b="1" spc="300" dirty="0">
              <a:solidFill>
                <a:srgbClr val="3D8898"/>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349500" y="1243330"/>
            <a:ext cx="3265170" cy="521970"/>
          </a:xfrm>
          <a:prstGeom prst="rect">
            <a:avLst/>
          </a:prstGeom>
          <a:noFill/>
        </p:spPr>
        <p:txBody>
          <a:bodyPr wrap="square" rtlCol="0">
            <a:spAutoFit/>
          </a:bodyPr>
          <a:p>
            <a:r>
              <a:rPr lang="zh-CN" altLang="en-US" sz="2800" dirty="0">
                <a:solidFill>
                  <a:schemeClr val="tx1">
                    <a:lumMod val="65000"/>
                    <a:lumOff val="35000"/>
                  </a:schemeClr>
                </a:solidFill>
                <a:latin typeface="黑体" panose="02010609060101010101" charset="-122"/>
                <a:ea typeface="黑体" panose="02010609060101010101" charset="-122"/>
                <a:sym typeface="+mn-ea"/>
              </a:rPr>
              <a:t>以第一人称为主</a:t>
            </a:r>
            <a:endParaRPr lang="zh-CN" altLang="en-US" sz="2800" dirty="0">
              <a:solidFill>
                <a:schemeClr val="tx1">
                  <a:lumMod val="65000"/>
                  <a:lumOff val="35000"/>
                </a:schemeClr>
              </a:solidFill>
              <a:latin typeface="黑体" panose="02010609060101010101" charset="-122"/>
              <a:ea typeface="黑体" panose="02010609060101010101" charset="-122"/>
              <a:sym typeface="+mn-ea"/>
            </a:endParaRPr>
          </a:p>
        </p:txBody>
      </p:sp>
      <p:sp>
        <p:nvSpPr>
          <p:cNvPr id="5" name="文本框 4"/>
          <p:cNvSpPr txBox="1"/>
          <p:nvPr/>
        </p:nvSpPr>
        <p:spPr>
          <a:xfrm>
            <a:off x="2349500" y="2100580"/>
            <a:ext cx="3665220" cy="521970"/>
          </a:xfrm>
          <a:prstGeom prst="rect">
            <a:avLst/>
          </a:prstGeom>
          <a:noFill/>
        </p:spPr>
        <p:txBody>
          <a:bodyPr wrap="square" rtlCol="0">
            <a:spAutoFit/>
          </a:bodyPr>
          <a:p>
            <a:r>
              <a:rPr lang="zh-CN" altLang="en-US" sz="2800" dirty="0">
                <a:solidFill>
                  <a:schemeClr val="tx1">
                    <a:lumMod val="65000"/>
                    <a:lumOff val="35000"/>
                  </a:schemeClr>
                </a:solidFill>
                <a:latin typeface="黑体" panose="02010609060101010101" charset="-122"/>
                <a:ea typeface="黑体" panose="02010609060101010101" charset="-122"/>
                <a:sym typeface="+mn-ea"/>
              </a:rPr>
              <a:t>一般现在时</a:t>
            </a:r>
            <a:endParaRPr lang="zh-CN" altLang="en-US" sz="2800" dirty="0">
              <a:solidFill>
                <a:schemeClr val="tx1">
                  <a:lumMod val="65000"/>
                  <a:lumOff val="35000"/>
                </a:schemeClr>
              </a:solidFill>
              <a:latin typeface="黑体" panose="02010609060101010101" charset="-122"/>
              <a:ea typeface="黑体" panose="02010609060101010101" charset="-122"/>
              <a:sym typeface="+mn-ea"/>
            </a:endParaRPr>
          </a:p>
        </p:txBody>
      </p:sp>
      <p:sp>
        <p:nvSpPr>
          <p:cNvPr id="6" name="文本框 5"/>
          <p:cNvSpPr txBox="1"/>
          <p:nvPr/>
        </p:nvSpPr>
        <p:spPr>
          <a:xfrm>
            <a:off x="3075940" y="4010025"/>
            <a:ext cx="6866255" cy="1814830"/>
          </a:xfrm>
          <a:prstGeom prst="rect">
            <a:avLst/>
          </a:prstGeom>
          <a:noFill/>
        </p:spPr>
        <p:txBody>
          <a:bodyPr wrap="square" rtlCol="0">
            <a:spAutoFit/>
          </a:bodyPr>
          <a:p>
            <a:r>
              <a:rPr sz="2800">
                <a:latin typeface="黑体" panose="02010609060101010101" charset="-122"/>
                <a:ea typeface="黑体" panose="02010609060101010101" charset="-122"/>
              </a:rPr>
              <a:t>(1)说明我们为什么要学英语</a:t>
            </a:r>
            <a:r>
              <a:rPr lang="zh-CN" sz="2800">
                <a:latin typeface="黑体" panose="02010609060101010101" charset="-122"/>
                <a:ea typeface="黑体" panose="02010609060101010101" charset="-122"/>
              </a:rPr>
              <a:t>；</a:t>
            </a:r>
            <a:endParaRPr sz="2800">
              <a:latin typeface="黑体" panose="02010609060101010101" charset="-122"/>
              <a:ea typeface="黑体" panose="02010609060101010101" charset="-122"/>
            </a:endParaRPr>
          </a:p>
          <a:p>
            <a:r>
              <a:rPr sz="2800">
                <a:latin typeface="黑体" panose="02010609060101010101" charset="-122"/>
                <a:ea typeface="黑体" panose="02010609060101010101" charset="-122"/>
              </a:rPr>
              <a:t>(2)分别说明我们在课上、课下应该做什么来学英语</a:t>
            </a:r>
            <a:r>
              <a:rPr lang="zh-CN" sz="2800">
                <a:latin typeface="黑体" panose="02010609060101010101" charset="-122"/>
                <a:ea typeface="黑体" panose="02010609060101010101" charset="-122"/>
              </a:rPr>
              <a:t>；</a:t>
            </a:r>
            <a:endParaRPr sz="2800">
              <a:latin typeface="黑体" panose="02010609060101010101" charset="-122"/>
              <a:ea typeface="黑体" panose="02010609060101010101" charset="-122"/>
            </a:endParaRPr>
          </a:p>
          <a:p>
            <a:r>
              <a:rPr sz="2800">
                <a:latin typeface="黑体" panose="02010609060101010101" charset="-122"/>
                <a:ea typeface="黑体" panose="02010609060101010101" charset="-122"/>
              </a:rPr>
              <a:t>(3)鼓励大家学习英语。</a:t>
            </a:r>
            <a:endParaRPr sz="2800">
              <a:latin typeface="黑体" panose="02010609060101010101" charset="-122"/>
              <a:ea typeface="黑体" panose="02010609060101010101" charset="-122"/>
            </a:endParaRPr>
          </a:p>
        </p:txBody>
      </p:sp>
      <p:sp>
        <p:nvSpPr>
          <p:cNvPr id="12" name="流程图: 终止 11"/>
          <p:cNvSpPr/>
          <p:nvPr/>
        </p:nvSpPr>
        <p:spPr>
          <a:xfrm>
            <a:off x="4451350" y="132715"/>
            <a:ext cx="2770505" cy="765175"/>
          </a:xfrm>
          <a:prstGeom prst="flowChartTerminator">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a:solidFill>
                  <a:schemeClr val="tx1"/>
                </a:solidFill>
                <a:latin typeface="微软雅黑" panose="020B0503020204020204" charset="-122"/>
                <a:ea typeface="微软雅黑" panose="020B0503020204020204" charset="-122"/>
              </a:rPr>
              <a:t>审题</a:t>
            </a:r>
            <a:endParaRPr lang="zh-CN" altLang="en-US" sz="3600" b="1">
              <a:solidFill>
                <a:schemeClr val="tx1"/>
              </a:solidFill>
              <a:latin typeface="微软雅黑" panose="020B0503020204020204" charset="-122"/>
              <a:ea typeface="微软雅黑" panose="020B0503020204020204" charset="-122"/>
            </a:endParaRPr>
          </a:p>
        </p:txBody>
      </p:sp>
      <p:sp>
        <p:nvSpPr>
          <p:cNvPr id="8" name="TextBox 56"/>
          <p:cNvSpPr txBox="1"/>
          <p:nvPr/>
        </p:nvSpPr>
        <p:spPr>
          <a:xfrm>
            <a:off x="1000125" y="2980690"/>
            <a:ext cx="1250950" cy="614680"/>
          </a:xfrm>
          <a:prstGeom prst="rect">
            <a:avLst/>
          </a:prstGeom>
          <a:noFill/>
        </p:spPr>
        <p:txBody>
          <a:bodyPr wrap="square" lIns="0" tIns="60963" rIns="0" bIns="0">
            <a:spAutoFit/>
          </a:bodyPr>
          <a:p>
            <a:r>
              <a:rPr lang="zh-CN" altLang="en-US" sz="3600" b="1" spc="300" dirty="0">
                <a:solidFill>
                  <a:srgbClr val="3D8898"/>
                </a:solidFill>
                <a:latin typeface="微软雅黑" panose="020B0503020204020204" charset="-122"/>
                <a:ea typeface="微软雅黑" panose="020B0503020204020204" charset="-122"/>
                <a:cs typeface="微软雅黑" panose="020B0503020204020204" charset="-122"/>
              </a:rPr>
              <a:t>体裁  </a:t>
            </a:r>
            <a:endParaRPr lang="zh-CN" altLang="en-US" sz="3600" b="1" spc="300" dirty="0">
              <a:solidFill>
                <a:srgbClr val="3D8898"/>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2324100" y="3027045"/>
            <a:ext cx="3665220" cy="521970"/>
          </a:xfrm>
          <a:prstGeom prst="rect">
            <a:avLst/>
          </a:prstGeom>
          <a:noFill/>
        </p:spPr>
        <p:txBody>
          <a:bodyPr wrap="square" rtlCol="0">
            <a:spAutoFit/>
          </a:bodyPr>
          <a:p>
            <a:r>
              <a:rPr lang="zh-CN" altLang="en-US" sz="2800" dirty="0">
                <a:solidFill>
                  <a:schemeClr val="tx1">
                    <a:lumMod val="65000"/>
                    <a:lumOff val="35000"/>
                  </a:schemeClr>
                </a:solidFill>
                <a:latin typeface="黑体" panose="02010609060101010101" charset="-122"/>
                <a:ea typeface="黑体" panose="02010609060101010101" charset="-122"/>
                <a:sym typeface="+mn-ea"/>
              </a:rPr>
              <a:t>说明文</a:t>
            </a:r>
            <a:endParaRPr lang="zh-CN" altLang="en-US" sz="2800" dirty="0">
              <a:solidFill>
                <a:schemeClr val="tx1">
                  <a:lumMod val="65000"/>
                  <a:lumOff val="35000"/>
                </a:schemeClr>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nvPr>
        </p:nvSpPr>
        <p:spPr>
          <a:xfrm>
            <a:off x="943610" y="1638618"/>
            <a:ext cx="10515600" cy="2852737"/>
          </a:xfrm>
        </p:spPr>
        <p:txBody>
          <a:bodyPr/>
          <a:p>
            <a:endParaRPr lang="zh-CN" altLang="en-US"/>
          </a:p>
        </p:txBody>
      </p:sp>
      <p:graphicFrame>
        <p:nvGraphicFramePr>
          <p:cNvPr id="3" name="表格 2"/>
          <p:cNvGraphicFramePr/>
          <p:nvPr>
            <p:custDataLst>
              <p:tags r:id="rId2"/>
            </p:custDataLst>
          </p:nvPr>
        </p:nvGraphicFramePr>
        <p:xfrm>
          <a:off x="283210" y="163830"/>
          <a:ext cx="11623675" cy="6503035"/>
        </p:xfrm>
        <a:graphic>
          <a:graphicData uri="http://schemas.openxmlformats.org/drawingml/2006/table">
            <a:tbl>
              <a:tblPr firstRow="1" bandRow="1">
                <a:tableStyleId>{5C22544A-7EE6-4342-B048-85BDC9FD1C3A}</a:tableStyleId>
              </a:tblPr>
              <a:tblGrid>
                <a:gridCol w="4651375"/>
                <a:gridCol w="6972300"/>
              </a:tblGrid>
              <a:tr h="2245995">
                <a:tc>
                  <a:txBody>
                    <a:bodyPr/>
                    <a:lstStyle/>
                    <a:p>
                      <a:pPr>
                        <a:buNone/>
                      </a:pPr>
                      <a:r>
                        <a:rPr lang="zh-CN" altLang="en-US" sz="2800" b="1" dirty="0">
                          <a:solidFill>
                            <a:schemeClr val="tx1"/>
                          </a:solidFill>
                          <a:latin typeface="微软雅黑" panose="020B0503020204020204" charset="-122"/>
                          <a:ea typeface="微软雅黑" panose="020B0503020204020204" charset="-122"/>
                        </a:rPr>
                        <a:t>第一段</a:t>
                      </a:r>
                      <a:endParaRPr lang="zh-CN" altLang="en-US" sz="2800" b="1" dirty="0">
                        <a:solidFill>
                          <a:schemeClr val="tx1"/>
                        </a:solidFill>
                        <a:latin typeface="微软雅黑" panose="020B0503020204020204" charset="-122"/>
                        <a:ea typeface="微软雅黑" panose="020B0503020204020204" charset="-122"/>
                      </a:endParaRPr>
                    </a:p>
                    <a:p>
                      <a:pPr algn="l">
                        <a:lnSpc>
                          <a:spcPct val="130000"/>
                        </a:lnSpc>
                      </a:pPr>
                      <a:endParaRPr sz="2200" b="0" dirty="0">
                        <a:solidFill>
                          <a:schemeClr val="tx1">
                            <a:lumMod val="85000"/>
                            <a:lumOff val="15000"/>
                          </a:schemeClr>
                        </a:solidFill>
                        <a:latin typeface="黑体" panose="02010609060101010101" charset="-122"/>
                        <a:ea typeface="黑体" panose="02010609060101010101" charset="-122"/>
                        <a:sym typeface="+mn-ea"/>
                      </a:endParaRPr>
                    </a:p>
                  </a:txBody>
                  <a:tcPr>
                    <a:solidFill>
                      <a:schemeClr val="accent2">
                        <a:lumMod val="20000"/>
                        <a:lumOff val="80000"/>
                      </a:schemeClr>
                    </a:solidFill>
                  </a:tcPr>
                </a:tc>
                <a:tc>
                  <a:txBody>
                    <a:bodyPr/>
                    <a:lstStyle/>
                    <a:p>
                      <a:pPr fontAlgn="auto">
                        <a:lnSpc>
                          <a:spcPct val="150000"/>
                        </a:lnSpc>
                        <a:buNone/>
                      </a:pPr>
                      <a:endParaRPr lang="en-US" altLang="zh-CN" sz="2400" b="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r>
              <a:tr h="2313940">
                <a:tc>
                  <a:txBody>
                    <a:bodyPr/>
                    <a:lstStyle/>
                    <a:p>
                      <a:pPr algn="l">
                        <a:buClrTx/>
                        <a:buSzTx/>
                        <a:buFontTx/>
                        <a:buNone/>
                      </a:pPr>
                      <a:r>
                        <a:rPr lang="zh-CN" altLang="en-US" sz="2800" b="1" dirty="0">
                          <a:solidFill>
                            <a:schemeClr val="tx1"/>
                          </a:solidFill>
                          <a:latin typeface="微软雅黑" panose="020B0503020204020204" charset="-122"/>
                          <a:ea typeface="微软雅黑" panose="020B0503020204020204" charset="-122"/>
                        </a:rPr>
                        <a:t>第二段</a:t>
                      </a:r>
                      <a:endParaRPr lang="zh-CN" altLang="en-US" sz="2800" b="1" dirty="0">
                        <a:solidFill>
                          <a:schemeClr val="tx1"/>
                        </a:solidFill>
                        <a:latin typeface="微软雅黑" panose="020B0503020204020204" charset="-122"/>
                        <a:ea typeface="微软雅黑" panose="020B0503020204020204" charset="-122"/>
                      </a:endParaRPr>
                    </a:p>
                    <a:p>
                      <a:pPr>
                        <a:buNone/>
                      </a:pPr>
                      <a:endParaRPr lang="zh-CN" altLang="en-US" sz="2200" dirty="0">
                        <a:solidFill>
                          <a:schemeClr val="tx1">
                            <a:lumMod val="85000"/>
                            <a:lumOff val="15000"/>
                          </a:schemeClr>
                        </a:solidFill>
                        <a:latin typeface="黑体" panose="02010609060101010101" charset="-122"/>
                        <a:ea typeface="黑体" panose="02010609060101010101" charset="-122"/>
                      </a:endParaRPr>
                    </a:p>
                  </a:txBody>
                  <a:tcPr/>
                </a:tc>
                <a:tc>
                  <a:txBody>
                    <a:bodyPr/>
                    <a:lstStyle/>
                    <a:p>
                      <a:pPr fontAlgn="auto">
                        <a:lnSpc>
                          <a:spcPts val="3500"/>
                        </a:lnSpc>
                        <a:buNone/>
                      </a:pPr>
                      <a:endParaRPr lang="en-US" altLang="zh-CN" sz="2400" dirty="0">
                        <a:latin typeface="Arial" panose="020B0604020202020204" pitchFamily="34" charset="0"/>
                        <a:cs typeface="Arial" panose="020B0604020202020204" pitchFamily="34" charset="0"/>
                      </a:endParaRPr>
                    </a:p>
                    <a:p>
                      <a:pPr fontAlgn="auto">
                        <a:lnSpc>
                          <a:spcPts val="3500"/>
                        </a:lnSpc>
                        <a:buNone/>
                      </a:pPr>
                      <a:endParaRPr lang="en-US" altLang="zh-CN" sz="2400" dirty="0">
                        <a:latin typeface="Arial" panose="020B0604020202020204" pitchFamily="34" charset="0"/>
                        <a:cs typeface="Arial" panose="020B0604020202020204" pitchFamily="34" charset="0"/>
                      </a:endParaRPr>
                    </a:p>
                    <a:p>
                      <a:pPr fontAlgn="auto">
                        <a:lnSpc>
                          <a:spcPts val="3500"/>
                        </a:lnSpc>
                        <a:buNone/>
                      </a:pPr>
                      <a:endParaRPr lang="en-US" altLang="zh-CN" sz="2400" dirty="0">
                        <a:latin typeface="Arial" panose="020B0604020202020204" pitchFamily="34" charset="0"/>
                        <a:cs typeface="Arial" panose="020B0604020202020204" pitchFamily="34" charset="0"/>
                      </a:endParaRPr>
                    </a:p>
                    <a:p>
                      <a:pPr fontAlgn="auto">
                        <a:lnSpc>
                          <a:spcPts val="3500"/>
                        </a:lnSpc>
                        <a:buNone/>
                      </a:pPr>
                      <a:endParaRPr lang="en-US" altLang="zh-CN" sz="2400" dirty="0">
                        <a:latin typeface="Arial" panose="020B0604020202020204" pitchFamily="34" charset="0"/>
                        <a:cs typeface="Arial" panose="020B0604020202020204" pitchFamily="34" charset="0"/>
                      </a:endParaRPr>
                    </a:p>
                    <a:p>
                      <a:pPr fontAlgn="auto">
                        <a:lnSpc>
                          <a:spcPts val="3500"/>
                        </a:lnSpc>
                        <a:buNone/>
                      </a:pPr>
                      <a:endParaRPr lang="en-US" altLang="zh-CN" sz="2400" dirty="0">
                        <a:latin typeface="Arial" panose="020B0604020202020204" pitchFamily="34" charset="0"/>
                        <a:cs typeface="Arial" panose="020B0604020202020204" pitchFamily="34" charset="0"/>
                      </a:endParaRPr>
                    </a:p>
                  </a:txBody>
                  <a:tcPr/>
                </a:tc>
              </a:tr>
              <a:tr h="1943100">
                <a:tc>
                  <a:txBody>
                    <a:bodyPr/>
                    <a:lstStyle/>
                    <a:p>
                      <a:pPr>
                        <a:buNone/>
                      </a:pPr>
                      <a:r>
                        <a:rPr lang="zh-CN" altLang="en-US" sz="2800" b="1" dirty="0">
                          <a:solidFill>
                            <a:schemeClr val="tx1"/>
                          </a:solidFill>
                          <a:latin typeface="微软雅黑" panose="020B0503020204020204" charset="-122"/>
                          <a:ea typeface="微软雅黑" panose="020B0503020204020204" charset="-122"/>
                        </a:rPr>
                        <a:t>第三段</a:t>
                      </a:r>
                      <a:endParaRPr lang="zh-CN" altLang="en-US" sz="2800" b="1" dirty="0">
                        <a:solidFill>
                          <a:schemeClr val="tx1"/>
                        </a:solidFill>
                        <a:latin typeface="微软雅黑" panose="020B0503020204020204" charset="-122"/>
                        <a:ea typeface="微软雅黑" panose="020B0503020204020204" charset="-122"/>
                      </a:endParaRPr>
                    </a:p>
                    <a:p>
                      <a:pPr algn="l">
                        <a:lnSpc>
                          <a:spcPct val="130000"/>
                        </a:lnSpc>
                      </a:pPr>
                      <a:endParaRPr lang="zh-CN" altLang="en-US" sz="2400"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endParaRPr>
                    </a:p>
                    <a:p>
                      <a:pPr algn="l">
                        <a:lnSpc>
                          <a:spcPct val="130000"/>
                        </a:lnSpc>
                      </a:pPr>
                      <a:endParaRPr lang="zh-CN" altLang="en-US" sz="2400"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endParaRPr>
                    </a:p>
                    <a:p>
                      <a:pPr algn="l">
                        <a:lnSpc>
                          <a:spcPct val="130000"/>
                        </a:lnSpc>
                      </a:pPr>
                      <a:endParaRPr lang="zh-CN" altLang="en-US" sz="2400"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endParaRPr>
                    </a:p>
                  </a:txBody>
                  <a:tcPr/>
                </a:tc>
                <a:tc>
                  <a:txBody>
                    <a:bodyPr/>
                    <a:lstStyle/>
                    <a:p>
                      <a:pPr>
                        <a:buNone/>
                      </a:pPr>
                      <a:endParaRPr lang="en-US" altLang="zh-CN" sz="2400">
                        <a:latin typeface="Arial" panose="020B0604020202020204" pitchFamily="34" charset="0"/>
                        <a:cs typeface="Arial" panose="020B0604020202020204" pitchFamily="34" charset="0"/>
                        <a:sym typeface="+mn-ea"/>
                      </a:endParaRPr>
                    </a:p>
                  </a:txBody>
                  <a:tcPr/>
                </a:tc>
              </a:tr>
            </a:tbl>
          </a:graphicData>
        </a:graphic>
      </p:graphicFrame>
      <p:sp>
        <p:nvSpPr>
          <p:cNvPr id="11" name="文本框 10"/>
          <p:cNvSpPr txBox="1"/>
          <p:nvPr/>
        </p:nvSpPr>
        <p:spPr>
          <a:xfrm>
            <a:off x="376555" y="560070"/>
            <a:ext cx="4511675" cy="1824990"/>
          </a:xfrm>
          <a:prstGeom prst="rect">
            <a:avLst/>
          </a:prstGeom>
          <a:noFill/>
        </p:spPr>
        <p:txBody>
          <a:bodyPr wrap="square" rtlCol="0" anchor="t">
            <a:spAutoFit/>
          </a:bodyPr>
          <a:p>
            <a:pPr algn="l" fontAlgn="auto">
              <a:lnSpc>
                <a:spcPts val="3380"/>
              </a:lnSpc>
              <a:spcBef>
                <a:spcPts val="0"/>
              </a:spcBef>
            </a:pPr>
            <a:r>
              <a:rPr lang="zh-CN" sz="2400" dirty="0">
                <a:solidFill>
                  <a:schemeClr val="tx1">
                    <a:lumMod val="85000"/>
                    <a:lumOff val="15000"/>
                  </a:schemeClr>
                </a:solidFill>
                <a:latin typeface="黑体" panose="02010609060101010101" charset="-122"/>
                <a:ea typeface="黑体" panose="02010609060101010101" charset="-122"/>
                <a:sym typeface="+mn-ea"/>
              </a:rPr>
              <a:t>抛出学习英语的原因，引起下文</a:t>
            </a:r>
            <a:endParaRPr lang="zh-CN" sz="2400" dirty="0">
              <a:solidFill>
                <a:schemeClr val="tx1">
                  <a:lumMod val="85000"/>
                  <a:lumOff val="15000"/>
                </a:schemeClr>
              </a:solidFill>
              <a:latin typeface="黑体" panose="02010609060101010101" charset="-122"/>
              <a:ea typeface="黑体" panose="02010609060101010101" charset="-122"/>
              <a:sym typeface="+mn-ea"/>
            </a:endParaRPr>
          </a:p>
          <a:p>
            <a:pPr algn="l" fontAlgn="auto">
              <a:lnSpc>
                <a:spcPts val="3380"/>
              </a:lnSpc>
              <a:spcBef>
                <a:spcPts val="0"/>
              </a:spcBef>
              <a:buFont typeface="Arial" panose="020B0604020202020204" pitchFamily="34" charset="0"/>
            </a:pPr>
            <a:r>
              <a:rPr lang="zh-CN" altLang="en-US" sz="2400" dirty="0" smtClean="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rPr>
              <a:t>英语不仅是</a:t>
            </a:r>
            <a:r>
              <a:rPr lang="en-US" altLang="zh-CN" sz="2400" dirty="0" smtClean="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rPr>
              <a:t>......</a:t>
            </a:r>
            <a:r>
              <a:rPr lang="zh-CN" altLang="en-US" sz="2400" dirty="0" smtClean="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rPr>
              <a:t>也是</a:t>
            </a:r>
            <a:r>
              <a:rPr lang="en-US" altLang="zh-CN" sz="2400" dirty="0" smtClean="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rPr>
              <a:t>...... </a:t>
            </a:r>
            <a:r>
              <a:rPr lang="zh-CN" altLang="en-US" sz="2400" dirty="0" smtClean="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rPr>
              <a:t>。</a:t>
            </a:r>
            <a:r>
              <a:rPr lang="zh-CN" altLang="en-US" sz="2400" dirty="0" smtClean="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rPr>
              <a:t>它为我们打开了通往世界的大门。它能帮助我们跟世界的人交流。</a:t>
            </a:r>
            <a:endParaRPr lang="zh-CN" altLang="en-US" sz="2400" dirty="0" smtClean="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endParaRPr>
          </a:p>
        </p:txBody>
      </p:sp>
      <p:sp>
        <p:nvSpPr>
          <p:cNvPr id="12" name="文本框 11"/>
          <p:cNvSpPr txBox="1"/>
          <p:nvPr/>
        </p:nvSpPr>
        <p:spPr>
          <a:xfrm>
            <a:off x="316230" y="2938780"/>
            <a:ext cx="4572000" cy="1391285"/>
          </a:xfrm>
          <a:prstGeom prst="rect">
            <a:avLst/>
          </a:prstGeom>
          <a:noFill/>
        </p:spPr>
        <p:txBody>
          <a:bodyPr wrap="square" rtlCol="0" anchor="t">
            <a:spAutoFit/>
          </a:bodyPr>
          <a:p>
            <a:pPr fontAlgn="auto">
              <a:lnSpc>
                <a:spcPts val="3380"/>
              </a:lnSpc>
              <a:buNone/>
            </a:pPr>
            <a:r>
              <a:rPr lang="zh-CN" altLang="en-US" sz="2400" dirty="0">
                <a:solidFill>
                  <a:schemeClr val="tx1">
                    <a:lumMod val="85000"/>
                    <a:lumOff val="15000"/>
                  </a:schemeClr>
                </a:solidFill>
                <a:latin typeface="黑体" panose="02010609060101010101" charset="-122"/>
                <a:ea typeface="黑体" panose="02010609060101010101" charset="-122"/>
                <a:sym typeface="+mn-ea"/>
              </a:rPr>
              <a:t>陈述要点</a:t>
            </a:r>
            <a:endParaRPr lang="zh-CN" altLang="en-US" sz="2400" dirty="0">
              <a:solidFill>
                <a:schemeClr val="tx1">
                  <a:lumMod val="85000"/>
                  <a:lumOff val="15000"/>
                </a:schemeClr>
              </a:solidFill>
              <a:latin typeface="黑体" panose="02010609060101010101" charset="-122"/>
              <a:ea typeface="黑体" panose="02010609060101010101" charset="-122"/>
              <a:sym typeface="+mn-ea"/>
            </a:endParaRPr>
          </a:p>
          <a:p>
            <a:pPr fontAlgn="auto">
              <a:lnSpc>
                <a:spcPts val="3380"/>
              </a:lnSpc>
              <a:buNone/>
            </a:pPr>
            <a:r>
              <a:rPr lang="zh-CN" altLang="en-US" sz="2400" dirty="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rPr>
              <a:t>分别说明我们在课上、课下应该做什么来学英语</a:t>
            </a:r>
            <a:r>
              <a:rPr lang="en-US" altLang="zh-CN" sz="2400" dirty="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rPr>
              <a:t>.</a:t>
            </a:r>
            <a:endParaRPr lang="en-US" altLang="zh-CN" sz="2400" dirty="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endParaRPr>
          </a:p>
        </p:txBody>
      </p:sp>
      <p:sp>
        <p:nvSpPr>
          <p:cNvPr id="13" name="文本框 12"/>
          <p:cNvSpPr txBox="1"/>
          <p:nvPr/>
        </p:nvSpPr>
        <p:spPr>
          <a:xfrm>
            <a:off x="346710" y="5257165"/>
            <a:ext cx="4447540" cy="1050290"/>
          </a:xfrm>
          <a:prstGeom prst="rect">
            <a:avLst/>
          </a:prstGeom>
          <a:noFill/>
        </p:spPr>
        <p:txBody>
          <a:bodyPr wrap="square" rtlCol="0" anchor="t">
            <a:spAutoFit/>
          </a:bodyPr>
          <a:p>
            <a:pPr algn="l">
              <a:lnSpc>
                <a:spcPct val="130000"/>
              </a:lnSpc>
            </a:pPr>
            <a:r>
              <a:rPr lang="zh-CN" altLang="en-US" sz="2400"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总结</a:t>
            </a:r>
            <a:endParaRPr lang="zh-CN" altLang="en-US" sz="2400"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endParaRPr>
          </a:p>
          <a:p>
            <a:pPr algn="l">
              <a:lnSpc>
                <a:spcPct val="130000"/>
              </a:lnSpc>
            </a:pPr>
            <a:r>
              <a:rPr lang="zh-CN" altLang="en-US" sz="2400" dirty="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rPr>
              <a:t>鼓励大家学习英语。</a:t>
            </a:r>
            <a:endParaRPr lang="zh-CN" altLang="en-US" sz="2400" dirty="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endParaRPr>
          </a:p>
        </p:txBody>
      </p:sp>
      <p:sp>
        <p:nvSpPr>
          <p:cNvPr id="14" name="文本框 13"/>
          <p:cNvSpPr txBox="1"/>
          <p:nvPr/>
        </p:nvSpPr>
        <p:spPr>
          <a:xfrm>
            <a:off x="4947285" y="2507615"/>
            <a:ext cx="6630035" cy="1383665"/>
          </a:xfrm>
          <a:prstGeom prst="rect">
            <a:avLst/>
          </a:prstGeom>
          <a:noFill/>
        </p:spPr>
        <p:txBody>
          <a:bodyPr wrap="square" rtlCol="0" anchor="t">
            <a:spAutoFit/>
          </a:bodyPr>
          <a:p>
            <a:pPr indent="0" algn="l" fontAlgn="auto">
              <a:lnSpc>
                <a:spcPct val="100000"/>
              </a:lnSpc>
              <a:buClrTx/>
              <a:buSzTx/>
            </a:pPr>
            <a:r>
              <a:rPr lang="zh-CN" altLang="en-US" sz="2800" b="1">
                <a:latin typeface="微软雅黑" panose="020B0503020204020204" charset="-122"/>
                <a:ea typeface="微软雅黑" panose="020B0503020204020204" charset="-122"/>
                <a:cs typeface="Arial" panose="020B0604020202020204" pitchFamily="34" charset="0"/>
                <a:sym typeface="+mn-ea"/>
              </a:rPr>
              <a:t>提分词汇</a:t>
            </a:r>
            <a:r>
              <a:rPr lang="en-US" altLang="zh-CN" sz="2800">
                <a:latin typeface="Arial" panose="020B0604020202020204" pitchFamily="34" charset="0"/>
                <a:cs typeface="Arial" panose="020B0604020202020204" pitchFamily="34" charset="0"/>
                <a:sym typeface="+mn-ea"/>
              </a:rPr>
              <a:t>:be afraid to, Firstly, Secondly, Last but not least  after class  join an English club to improve our English</a:t>
            </a:r>
            <a:endParaRPr lang="en-US" altLang="zh-CN" sz="2800">
              <a:solidFill>
                <a:schemeClr val="tx1"/>
              </a:solidFill>
              <a:latin typeface="Arial" panose="020B0604020202020204" pitchFamily="34" charset="0"/>
              <a:cs typeface="Arial" panose="020B0604020202020204" pitchFamily="34" charset="0"/>
              <a:sym typeface="+mn-ea"/>
            </a:endParaRPr>
          </a:p>
        </p:txBody>
      </p:sp>
      <p:sp>
        <p:nvSpPr>
          <p:cNvPr id="15" name="文本框 14"/>
          <p:cNvSpPr txBox="1"/>
          <p:nvPr/>
        </p:nvSpPr>
        <p:spPr>
          <a:xfrm>
            <a:off x="4947285" y="295910"/>
            <a:ext cx="6630035" cy="1383665"/>
          </a:xfrm>
          <a:prstGeom prst="rect">
            <a:avLst/>
          </a:prstGeom>
          <a:noFill/>
        </p:spPr>
        <p:txBody>
          <a:bodyPr wrap="square" rtlCol="0" anchor="t">
            <a:spAutoFit/>
          </a:bodyPr>
          <a:p>
            <a:pPr algn="l" fontAlgn="auto"/>
            <a:r>
              <a:rPr lang="zh-CN" altLang="en-US" sz="2800" b="1">
                <a:latin typeface="微软雅黑" panose="020B0503020204020204" charset="-122"/>
                <a:ea typeface="微软雅黑" panose="020B0503020204020204" charset="-122"/>
                <a:cs typeface="Arial" panose="020B0604020202020204" pitchFamily="34" charset="0"/>
                <a:sym typeface="+mn-ea"/>
              </a:rPr>
              <a:t>提分词汇</a:t>
            </a:r>
            <a:r>
              <a:rPr lang="en-US" altLang="zh-CN" sz="2800">
                <a:latin typeface="Arial" panose="020B0604020202020204" pitchFamily="34" charset="0"/>
                <a:cs typeface="Arial" panose="020B0604020202020204" pitchFamily="34" charset="0"/>
                <a:sym typeface="+mn-ea"/>
              </a:rPr>
              <a:t>:not only...but also...,open the door to...,communicate with, all over the world.</a:t>
            </a:r>
            <a:endParaRPr lang="en-US" altLang="zh-CN" sz="2800">
              <a:latin typeface="Arial" panose="020B0604020202020204" pitchFamily="34" charset="0"/>
              <a:cs typeface="Arial" panose="020B0604020202020204" pitchFamily="34" charset="0"/>
              <a:sym typeface="+mn-ea"/>
            </a:endParaRPr>
          </a:p>
        </p:txBody>
      </p:sp>
      <p:sp>
        <p:nvSpPr>
          <p:cNvPr id="16" name="文本框 15"/>
          <p:cNvSpPr txBox="1"/>
          <p:nvPr/>
        </p:nvSpPr>
        <p:spPr>
          <a:xfrm>
            <a:off x="5069205" y="4808220"/>
            <a:ext cx="6724015" cy="521970"/>
          </a:xfrm>
          <a:prstGeom prst="rect">
            <a:avLst/>
          </a:prstGeom>
          <a:noFill/>
        </p:spPr>
        <p:txBody>
          <a:bodyPr wrap="square" rtlCol="0" anchor="t">
            <a:spAutoFit/>
          </a:bodyPr>
          <a:p>
            <a:pPr indent="0" algn="l" fontAlgn="auto">
              <a:lnSpc>
                <a:spcPct val="100000"/>
              </a:lnSpc>
              <a:buClrTx/>
              <a:buSzTx/>
            </a:pPr>
            <a:r>
              <a:rPr lang="zh-CN" altLang="en-US" sz="2800" b="1">
                <a:latin typeface="微软雅黑" panose="020B0503020204020204" charset="-122"/>
                <a:ea typeface="微软雅黑" panose="020B0503020204020204" charset="-122"/>
                <a:cs typeface="Arial" panose="020B0604020202020204" pitchFamily="34" charset="0"/>
                <a:sym typeface="+mn-ea"/>
              </a:rPr>
              <a:t>提分词汇</a:t>
            </a:r>
            <a:r>
              <a:rPr lang="en-US" altLang="zh-CN" sz="2800">
                <a:latin typeface="Arial" panose="020B0604020202020204" pitchFamily="34" charset="0"/>
                <a:cs typeface="Arial" panose="020B0604020202020204" pitchFamily="34" charset="0"/>
                <a:sym typeface="+mn-ea"/>
              </a:rPr>
              <a:t>:work hard</a:t>
            </a:r>
            <a:endParaRPr lang="en-US" sz="2800">
              <a:latin typeface="Arial" panose="020B0604020202020204" pitchFamily="34" charset="0"/>
              <a:cs typeface="Arial" panose="020B0604020202020204" pitchFamily="34" charset="0"/>
              <a:sym typeface="+mn-ea"/>
            </a:endParaRPr>
          </a:p>
        </p:txBody>
      </p:sp>
      <p:sp>
        <p:nvSpPr>
          <p:cNvPr id="5" name="文本框 4"/>
          <p:cNvSpPr txBox="1"/>
          <p:nvPr/>
        </p:nvSpPr>
        <p:spPr>
          <a:xfrm>
            <a:off x="4947285" y="1771015"/>
            <a:ext cx="6630035" cy="521970"/>
          </a:xfrm>
          <a:prstGeom prst="rect">
            <a:avLst/>
          </a:prstGeom>
          <a:noFill/>
        </p:spPr>
        <p:txBody>
          <a:bodyPr wrap="square" rtlCol="0" anchor="t">
            <a:spAutoFit/>
          </a:bodyPr>
          <a:p>
            <a:pPr algn="l" fontAlgn="auto"/>
            <a:r>
              <a:rPr lang="zh-CN" altLang="en-US" sz="2800" b="1">
                <a:latin typeface="微软雅黑" panose="020B0503020204020204" charset="-122"/>
                <a:ea typeface="微软雅黑" panose="020B0503020204020204" charset="-122"/>
                <a:cs typeface="Arial" panose="020B0604020202020204" pitchFamily="34" charset="0"/>
                <a:sym typeface="+mn-ea"/>
              </a:rPr>
              <a:t>提分句型</a:t>
            </a:r>
            <a:r>
              <a:rPr lang="en-US" altLang="zh-CN" sz="2800">
                <a:latin typeface="Arial" panose="020B0604020202020204" pitchFamily="34" charset="0"/>
                <a:cs typeface="Arial" panose="020B0604020202020204" pitchFamily="34" charset="0"/>
                <a:sym typeface="+mn-ea"/>
              </a:rPr>
              <a:t>:It can help us...</a:t>
            </a:r>
            <a:endParaRPr lang="zh-CN" altLang="en-US" sz="2800">
              <a:latin typeface="Arial" panose="020B0604020202020204" pitchFamily="34" charset="0"/>
              <a:cs typeface="Arial" panose="020B0604020202020204" pitchFamily="34" charset="0"/>
              <a:sym typeface="+mn-ea"/>
            </a:endParaRPr>
          </a:p>
        </p:txBody>
      </p:sp>
      <p:sp>
        <p:nvSpPr>
          <p:cNvPr id="6" name="文本框 5"/>
          <p:cNvSpPr txBox="1"/>
          <p:nvPr/>
        </p:nvSpPr>
        <p:spPr>
          <a:xfrm>
            <a:off x="4947285" y="3741420"/>
            <a:ext cx="6766560" cy="953135"/>
          </a:xfrm>
          <a:prstGeom prst="rect">
            <a:avLst/>
          </a:prstGeom>
          <a:noFill/>
        </p:spPr>
        <p:txBody>
          <a:bodyPr wrap="square" rtlCol="0" anchor="t">
            <a:spAutoFit/>
          </a:bodyPr>
          <a:p>
            <a:r>
              <a:rPr lang="zh-CN" altLang="en-US" sz="2800" b="1">
                <a:latin typeface="微软雅黑" panose="020B0503020204020204" charset="-122"/>
                <a:ea typeface="微软雅黑" panose="020B0503020204020204" charset="-122"/>
                <a:cs typeface="Arial" panose="020B0604020202020204" pitchFamily="34" charset="0"/>
                <a:sym typeface="+mn-ea"/>
              </a:rPr>
              <a:t>提分句型</a:t>
            </a:r>
            <a:r>
              <a:rPr lang="en-US" altLang="zh-CN" sz="2800">
                <a:latin typeface="Arial" panose="020B0604020202020204" pitchFamily="34" charset="0"/>
                <a:cs typeface="Arial" panose="020B0604020202020204" pitchFamily="34" charset="0"/>
                <a:sym typeface="+mn-ea"/>
              </a:rPr>
              <a:t>:We should ... as much as we can. we’d better ...  we need to ...</a:t>
            </a:r>
            <a:endParaRPr lang="zh-CN" altLang="en-US"/>
          </a:p>
        </p:txBody>
      </p:sp>
      <p:sp>
        <p:nvSpPr>
          <p:cNvPr id="7" name="文本框 6"/>
          <p:cNvSpPr txBox="1"/>
          <p:nvPr/>
        </p:nvSpPr>
        <p:spPr>
          <a:xfrm>
            <a:off x="5069205" y="5699760"/>
            <a:ext cx="6205220" cy="521970"/>
          </a:xfrm>
          <a:prstGeom prst="rect">
            <a:avLst/>
          </a:prstGeom>
          <a:noFill/>
        </p:spPr>
        <p:txBody>
          <a:bodyPr wrap="none" rtlCol="0" anchor="t">
            <a:spAutoFit/>
          </a:bodyPr>
          <a:p>
            <a:pPr algn="l" fontAlgn="auto">
              <a:lnSpc>
                <a:spcPct val="100000"/>
              </a:lnSpc>
              <a:buClrTx/>
              <a:buSzTx/>
            </a:pPr>
            <a:r>
              <a:rPr lang="zh-CN" altLang="en-US" sz="2800" b="1">
                <a:latin typeface="微软雅黑" panose="020B0503020204020204" charset="-122"/>
                <a:ea typeface="微软雅黑" panose="020B0503020204020204" charset="-122"/>
                <a:cs typeface="Arial" panose="020B0604020202020204" pitchFamily="34" charset="0"/>
                <a:sym typeface="+mn-ea"/>
              </a:rPr>
              <a:t>提分句型</a:t>
            </a:r>
            <a:r>
              <a:rPr lang="en-US" altLang="zh-CN" sz="2800">
                <a:latin typeface="Arial" panose="020B0604020202020204" pitchFamily="34" charset="0"/>
                <a:cs typeface="Arial" panose="020B0604020202020204" pitchFamily="34" charset="0"/>
                <a:sym typeface="+mn-ea"/>
              </a:rPr>
              <a:t>:I’m sure...   it’s easy to...  if...</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6" grpId="0"/>
      <p:bldP spid="11" grpId="0"/>
      <p:bldP spid="12" grpId="0"/>
      <p:bldP spid="13"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906520" y="503555"/>
            <a:ext cx="4941570" cy="583565"/>
          </a:xfrm>
          <a:prstGeom prst="rect">
            <a:avLst/>
          </a:prstGeom>
          <a:noFill/>
        </p:spPr>
        <p:txBody>
          <a:bodyPr wrap="none" rtlCol="0" anchor="t">
            <a:spAutoFit/>
          </a:bodyPr>
          <a:p>
            <a:pPr algn="l"/>
            <a:r>
              <a:rPr lang="zh-CN" altLang="en-US" sz="3200">
                <a:latin typeface="Arial" panose="020B0604020202020204" pitchFamily="34" charset="0"/>
                <a:cs typeface="Arial" panose="020B0604020202020204" pitchFamily="34" charset="0"/>
                <a:sym typeface="+mn-ea"/>
              </a:rPr>
              <a:t>How to Learn English Well</a:t>
            </a:r>
            <a:endParaRPr lang="zh-CN" altLang="en-US" sz="3200">
              <a:latin typeface="Arial" panose="020B0604020202020204" pitchFamily="34" charset="0"/>
              <a:cs typeface="Arial" panose="020B0604020202020204" pitchFamily="34" charset="0"/>
              <a:sym typeface="+mn-ea"/>
            </a:endParaRPr>
          </a:p>
        </p:txBody>
      </p:sp>
      <p:sp>
        <p:nvSpPr>
          <p:cNvPr id="6" name="文本框 5"/>
          <p:cNvSpPr txBox="1"/>
          <p:nvPr/>
        </p:nvSpPr>
        <p:spPr>
          <a:xfrm>
            <a:off x="298450" y="1087120"/>
            <a:ext cx="11562080" cy="5262245"/>
          </a:xfrm>
          <a:prstGeom prst="rect">
            <a:avLst/>
          </a:prstGeom>
          <a:noFill/>
        </p:spPr>
        <p:txBody>
          <a:bodyPr wrap="square" rtlCol="0" anchor="t">
            <a:spAutoFit/>
          </a:bodyPr>
          <a:p>
            <a:pPr indent="457200" fontAlgn="auto"/>
            <a:r>
              <a:rPr lang="zh-CN" altLang="en-US" sz="2800">
                <a:latin typeface="Arial" panose="020B0604020202020204" pitchFamily="34" charset="0"/>
                <a:cs typeface="Arial" panose="020B0604020202020204" pitchFamily="34" charset="0"/>
              </a:rPr>
              <a:t>English is not only an international language but also an important subject at school. lt can help us open the door to the world. It can also help us communicate with people from all over the world. But how do we lea</a:t>
            </a:r>
            <a:r>
              <a:rPr lang="en-US" altLang="zh-CN" sz="2800">
                <a:latin typeface="Arial" panose="020B0604020202020204" pitchFamily="34" charset="0"/>
                <a:cs typeface="Arial" panose="020B0604020202020204" pitchFamily="34" charset="0"/>
              </a:rPr>
              <a:t>r</a:t>
            </a:r>
            <a:r>
              <a:rPr lang="zh-CN" altLang="en-US" sz="2800">
                <a:latin typeface="Arial" panose="020B0604020202020204" pitchFamily="34" charset="0"/>
                <a:cs typeface="Arial" panose="020B0604020202020204" pitchFamily="34" charset="0"/>
              </a:rPr>
              <a:t>n English well?</a:t>
            </a:r>
            <a:endParaRPr lang="zh-CN" altLang="en-US" sz="2800">
              <a:latin typeface="Arial" panose="020B0604020202020204" pitchFamily="34" charset="0"/>
              <a:cs typeface="Arial" panose="020B0604020202020204" pitchFamily="34" charset="0"/>
            </a:endParaRPr>
          </a:p>
          <a:p>
            <a:pPr indent="457200" fontAlgn="auto"/>
            <a:r>
              <a:rPr lang="zh-CN" altLang="en-US" sz="2800">
                <a:latin typeface="Arial" panose="020B0604020202020204" pitchFamily="34" charset="0"/>
                <a:cs typeface="Arial" panose="020B0604020202020204" pitchFamily="34" charset="0"/>
              </a:rPr>
              <a:t> Firstly, I think we should listen to the teacher carefully and take notes in class. We should speak English as much as we can. But don't be afraid to make mistakes.</a:t>
            </a:r>
            <a:endParaRPr lang="zh-CN" altLang="en-US" sz="2800">
              <a:latin typeface="Arial" panose="020B0604020202020204" pitchFamily="34" charset="0"/>
              <a:cs typeface="Arial" panose="020B0604020202020204" pitchFamily="34" charset="0"/>
            </a:endParaRPr>
          </a:p>
          <a:p>
            <a:pPr indent="457200" fontAlgn="auto"/>
            <a:r>
              <a:rPr lang="zh-CN" altLang="en-US" sz="2800">
                <a:latin typeface="Arial" panose="020B0604020202020204" pitchFamily="34" charset="0"/>
                <a:cs typeface="Arial" panose="020B0604020202020204" pitchFamily="34" charset="0"/>
              </a:rPr>
              <a:t> Secondly , we can read some English newspapers and magazines after class.</a:t>
            </a:r>
            <a:endParaRPr lang="zh-CN" altLang="en-US" sz="2800">
              <a:latin typeface="Arial" panose="020B0604020202020204" pitchFamily="34" charset="0"/>
              <a:cs typeface="Arial" panose="020B0604020202020204" pitchFamily="34" charset="0"/>
            </a:endParaRPr>
          </a:p>
          <a:p>
            <a:pPr indent="457200" fontAlgn="auto"/>
            <a:r>
              <a:rPr lang="zh-CN" altLang="en-US" sz="2800">
                <a:latin typeface="Arial" panose="020B0604020202020204" pitchFamily="34" charset="0"/>
                <a:cs typeface="Arial" panose="020B0604020202020204" pitchFamily="34" charset="0"/>
              </a:rPr>
              <a:t> Last but not least , we should always use a dictionary to look up new words and it can let us learn more.</a:t>
            </a:r>
            <a:endParaRPr lang="zh-CN" altLang="en-US" sz="2800">
              <a:latin typeface="Arial" panose="020B0604020202020204" pitchFamily="34" charset="0"/>
              <a:cs typeface="Arial" panose="020B0604020202020204" pitchFamily="34" charset="0"/>
            </a:endParaRPr>
          </a:p>
          <a:p>
            <a:pPr indent="457200" fontAlgn="auto"/>
            <a:r>
              <a:rPr lang="zh-CN" altLang="en-US" sz="2800">
                <a:latin typeface="Arial" panose="020B0604020202020204" pitchFamily="34" charset="0"/>
                <a:cs typeface="Arial" panose="020B0604020202020204" pitchFamily="34" charset="0"/>
              </a:rPr>
              <a:t> I'm sure it's easy to learn English well if we work hard.</a:t>
            </a:r>
            <a:endParaRPr lang="zh-CN" altLang="en-US" sz="280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0EF"/>
        </a:solidFill>
        <a:effectLst/>
      </p:bgPr>
    </p:bg>
    <p:spTree>
      <p:nvGrpSpPr>
        <p:cNvPr id="1" name=""/>
        <p:cNvGrpSpPr/>
        <p:nvPr/>
      </p:nvGrpSpPr>
      <p:grpSpPr>
        <a:xfrm>
          <a:off x="0" y="0"/>
          <a:ext cx="0" cy="0"/>
          <a:chOff x="0" y="0"/>
          <a:chExt cx="0" cy="0"/>
        </a:xfrm>
      </p:grpSpPr>
      <p:pic>
        <p:nvPicPr>
          <p:cNvPr id="5" name="图片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667125" y="1382713"/>
            <a:ext cx="485775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 5"/>
          <p:cNvGrpSpPr/>
          <p:nvPr/>
        </p:nvGrpSpPr>
        <p:grpSpPr>
          <a:xfrm>
            <a:off x="-440266" y="901700"/>
            <a:ext cx="13072533" cy="5562600"/>
            <a:chOff x="-508000" y="1011762"/>
            <a:chExt cx="13072533" cy="55626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011762"/>
              <a:ext cx="5562600" cy="556260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001933" y="1011762"/>
              <a:ext cx="5562600" cy="5562600"/>
            </a:xfrm>
            <a:prstGeom prst="rect">
              <a:avLst/>
            </a:prstGeom>
          </p:spPr>
        </p:pic>
      </p:grpSp>
      <p:sp>
        <p:nvSpPr>
          <p:cNvPr id="8" name="TextBox 5"/>
          <p:cNvSpPr txBox="1">
            <a:spLocks noChangeArrowheads="1"/>
          </p:cNvSpPr>
          <p:nvPr/>
        </p:nvSpPr>
        <p:spPr bwMode="auto">
          <a:xfrm>
            <a:off x="4360863" y="2435225"/>
            <a:ext cx="34671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908175">
              <a:defRPr>
                <a:solidFill>
                  <a:schemeClr val="tx1"/>
                </a:solidFill>
                <a:latin typeface="等线" panose="02010600030101010101" charset="-122"/>
                <a:ea typeface="等线" panose="02010600030101010101" charset="-122"/>
                <a:cs typeface="等线" panose="02010600030101010101" charset="-122"/>
              </a:defRPr>
            </a:lvl1pPr>
            <a:lvl2pPr marL="742950" indent="-285750" defTabSz="1908175">
              <a:defRPr>
                <a:solidFill>
                  <a:schemeClr val="tx1"/>
                </a:solidFill>
                <a:latin typeface="等线" panose="02010600030101010101" charset="-122"/>
                <a:ea typeface="等线" panose="02010600030101010101" charset="-122"/>
                <a:cs typeface="等线" panose="02010600030101010101" charset="-122"/>
              </a:defRPr>
            </a:lvl2pPr>
            <a:lvl3pPr marL="1143000" indent="-228600" defTabSz="1908175">
              <a:defRPr>
                <a:solidFill>
                  <a:schemeClr val="tx1"/>
                </a:solidFill>
                <a:latin typeface="等线" panose="02010600030101010101" charset="-122"/>
                <a:ea typeface="等线" panose="02010600030101010101" charset="-122"/>
                <a:cs typeface="等线" panose="02010600030101010101" charset="-122"/>
              </a:defRPr>
            </a:lvl3pPr>
            <a:lvl4pPr marL="1600200" indent="-228600" defTabSz="1908175">
              <a:defRPr>
                <a:solidFill>
                  <a:schemeClr val="tx1"/>
                </a:solidFill>
                <a:latin typeface="等线" panose="02010600030101010101" charset="-122"/>
                <a:ea typeface="等线" panose="02010600030101010101" charset="-122"/>
                <a:cs typeface="等线" panose="02010600030101010101" charset="-122"/>
              </a:defRPr>
            </a:lvl4pPr>
            <a:lvl5pPr marL="2057400" indent="-228600" defTabSz="1908175">
              <a:defRPr>
                <a:solidFill>
                  <a:schemeClr val="tx1"/>
                </a:solidFill>
                <a:latin typeface="等线" panose="02010600030101010101" charset="-122"/>
                <a:ea typeface="等线" panose="02010600030101010101" charset="-122"/>
                <a:cs typeface="等线" panose="02010600030101010101" charset="-122"/>
              </a:defRPr>
            </a:lvl5pPr>
            <a:lvl6pPr marL="2514600" indent="-228600" defTabSz="1908175"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defTabSz="1908175"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defTabSz="1908175"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defTabSz="1908175"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a:lnSpc>
                <a:spcPct val="150000"/>
              </a:lnSpc>
            </a:pPr>
            <a:r>
              <a:rPr lang="en-US" sz="6000" b="1" i="1">
                <a:solidFill>
                  <a:schemeClr val="bg1"/>
                </a:solidFill>
                <a:latin typeface="Arial" panose="020B0604020202020204" pitchFamily="34" charset="0"/>
                <a:ea typeface="微软雅黑" panose="020B0503020204020204" charset="-122"/>
                <a:cs typeface="Arial" panose="020B0604020202020204" pitchFamily="34" charset="0"/>
              </a:rPr>
              <a:t>See you!</a:t>
            </a:r>
            <a:endParaRPr lang="en-US" sz="6000" b="1" i="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4150423" y="-26"/>
            <a:ext cx="3891154" cy="1236900"/>
            <a:chOff x="4150423" y="437847"/>
            <a:chExt cx="3891154" cy="1236900"/>
          </a:xfrm>
        </p:grpSpPr>
        <p:pic>
          <p:nvPicPr>
            <p:cNvPr id="3" name="图片 2"/>
            <p:cNvPicPr>
              <a:picLocks noChangeAspect="1"/>
            </p:cNvPicPr>
            <p:nvPr/>
          </p:nvPicPr>
          <p:blipFill>
            <a:blip r:embed="rId1"/>
            <a:stretch>
              <a:fillRect/>
            </a:stretch>
          </p:blipFill>
          <p:spPr>
            <a:xfrm>
              <a:off x="4150423" y="437847"/>
              <a:ext cx="3891154" cy="1236900"/>
            </a:xfrm>
            <a:prstGeom prst="rect">
              <a:avLst/>
            </a:prstGeom>
          </p:spPr>
        </p:pic>
        <p:sp>
          <p:nvSpPr>
            <p:cNvPr id="4" name="文本框 3"/>
            <p:cNvSpPr txBox="1"/>
            <p:nvPr/>
          </p:nvSpPr>
          <p:spPr>
            <a:xfrm>
              <a:off x="4954968" y="1018237"/>
              <a:ext cx="2032000" cy="645160"/>
            </a:xfrm>
            <a:prstGeom prst="rect">
              <a:avLst/>
            </a:prstGeom>
            <a:noFill/>
          </p:spPr>
          <p:txBody>
            <a:bodyPr wrap="square" rtlCol="0">
              <a:spAutoFit/>
            </a:bodyPr>
            <a:lstStyle/>
            <a:p>
              <a:pPr algn="ctr"/>
              <a:r>
                <a:rPr lang="en-US" altLang="zh-CN" sz="3600" b="1" dirty="0">
                  <a:solidFill>
                    <a:schemeClr val="tx1"/>
                  </a:solidFill>
                  <a:latin typeface="Arial" panose="020B0604020202020204" pitchFamily="34" charset="0"/>
                  <a:ea typeface="微软雅黑" panose="020B0503020204020204" charset="-122"/>
                  <a:cs typeface="Arial" panose="020B0604020202020204" pitchFamily="34" charset="0"/>
                </a:rPr>
                <a:t>Content</a:t>
              </a:r>
              <a:endParaRPr lang="en-US" altLang="zh-CN" sz="3600" b="1" dirty="0">
                <a:solidFill>
                  <a:schemeClr val="tx1"/>
                </a:solidFill>
                <a:latin typeface="Arial" panose="020B0604020202020204" pitchFamily="34" charset="0"/>
                <a:ea typeface="微软雅黑" panose="020B0503020204020204" charset="-122"/>
                <a:cs typeface="Arial" panose="020B0604020202020204" pitchFamily="34" charset="0"/>
              </a:endParaRPr>
            </a:p>
          </p:txBody>
        </p:sp>
      </p:gr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3057" t="19086" r="19002"/>
          <a:stretch>
            <a:fillRect/>
          </a:stretch>
        </p:blipFill>
        <p:spPr>
          <a:xfrm>
            <a:off x="1877060" y="1539240"/>
            <a:ext cx="877570" cy="825500"/>
          </a:xfrm>
          <a:prstGeom prst="rect">
            <a:avLst/>
          </a:prstGeom>
        </p:spPr>
      </p:pic>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l="13057" t="19086" r="19002"/>
          <a:stretch>
            <a:fillRect/>
          </a:stretch>
        </p:blipFill>
        <p:spPr>
          <a:xfrm>
            <a:off x="1877060" y="2889250"/>
            <a:ext cx="877570" cy="825500"/>
          </a:xfrm>
          <a:prstGeom prst="rect">
            <a:avLst/>
          </a:prstGeom>
        </p:spPr>
      </p:pic>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l="13057" t="19086" r="19002"/>
          <a:stretch>
            <a:fillRect/>
          </a:stretch>
        </p:blipFill>
        <p:spPr>
          <a:xfrm>
            <a:off x="1877060" y="4047490"/>
            <a:ext cx="877570" cy="825500"/>
          </a:xfrm>
          <a:prstGeom prst="rect">
            <a:avLst/>
          </a:prstGeom>
        </p:spPr>
      </p:pic>
      <p:pic>
        <p:nvPicPr>
          <p:cNvPr id="8" name="图片 7"/>
          <p:cNvPicPr>
            <a:picLocks noChangeAspect="1"/>
          </p:cNvPicPr>
          <p:nvPr/>
        </p:nvPicPr>
        <p:blipFill>
          <a:blip r:embed="rId3">
            <a:clrChange>
              <a:clrFrom>
                <a:srgbClr val="FEF9F4">
                  <a:alpha val="100000"/>
                </a:srgbClr>
              </a:clrFrom>
              <a:clrTo>
                <a:srgbClr val="FEF9F4">
                  <a:alpha val="100000"/>
                  <a:alpha val="0"/>
                </a:srgbClr>
              </a:clrTo>
            </a:clrChange>
          </a:blip>
          <a:stretch>
            <a:fillRect/>
          </a:stretch>
        </p:blipFill>
        <p:spPr>
          <a:xfrm>
            <a:off x="2581910" y="1396365"/>
            <a:ext cx="7581900" cy="38855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50" y="384900"/>
            <a:ext cx="3365500" cy="4412312"/>
          </a:xfrm>
          <a:prstGeom prst="rect">
            <a:avLst/>
          </a:prstGeom>
        </p:spPr>
      </p:pic>
      <p:sp>
        <p:nvSpPr>
          <p:cNvPr id="3" name="文本框 2"/>
          <p:cNvSpPr txBox="1"/>
          <p:nvPr/>
        </p:nvSpPr>
        <p:spPr>
          <a:xfrm>
            <a:off x="5483225" y="2348230"/>
            <a:ext cx="1745615" cy="1753235"/>
          </a:xfrm>
          <a:prstGeom prst="rect">
            <a:avLst/>
          </a:prstGeom>
          <a:noFill/>
        </p:spPr>
        <p:txBody>
          <a:bodyPr wrap="square" rtlCol="0">
            <a:spAutoFit/>
          </a:bodyPr>
          <a:lstStyle/>
          <a:p>
            <a:pPr algn="ctr"/>
            <a:r>
              <a:rPr lang="en-US" altLang="zh-CN" sz="5400" b="1" dirty="0" smtClean="0">
                <a:solidFill>
                  <a:srgbClr val="ED6F9E"/>
                </a:solidFill>
                <a:latin typeface="Arial" panose="020B0604020202020204" pitchFamily="34" charset="0"/>
                <a:ea typeface="HYXingQiuTi W" charset="-122"/>
                <a:cs typeface="Arial" panose="020B0604020202020204" pitchFamily="34" charset="0"/>
              </a:rPr>
              <a:t>Part </a:t>
            </a:r>
            <a:endParaRPr lang="en-US" altLang="zh-CN" sz="5400" b="1" dirty="0" smtClean="0">
              <a:solidFill>
                <a:srgbClr val="ED6F9E"/>
              </a:solidFill>
              <a:latin typeface="Arial" panose="020B0604020202020204" pitchFamily="34" charset="0"/>
              <a:ea typeface="HYXingQiuTi W" charset="-122"/>
              <a:cs typeface="Arial" panose="020B0604020202020204" pitchFamily="34" charset="0"/>
            </a:endParaRPr>
          </a:p>
          <a:p>
            <a:pPr algn="ctr"/>
            <a:r>
              <a:rPr lang="en-US" altLang="zh-CN" sz="5400" b="1" dirty="0" smtClean="0">
                <a:solidFill>
                  <a:srgbClr val="ED6F9E"/>
                </a:solidFill>
                <a:latin typeface="Arial" panose="020B0604020202020204" pitchFamily="34" charset="0"/>
                <a:ea typeface="HYXingQiuTi W" charset="-122"/>
                <a:cs typeface="Arial" panose="020B0604020202020204" pitchFamily="34" charset="0"/>
              </a:rPr>
              <a:t>I</a:t>
            </a:r>
            <a:endParaRPr lang="en-US" altLang="zh-CN" sz="5400" b="1" dirty="0" smtClean="0">
              <a:solidFill>
                <a:srgbClr val="ED6F9E"/>
              </a:solidFill>
              <a:latin typeface="Arial" panose="020B0604020202020204" pitchFamily="34" charset="0"/>
              <a:ea typeface="HYXingQiuTi W" charset="-122"/>
              <a:cs typeface="Arial" panose="020B0604020202020204" pitchFamily="34" charset="0"/>
            </a:endParaRPr>
          </a:p>
        </p:txBody>
      </p:sp>
      <p:sp>
        <p:nvSpPr>
          <p:cNvPr id="4" name="文本框 3"/>
          <p:cNvSpPr txBox="1"/>
          <p:nvPr/>
        </p:nvSpPr>
        <p:spPr>
          <a:xfrm>
            <a:off x="4341495" y="5134610"/>
            <a:ext cx="3972560" cy="922020"/>
          </a:xfrm>
          <a:prstGeom prst="rect">
            <a:avLst/>
          </a:prstGeom>
          <a:noFill/>
        </p:spPr>
        <p:txBody>
          <a:bodyPr wrap="square" rtlCol="0">
            <a:spAutoFit/>
          </a:bodyPr>
          <a:lstStyle/>
          <a:p>
            <a:pPr algn="ctr"/>
            <a:r>
              <a:rPr lang="en-US" altLang="zh-CN" sz="5400" b="1" dirty="0" smtClean="0">
                <a:solidFill>
                  <a:srgbClr val="ED6F9E"/>
                </a:solidFill>
                <a:latin typeface="Arial" panose="020B0604020202020204" pitchFamily="34" charset="0"/>
                <a:ea typeface="HYXingQiuTi W" charset="-122"/>
                <a:cs typeface="Arial" panose="020B0604020202020204" pitchFamily="34" charset="0"/>
              </a:rPr>
              <a:t>Vocabulary</a:t>
            </a:r>
            <a:endParaRPr lang="en-US" altLang="zh-CN" sz="5400" b="1" dirty="0" smtClean="0">
              <a:solidFill>
                <a:srgbClr val="ED6F9E"/>
              </a:solidFill>
              <a:latin typeface="Arial" panose="020B0604020202020204" pitchFamily="34" charset="0"/>
              <a:ea typeface="HYXingQiuTi W"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121410" cy="140335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4265" y="5411470"/>
            <a:ext cx="927735" cy="1446530"/>
          </a:xfrm>
          <a:prstGeom prst="rect">
            <a:avLst/>
          </a:prstGeom>
        </p:spPr>
      </p:pic>
      <p:sp>
        <p:nvSpPr>
          <p:cNvPr id="2" name="文本框 1"/>
          <p:cNvSpPr txBox="1"/>
          <p:nvPr/>
        </p:nvSpPr>
        <p:spPr>
          <a:xfrm>
            <a:off x="481330" y="92710"/>
            <a:ext cx="11710670" cy="6554470"/>
          </a:xfrm>
          <a:prstGeom prst="rect">
            <a:avLst/>
          </a:prstGeom>
          <a:noFill/>
        </p:spPr>
        <p:txBody>
          <a:bodyPr wrap="square" rtlCol="0" anchor="t">
            <a:spAutoFit/>
          </a:bodyPr>
          <a:p>
            <a:pPr fontAlgn="auto">
              <a:lnSpc>
                <a:spcPct val="150000"/>
              </a:lnSpc>
            </a:pPr>
            <a:r>
              <a:rPr lang="zh-CN" altLang="en-US" sz="2800" b="1">
                <a:latin typeface="Arial" panose="020B0604020202020204" pitchFamily="34" charset="0"/>
                <a:cs typeface="Arial" panose="020B0604020202020204" pitchFamily="34" charset="0"/>
              </a:rPr>
              <a:t> nose</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/n</a:t>
            </a:r>
            <a:r>
              <a:rPr lang="en-US" altLang="zh-CN" sz="2800" b="1">
                <a:latin typeface="GWIPA" panose="00000400000000000000" charset="0"/>
                <a:cs typeface="GWIPA" panose="00000400000000000000" charset="0"/>
              </a:rPr>
              <a:t>E</a:t>
            </a:r>
            <a:r>
              <a:rPr lang="en-US" altLang="zh-CN" sz="2800" b="1">
                <a:latin typeface="IpaPanADD" panose="00000400000000000000" charset="0"/>
                <a:cs typeface="IpaPanADD" panose="00000400000000000000" charset="0"/>
              </a:rPr>
              <a:t>U</a:t>
            </a:r>
            <a:r>
              <a:rPr lang="zh-CN" altLang="en-US" sz="2800" b="1">
                <a:latin typeface="GWIPA" panose="00000400000000000000" charset="0"/>
                <a:cs typeface="GWIPA" panose="00000400000000000000" charset="0"/>
              </a:rPr>
              <a:t>z/</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n.</a:t>
            </a:r>
            <a:r>
              <a:rPr lang="zh-CN" altLang="en-US" sz="2800" b="1">
                <a:latin typeface="黑体" panose="02010609060101010101" charset="-122"/>
                <a:ea typeface="黑体" panose="02010609060101010101" charset="-122"/>
                <a:cs typeface="Arial" panose="020B0604020202020204" pitchFamily="34" charset="0"/>
              </a:rPr>
              <a:t>鼻子</a:t>
            </a:r>
            <a:endParaRPr lang="zh-CN" altLang="en-US" sz="2800" b="1">
              <a:latin typeface="Arial" panose="020B0604020202020204" pitchFamily="34" charset="0"/>
              <a:cs typeface="Arial" panose="020B0604020202020204" pitchFamily="34" charset="0"/>
            </a:endParaRPr>
          </a:p>
          <a:p>
            <a:pPr fontAlgn="auto">
              <a:lnSpc>
                <a:spcPct val="150000"/>
              </a:lnSpc>
            </a:pPr>
            <a:r>
              <a:rPr lang="zh-CN" altLang="en-US" sz="2800" b="1">
                <a:latin typeface="Arial" panose="020B0604020202020204" pitchFamily="34" charset="0"/>
                <a:cs typeface="Arial" panose="020B0604020202020204" pitchFamily="34" charset="0"/>
              </a:rPr>
              <a:t> </a:t>
            </a:r>
            <a:r>
              <a:rPr lang="zh-CN" altLang="en-US" sz="2800" b="1">
                <a:solidFill>
                  <a:srgbClr val="0000FF"/>
                </a:solidFill>
                <a:latin typeface="Arial" panose="020B0604020202020204" pitchFamily="34" charset="0"/>
                <a:cs typeface="Arial" panose="020B0604020202020204" pitchFamily="34" charset="0"/>
              </a:rPr>
              <a:t>blonde</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/bl</a:t>
            </a:r>
            <a:r>
              <a:rPr lang="en-US" altLang="zh-CN" sz="2800" b="1">
                <a:latin typeface="GWIPA" panose="00000400000000000000" charset="0"/>
                <a:cs typeface="GWIPA" panose="00000400000000000000" charset="0"/>
              </a:rPr>
              <a:t>X</a:t>
            </a:r>
            <a:r>
              <a:rPr lang="zh-CN" altLang="en-US" sz="2800" b="1">
                <a:latin typeface="GWIPA" panose="00000400000000000000" charset="0"/>
                <a:cs typeface="GWIPA" panose="00000400000000000000" charset="0"/>
              </a:rPr>
              <a:t>nd/</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adj.(</a:t>
            </a:r>
            <a:r>
              <a:rPr lang="zh-CN" altLang="en-US" sz="2800" b="1">
                <a:solidFill>
                  <a:srgbClr val="0000FF"/>
                </a:solidFill>
                <a:latin typeface="Arial" panose="020B0604020202020204" pitchFamily="34" charset="0"/>
                <a:cs typeface="Arial" panose="020B0604020202020204" pitchFamily="34" charset="0"/>
              </a:rPr>
              <a:t>blond</a:t>
            </a:r>
            <a:r>
              <a:rPr lang="zh-CN" altLang="en-US" sz="2800" b="1">
                <a:latin typeface="Arial" panose="020B0604020202020204" pitchFamily="34" charset="0"/>
                <a:cs typeface="Arial" panose="020B0604020202020204" pitchFamily="34" charset="0"/>
              </a:rPr>
              <a:t>)(</a:t>
            </a:r>
            <a:r>
              <a:rPr lang="zh-CN" altLang="en-US" sz="2800" b="1">
                <a:latin typeface="黑体" panose="02010609060101010101" charset="-122"/>
                <a:ea typeface="黑体" panose="02010609060101010101" charset="-122"/>
                <a:cs typeface="Arial" panose="020B0604020202020204" pitchFamily="34" charset="0"/>
              </a:rPr>
              <a:t>头发</a:t>
            </a:r>
            <a:r>
              <a:rPr lang="zh-CN" altLang="en-US" sz="2800" b="1">
                <a:latin typeface="Arial" panose="020B0604020202020204" pitchFamily="34" charset="0"/>
                <a:cs typeface="Arial" panose="020B0604020202020204" pitchFamily="34" charset="0"/>
              </a:rPr>
              <a:t>）</a:t>
            </a:r>
            <a:r>
              <a:rPr lang="zh-CN" altLang="en-US" sz="2800" b="1">
                <a:latin typeface="黑体" panose="02010609060101010101" charset="-122"/>
                <a:ea typeface="黑体" panose="02010609060101010101" charset="-122"/>
                <a:cs typeface="Arial" panose="020B0604020202020204" pitchFamily="34" charset="0"/>
              </a:rPr>
              <a:t>金黄色的</a:t>
            </a:r>
            <a:endParaRPr lang="zh-CN" altLang="en-US" sz="2800" b="1">
              <a:latin typeface="黑体" panose="02010609060101010101" charset="-122"/>
              <a:ea typeface="黑体" panose="02010609060101010101" charset="-122"/>
              <a:cs typeface="Arial" panose="020B0604020202020204" pitchFamily="34" charset="0"/>
            </a:endParaRPr>
          </a:p>
          <a:p>
            <a:pPr fontAlgn="auto">
              <a:lnSpc>
                <a:spcPct val="150000"/>
              </a:lnSpc>
            </a:pPr>
            <a:r>
              <a:rPr lang="zh-CN" altLang="en-US" sz="2800" b="1">
                <a:latin typeface="Arial" panose="020B0604020202020204" pitchFamily="34" charset="0"/>
                <a:cs typeface="Arial" panose="020B0604020202020204" pitchFamily="34" charset="0"/>
              </a:rPr>
              <a:t> mouth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/ma</a:t>
            </a:r>
            <a:r>
              <a:rPr lang="en-US" altLang="zh-CN" sz="2800" b="1">
                <a:latin typeface="IpaPanADD" panose="00000400000000000000" charset="0"/>
                <a:cs typeface="IpaPanADD" panose="00000400000000000000" charset="0"/>
                <a:sym typeface="+mn-ea"/>
              </a:rPr>
              <a:t>U</a:t>
            </a:r>
            <a:r>
              <a:rPr lang="en-US" altLang="zh-CN" sz="2800" b="1">
                <a:latin typeface="GWIPA" panose="00000400000000000000" charset="0"/>
                <a:cs typeface="GWIPA" panose="00000400000000000000" charset="0"/>
              </a:rPr>
              <a:t>T</a:t>
            </a:r>
            <a:r>
              <a:rPr lang="zh-CN" altLang="en-US" sz="2800" b="1">
                <a:latin typeface="GWIPA" panose="00000400000000000000" charset="0"/>
                <a:cs typeface="GWIPA" panose="00000400000000000000" charset="0"/>
              </a:rPr>
              <a:t>/</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n.</a:t>
            </a:r>
            <a:r>
              <a:rPr lang="zh-CN" altLang="en-US" sz="2800" b="1">
                <a:latin typeface="黑体" panose="02010609060101010101" charset="-122"/>
                <a:ea typeface="黑体" panose="02010609060101010101" charset="-122"/>
                <a:cs typeface="Arial" panose="020B0604020202020204" pitchFamily="34" charset="0"/>
              </a:rPr>
              <a:t>嘴</a:t>
            </a:r>
            <a:endParaRPr lang="zh-CN" altLang="en-US" sz="2800" b="1">
              <a:latin typeface="Arial" panose="020B0604020202020204" pitchFamily="34" charset="0"/>
              <a:cs typeface="Arial" panose="020B0604020202020204" pitchFamily="34" charset="0"/>
            </a:endParaRPr>
          </a:p>
          <a:p>
            <a:pPr fontAlgn="auto">
              <a:lnSpc>
                <a:spcPct val="150000"/>
              </a:lnSpc>
            </a:pPr>
            <a:r>
              <a:rPr lang="zh-CN" altLang="en-US" sz="2800" b="1">
                <a:latin typeface="Arial" panose="020B0604020202020204" pitchFamily="34" charset="0"/>
                <a:cs typeface="Arial" panose="020B0604020202020204" pitchFamily="34" charset="0"/>
              </a:rPr>
              <a:t> </a:t>
            </a:r>
            <a:r>
              <a:rPr lang="zh-CN" altLang="en-US" sz="2800" b="1">
                <a:solidFill>
                  <a:srgbClr val="0000FF"/>
                </a:solidFill>
                <a:latin typeface="Arial" panose="020B0604020202020204" pitchFamily="34" charset="0"/>
                <a:cs typeface="Arial" panose="020B0604020202020204" pitchFamily="34" charset="0"/>
              </a:rPr>
              <a:t>round</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/ra</a:t>
            </a:r>
            <a:r>
              <a:rPr lang="en-US" altLang="zh-CN" sz="2800" b="1">
                <a:latin typeface="IpaPanADD" panose="00000400000000000000" charset="0"/>
                <a:cs typeface="IpaPanADD" panose="00000400000000000000" charset="0"/>
                <a:sym typeface="+mn-ea"/>
              </a:rPr>
              <a:t>U</a:t>
            </a:r>
            <a:r>
              <a:rPr lang="zh-CN" altLang="en-US" sz="2800" b="1">
                <a:latin typeface="GWIPA" panose="00000400000000000000" charset="0"/>
                <a:cs typeface="GWIPA" panose="00000400000000000000" charset="0"/>
              </a:rPr>
              <a:t>nd/</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adj.</a:t>
            </a:r>
            <a:r>
              <a:rPr lang="zh-CN" altLang="en-US" sz="2800" b="1">
                <a:latin typeface="黑体" panose="02010609060101010101" charset="-122"/>
                <a:ea typeface="黑体" panose="02010609060101010101" charset="-122"/>
                <a:cs typeface="Arial" panose="020B0604020202020204" pitchFamily="34" charset="0"/>
              </a:rPr>
              <a:t>圆形的</a:t>
            </a:r>
            <a:endParaRPr lang="zh-CN" altLang="en-US" sz="2800" b="1">
              <a:latin typeface="黑体" panose="02010609060101010101" charset="-122"/>
              <a:ea typeface="黑体" panose="02010609060101010101" charset="-122"/>
              <a:cs typeface="Arial" panose="020B0604020202020204" pitchFamily="34" charset="0"/>
            </a:endParaRPr>
          </a:p>
          <a:p>
            <a:pPr fontAlgn="auto">
              <a:lnSpc>
                <a:spcPct val="150000"/>
              </a:lnSpc>
            </a:pPr>
            <a:r>
              <a:rPr lang="zh-CN" altLang="en-US" sz="2800" b="1">
                <a:latin typeface="Arial" panose="020B0604020202020204" pitchFamily="34" charset="0"/>
                <a:cs typeface="Arial" panose="020B0604020202020204" pitchFamily="34" charset="0"/>
              </a:rPr>
              <a:t> </a:t>
            </a:r>
            <a:r>
              <a:rPr lang="zh-CN" altLang="en-US" sz="2800" b="1">
                <a:solidFill>
                  <a:srgbClr val="0000FF"/>
                </a:solidFill>
                <a:latin typeface="Arial" panose="020B0604020202020204" pitchFamily="34" charset="0"/>
                <a:cs typeface="Arial" panose="020B0604020202020204" pitchFamily="34" charset="0"/>
              </a:rPr>
              <a:t>face</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/fe</a:t>
            </a:r>
            <a:r>
              <a:rPr lang="en-US" altLang="zh-CN" sz="2800" b="1">
                <a:latin typeface="GWIPA" panose="00000400000000000000" charset="0"/>
                <a:cs typeface="GWIPA" panose="00000400000000000000" charset="0"/>
              </a:rPr>
              <a:t>I</a:t>
            </a:r>
            <a:r>
              <a:rPr lang="zh-CN" altLang="en-US" sz="2800" b="1">
                <a:latin typeface="GWIPA" panose="00000400000000000000" charset="0"/>
                <a:cs typeface="GWIPA" panose="00000400000000000000" charset="0"/>
              </a:rPr>
              <a:t>s/</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n.</a:t>
            </a:r>
            <a:r>
              <a:rPr lang="zh-CN" altLang="en-US" sz="2800" b="1">
                <a:latin typeface="黑体" panose="02010609060101010101" charset="-122"/>
                <a:ea typeface="黑体" panose="02010609060101010101" charset="-122"/>
                <a:cs typeface="Arial" panose="020B0604020202020204" pitchFamily="34" charset="0"/>
              </a:rPr>
              <a:t>脸</a:t>
            </a:r>
            <a:endParaRPr lang="zh-CN" altLang="en-US" sz="2800" b="1">
              <a:latin typeface="黑体" panose="02010609060101010101" charset="-122"/>
              <a:ea typeface="黑体" panose="02010609060101010101" charset="-122"/>
              <a:cs typeface="Arial" panose="020B0604020202020204" pitchFamily="34" charset="0"/>
            </a:endParaRPr>
          </a:p>
          <a:p>
            <a:pPr fontAlgn="auto">
              <a:lnSpc>
                <a:spcPct val="150000"/>
              </a:lnSpc>
            </a:pPr>
            <a:r>
              <a:rPr lang="zh-CN" altLang="en-US" sz="2800" b="1">
                <a:latin typeface="Arial" panose="020B0604020202020204" pitchFamily="34" charset="0"/>
                <a:cs typeface="Arial" panose="020B0604020202020204" pitchFamily="34" charset="0"/>
              </a:rPr>
              <a:t> eye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/aI/</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n.</a:t>
            </a:r>
            <a:r>
              <a:rPr lang="zh-CN" altLang="en-US" sz="2800" b="1">
                <a:latin typeface="黑体" panose="02010609060101010101" charset="-122"/>
                <a:ea typeface="黑体" panose="02010609060101010101" charset="-122"/>
                <a:cs typeface="Arial" panose="020B0604020202020204" pitchFamily="34" charset="0"/>
              </a:rPr>
              <a:t>眼睛</a:t>
            </a:r>
            <a:endParaRPr lang="zh-CN" altLang="en-US" sz="2800" b="1">
              <a:latin typeface="Arial" panose="020B0604020202020204" pitchFamily="34" charset="0"/>
              <a:cs typeface="Arial" panose="020B0604020202020204" pitchFamily="34" charset="0"/>
            </a:endParaRPr>
          </a:p>
          <a:p>
            <a:pPr fontAlgn="auto">
              <a:lnSpc>
                <a:spcPct val="150000"/>
              </a:lnSpc>
            </a:pPr>
            <a:r>
              <a:rPr lang="zh-CN" altLang="en-US" sz="2800" b="1">
                <a:latin typeface="Arial" panose="020B0604020202020204" pitchFamily="34" charset="0"/>
                <a:cs typeface="Arial" panose="020B0604020202020204" pitchFamily="34" charset="0"/>
              </a:rPr>
              <a:t> singer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a:t>
            </a:r>
            <a:r>
              <a:rPr lang="en-US" altLang="zh-CN" sz="2800" b="1">
                <a:latin typeface="GWIPA" panose="00000400000000000000" charset="0"/>
                <a:cs typeface="GWIPA" panose="00000400000000000000" charset="0"/>
              </a:rPr>
              <a:t>'</a:t>
            </a:r>
            <a:r>
              <a:rPr lang="zh-CN" altLang="en-US" sz="2800" b="1">
                <a:latin typeface="GWIPA" panose="00000400000000000000" charset="0"/>
                <a:cs typeface="GWIPA" panose="00000400000000000000" charset="0"/>
              </a:rPr>
              <a:t>sI</a:t>
            </a:r>
            <a:r>
              <a:rPr lang="en-US" altLang="zh-CN" sz="2800" b="1">
                <a:latin typeface="GWIPA" panose="00000400000000000000" charset="0"/>
                <a:cs typeface="GWIPA" panose="00000400000000000000" charset="0"/>
              </a:rPr>
              <a:t>NE</a:t>
            </a:r>
            <a:r>
              <a:rPr lang="zh-CN" altLang="en-US" sz="2800" b="1">
                <a:latin typeface="GWIPA" panose="00000400000000000000" charset="0"/>
                <a:cs typeface="GWIPA" panose="00000400000000000000" charset="0"/>
              </a:rPr>
              <a:t>/</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n.</a:t>
            </a:r>
            <a:r>
              <a:rPr lang="zh-CN" altLang="en-US" sz="2800" b="1">
                <a:latin typeface="黑体" panose="02010609060101010101" charset="-122"/>
                <a:ea typeface="黑体" panose="02010609060101010101" charset="-122"/>
                <a:cs typeface="Arial" panose="020B0604020202020204" pitchFamily="34" charset="0"/>
              </a:rPr>
              <a:t>歌手</a:t>
            </a:r>
            <a:endParaRPr lang="zh-CN" altLang="en-US" sz="2800" b="1">
              <a:latin typeface="黑体" panose="02010609060101010101" charset="-122"/>
              <a:ea typeface="黑体" panose="02010609060101010101" charset="-122"/>
              <a:cs typeface="Arial" panose="020B0604020202020204" pitchFamily="34" charset="0"/>
            </a:endParaRPr>
          </a:p>
          <a:p>
            <a:pPr fontAlgn="auto">
              <a:lnSpc>
                <a:spcPct val="150000"/>
              </a:lnSpc>
            </a:pPr>
            <a:r>
              <a:rPr lang="zh-CN" altLang="en-US" sz="2800" b="1">
                <a:latin typeface="Arial" panose="020B0604020202020204" pitchFamily="34" charset="0"/>
                <a:cs typeface="Arial" panose="020B0604020202020204" pitchFamily="34" charset="0"/>
              </a:rPr>
              <a:t> artist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a:t>
            </a:r>
            <a:r>
              <a:rPr lang="en-US" altLang="zh-CN" sz="2800" b="1">
                <a:latin typeface="GWIPA" panose="00000400000000000000" charset="0"/>
                <a:cs typeface="GWIPA" panose="00000400000000000000" charset="0"/>
              </a:rPr>
              <a:t>A</a:t>
            </a:r>
            <a:r>
              <a:rPr lang="zh-CN" altLang="en-US" sz="2800" b="1">
                <a:latin typeface="GWIPA" panose="00000400000000000000" charset="0"/>
                <a:cs typeface="GWIPA" panose="00000400000000000000" charset="0"/>
              </a:rPr>
              <a:t>:(r)tIst/</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n.</a:t>
            </a:r>
            <a:r>
              <a:rPr lang="zh-CN" altLang="en-US" sz="2800" b="1">
                <a:latin typeface="黑体" panose="02010609060101010101" charset="-122"/>
                <a:ea typeface="黑体" panose="02010609060101010101" charset="-122"/>
                <a:cs typeface="Arial" panose="020B0604020202020204" pitchFamily="34" charset="0"/>
              </a:rPr>
              <a:t>艺术家</a:t>
            </a:r>
            <a:endParaRPr lang="zh-CN" altLang="en-US" sz="2800" b="1">
              <a:latin typeface="Arial" panose="020B0604020202020204" pitchFamily="34" charset="0"/>
              <a:cs typeface="Arial" panose="020B0604020202020204" pitchFamily="34" charset="0"/>
            </a:endParaRPr>
          </a:p>
          <a:p>
            <a:pPr fontAlgn="auto">
              <a:lnSpc>
                <a:spcPct val="150000"/>
              </a:lnSpc>
            </a:pPr>
            <a:r>
              <a:rPr lang="zh-CN" altLang="en-US" sz="2800" b="1">
                <a:latin typeface="Arial" panose="020B0604020202020204" pitchFamily="34" charset="0"/>
                <a:cs typeface="Arial" panose="020B0604020202020204" pitchFamily="34" charset="0"/>
              </a:rPr>
              <a:t> crime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/kraIm/</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n.</a:t>
            </a:r>
            <a:r>
              <a:rPr lang="zh-CN" altLang="en-US" sz="2800" b="1">
                <a:latin typeface="黑体" panose="02010609060101010101" charset="-122"/>
                <a:ea typeface="黑体" panose="02010609060101010101" charset="-122"/>
                <a:cs typeface="Arial" panose="020B0604020202020204" pitchFamily="34" charset="0"/>
              </a:rPr>
              <a:t>犯罪活动</a:t>
            </a:r>
            <a:r>
              <a:rPr lang="zh-CN" altLang="en-US" sz="2800" b="1">
                <a:latin typeface="Arial" panose="020B0604020202020204" pitchFamily="34" charset="0"/>
                <a:cs typeface="Arial" panose="020B0604020202020204" pitchFamily="34" charset="0"/>
              </a:rPr>
              <a:t> </a:t>
            </a:r>
            <a:endParaRPr lang="zh-CN" altLang="en-US" sz="2800" b="1">
              <a:latin typeface="Arial" panose="020B0604020202020204" pitchFamily="34" charset="0"/>
              <a:cs typeface="Arial" panose="020B0604020202020204" pitchFamily="34" charset="0"/>
            </a:endParaRPr>
          </a:p>
          <a:p>
            <a:pPr fontAlgn="auto">
              <a:lnSpc>
                <a:spcPct val="150000"/>
              </a:lnSpc>
            </a:pPr>
            <a:r>
              <a:rPr lang="zh-CN" altLang="en-US" sz="2800" b="1">
                <a:latin typeface="Arial" panose="020B0604020202020204" pitchFamily="34" charset="0"/>
                <a:cs typeface="Arial" panose="020B0604020202020204" pitchFamily="34" charset="0"/>
              </a:rPr>
              <a:t> criminal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/'kr</a:t>
            </a:r>
            <a:r>
              <a:rPr lang="en-US" altLang="zh-CN" sz="2800" b="1">
                <a:latin typeface="GWIPA" panose="00000400000000000000" charset="0"/>
                <a:cs typeface="GWIPA" panose="00000400000000000000" charset="0"/>
              </a:rPr>
              <a:t>I</a:t>
            </a:r>
            <a:r>
              <a:rPr lang="zh-CN" altLang="en-US" sz="2800" b="1">
                <a:latin typeface="GWIPA" panose="00000400000000000000" charset="0"/>
                <a:cs typeface="GWIPA" panose="00000400000000000000" charset="0"/>
              </a:rPr>
              <a:t>mInl/ </a:t>
            </a:r>
            <a:r>
              <a:rPr lang="en-US" altLang="zh-CN" sz="2800" b="1">
                <a:latin typeface="GWIPA" panose="00000400000000000000" charset="0"/>
                <a:cs typeface="GWIPA" panose="00000400000000000000" charset="0"/>
              </a:rPr>
              <a:t>			</a:t>
            </a:r>
            <a:r>
              <a:rPr lang="zh-CN" altLang="en-US" sz="2800" b="1">
                <a:latin typeface="Arial" panose="020B0604020202020204" pitchFamily="34" charset="0"/>
                <a:cs typeface="Arial" panose="020B0604020202020204" pitchFamily="34" charset="0"/>
              </a:rPr>
              <a:t>n.</a:t>
            </a:r>
            <a:r>
              <a:rPr lang="zh-CN" altLang="en-US" sz="2800" b="1">
                <a:latin typeface="黑体" panose="02010609060101010101" charset="-122"/>
                <a:ea typeface="黑体" panose="02010609060101010101" charset="-122"/>
                <a:cs typeface="Arial" panose="020B0604020202020204" pitchFamily="34" charset="0"/>
              </a:rPr>
              <a:t>罪犯</a:t>
            </a:r>
            <a:endParaRPr lang="zh-CN" altLang="en-US" sz="2800" b="1">
              <a:latin typeface="Arial" panose="020B0604020202020204" pitchFamily="34" charset="0"/>
              <a:cs typeface="Arial" panose="020B0604020202020204" pitchFamily="34" charset="0"/>
            </a:endParaRPr>
          </a:p>
        </p:txBody>
      </p:sp>
      <p:sp>
        <p:nvSpPr>
          <p:cNvPr id="7" name="文本框 6"/>
          <p:cNvSpPr txBox="1"/>
          <p:nvPr/>
        </p:nvSpPr>
        <p:spPr>
          <a:xfrm>
            <a:off x="8724900" y="2812415"/>
            <a:ext cx="3011170" cy="521970"/>
          </a:xfrm>
          <a:prstGeom prst="rect">
            <a:avLst/>
          </a:prstGeom>
          <a:solidFill>
            <a:schemeClr val="accent4">
              <a:lumMod val="40000"/>
              <a:lumOff val="60000"/>
            </a:schemeClr>
          </a:solidFill>
        </p:spPr>
        <p:txBody>
          <a:bodyPr wrap="none" rtlCol="0" anchor="t">
            <a:spAutoFit/>
          </a:bodyPr>
          <a:p>
            <a:r>
              <a:rPr lang="zh-CN" altLang="en-US" sz="2800" b="1">
                <a:solidFill>
                  <a:schemeClr val="tx1"/>
                </a:solidFill>
                <a:latin typeface="Arial" panose="020B0604020202020204" pitchFamily="34" charset="0"/>
                <a:cs typeface="Arial" panose="020B0604020202020204" pitchFamily="34" charset="0"/>
                <a:sym typeface="+mn-ea"/>
              </a:rPr>
              <a:t>a round face</a:t>
            </a:r>
            <a:r>
              <a:rPr lang="zh-CN" altLang="en-US" sz="2800" b="1">
                <a:solidFill>
                  <a:schemeClr val="tx1"/>
                </a:solidFill>
                <a:latin typeface="黑体" panose="02010609060101010101" charset="-122"/>
                <a:ea typeface="黑体" panose="02010609060101010101" charset="-122"/>
                <a:cs typeface="Arial" panose="020B0604020202020204" pitchFamily="34" charset="0"/>
                <a:sym typeface="+mn-ea"/>
              </a:rPr>
              <a:t>圆脸</a:t>
            </a:r>
            <a:endParaRPr lang="zh-CN" altLang="en-US" sz="2800" b="1">
              <a:solidFill>
                <a:schemeClr val="tx1"/>
              </a:solidFill>
              <a:latin typeface="黑体" panose="02010609060101010101" charset="-122"/>
              <a:ea typeface="黑体" panose="02010609060101010101"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121410" cy="140335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4265" y="5411470"/>
            <a:ext cx="927735" cy="1446530"/>
          </a:xfrm>
          <a:prstGeom prst="rect">
            <a:avLst/>
          </a:prstGeom>
        </p:spPr>
      </p:pic>
      <p:sp>
        <p:nvSpPr>
          <p:cNvPr id="4" name="文本框 3"/>
          <p:cNvSpPr txBox="1"/>
          <p:nvPr/>
        </p:nvSpPr>
        <p:spPr>
          <a:xfrm>
            <a:off x="302260" y="151765"/>
            <a:ext cx="11075035" cy="6554470"/>
          </a:xfrm>
          <a:prstGeom prst="rect">
            <a:avLst/>
          </a:prstGeom>
          <a:noFill/>
        </p:spPr>
        <p:txBody>
          <a:bodyPr wrap="square" rtlCol="0" anchor="t">
            <a:spAutoFit/>
          </a:bodyPr>
          <a:p>
            <a:pPr fontAlgn="auto">
              <a:lnSpc>
                <a:spcPct val="150000"/>
              </a:lnSpc>
            </a:pPr>
            <a:r>
              <a:rPr lang="zh-CN" altLang="en-US" sz="2800" b="1">
                <a:latin typeface="Arial" panose="020B0604020202020204" pitchFamily="34" charset="0"/>
                <a:cs typeface="Arial" panose="020B0604020202020204" pitchFamily="34" charset="0"/>
              </a:rPr>
              <a:t>put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/p</a:t>
            </a:r>
            <a:r>
              <a:rPr lang="en-US" altLang="zh-CN" sz="2800" b="1">
                <a:latin typeface="IpaPanADD" panose="00000400000000000000" charset="0"/>
                <a:cs typeface="IpaPanADD" panose="00000400000000000000" charset="0"/>
              </a:rPr>
              <a:t>U</a:t>
            </a:r>
            <a:r>
              <a:rPr lang="zh-CN" altLang="en-US" sz="2800" b="1">
                <a:latin typeface="GWIPA" panose="00000400000000000000" charset="0"/>
                <a:cs typeface="GWIPA" panose="00000400000000000000" charset="0"/>
              </a:rPr>
              <a:t>t/</a:t>
            </a:r>
            <a:r>
              <a:rPr lang="zh-CN" altLang="en-US" sz="2800" b="1"/>
              <a:t> </a:t>
            </a:r>
            <a:r>
              <a:rPr lang="en-US" altLang="zh-CN" sz="2800" b="1"/>
              <a:t>				</a:t>
            </a:r>
            <a:r>
              <a:rPr lang="zh-CN" altLang="en-US" sz="2800" b="1">
                <a:latin typeface="Arial" panose="020B0604020202020204" pitchFamily="34" charset="0"/>
                <a:cs typeface="Arial" panose="020B0604020202020204" pitchFamily="34" charset="0"/>
              </a:rPr>
              <a:t>v.</a:t>
            </a:r>
            <a:r>
              <a:rPr lang="zh-CN" altLang="en-US" sz="2800" b="1">
                <a:latin typeface="黑体" panose="02010609060101010101" charset="-122"/>
                <a:ea typeface="黑体" panose="02010609060101010101" charset="-122"/>
              </a:rPr>
              <a:t>放</a:t>
            </a:r>
            <a:endParaRPr lang="zh-CN" altLang="en-US" sz="2800" b="1">
              <a:latin typeface="黑体" panose="02010609060101010101" charset="-122"/>
              <a:ea typeface="黑体" panose="02010609060101010101" charset="-122"/>
            </a:endParaRPr>
          </a:p>
          <a:p>
            <a:pPr algn="l" fontAlgn="auto">
              <a:lnSpc>
                <a:spcPct val="150000"/>
              </a:lnSpc>
              <a:buClrTx/>
              <a:buSzTx/>
              <a:buFontTx/>
            </a:pPr>
            <a:r>
              <a:rPr lang="zh-CN" altLang="en-US" sz="2800" b="1">
                <a:latin typeface="Arial" panose="020B0604020202020204" pitchFamily="34" charset="0"/>
                <a:cs typeface="Arial" panose="020B0604020202020204" pitchFamily="34" charset="0"/>
              </a:rPr>
              <a:t>each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/i:t</a:t>
            </a:r>
            <a:r>
              <a:rPr lang="en-US" altLang="zh-CN" sz="2800" b="1">
                <a:latin typeface="GWIPA" panose="00000400000000000000" charset="0"/>
                <a:cs typeface="GWIPA" panose="00000400000000000000" charset="0"/>
              </a:rPr>
              <a:t>S</a:t>
            </a:r>
            <a:r>
              <a:rPr lang="zh-CN" altLang="en-US" sz="2800" b="1">
                <a:latin typeface="GWIPA" panose="00000400000000000000" charset="0"/>
                <a:cs typeface="GWIPA" panose="00000400000000000000" charset="0"/>
              </a:rPr>
              <a:t>/</a:t>
            </a:r>
            <a:r>
              <a:rPr lang="zh-CN" altLang="en-US" sz="2800" b="1"/>
              <a:t> </a:t>
            </a:r>
            <a:r>
              <a:rPr lang="en-US" altLang="zh-CN" sz="2800" b="1"/>
              <a:t>				</a:t>
            </a:r>
            <a:r>
              <a:rPr lang="zh-CN" altLang="en-US" sz="2800" b="1">
                <a:latin typeface="Arial" panose="020B0604020202020204" pitchFamily="34" charset="0"/>
                <a:cs typeface="Arial" panose="020B0604020202020204" pitchFamily="34" charset="0"/>
              </a:rPr>
              <a:t>adj.&amp;pron.</a:t>
            </a:r>
            <a:r>
              <a:rPr lang="zh-CN" altLang="en-US" sz="2800" b="1">
                <a:latin typeface="黑体" panose="02010609060101010101" charset="-122"/>
                <a:ea typeface="黑体" panose="02010609060101010101" charset="-122"/>
              </a:rPr>
              <a:t>每个;各自</a:t>
            </a:r>
            <a:endParaRPr lang="zh-CN" altLang="en-US" sz="2800" b="1">
              <a:latin typeface="黑体" panose="02010609060101010101" charset="-122"/>
              <a:ea typeface="黑体" panose="02010609060101010101" charset="-122"/>
            </a:endParaRPr>
          </a:p>
          <a:p>
            <a:pPr algn="l" fontAlgn="auto">
              <a:lnSpc>
                <a:spcPct val="150000"/>
              </a:lnSpc>
              <a:buClrTx/>
              <a:buSzTx/>
              <a:buFontTx/>
            </a:pPr>
            <a:r>
              <a:rPr lang="zh-CN" altLang="en-US" sz="2800" b="1">
                <a:latin typeface="Arial" panose="020B0604020202020204" pitchFamily="34" charset="0"/>
                <a:cs typeface="Arial" panose="020B0604020202020204" pitchFamily="34" charset="0"/>
              </a:rPr>
              <a:t>way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/we</a:t>
            </a:r>
            <a:r>
              <a:rPr lang="en-US" altLang="zh-CN" sz="2800" b="1">
                <a:latin typeface="GWIPA" panose="00000400000000000000" charset="0"/>
                <a:cs typeface="GWIPA" panose="00000400000000000000" charset="0"/>
              </a:rPr>
              <a:t>I</a:t>
            </a:r>
            <a:r>
              <a:rPr lang="zh-CN" altLang="en-US" sz="2800" b="1">
                <a:latin typeface="GWIPA" panose="00000400000000000000" charset="0"/>
                <a:cs typeface="GWIPA" panose="00000400000000000000" charset="0"/>
              </a:rPr>
              <a:t>/</a:t>
            </a:r>
            <a:r>
              <a:rPr lang="zh-CN" altLang="en-US" sz="2800" b="1"/>
              <a:t> </a:t>
            </a:r>
            <a:r>
              <a:rPr lang="en-US" altLang="zh-CN" sz="2800" b="1"/>
              <a:t>				</a:t>
            </a:r>
            <a:r>
              <a:rPr lang="zh-CN" altLang="en-US" sz="2800" b="1">
                <a:latin typeface="Arial" panose="020B0604020202020204" pitchFamily="34" charset="0"/>
                <a:cs typeface="Arial" panose="020B0604020202020204" pitchFamily="34" charset="0"/>
              </a:rPr>
              <a:t>n.</a:t>
            </a:r>
            <a:r>
              <a:rPr lang="zh-CN" altLang="en-US" sz="2800" b="1">
                <a:latin typeface="黑体" panose="02010609060101010101" charset="-122"/>
                <a:ea typeface="黑体" panose="02010609060101010101" charset="-122"/>
              </a:rPr>
              <a:t>方式;路线</a:t>
            </a:r>
            <a:endParaRPr lang="zh-CN" altLang="en-US" sz="2800" b="1">
              <a:latin typeface="黑体" panose="02010609060101010101" charset="-122"/>
              <a:ea typeface="黑体" panose="02010609060101010101" charset="-122"/>
            </a:endParaRPr>
          </a:p>
          <a:p>
            <a:pPr fontAlgn="auto">
              <a:lnSpc>
                <a:spcPct val="150000"/>
              </a:lnSpc>
            </a:pPr>
            <a:r>
              <a:rPr lang="zh-CN" altLang="en-US" sz="2800" b="1">
                <a:solidFill>
                  <a:srgbClr val="0000FF"/>
                </a:solidFill>
                <a:latin typeface="Arial" panose="020B0604020202020204" pitchFamily="34" charset="0"/>
                <a:cs typeface="Arial" panose="020B0604020202020204" pitchFamily="34" charset="0"/>
              </a:rPr>
              <a:t>describe</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/d</a:t>
            </a:r>
            <a:r>
              <a:rPr lang="en-US" altLang="zh-CN" sz="2800" b="1">
                <a:latin typeface="GWIPA" panose="00000400000000000000" charset="0"/>
                <a:cs typeface="GWIPA" panose="00000400000000000000" charset="0"/>
              </a:rPr>
              <a:t>I</a:t>
            </a:r>
            <a:r>
              <a:rPr lang="zh-CN" altLang="en-US" sz="2800" b="1">
                <a:latin typeface="GWIPA" panose="00000400000000000000" charset="0"/>
                <a:cs typeface="GWIPA" panose="00000400000000000000" charset="0"/>
              </a:rPr>
              <a:t>'skra</a:t>
            </a:r>
            <a:r>
              <a:rPr lang="en-US" altLang="zh-CN" sz="2800" b="1">
                <a:latin typeface="GWIPA" panose="00000400000000000000" charset="0"/>
                <a:cs typeface="GWIPA" panose="00000400000000000000" charset="0"/>
              </a:rPr>
              <a:t>I</a:t>
            </a:r>
            <a:r>
              <a:rPr lang="zh-CN" altLang="en-US" sz="2800" b="1">
                <a:latin typeface="GWIPA" panose="00000400000000000000" charset="0"/>
                <a:cs typeface="GWIPA" panose="00000400000000000000" charset="0"/>
              </a:rPr>
              <a:t>b/</a:t>
            </a:r>
            <a:r>
              <a:rPr lang="zh-CN" altLang="en-US" sz="2800" b="1"/>
              <a:t> </a:t>
            </a:r>
            <a:r>
              <a:rPr lang="en-US" altLang="zh-CN" sz="2800" b="1"/>
              <a:t>			</a:t>
            </a:r>
            <a:r>
              <a:rPr lang="zh-CN" altLang="en-US" sz="2800" b="1">
                <a:latin typeface="Arial" panose="020B0604020202020204" pitchFamily="34" charset="0"/>
                <a:cs typeface="Arial" panose="020B0604020202020204" pitchFamily="34" charset="0"/>
              </a:rPr>
              <a:t>v.</a:t>
            </a:r>
            <a:r>
              <a:rPr lang="zh-CN" altLang="en-US" sz="2800" b="1">
                <a:latin typeface="黑体" panose="02010609060101010101" charset="-122"/>
                <a:ea typeface="黑体" panose="02010609060101010101" charset="-122"/>
              </a:rPr>
              <a:t>描述</a:t>
            </a:r>
            <a:endParaRPr lang="zh-CN" altLang="en-US" sz="2800" b="1"/>
          </a:p>
          <a:p>
            <a:pPr algn="l" fontAlgn="auto">
              <a:lnSpc>
                <a:spcPct val="150000"/>
              </a:lnSpc>
              <a:buClrTx/>
              <a:buSzTx/>
              <a:buFontTx/>
            </a:pPr>
            <a:r>
              <a:rPr lang="zh-CN" altLang="en-US" sz="2800" b="1">
                <a:solidFill>
                  <a:srgbClr val="0000FF"/>
                </a:solidFill>
                <a:latin typeface="Arial" panose="020B0604020202020204" pitchFamily="34" charset="0"/>
                <a:cs typeface="Arial" panose="020B0604020202020204" pitchFamily="34" charset="0"/>
              </a:rPr>
              <a:t>differently</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a:t>
            </a:r>
            <a:r>
              <a:rPr lang="zh-CN" altLang="en-US" sz="2800" b="1">
                <a:latin typeface="GWIPA" panose="00000400000000000000" charset="0"/>
                <a:cs typeface="GWIPA" panose="00000400000000000000" charset="0"/>
                <a:sym typeface="+mn-ea"/>
              </a:rPr>
              <a:t>'</a:t>
            </a:r>
            <a:r>
              <a:rPr lang="zh-CN" altLang="en-US" sz="2800" b="1">
                <a:latin typeface="GWIPA" panose="00000400000000000000" charset="0"/>
                <a:cs typeface="GWIPA" panose="00000400000000000000" charset="0"/>
              </a:rPr>
              <a:t>d</a:t>
            </a:r>
            <a:r>
              <a:rPr lang="en-US" altLang="zh-CN" sz="2800" b="1">
                <a:latin typeface="GWIPA" panose="00000400000000000000" charset="0"/>
                <a:cs typeface="GWIPA" panose="00000400000000000000" charset="0"/>
              </a:rPr>
              <a:t>I</a:t>
            </a:r>
            <a:r>
              <a:rPr lang="zh-CN" altLang="en-US" sz="2800" b="1">
                <a:latin typeface="GWIPA" panose="00000400000000000000" charset="0"/>
                <a:cs typeface="GWIPA" panose="00000400000000000000" charset="0"/>
              </a:rPr>
              <a:t>f</a:t>
            </a:r>
            <a:r>
              <a:rPr lang="en-US" altLang="zh-CN" sz="2800" b="1">
                <a:latin typeface="GWIPA" panose="00000400000000000000" charset="0"/>
                <a:cs typeface="GWIPA" panose="00000400000000000000" charset="0"/>
              </a:rPr>
              <a:t>E</a:t>
            </a:r>
            <a:r>
              <a:rPr lang="zh-CN" altLang="en-US" sz="2800" b="1">
                <a:latin typeface="GWIPA" panose="00000400000000000000" charset="0"/>
                <a:cs typeface="GWIPA" panose="00000400000000000000" charset="0"/>
              </a:rPr>
              <a:t>r</a:t>
            </a:r>
            <a:r>
              <a:rPr lang="en-US" altLang="zh-CN" sz="2800" b="1">
                <a:latin typeface="GWIPA" panose="00000400000000000000" charset="0"/>
                <a:cs typeface="GWIPA" panose="00000400000000000000" charset="0"/>
              </a:rPr>
              <a:t>E</a:t>
            </a:r>
            <a:r>
              <a:rPr lang="zh-CN" altLang="en-US" sz="2800" b="1">
                <a:latin typeface="GWIPA" panose="00000400000000000000" charset="0"/>
                <a:cs typeface="GWIPA" panose="00000400000000000000" charset="0"/>
              </a:rPr>
              <a:t>ntli/</a:t>
            </a:r>
            <a:r>
              <a:rPr lang="zh-CN" altLang="en-US" sz="2800" b="1"/>
              <a:t> </a:t>
            </a:r>
            <a:r>
              <a:rPr lang="en-US" altLang="zh-CN" sz="2800" b="1"/>
              <a:t>			</a:t>
            </a:r>
            <a:r>
              <a:rPr lang="zh-CN" altLang="en-US" sz="2800" b="1">
                <a:latin typeface="Arial" panose="020B0604020202020204" pitchFamily="34" charset="0"/>
                <a:cs typeface="Arial" panose="020B0604020202020204" pitchFamily="34" charset="0"/>
              </a:rPr>
              <a:t>adv.</a:t>
            </a:r>
            <a:r>
              <a:rPr lang="zh-CN" altLang="en-US" sz="2800" b="1">
                <a:latin typeface="黑体" panose="02010609060101010101" charset="-122"/>
                <a:ea typeface="黑体" panose="02010609060101010101" charset="-122"/>
              </a:rPr>
              <a:t>不同地</a:t>
            </a:r>
            <a:endParaRPr lang="zh-CN" altLang="en-US" sz="2800" b="1">
              <a:latin typeface="黑体" panose="02010609060101010101" charset="-122"/>
              <a:ea typeface="黑体" panose="02010609060101010101" charset="-122"/>
            </a:endParaRPr>
          </a:p>
          <a:p>
            <a:pPr algn="l" fontAlgn="auto">
              <a:lnSpc>
                <a:spcPct val="150000"/>
              </a:lnSpc>
              <a:buClrTx/>
              <a:buSzTx/>
              <a:buFontTx/>
            </a:pPr>
            <a:r>
              <a:rPr lang="zh-CN" altLang="en-US" sz="2800" b="1">
                <a:latin typeface="Arial" panose="020B0604020202020204" pitchFamily="34" charset="0"/>
                <a:cs typeface="Arial" panose="020B0604020202020204" pitchFamily="34" charset="0"/>
              </a:rPr>
              <a:t>another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a:t>
            </a:r>
            <a:r>
              <a:rPr lang="en-US" altLang="zh-CN" sz="2800" b="1">
                <a:latin typeface="GWIPA" panose="00000400000000000000" charset="0"/>
                <a:cs typeface="GWIPA" panose="00000400000000000000" charset="0"/>
              </a:rPr>
              <a:t>E</a:t>
            </a:r>
            <a:r>
              <a:rPr lang="zh-CN" altLang="en-US" sz="2800" b="1">
                <a:latin typeface="GWIPA" panose="00000400000000000000" charset="0"/>
                <a:cs typeface="GWIPA" panose="00000400000000000000" charset="0"/>
                <a:sym typeface="+mn-ea"/>
              </a:rPr>
              <a:t>'</a:t>
            </a:r>
            <a:r>
              <a:rPr lang="zh-CN" altLang="en-US" sz="2800" b="1">
                <a:latin typeface="GWIPA" panose="00000400000000000000" charset="0"/>
                <a:cs typeface="GWIPA" panose="00000400000000000000" charset="0"/>
              </a:rPr>
              <a:t>n</a:t>
            </a:r>
            <a:r>
              <a:rPr lang="en-US" altLang="zh-CN" sz="2800" b="1">
                <a:latin typeface="GWIPA" panose="00000400000000000000" charset="0"/>
                <a:cs typeface="GWIPA" panose="00000400000000000000" charset="0"/>
              </a:rPr>
              <a:t>VDE</a:t>
            </a:r>
            <a:r>
              <a:rPr lang="zh-CN" altLang="en-US" sz="2800" b="1">
                <a:latin typeface="GWIPA" panose="00000400000000000000" charset="0"/>
                <a:cs typeface="GWIPA" panose="00000400000000000000" charset="0"/>
              </a:rPr>
              <a:t>(r)/</a:t>
            </a:r>
            <a:r>
              <a:rPr lang="zh-CN" altLang="en-US" sz="2800" b="1"/>
              <a:t> </a:t>
            </a:r>
            <a:r>
              <a:rPr lang="en-US" altLang="zh-CN" sz="2800" b="1"/>
              <a:t>			</a:t>
            </a:r>
            <a:r>
              <a:rPr lang="zh-CN" altLang="en-US" sz="2800" b="1">
                <a:latin typeface="Arial" panose="020B0604020202020204" pitchFamily="34" charset="0"/>
                <a:cs typeface="Arial" panose="020B0604020202020204" pitchFamily="34" charset="0"/>
              </a:rPr>
              <a:t>adj.&amp;pron.</a:t>
            </a:r>
            <a:r>
              <a:rPr lang="zh-CN" altLang="en-US" sz="2800" b="1">
                <a:latin typeface="黑体" panose="02010609060101010101" charset="-122"/>
                <a:ea typeface="黑体" panose="02010609060101010101" charset="-122"/>
              </a:rPr>
              <a:t>另一;又一</a:t>
            </a:r>
            <a:endParaRPr lang="zh-CN" altLang="en-US" sz="2800" b="1">
              <a:latin typeface="黑体" panose="02010609060101010101" charset="-122"/>
              <a:ea typeface="黑体" panose="02010609060101010101" charset="-122"/>
            </a:endParaRPr>
          </a:p>
          <a:p>
            <a:pPr fontAlgn="auto">
              <a:lnSpc>
                <a:spcPct val="150000"/>
              </a:lnSpc>
            </a:pPr>
            <a:r>
              <a:rPr lang="zh-CN" altLang="en-US" sz="2800" b="1">
                <a:latin typeface="Arial" panose="020B0604020202020204" pitchFamily="34" charset="0"/>
                <a:cs typeface="Arial" panose="020B0604020202020204" pitchFamily="34" charset="0"/>
              </a:rPr>
              <a:t>end </a:t>
            </a:r>
            <a:r>
              <a:rPr lang="en-US" altLang="zh-CN" sz="2800" b="1">
                <a:latin typeface="Arial" panose="020B0604020202020204" pitchFamily="34" charset="0"/>
                <a:cs typeface="Arial" panose="020B0604020202020204" pitchFamily="34" charset="0"/>
              </a:rPr>
              <a:t>			</a:t>
            </a:r>
            <a:r>
              <a:rPr lang="en-US" altLang="zh-CN" sz="2800" b="1">
                <a:latin typeface="GWIPA" panose="00000400000000000000" charset="0"/>
                <a:cs typeface="GWIPA" panose="00000400000000000000" charset="0"/>
              </a:rPr>
              <a:t>/</a:t>
            </a:r>
            <a:r>
              <a:rPr lang="zh-CN" altLang="en-US" sz="2800" b="1">
                <a:latin typeface="GWIPA" panose="00000400000000000000" charset="0"/>
                <a:cs typeface="GWIPA" panose="00000400000000000000" charset="0"/>
              </a:rPr>
              <a:t>end/</a:t>
            </a:r>
            <a:r>
              <a:rPr lang="zh-CN" altLang="en-US" sz="2800" b="1">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n.</a:t>
            </a:r>
            <a:r>
              <a:rPr lang="zh-CN" altLang="en-US" sz="2800" b="1">
                <a:latin typeface="黑体" panose="02010609060101010101" charset="-122"/>
                <a:ea typeface="黑体" panose="02010609060101010101" charset="-122"/>
              </a:rPr>
              <a:t>结尾;尽头</a:t>
            </a:r>
            <a:endParaRPr lang="zh-CN" altLang="en-US" sz="2800" b="1">
              <a:latin typeface="Arial" panose="020B0604020202020204" pitchFamily="34" charset="0"/>
              <a:cs typeface="Arial" panose="020B0604020202020204" pitchFamily="34" charset="0"/>
            </a:endParaRPr>
          </a:p>
          <a:p>
            <a:pPr fontAlgn="auto">
              <a:lnSpc>
                <a:spcPct val="150000"/>
              </a:lnSpc>
            </a:pPr>
            <a:r>
              <a:rPr lang="zh-CN" altLang="en-US" sz="2800" b="1">
                <a:latin typeface="Arial" panose="020B0604020202020204" pitchFamily="34" charset="0"/>
                <a:cs typeface="Arial" panose="020B0604020202020204" pitchFamily="34" charset="0"/>
              </a:rPr>
              <a:t>in the end</a:t>
            </a:r>
            <a:r>
              <a:rPr lang="en-US" altLang="zh-CN" sz="2800" b="1">
                <a:latin typeface="Arial" panose="020B0604020202020204" pitchFamily="34" charset="0"/>
                <a:cs typeface="Arial" panose="020B0604020202020204" pitchFamily="34" charset="0"/>
              </a:rPr>
              <a:t>						</a:t>
            </a:r>
            <a:r>
              <a:rPr lang="zh-CN" altLang="en-US" sz="2800" b="1">
                <a:latin typeface="黑体" panose="02010609060101010101" charset="-122"/>
                <a:ea typeface="黑体" panose="02010609060101010101" charset="-122"/>
              </a:rPr>
              <a:t>最后</a:t>
            </a:r>
            <a:endParaRPr lang="zh-CN" altLang="en-US" sz="2800" b="1"/>
          </a:p>
          <a:p>
            <a:pPr algn="l" fontAlgn="auto">
              <a:lnSpc>
                <a:spcPct val="150000"/>
              </a:lnSpc>
              <a:buClrTx/>
              <a:buSzTx/>
              <a:buFontTx/>
            </a:pPr>
            <a:r>
              <a:rPr lang="zh-CN" altLang="en-US" sz="2800" b="1">
                <a:latin typeface="Arial" panose="020B0604020202020204" pitchFamily="34" charset="0"/>
                <a:cs typeface="Arial" panose="020B0604020202020204" pitchFamily="34" charset="0"/>
              </a:rPr>
              <a:t>real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/r</a:t>
            </a:r>
            <a:r>
              <a:rPr lang="en-US" altLang="zh-CN" sz="2800" b="1">
                <a:latin typeface="GWIPA" panose="00000400000000000000" charset="0"/>
                <a:cs typeface="GWIPA" panose="00000400000000000000" charset="0"/>
              </a:rPr>
              <a:t>IEl/</a:t>
            </a:r>
            <a:r>
              <a:rPr lang="zh-CN" altLang="en-US" sz="2800" b="1"/>
              <a:t> </a:t>
            </a:r>
            <a:r>
              <a:rPr lang="en-US" altLang="zh-CN" sz="2800" b="1"/>
              <a:t>				</a:t>
            </a:r>
            <a:r>
              <a:rPr lang="zh-CN" altLang="en-US" sz="2800" b="1">
                <a:latin typeface="Arial" panose="020B0604020202020204" pitchFamily="34" charset="0"/>
                <a:cs typeface="Arial" panose="020B0604020202020204" pitchFamily="34" charset="0"/>
              </a:rPr>
              <a:t>adj.</a:t>
            </a:r>
            <a:r>
              <a:rPr lang="zh-CN" altLang="en-US" sz="2800" b="1">
                <a:latin typeface="黑体" panose="02010609060101010101" charset="-122"/>
                <a:ea typeface="黑体" panose="02010609060101010101" charset="-122"/>
              </a:rPr>
              <a:t>真正的;真实的</a:t>
            </a:r>
            <a:endParaRPr lang="zh-CN" altLang="en-US" sz="2800" b="1">
              <a:latin typeface="黑体" panose="02010609060101010101" charset="-122"/>
              <a:ea typeface="黑体" panose="02010609060101010101" charset="-122"/>
            </a:endParaRPr>
          </a:p>
          <a:p>
            <a:pPr algn="l" fontAlgn="auto">
              <a:lnSpc>
                <a:spcPct val="150000"/>
              </a:lnSpc>
              <a:buClrTx/>
              <a:buSzTx/>
              <a:buFontTx/>
            </a:pPr>
            <a:r>
              <a:rPr lang="zh-CN" altLang="en-US" sz="2800" b="1">
                <a:latin typeface="Arial" panose="020B0604020202020204" pitchFamily="34" charset="0"/>
                <a:cs typeface="Arial" panose="020B0604020202020204" pitchFamily="34" charset="0"/>
              </a:rPr>
              <a:t>jeans </a:t>
            </a:r>
            <a:r>
              <a:rPr lang="en-US" altLang="zh-CN" sz="2800" b="1">
                <a:latin typeface="Arial" panose="020B0604020202020204" pitchFamily="34" charset="0"/>
                <a:cs typeface="Arial" panose="020B0604020202020204" pitchFamily="34" charset="0"/>
              </a:rPr>
              <a:t>		</a:t>
            </a:r>
            <a:r>
              <a:rPr lang="zh-CN" altLang="en-US" sz="2800" b="1">
                <a:latin typeface="GWIPA" panose="00000400000000000000" charset="0"/>
                <a:cs typeface="GWIPA" panose="00000400000000000000" charset="0"/>
              </a:rPr>
              <a:t>/d</a:t>
            </a:r>
            <a:r>
              <a:rPr lang="en-US" altLang="zh-CN" sz="2800" b="1">
                <a:latin typeface="GWIPA" panose="00000400000000000000" charset="0"/>
                <a:cs typeface="GWIPA" panose="00000400000000000000" charset="0"/>
              </a:rPr>
              <a:t>Z</a:t>
            </a:r>
            <a:r>
              <a:rPr lang="zh-CN" altLang="en-US" sz="2800" b="1">
                <a:latin typeface="GWIPA" panose="00000400000000000000" charset="0"/>
                <a:cs typeface="GWIPA" panose="00000400000000000000" charset="0"/>
              </a:rPr>
              <a:t>i:nz</a:t>
            </a:r>
            <a:r>
              <a:rPr lang="en-US" altLang="zh-CN" sz="2800" b="1">
                <a:latin typeface="GWIPA" panose="00000400000000000000" charset="0"/>
                <a:cs typeface="GWIPA" panose="00000400000000000000" charset="0"/>
              </a:rPr>
              <a:t>			</a:t>
            </a:r>
            <a:r>
              <a:rPr lang="zh-CN" altLang="en-US" sz="2800" b="1">
                <a:latin typeface="Arial" panose="020B0604020202020204" pitchFamily="34" charset="0"/>
                <a:cs typeface="Arial" panose="020B0604020202020204" pitchFamily="34" charset="0"/>
              </a:rPr>
              <a:t>n.</a:t>
            </a:r>
            <a:r>
              <a:rPr lang="zh-CN" altLang="en-US" sz="2800" b="1">
                <a:latin typeface="黑体" panose="02010609060101010101" charset="-122"/>
                <a:ea typeface="黑体" panose="02010609060101010101" charset="-122"/>
              </a:rPr>
              <a:t>牛仔裤</a:t>
            </a:r>
            <a:endParaRPr lang="zh-CN" altLang="en-US" sz="2800" b="1">
              <a:latin typeface="黑体" panose="02010609060101010101" charset="-122"/>
              <a:ea typeface="黑体" panose="02010609060101010101" charset="-122"/>
            </a:endParaRPr>
          </a:p>
        </p:txBody>
      </p:sp>
      <p:sp>
        <p:nvSpPr>
          <p:cNvPr id="7" name="文本框 6"/>
          <p:cNvSpPr txBox="1"/>
          <p:nvPr/>
        </p:nvSpPr>
        <p:spPr>
          <a:xfrm>
            <a:off x="8808085" y="1874520"/>
            <a:ext cx="3379470" cy="1938020"/>
          </a:xfrm>
          <a:prstGeom prst="rect">
            <a:avLst/>
          </a:prstGeom>
          <a:solidFill>
            <a:schemeClr val="accent4">
              <a:lumMod val="40000"/>
              <a:lumOff val="60000"/>
            </a:schemeClr>
          </a:solidFill>
        </p:spPr>
        <p:txBody>
          <a:bodyPr wrap="square" rtlCol="0" anchor="t">
            <a:spAutoFit/>
          </a:bodyPr>
          <a:p>
            <a:r>
              <a:rPr lang="en-US" altLang="zh-CN" sz="2400">
                <a:solidFill>
                  <a:schemeClr val="tx1"/>
                </a:solidFill>
                <a:latin typeface="Arial" panose="020B0604020202020204" pitchFamily="34" charset="0"/>
                <a:cs typeface="Arial" panose="020B0604020202020204" pitchFamily="34" charset="0"/>
                <a:sym typeface="+mn-ea"/>
              </a:rPr>
              <a:t>different   adj. </a:t>
            </a:r>
            <a:r>
              <a:rPr lang="zh-CN" altLang="en-US" sz="2400">
                <a:solidFill>
                  <a:schemeClr val="tx1"/>
                </a:solidFill>
                <a:latin typeface="黑体" panose="02010609060101010101" charset="-122"/>
                <a:ea typeface="黑体" panose="02010609060101010101" charset="-122"/>
                <a:cs typeface="Arial" panose="020B0604020202020204" pitchFamily="34" charset="0"/>
                <a:sym typeface="+mn-ea"/>
              </a:rPr>
              <a:t>不同的</a:t>
            </a:r>
            <a:endParaRPr lang="zh-CN" altLang="en-US" sz="2400">
              <a:solidFill>
                <a:schemeClr val="tx1"/>
              </a:solidFill>
              <a:latin typeface="黑体" panose="02010609060101010101" charset="-122"/>
              <a:ea typeface="黑体" panose="02010609060101010101" charset="-122"/>
              <a:cs typeface="Arial" panose="020B0604020202020204" pitchFamily="34" charset="0"/>
              <a:sym typeface="+mn-ea"/>
            </a:endParaRPr>
          </a:p>
          <a:p>
            <a:r>
              <a:rPr lang="en-US" altLang="zh-CN" sz="2400">
                <a:solidFill>
                  <a:schemeClr val="tx1"/>
                </a:solidFill>
                <a:latin typeface="Arial" panose="020B0604020202020204" pitchFamily="34" charset="0"/>
                <a:cs typeface="Arial" panose="020B0604020202020204" pitchFamily="34" charset="0"/>
                <a:sym typeface="+mn-ea"/>
              </a:rPr>
              <a:t>be different from...</a:t>
            </a:r>
            <a:endParaRPr lang="en-US" altLang="zh-CN" sz="2400">
              <a:solidFill>
                <a:schemeClr val="tx1"/>
              </a:solidFill>
              <a:latin typeface="Arial" panose="020B0604020202020204" pitchFamily="34" charset="0"/>
              <a:cs typeface="Arial" panose="020B0604020202020204" pitchFamily="34" charset="0"/>
              <a:sym typeface="+mn-ea"/>
            </a:endParaRPr>
          </a:p>
          <a:p>
            <a:r>
              <a:rPr lang="en-US" altLang="zh-CN" sz="2400">
                <a:solidFill>
                  <a:schemeClr val="tx1"/>
                </a:solidFill>
                <a:latin typeface="Arial" panose="020B0604020202020204" pitchFamily="34" charset="0"/>
                <a:ea typeface="黑体" panose="02010609060101010101" charset="-122"/>
                <a:cs typeface="Arial" panose="020B0604020202020204" pitchFamily="34" charset="0"/>
                <a:sym typeface="+mn-ea"/>
              </a:rPr>
              <a:t>difference  n.</a:t>
            </a:r>
            <a:r>
              <a:rPr lang="zh-CN" altLang="en-US" sz="2400">
                <a:solidFill>
                  <a:schemeClr val="tx1"/>
                </a:solidFill>
                <a:latin typeface="黑体" panose="02010609060101010101" charset="-122"/>
                <a:ea typeface="黑体" panose="02010609060101010101" charset="-122"/>
                <a:cs typeface="Arial" panose="020B0604020202020204" pitchFamily="34" charset="0"/>
                <a:sym typeface="+mn-ea"/>
              </a:rPr>
              <a:t>不同</a:t>
            </a:r>
            <a:endParaRPr lang="zh-CN" altLang="en-US" sz="2400">
              <a:solidFill>
                <a:schemeClr val="tx1"/>
              </a:solidFill>
              <a:latin typeface="黑体" panose="02010609060101010101" charset="-122"/>
              <a:ea typeface="黑体" panose="02010609060101010101" charset="-122"/>
              <a:cs typeface="Arial" panose="020B0604020202020204" pitchFamily="34" charset="0"/>
              <a:sym typeface="+mn-ea"/>
            </a:endParaRPr>
          </a:p>
          <a:p>
            <a:r>
              <a:rPr lang="en-US" altLang="zh-CN" sz="2400">
                <a:solidFill>
                  <a:schemeClr val="tx1"/>
                </a:solidFill>
                <a:latin typeface="Arial" panose="020B0604020202020204" pitchFamily="34" charset="0"/>
                <a:ea typeface="黑体" panose="02010609060101010101" charset="-122"/>
                <a:cs typeface="Arial" panose="020B0604020202020204" pitchFamily="34" charset="0"/>
                <a:sym typeface="+mn-ea"/>
              </a:rPr>
              <a:t>make a difference (to...) </a:t>
            </a:r>
            <a:r>
              <a:rPr lang="zh-CN" altLang="en-US" sz="2400">
                <a:solidFill>
                  <a:schemeClr val="tx1"/>
                </a:solidFill>
                <a:latin typeface="Arial" panose="020B0604020202020204" pitchFamily="34" charset="0"/>
                <a:ea typeface="黑体" panose="02010609060101010101" charset="-122"/>
                <a:cs typeface="Arial" panose="020B0604020202020204" pitchFamily="34" charset="0"/>
                <a:sym typeface="+mn-ea"/>
              </a:rPr>
              <a:t>对</a:t>
            </a:r>
            <a:r>
              <a:rPr lang="en-US" altLang="zh-CN" sz="2400">
                <a:solidFill>
                  <a:schemeClr val="tx1"/>
                </a:solidFill>
                <a:latin typeface="Arial" panose="020B0604020202020204" pitchFamily="34" charset="0"/>
                <a:ea typeface="黑体" panose="02010609060101010101" charset="-122"/>
                <a:cs typeface="Arial" panose="020B0604020202020204" pitchFamily="34" charset="0"/>
                <a:sym typeface="+mn-ea"/>
              </a:rPr>
              <a:t>......</a:t>
            </a:r>
            <a:r>
              <a:rPr lang="zh-CN" altLang="en-US" sz="2400">
                <a:solidFill>
                  <a:schemeClr val="tx1"/>
                </a:solidFill>
                <a:latin typeface="Arial" panose="020B0604020202020204" pitchFamily="34" charset="0"/>
                <a:ea typeface="黑体" panose="02010609060101010101" charset="-122"/>
                <a:cs typeface="Arial" panose="020B0604020202020204" pitchFamily="34" charset="0"/>
                <a:sym typeface="+mn-ea"/>
              </a:rPr>
              <a:t>有作用；有影响</a:t>
            </a:r>
            <a:endParaRPr lang="zh-CN" altLang="en-US" sz="2400">
              <a:solidFill>
                <a:schemeClr val="tx1"/>
              </a:solidFill>
              <a:latin typeface="Arial" panose="020B0604020202020204" pitchFamily="34" charset="0"/>
              <a:ea typeface="黑体" panose="02010609060101010101" charset="-122"/>
              <a:cs typeface="Arial" panose="020B0604020202020204" pitchFamily="34" charset="0"/>
              <a:sym typeface="+mn-ea"/>
            </a:endParaRPr>
          </a:p>
        </p:txBody>
      </p:sp>
      <p:sp>
        <p:nvSpPr>
          <p:cNvPr id="3" name="文本框 2"/>
          <p:cNvSpPr txBox="1"/>
          <p:nvPr/>
        </p:nvSpPr>
        <p:spPr>
          <a:xfrm>
            <a:off x="9714865" y="5486400"/>
            <a:ext cx="2548255" cy="460375"/>
          </a:xfrm>
          <a:prstGeom prst="rect">
            <a:avLst/>
          </a:prstGeom>
          <a:solidFill>
            <a:schemeClr val="accent4">
              <a:lumMod val="40000"/>
              <a:lumOff val="60000"/>
            </a:schemeClr>
          </a:solidFill>
        </p:spPr>
        <p:txBody>
          <a:bodyPr wrap="none" rtlCol="0" anchor="t">
            <a:spAutoFit/>
          </a:bodyPr>
          <a:p>
            <a:r>
              <a:rPr lang="en-US" altLang="zh-CN" sz="2400">
                <a:solidFill>
                  <a:schemeClr val="tx1"/>
                </a:solidFill>
                <a:latin typeface="Arial" panose="020B0604020202020204" pitchFamily="34" charset="0"/>
                <a:cs typeface="Arial" panose="020B0604020202020204" pitchFamily="34" charset="0"/>
                <a:sym typeface="+mn-ea"/>
              </a:rPr>
              <a:t>really  adv.</a:t>
            </a:r>
            <a:r>
              <a:rPr lang="zh-CN" altLang="en-US" sz="2400">
                <a:solidFill>
                  <a:schemeClr val="tx1"/>
                </a:solidFill>
                <a:latin typeface="黑体" panose="02010609060101010101" charset="-122"/>
                <a:ea typeface="黑体" panose="02010609060101010101" charset="-122"/>
                <a:cs typeface="Arial" panose="020B0604020202020204" pitchFamily="34" charset="0"/>
                <a:sym typeface="+mn-ea"/>
              </a:rPr>
              <a:t>真正地</a:t>
            </a:r>
            <a:endParaRPr lang="zh-CN" altLang="en-US" sz="2400">
              <a:solidFill>
                <a:schemeClr val="tx1"/>
              </a:solidFill>
              <a:latin typeface="黑体" panose="02010609060101010101" charset="-122"/>
              <a:ea typeface="黑体" panose="02010609060101010101" charset="-122"/>
              <a:cs typeface="Arial" panose="020B0604020202020204" pitchFamily="34" charset="0"/>
              <a:sym typeface="+mn-ea"/>
            </a:endParaRPr>
          </a:p>
        </p:txBody>
      </p:sp>
      <p:sp>
        <p:nvSpPr>
          <p:cNvPr id="8" name="矩形 7"/>
          <p:cNvSpPr/>
          <p:nvPr/>
        </p:nvSpPr>
        <p:spPr>
          <a:xfrm>
            <a:off x="5443220" y="3751580"/>
            <a:ext cx="6725920" cy="17348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a:solidFill>
                  <a:schemeClr val="tx1"/>
                </a:solidFill>
                <a:latin typeface="Arial" panose="020B0604020202020204" pitchFamily="34" charset="0"/>
                <a:cs typeface="Arial" panose="020B0604020202020204" pitchFamily="34" charset="0"/>
              </a:rPr>
              <a:t>I think teachers are great. They _____ to students’ lives.</a:t>
            </a:r>
            <a:endParaRPr lang="en-US" altLang="zh-CN" sz="2400">
              <a:solidFill>
                <a:schemeClr val="tx1"/>
              </a:solidFill>
              <a:latin typeface="Arial" panose="020B0604020202020204" pitchFamily="34" charset="0"/>
              <a:cs typeface="Arial" panose="020B0604020202020204" pitchFamily="34" charset="0"/>
            </a:endParaRPr>
          </a:p>
          <a:p>
            <a:pPr algn="l"/>
            <a:r>
              <a:rPr lang="en-US" altLang="zh-CN" sz="2400">
                <a:solidFill>
                  <a:schemeClr val="tx1"/>
                </a:solidFill>
                <a:latin typeface="Arial" panose="020B0604020202020204" pitchFamily="34" charset="0"/>
                <a:cs typeface="Arial" panose="020B0604020202020204" pitchFamily="34" charset="0"/>
              </a:rPr>
              <a:t>A.make a difference		B.different kinds of</a:t>
            </a:r>
            <a:endParaRPr lang="en-US" altLang="zh-CN" sz="2400">
              <a:solidFill>
                <a:schemeClr val="tx1"/>
              </a:solidFill>
              <a:latin typeface="Arial" panose="020B0604020202020204" pitchFamily="34" charset="0"/>
              <a:cs typeface="Arial" panose="020B0604020202020204" pitchFamily="34" charset="0"/>
            </a:endParaRPr>
          </a:p>
          <a:p>
            <a:pPr algn="l"/>
            <a:r>
              <a:rPr lang="en-US" altLang="zh-CN" sz="2400">
                <a:solidFill>
                  <a:schemeClr val="tx1"/>
                </a:solidFill>
                <a:latin typeface="Arial" panose="020B0604020202020204" pitchFamily="34" charset="0"/>
                <a:cs typeface="Arial" panose="020B0604020202020204" pitchFamily="34" charset="0"/>
              </a:rPr>
              <a:t>C.stay in shape		D.for example</a:t>
            </a:r>
            <a:endParaRPr lang="en-US" altLang="zh-CN" sz="2400">
              <a:solidFill>
                <a:schemeClr val="tx1"/>
              </a:solidFill>
              <a:latin typeface="Arial" panose="020B0604020202020204" pitchFamily="34" charset="0"/>
              <a:cs typeface="Arial" panose="020B0604020202020204" pitchFamily="34" charset="0"/>
            </a:endParaRPr>
          </a:p>
        </p:txBody>
      </p:sp>
      <p:sp>
        <p:nvSpPr>
          <p:cNvPr id="9" name="文本框 8"/>
          <p:cNvSpPr txBox="1"/>
          <p:nvPr/>
        </p:nvSpPr>
        <p:spPr>
          <a:xfrm>
            <a:off x="9937115" y="3827145"/>
            <a:ext cx="539750" cy="460375"/>
          </a:xfrm>
          <a:prstGeom prst="rect">
            <a:avLst/>
          </a:prstGeom>
          <a:noFill/>
        </p:spPr>
        <p:txBody>
          <a:bodyPr wrap="square" rtlCol="0">
            <a:spAutoFit/>
          </a:bodyPr>
          <a:p>
            <a:pPr algn="ctr"/>
            <a:r>
              <a:rPr lang="en-US" altLang="zh-CN" sz="2400" b="1">
                <a:solidFill>
                  <a:srgbClr val="FF0000"/>
                </a:solidFill>
                <a:latin typeface="Arial" panose="020B0604020202020204" pitchFamily="34" charset="0"/>
                <a:cs typeface="Arial" panose="020B0604020202020204" pitchFamily="34" charset="0"/>
              </a:rPr>
              <a:t>A</a:t>
            </a:r>
            <a:endParaRPr lang="en-US" altLang="zh-CN" sz="2400" b="1">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1"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1"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1"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xit" presetSubtype="21" fill="hold" grpId="1" nodeType="clickEffect">
                                  <p:stCondLst>
                                    <p:cond delay="0"/>
                                  </p:stCondLst>
                                  <p:childTnLst>
                                    <p:animEffect transition="out" filter="barn(inVertical)">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6" presetClass="exit" presetSubtype="21" fill="hold" grpId="1" nodeType="withEffect">
                                  <p:stCondLst>
                                    <p:cond delay="0"/>
                                  </p:stCondLst>
                                  <p:childTnLst>
                                    <p:animEffect transition="out" filter="barn(inVertic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37"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arn(outVertical)">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ldLvl="0" animBg="1" uiExpand="1" build="allAtOnce"/>
      <p:bldP spid="3" grpId="0" bldLvl="0" animBg="1"/>
      <p:bldP spid="8" grpId="0" bldLvl="0" animBg="1"/>
      <p:bldP spid="9" grpId="0"/>
      <p:bldP spid="8" grpId="1" bldLvl="0" animBg="1"/>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5592040">
            <a:off x="3103245" y="-1367155"/>
            <a:ext cx="5019675" cy="928497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36" y="4167741"/>
            <a:ext cx="1745413" cy="2184476"/>
          </a:xfrm>
          <a:prstGeom prst="rect">
            <a:avLst/>
          </a:prstGeom>
        </p:spPr>
      </p:pic>
      <p:sp>
        <p:nvSpPr>
          <p:cNvPr id="9" name="爆炸形 2 8"/>
          <p:cNvSpPr/>
          <p:nvPr/>
        </p:nvSpPr>
        <p:spPr>
          <a:xfrm>
            <a:off x="7815580" y="509905"/>
            <a:ext cx="3221990" cy="1735455"/>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i="1">
                <a:solidFill>
                  <a:schemeClr val="tx1"/>
                </a:solidFill>
                <a:latin typeface="Arial" panose="020B0604020202020204" pitchFamily="34" charset="0"/>
                <a:cs typeface="Arial" panose="020B0604020202020204" pitchFamily="34" charset="0"/>
              </a:rPr>
              <a:t>Mr. Li</a:t>
            </a:r>
            <a:endParaRPr lang="en-US" altLang="zh-CN" sz="3200" b="1" i="1">
              <a:solidFill>
                <a:schemeClr val="tx1"/>
              </a:solidFill>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4">
            <a:clrChange>
              <a:clrFrom>
                <a:srgbClr val="F8F9FE">
                  <a:alpha val="100000"/>
                </a:srgbClr>
              </a:clrFrom>
              <a:clrTo>
                <a:srgbClr val="F8F9FE">
                  <a:alpha val="100000"/>
                  <a:alpha val="0"/>
                </a:srgbClr>
              </a:clrTo>
            </a:clrChange>
          </a:blip>
          <a:stretch>
            <a:fillRect/>
          </a:stretch>
        </p:blipFill>
        <p:spPr>
          <a:xfrm>
            <a:off x="2467610" y="1536065"/>
            <a:ext cx="5871210" cy="3478530"/>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1254740" y="80010"/>
            <a:ext cx="937260" cy="1172845"/>
          </a:xfrm>
          <a:prstGeom prst="rect">
            <a:avLst/>
          </a:prstGeom>
        </p:spPr>
      </p:pic>
      <p:sp>
        <p:nvSpPr>
          <p:cNvPr id="4" name="文本框 3"/>
          <p:cNvSpPr txBox="1"/>
          <p:nvPr/>
        </p:nvSpPr>
        <p:spPr>
          <a:xfrm>
            <a:off x="153670" y="272415"/>
            <a:ext cx="11914505" cy="2245360"/>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t">
            <a:spAutoFit/>
          </a:bodyPr>
          <a:p>
            <a:r>
              <a:rPr lang="zh-CN" altLang="en-US" sz="2800">
                <a:latin typeface="Arial" panose="020B0604020202020204" pitchFamily="34" charset="0"/>
                <a:cs typeface="Arial" panose="020B0604020202020204" pitchFamily="34" charset="0"/>
              </a:rPr>
              <a:t>Policeman: M</a:t>
            </a:r>
            <a:r>
              <a:rPr lang="en-US" altLang="zh-CN" sz="2800">
                <a:latin typeface="Arial" panose="020B0604020202020204" pitchFamily="34" charset="0"/>
                <a:cs typeface="Arial" panose="020B0604020202020204" pitchFamily="34" charset="0"/>
              </a:rPr>
              <a:t>r.</a:t>
            </a:r>
            <a:r>
              <a:rPr lang="zh-CN" altLang="en-US" sz="2800">
                <a:latin typeface="Arial" panose="020B0604020202020204" pitchFamily="34" charset="0"/>
                <a:cs typeface="Arial" panose="020B0604020202020204" pitchFamily="34" charset="0"/>
              </a:rPr>
              <a:t> Li,</a:t>
            </a:r>
            <a:r>
              <a:rPr lang="en-US" altLang="zh-CN" sz="2800">
                <a:latin typeface="Arial" panose="020B0604020202020204" pitchFamily="34" charset="0"/>
                <a:cs typeface="Arial" panose="020B0604020202020204" pitchFamily="34" charset="0"/>
              </a:rPr>
              <a:t> _____ ____ ______(</a:t>
            </a:r>
            <a:r>
              <a:rPr lang="zh-CN" altLang="en-US" sz="2800">
                <a:latin typeface="黑体" panose="02010609060101010101" charset="-122"/>
                <a:ea typeface="黑体" panose="02010609060101010101" charset="-122"/>
                <a:cs typeface="Arial" panose="020B0604020202020204" pitchFamily="34" charset="0"/>
              </a:rPr>
              <a:t>首先</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can you </a:t>
            </a:r>
            <a:r>
              <a:rPr lang="en-US" altLang="zh-CN" sz="2800">
                <a:latin typeface="Arial" panose="020B0604020202020204" pitchFamily="34" charset="0"/>
                <a:cs typeface="Arial" panose="020B0604020202020204" pitchFamily="34" charset="0"/>
              </a:rPr>
              <a:t>d_______ </a:t>
            </a:r>
            <a:r>
              <a:rPr lang="zh-CN" altLang="en-US" sz="2800">
                <a:latin typeface="Arial" panose="020B0604020202020204" pitchFamily="34" charset="0"/>
                <a:cs typeface="Arial" panose="020B0604020202020204" pitchFamily="34" charset="0"/>
              </a:rPr>
              <a:t>the </a:t>
            </a:r>
            <a:r>
              <a:rPr lang="en-US" altLang="zh-CN" sz="2800">
                <a:latin typeface="Arial" panose="020B0604020202020204" pitchFamily="34" charset="0"/>
                <a:cs typeface="Arial" panose="020B0604020202020204" pitchFamily="34" charset="0"/>
              </a:rPr>
              <a:t>  </a:t>
            </a:r>
            <a:endParaRPr lang="en-US" altLang="zh-CN"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appearance</a:t>
            </a:r>
            <a:r>
              <a:rPr lang="en-US" altLang="zh-CN" sz="2800">
                <a:latin typeface="Arial" panose="020B0604020202020204" pitchFamily="34" charset="0"/>
                <a:cs typeface="Arial" panose="020B0604020202020204" pitchFamily="34" charset="0"/>
              </a:rPr>
              <a:t>(</a:t>
            </a:r>
            <a:r>
              <a:rPr lang="zh-CN" altLang="en-US" sz="2800">
                <a:latin typeface="黑体" panose="02010609060101010101" charset="-122"/>
                <a:ea typeface="黑体" panose="02010609060101010101" charset="-122"/>
                <a:cs typeface="Arial" panose="020B0604020202020204" pitchFamily="34" charset="0"/>
              </a:rPr>
              <a:t>外表</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of the man who robbed you this morning?</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M</a:t>
            </a:r>
            <a:r>
              <a:rPr lang="en-US" altLang="zh-CN" sz="2800">
                <a:latin typeface="Arial" panose="020B0604020202020204" pitchFamily="34" charset="0"/>
                <a:cs typeface="Arial" panose="020B0604020202020204" pitchFamily="34" charset="0"/>
              </a:rPr>
              <a:t>r</a:t>
            </a:r>
            <a:r>
              <a:rPr lang="zh-CN" altLang="en-US" sz="2800">
                <a:latin typeface="Arial" panose="020B0604020202020204" pitchFamily="34" charset="0"/>
                <a:cs typeface="Arial" panose="020B0604020202020204" pitchFamily="34" charset="0"/>
              </a:rPr>
              <a:t> Li: Yes. I remember his face. He has a</a:t>
            </a:r>
            <a:r>
              <a:rPr lang="en-US" altLang="zh-CN" sz="2800">
                <a:latin typeface="Arial" panose="020B0604020202020204" pitchFamily="34" charset="0"/>
                <a:cs typeface="Arial" panose="020B0604020202020204" pitchFamily="34" charset="0"/>
              </a:rPr>
              <a:t> r______</a:t>
            </a:r>
            <a:r>
              <a:rPr lang="zh-CN" altLang="en-US" sz="2800">
                <a:latin typeface="Arial" panose="020B0604020202020204" pitchFamily="34" charset="0"/>
                <a:cs typeface="Arial" panose="020B0604020202020204" pitchFamily="34" charset="0"/>
              </a:rPr>
              <a:t> face and curly hair.</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Oh,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 </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his hair is </a:t>
            </a:r>
            <a:r>
              <a:rPr lang="en-US" altLang="zh-CN" sz="2800">
                <a:latin typeface="Arial" panose="020B0604020202020204" pitchFamily="34" charset="0"/>
                <a:cs typeface="Arial" panose="020B0604020202020204" pitchFamily="34" charset="0"/>
              </a:rPr>
              <a:t>_______(blonde). </a:t>
            </a:r>
            <a:r>
              <a:rPr lang="zh-CN" altLang="en-US" sz="2800">
                <a:latin typeface="Arial" panose="020B0604020202020204" pitchFamily="34" charset="0"/>
                <a:cs typeface="Arial" panose="020B0604020202020204" pitchFamily="34" charset="0"/>
              </a:rPr>
              <a:t>His _</a:t>
            </a:r>
            <a:r>
              <a:rPr lang="en-US" altLang="zh-CN" sz="2800">
                <a:latin typeface="Arial" panose="020B0604020202020204" pitchFamily="34" charset="0"/>
                <a:cs typeface="Arial" panose="020B0604020202020204" pitchFamily="34" charset="0"/>
              </a:rPr>
              <a:t>____</a:t>
            </a:r>
            <a:r>
              <a:rPr lang="zh-CN" altLang="en-US" sz="2800">
                <a:latin typeface="Arial" panose="020B0604020202020204" pitchFamily="34" charset="0"/>
                <a:cs typeface="Arial" panose="020B0604020202020204" pitchFamily="34" charset="0"/>
              </a:rPr>
              <a:t>_</a:t>
            </a:r>
            <a:r>
              <a:rPr lang="en-US" altLang="zh-CN" sz="2800">
                <a:latin typeface="Arial" panose="020B0604020202020204" pitchFamily="34" charset="0"/>
                <a:cs typeface="Arial" panose="020B0604020202020204" pitchFamily="34" charset="0"/>
              </a:rPr>
              <a:t> (eye) </a:t>
            </a:r>
            <a:r>
              <a:rPr lang="zh-CN" altLang="en-US" sz="2800">
                <a:latin typeface="Arial" panose="020B0604020202020204" pitchFamily="34" charset="0"/>
                <a:cs typeface="Arial" panose="020B0604020202020204" pitchFamily="34" charset="0"/>
              </a:rPr>
              <a:t>are blue. He is </a:t>
            </a:r>
            <a:r>
              <a:rPr lang="en-US" altLang="zh-CN" sz="2800">
                <a:latin typeface="Arial" panose="020B0604020202020204" pitchFamily="34" charset="0"/>
                <a:cs typeface="Arial" panose="020B0604020202020204" pitchFamily="34" charset="0"/>
              </a:rPr>
              <a:t>of </a:t>
            </a:r>
            <a:endParaRPr lang="en-US" altLang="zh-CN"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medium _________(high).</a:t>
            </a:r>
            <a:endParaRPr lang="en-US" altLang="zh-CN" sz="2800">
              <a:latin typeface="Arial" panose="020B0604020202020204" pitchFamily="34" charset="0"/>
              <a:cs typeface="Arial" panose="020B0604020202020204" pitchFamily="34" charset="0"/>
            </a:endParaRPr>
          </a:p>
        </p:txBody>
      </p:sp>
      <p:sp>
        <p:nvSpPr>
          <p:cNvPr id="7" name="文本框 6"/>
          <p:cNvSpPr txBox="1"/>
          <p:nvPr/>
        </p:nvSpPr>
        <p:spPr>
          <a:xfrm>
            <a:off x="3286760" y="272415"/>
            <a:ext cx="2899410" cy="521970"/>
          </a:xfrm>
          <a:prstGeom prst="rect">
            <a:avLst/>
          </a:prstGeom>
          <a:noFill/>
        </p:spPr>
        <p:txBody>
          <a:bodyPr wrap="square" rtlCol="0">
            <a:spAutoFit/>
          </a:bodyPr>
          <a:p>
            <a:r>
              <a:rPr lang="en-US" altLang="zh-CN" sz="2800">
                <a:solidFill>
                  <a:srgbClr val="0000FF"/>
                </a:solidFill>
                <a:latin typeface="Arial" panose="020B0604020202020204" pitchFamily="34" charset="0"/>
                <a:cs typeface="Arial" panose="020B0604020202020204" pitchFamily="34" charset="0"/>
              </a:rPr>
              <a:t>first      of      all</a:t>
            </a:r>
            <a:endParaRPr lang="en-US" altLang="zh-CN" sz="2800">
              <a:solidFill>
                <a:srgbClr val="0000FF"/>
              </a:solidFill>
              <a:latin typeface="Arial" panose="020B0604020202020204" pitchFamily="34" charset="0"/>
              <a:cs typeface="Arial" panose="020B0604020202020204" pitchFamily="34" charset="0"/>
            </a:endParaRPr>
          </a:p>
        </p:txBody>
      </p:sp>
      <p:sp>
        <p:nvSpPr>
          <p:cNvPr id="8" name="文本框 7"/>
          <p:cNvSpPr txBox="1"/>
          <p:nvPr/>
        </p:nvSpPr>
        <p:spPr>
          <a:xfrm>
            <a:off x="8957945" y="272415"/>
            <a:ext cx="1421130" cy="521970"/>
          </a:xfrm>
          <a:prstGeom prst="rect">
            <a:avLst/>
          </a:prstGeom>
          <a:noFill/>
        </p:spPr>
        <p:txBody>
          <a:bodyPr wrap="square" rtlCol="0">
            <a:spAutoFit/>
          </a:bodyPr>
          <a:p>
            <a:r>
              <a:rPr lang="en-US" altLang="zh-CN" sz="2800">
                <a:solidFill>
                  <a:srgbClr val="0000FF"/>
                </a:solidFill>
                <a:latin typeface="Arial" panose="020B0604020202020204" pitchFamily="34" charset="0"/>
                <a:cs typeface="Arial" panose="020B0604020202020204" pitchFamily="34" charset="0"/>
              </a:rPr>
              <a:t>escribe</a:t>
            </a:r>
            <a:endParaRPr lang="en-US" altLang="zh-CN" sz="2800">
              <a:solidFill>
                <a:srgbClr val="0000FF"/>
              </a:solidFill>
              <a:latin typeface="Arial" panose="020B0604020202020204" pitchFamily="34" charset="0"/>
              <a:cs typeface="Arial" panose="020B0604020202020204" pitchFamily="34" charset="0"/>
            </a:endParaRPr>
          </a:p>
        </p:txBody>
      </p:sp>
      <p:sp>
        <p:nvSpPr>
          <p:cNvPr id="6" name="文本框 5"/>
          <p:cNvSpPr txBox="1"/>
          <p:nvPr/>
        </p:nvSpPr>
        <p:spPr>
          <a:xfrm>
            <a:off x="6958330" y="1134110"/>
            <a:ext cx="114236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ound</a:t>
            </a:r>
            <a:endParaRPr lang="en-US" altLang="zh-CN" sz="2800">
              <a:solidFill>
                <a:srgbClr val="FF0000"/>
              </a:solidFill>
              <a:latin typeface="Arial" panose="020B0604020202020204" pitchFamily="34" charset="0"/>
              <a:cs typeface="Arial" panose="020B0604020202020204" pitchFamily="34" charset="0"/>
            </a:endParaRPr>
          </a:p>
        </p:txBody>
      </p:sp>
      <p:sp>
        <p:nvSpPr>
          <p:cNvPr id="10" name="文本框 9"/>
          <p:cNvSpPr txBox="1"/>
          <p:nvPr/>
        </p:nvSpPr>
        <p:spPr>
          <a:xfrm>
            <a:off x="3630930" y="1564640"/>
            <a:ext cx="130365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blonde</a:t>
            </a:r>
            <a:endParaRPr lang="en-US" altLang="zh-CN" sz="2800">
              <a:solidFill>
                <a:srgbClr val="FF0000"/>
              </a:solidFill>
              <a:latin typeface="Arial" panose="020B0604020202020204" pitchFamily="34" charset="0"/>
              <a:cs typeface="Arial" panose="020B0604020202020204" pitchFamily="34" charset="0"/>
            </a:endParaRPr>
          </a:p>
        </p:txBody>
      </p:sp>
      <p:sp>
        <p:nvSpPr>
          <p:cNvPr id="11" name="文本框 10"/>
          <p:cNvSpPr txBox="1"/>
          <p:nvPr/>
        </p:nvSpPr>
        <p:spPr>
          <a:xfrm>
            <a:off x="7075170" y="1584960"/>
            <a:ext cx="112141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eyes</a:t>
            </a:r>
            <a:endParaRPr lang="en-US" altLang="zh-CN" sz="2800">
              <a:solidFill>
                <a:srgbClr val="FF0000"/>
              </a:solidFill>
              <a:latin typeface="Arial" panose="020B0604020202020204" pitchFamily="34" charset="0"/>
              <a:cs typeface="Arial" panose="020B0604020202020204" pitchFamily="34" charset="0"/>
            </a:endParaRPr>
          </a:p>
        </p:txBody>
      </p:sp>
      <p:sp>
        <p:nvSpPr>
          <p:cNvPr id="12" name="文本框 11"/>
          <p:cNvSpPr txBox="1"/>
          <p:nvPr/>
        </p:nvSpPr>
        <p:spPr>
          <a:xfrm>
            <a:off x="3418840" y="1995805"/>
            <a:ext cx="128206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height</a:t>
            </a:r>
            <a:endParaRPr lang="en-US" altLang="zh-CN" sz="2800">
              <a:solidFill>
                <a:srgbClr val="FF0000"/>
              </a:solidFill>
              <a:latin typeface="Arial" panose="020B0604020202020204" pitchFamily="34" charset="0"/>
              <a:cs typeface="Arial" panose="020B0604020202020204" pitchFamily="34" charset="0"/>
            </a:endParaRPr>
          </a:p>
        </p:txBody>
      </p:sp>
      <p:sp>
        <p:nvSpPr>
          <p:cNvPr id="14" name="文本框 13"/>
          <p:cNvSpPr txBox="1"/>
          <p:nvPr/>
        </p:nvSpPr>
        <p:spPr>
          <a:xfrm>
            <a:off x="153670" y="2511425"/>
            <a:ext cx="12051030" cy="411289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pPr algn="l" fontAlgn="auto">
              <a:lnSpc>
                <a:spcPts val="3560"/>
              </a:lnSpc>
            </a:pPr>
            <a:r>
              <a:rPr lang="en-US" altLang="zh-CN" sz="2400">
                <a:solidFill>
                  <a:schemeClr val="tx1"/>
                </a:solidFill>
                <a:latin typeface="Arial" panose="020B0604020202020204" pitchFamily="34" charset="0"/>
                <a:cs typeface="Arial" panose="020B0604020202020204" pitchFamily="34" charset="0"/>
                <a:sym typeface="+mn-ea"/>
              </a:rPr>
              <a:t>1.</a:t>
            </a:r>
            <a:r>
              <a:rPr lang="zh-CN" altLang="en-US" sz="2400">
                <a:solidFill>
                  <a:schemeClr val="tx1"/>
                </a:solidFill>
                <a:latin typeface="Arial" panose="020B0604020202020204" pitchFamily="34" charset="0"/>
                <a:cs typeface="Arial" panose="020B0604020202020204" pitchFamily="34" charset="0"/>
                <a:sym typeface="+mn-ea"/>
              </a:rPr>
              <a:t>first of all</a:t>
            </a:r>
            <a:r>
              <a:rPr lang="en-US" altLang="zh-CN" sz="2400">
                <a:solidFill>
                  <a:schemeClr val="tx1"/>
                </a:solidFill>
                <a:latin typeface="Arial" panose="020B0604020202020204" pitchFamily="34" charset="0"/>
                <a:cs typeface="Arial" panose="020B0604020202020204" pitchFamily="34" charset="0"/>
                <a:sym typeface="+mn-ea"/>
              </a:rPr>
              <a:t>		</a:t>
            </a:r>
            <a:r>
              <a:rPr lang="zh-CN" altLang="en-US" sz="2400">
                <a:solidFill>
                  <a:schemeClr val="tx1"/>
                </a:solidFill>
                <a:latin typeface="黑体" panose="02010609060101010101" charset="-122"/>
                <a:ea typeface="黑体" panose="02010609060101010101" charset="-122"/>
                <a:cs typeface="Arial" panose="020B0604020202020204" pitchFamily="34" charset="0"/>
                <a:sym typeface="+mn-ea"/>
              </a:rPr>
              <a:t>首先</a:t>
            </a:r>
            <a:endParaRPr lang="zh-CN" altLang="en-US" sz="2400">
              <a:solidFill>
                <a:schemeClr val="tx1"/>
              </a:solidFill>
              <a:latin typeface="黑体" panose="02010609060101010101" charset="-122"/>
              <a:ea typeface="黑体" panose="02010609060101010101" charset="-122"/>
              <a:cs typeface="Arial" panose="020B0604020202020204" pitchFamily="34" charset="0"/>
              <a:sym typeface="+mn-ea"/>
            </a:endParaRPr>
          </a:p>
          <a:p>
            <a:pPr algn="l" fontAlgn="auto">
              <a:lnSpc>
                <a:spcPts val="3560"/>
              </a:lnSpc>
            </a:pPr>
            <a:r>
              <a:rPr lang="en-US" altLang="zh-CN" sz="2400">
                <a:solidFill>
                  <a:schemeClr val="tx1"/>
                </a:solidFill>
                <a:latin typeface="Arial" panose="020B0604020202020204" pitchFamily="34" charset="0"/>
                <a:ea typeface="黑体" panose="02010609060101010101" charset="-122"/>
                <a:cs typeface="Arial" panose="020B0604020202020204" pitchFamily="34" charset="0"/>
                <a:sym typeface="+mn-ea"/>
              </a:rPr>
              <a:t>   second</a:t>
            </a:r>
            <a:r>
              <a:rPr lang="zh-CN" altLang="en-US" sz="2400">
                <a:solidFill>
                  <a:schemeClr val="tx1"/>
                </a:solidFill>
                <a:latin typeface="Arial" panose="020B0604020202020204" pitchFamily="34" charset="0"/>
                <a:ea typeface="黑体" panose="02010609060101010101" charset="-122"/>
                <a:cs typeface="Arial" panose="020B0604020202020204" pitchFamily="34" charset="0"/>
                <a:sym typeface="+mn-ea"/>
              </a:rPr>
              <a:t>（</a:t>
            </a:r>
            <a:r>
              <a:rPr lang="en-US" altLang="zh-CN" sz="2400">
                <a:solidFill>
                  <a:schemeClr val="tx1"/>
                </a:solidFill>
                <a:latin typeface="Arial" panose="020B0604020202020204" pitchFamily="34" charset="0"/>
                <a:ea typeface="黑体" panose="02010609060101010101" charset="-122"/>
                <a:cs typeface="Arial" panose="020B0604020202020204" pitchFamily="34" charset="0"/>
                <a:sym typeface="+mn-ea"/>
              </a:rPr>
              <a:t>secondly</a:t>
            </a:r>
            <a:r>
              <a:rPr lang="zh-CN" altLang="en-US" sz="2400">
                <a:solidFill>
                  <a:schemeClr val="tx1"/>
                </a:solidFill>
                <a:latin typeface="Arial" panose="020B0604020202020204" pitchFamily="34" charset="0"/>
                <a:ea typeface="黑体" panose="02010609060101010101" charset="-122"/>
                <a:cs typeface="Arial" panose="020B0604020202020204" pitchFamily="34" charset="0"/>
                <a:sym typeface="+mn-ea"/>
              </a:rPr>
              <a:t>），</a:t>
            </a:r>
            <a:r>
              <a:rPr lang="en-US" altLang="zh-CN" sz="2400">
                <a:solidFill>
                  <a:schemeClr val="tx1"/>
                </a:solidFill>
                <a:latin typeface="Arial" panose="020B0604020202020204" pitchFamily="34" charset="0"/>
                <a:ea typeface="黑体" panose="02010609060101010101" charset="-122"/>
                <a:cs typeface="Arial" panose="020B0604020202020204" pitchFamily="34" charset="0"/>
                <a:sym typeface="+mn-ea"/>
              </a:rPr>
              <a:t>besides, What’s more</a:t>
            </a:r>
            <a:endParaRPr lang="zh-CN" altLang="en-US" sz="2400">
              <a:solidFill>
                <a:schemeClr val="tx1"/>
              </a:solidFill>
              <a:latin typeface="Arial" panose="020B0604020202020204" pitchFamily="34" charset="0"/>
              <a:cs typeface="Arial" panose="020B0604020202020204" pitchFamily="34" charset="0"/>
              <a:sym typeface="+mn-ea"/>
            </a:endParaRPr>
          </a:p>
          <a:p>
            <a:pPr algn="l" fontAlgn="auto">
              <a:lnSpc>
                <a:spcPts val="3560"/>
              </a:lnSpc>
            </a:pPr>
            <a:r>
              <a:rPr lang="en-US" altLang="zh-CN" sz="2400">
                <a:solidFill>
                  <a:schemeClr val="tx1"/>
                </a:solidFill>
                <a:latin typeface="Arial" panose="020B0604020202020204" pitchFamily="34" charset="0"/>
                <a:cs typeface="Arial" panose="020B0604020202020204" pitchFamily="34" charset="0"/>
                <a:sym typeface="+mn-ea"/>
              </a:rPr>
              <a:t>2.</a:t>
            </a:r>
            <a:r>
              <a:rPr lang="zh-CN" altLang="en-US" sz="2400">
                <a:solidFill>
                  <a:schemeClr val="tx1"/>
                </a:solidFill>
                <a:latin typeface="Arial" panose="020B0604020202020204" pitchFamily="34" charset="0"/>
                <a:cs typeface="Arial" panose="020B0604020202020204" pitchFamily="34" charset="0"/>
                <a:sym typeface="+mn-ea"/>
              </a:rPr>
              <a:t>describe </a:t>
            </a:r>
            <a:r>
              <a:rPr lang="en-US" altLang="zh-CN" sz="2400">
                <a:solidFill>
                  <a:schemeClr val="tx1"/>
                </a:solidFill>
                <a:latin typeface="Arial" panose="020B0604020202020204" pitchFamily="34" charset="0"/>
                <a:cs typeface="Arial" panose="020B0604020202020204" pitchFamily="34" charset="0"/>
                <a:sym typeface="+mn-ea"/>
              </a:rPr>
              <a:t>		</a:t>
            </a:r>
            <a:r>
              <a:rPr lang="zh-CN" altLang="en-US" sz="2400">
                <a:solidFill>
                  <a:schemeClr val="tx1"/>
                </a:solidFill>
                <a:latin typeface="Arial" panose="020B0604020202020204" pitchFamily="34" charset="0"/>
                <a:cs typeface="Arial" panose="020B0604020202020204" pitchFamily="34" charset="0"/>
                <a:sym typeface="+mn-ea"/>
              </a:rPr>
              <a:t>v.</a:t>
            </a:r>
            <a:r>
              <a:rPr lang="zh-CN" altLang="en-US" sz="2400">
                <a:solidFill>
                  <a:schemeClr val="tx1"/>
                </a:solidFill>
                <a:latin typeface="黑体" panose="02010609060101010101" charset="-122"/>
                <a:ea typeface="黑体" panose="02010609060101010101" charset="-122"/>
                <a:cs typeface="Arial" panose="020B0604020202020204" pitchFamily="34" charset="0"/>
                <a:sym typeface="+mn-ea"/>
              </a:rPr>
              <a:t>描述</a:t>
            </a:r>
            <a:endParaRPr lang="zh-CN" altLang="en-US" sz="2400">
              <a:solidFill>
                <a:schemeClr val="tx1"/>
              </a:solidFill>
              <a:latin typeface="黑体" panose="02010609060101010101" charset="-122"/>
              <a:ea typeface="黑体" panose="02010609060101010101" charset="-122"/>
              <a:cs typeface="Arial" panose="020B0604020202020204" pitchFamily="34" charset="0"/>
              <a:sym typeface="+mn-ea"/>
            </a:endParaRPr>
          </a:p>
          <a:p>
            <a:pPr algn="l" fontAlgn="auto">
              <a:lnSpc>
                <a:spcPts val="3560"/>
              </a:lnSpc>
            </a:pPr>
            <a:r>
              <a:rPr lang="en-US" altLang="zh-CN" sz="2400">
                <a:solidFill>
                  <a:schemeClr val="tx1"/>
                </a:solidFill>
                <a:latin typeface="Arial" panose="020B0604020202020204" pitchFamily="34" charset="0"/>
                <a:cs typeface="Arial" panose="020B0604020202020204" pitchFamily="34" charset="0"/>
                <a:sym typeface="+mn-ea"/>
              </a:rPr>
              <a:t>   Can you </a:t>
            </a:r>
            <a:r>
              <a:rPr lang="en-US" altLang="zh-CN" sz="2400">
                <a:solidFill>
                  <a:srgbClr val="FF0000"/>
                </a:solidFill>
                <a:latin typeface="Arial" panose="020B0604020202020204" pitchFamily="34" charset="0"/>
                <a:cs typeface="Arial" panose="020B0604020202020204" pitchFamily="34" charset="0"/>
                <a:sym typeface="+mn-ea"/>
              </a:rPr>
              <a:t>describe</a:t>
            </a:r>
            <a:r>
              <a:rPr lang="en-US" altLang="zh-CN" sz="2400">
                <a:solidFill>
                  <a:schemeClr val="tx1"/>
                </a:solidFill>
                <a:latin typeface="Arial" panose="020B0604020202020204" pitchFamily="34" charset="0"/>
                <a:cs typeface="Arial" panose="020B0604020202020204" pitchFamily="34" charset="0"/>
                <a:sym typeface="+mn-ea"/>
              </a:rPr>
              <a:t> the robber </a:t>
            </a:r>
            <a:r>
              <a:rPr lang="en-US" altLang="zh-CN" sz="2400">
                <a:solidFill>
                  <a:srgbClr val="FF0000"/>
                </a:solidFill>
                <a:latin typeface="Arial" panose="020B0604020202020204" pitchFamily="34" charset="0"/>
                <a:cs typeface="Arial" panose="020B0604020202020204" pitchFamily="34" charset="0"/>
                <a:sym typeface="+mn-ea"/>
              </a:rPr>
              <a:t>to</a:t>
            </a:r>
            <a:r>
              <a:rPr lang="en-US" altLang="zh-CN" sz="2400">
                <a:solidFill>
                  <a:schemeClr val="tx1"/>
                </a:solidFill>
                <a:latin typeface="Arial" panose="020B0604020202020204" pitchFamily="34" charset="0"/>
                <a:cs typeface="Arial" panose="020B0604020202020204" pitchFamily="34" charset="0"/>
                <a:sym typeface="+mn-ea"/>
              </a:rPr>
              <a:t> me?</a:t>
            </a:r>
            <a:endParaRPr lang="en-US" altLang="zh-CN" sz="2400">
              <a:solidFill>
                <a:schemeClr val="tx1"/>
              </a:solidFill>
              <a:latin typeface="Arial" panose="020B0604020202020204" pitchFamily="34" charset="0"/>
              <a:cs typeface="Arial" panose="020B0604020202020204" pitchFamily="34" charset="0"/>
              <a:sym typeface="+mn-ea"/>
            </a:endParaRPr>
          </a:p>
          <a:p>
            <a:pPr algn="l" fontAlgn="base">
              <a:lnSpc>
                <a:spcPct val="100000"/>
              </a:lnSpc>
            </a:pPr>
            <a:r>
              <a:rPr lang="en-US" altLang="zh-CN" sz="2400" dirty="0">
                <a:solidFill>
                  <a:srgbClr val="000000"/>
                </a:solidFill>
                <a:latin typeface="Arial" panose="020B0604020202020204" pitchFamily="34" charset="0"/>
                <a:ea typeface="黑体" panose="02010609060101010101" charset="-122"/>
                <a:sym typeface="+mn-ea"/>
              </a:rPr>
              <a:t>   They </a:t>
            </a:r>
            <a:r>
              <a:rPr lang="en-US" altLang="zh-CN" sz="2400" dirty="0">
                <a:solidFill>
                  <a:srgbClr val="FF0000"/>
                </a:solidFill>
                <a:latin typeface="Arial" panose="020B0604020202020204" pitchFamily="34" charset="0"/>
                <a:ea typeface="黑体" panose="02010609060101010101" charset="-122"/>
                <a:sym typeface="+mn-ea"/>
              </a:rPr>
              <a:t>describe</a:t>
            </a:r>
            <a:r>
              <a:rPr lang="en-US" altLang="zh-CN" sz="2400" dirty="0">
                <a:solidFill>
                  <a:srgbClr val="000000"/>
                </a:solidFill>
                <a:latin typeface="Arial" panose="020B0604020202020204" pitchFamily="34" charset="0"/>
                <a:ea typeface="黑体" panose="02010609060101010101" charset="-122"/>
                <a:sym typeface="+mn-ea"/>
              </a:rPr>
              <a:t> teacher</a:t>
            </a:r>
            <a:r>
              <a:rPr lang="en-US" altLang="zh-CN" sz="2400" dirty="0">
                <a:solidFill>
                  <a:srgbClr val="FF0000"/>
                </a:solidFill>
                <a:latin typeface="Arial" panose="020B0604020202020204" pitchFamily="34" charset="0"/>
                <a:ea typeface="黑体" panose="02010609060101010101" charset="-122"/>
                <a:sym typeface="+mn-ea"/>
              </a:rPr>
              <a:t> as</a:t>
            </a:r>
            <a:r>
              <a:rPr lang="en-US" altLang="zh-CN" sz="2400" dirty="0">
                <a:solidFill>
                  <a:srgbClr val="000000"/>
                </a:solidFill>
                <a:latin typeface="Arial" panose="020B0604020202020204" pitchFamily="34" charset="0"/>
                <a:ea typeface="黑体" panose="02010609060101010101" charset="-122"/>
                <a:sym typeface="+mn-ea"/>
              </a:rPr>
              <a:t> a </a:t>
            </a:r>
            <a:r>
              <a:rPr lang="en-US" altLang="zh-CN" sz="2400" dirty="0" smtClean="0">
                <a:solidFill>
                  <a:srgbClr val="000000"/>
                </a:solidFill>
                <a:latin typeface="Arial" panose="020B0604020202020204" pitchFamily="34" charset="0"/>
                <a:ea typeface="黑体" panose="02010609060101010101" charset="-122"/>
                <a:sym typeface="+mn-ea"/>
              </a:rPr>
              <a:t>gardener(</a:t>
            </a:r>
            <a:r>
              <a:rPr lang="zh-CN" altLang="en-US" sz="2400" dirty="0" smtClean="0">
                <a:solidFill>
                  <a:srgbClr val="000000"/>
                </a:solidFill>
                <a:latin typeface="Arial" panose="020B0604020202020204" pitchFamily="34" charset="0"/>
                <a:ea typeface="黑体" panose="02010609060101010101" charset="-122"/>
                <a:sym typeface="+mn-ea"/>
              </a:rPr>
              <a:t>园丁</a:t>
            </a:r>
            <a:r>
              <a:rPr lang="en-US" altLang="zh-CN" sz="2400" dirty="0" smtClean="0">
                <a:solidFill>
                  <a:srgbClr val="000000"/>
                </a:solidFill>
                <a:latin typeface="Arial" panose="020B0604020202020204" pitchFamily="34" charset="0"/>
                <a:ea typeface="黑体" panose="02010609060101010101" charset="-122"/>
                <a:sym typeface="+mn-ea"/>
              </a:rPr>
              <a:t>).</a:t>
            </a:r>
            <a:endParaRPr lang="en-US" altLang="zh-CN" sz="2400">
              <a:solidFill>
                <a:schemeClr val="tx1"/>
              </a:solidFill>
              <a:latin typeface="Arial" panose="020B0604020202020204" pitchFamily="34" charset="0"/>
              <a:cs typeface="Arial" panose="020B0604020202020204" pitchFamily="34" charset="0"/>
              <a:sym typeface="+mn-ea"/>
            </a:endParaRPr>
          </a:p>
          <a:p>
            <a:pPr algn="l" fontAlgn="auto">
              <a:lnSpc>
                <a:spcPts val="3560"/>
              </a:lnSpc>
            </a:pPr>
            <a:r>
              <a:rPr lang="en-US" altLang="zh-CN" sz="2400">
                <a:latin typeface="Arial" panose="020B0604020202020204" pitchFamily="34" charset="0"/>
                <a:cs typeface="Arial" panose="020B0604020202020204" pitchFamily="34" charset="0"/>
                <a:sym typeface="+mn-ea"/>
              </a:rPr>
              <a:t>   </a:t>
            </a:r>
            <a:r>
              <a:rPr lang="zh-CN" altLang="en-US" sz="2400">
                <a:latin typeface="Arial" panose="020B0604020202020204" pitchFamily="34" charset="0"/>
                <a:cs typeface="Arial" panose="020B0604020202020204" pitchFamily="34" charset="0"/>
                <a:sym typeface="+mn-ea"/>
              </a:rPr>
              <a:t>describe sth. to sb.</a:t>
            </a:r>
            <a:r>
              <a:rPr lang="en-US" altLang="zh-CN" sz="2400">
                <a:latin typeface="Arial" panose="020B0604020202020204" pitchFamily="34" charset="0"/>
                <a:cs typeface="Arial" panose="020B0604020202020204" pitchFamily="34" charset="0"/>
                <a:sym typeface="+mn-ea"/>
              </a:rPr>
              <a:t>  </a:t>
            </a:r>
            <a:r>
              <a:rPr lang="zh-CN" altLang="en-US" sz="2400">
                <a:latin typeface="黑体" panose="02010609060101010101" charset="-122"/>
                <a:ea typeface="黑体" panose="02010609060101010101" charset="-122"/>
                <a:cs typeface="Arial" panose="020B0604020202020204" pitchFamily="34" charset="0"/>
                <a:sym typeface="+mn-ea"/>
              </a:rPr>
              <a:t>把</a:t>
            </a:r>
            <a:r>
              <a:rPr lang="en-US" altLang="zh-CN" sz="2400">
                <a:latin typeface="Arial" panose="020B0604020202020204" pitchFamily="34" charset="0"/>
                <a:cs typeface="Arial" panose="020B0604020202020204" pitchFamily="34" charset="0"/>
                <a:sym typeface="+mn-ea"/>
              </a:rPr>
              <a:t>......</a:t>
            </a:r>
            <a:r>
              <a:rPr lang="zh-CN" altLang="en-US" sz="2400">
                <a:latin typeface="黑体" panose="02010609060101010101" charset="-122"/>
                <a:ea typeface="黑体" panose="02010609060101010101" charset="-122"/>
                <a:cs typeface="Arial" panose="020B0604020202020204" pitchFamily="34" charset="0"/>
                <a:sym typeface="+mn-ea"/>
              </a:rPr>
              <a:t>描述给某人</a:t>
            </a:r>
            <a:endParaRPr lang="zh-CN" altLang="en-US" sz="2400">
              <a:latin typeface="黑体" panose="02010609060101010101" charset="-122"/>
              <a:ea typeface="黑体" panose="02010609060101010101" charset="-122"/>
              <a:cs typeface="Arial" panose="020B0604020202020204" pitchFamily="34" charset="0"/>
              <a:sym typeface="+mn-ea"/>
            </a:endParaRPr>
          </a:p>
          <a:p>
            <a:pPr algn="l" fontAlgn="auto">
              <a:lnSpc>
                <a:spcPts val="3560"/>
              </a:lnSpc>
            </a:pPr>
            <a:r>
              <a:rPr lang="en-US" altLang="zh-CN" sz="2400">
                <a:latin typeface="Arial" panose="020B0604020202020204" pitchFamily="34" charset="0"/>
                <a:cs typeface="Arial" panose="020B0604020202020204" pitchFamily="34" charset="0"/>
                <a:sym typeface="+mn-ea"/>
              </a:rPr>
              <a:t>   describe sb. as...  </a:t>
            </a:r>
            <a:r>
              <a:rPr lang="zh-CN" altLang="en-US" sz="2400">
                <a:latin typeface="黑体" panose="02010609060101010101" charset="-122"/>
                <a:ea typeface="黑体" panose="02010609060101010101" charset="-122"/>
                <a:cs typeface="Arial" panose="020B0604020202020204" pitchFamily="34" charset="0"/>
                <a:sym typeface="+mn-ea"/>
              </a:rPr>
              <a:t>把某人描述为</a:t>
            </a:r>
            <a:r>
              <a:rPr lang="en-US" altLang="zh-CN" sz="2400">
                <a:latin typeface="Arial" panose="020B0604020202020204" pitchFamily="34" charset="0"/>
                <a:cs typeface="Arial" panose="020B0604020202020204" pitchFamily="34" charset="0"/>
                <a:sym typeface="+mn-ea"/>
              </a:rPr>
              <a:t>......</a:t>
            </a:r>
            <a:endParaRPr lang="zh-CN" altLang="en-US" sz="2400">
              <a:latin typeface="Arial" panose="020B0604020202020204" pitchFamily="34" charset="0"/>
              <a:cs typeface="Arial" panose="020B0604020202020204" pitchFamily="34" charset="0"/>
              <a:sym typeface="+mn-ea"/>
            </a:endParaRPr>
          </a:p>
          <a:p>
            <a:pPr algn="l" fontAlgn="auto">
              <a:lnSpc>
                <a:spcPts val="3560"/>
              </a:lnSpc>
            </a:pPr>
            <a:r>
              <a:rPr lang="en-US" altLang="zh-CN" sz="2400">
                <a:latin typeface="Arial" panose="020B0604020202020204" pitchFamily="34" charset="0"/>
                <a:cs typeface="Arial" panose="020B0604020202020204" pitchFamily="34" charset="0"/>
                <a:sym typeface="+mn-ea"/>
              </a:rPr>
              <a:t>   </a:t>
            </a:r>
            <a:r>
              <a:rPr lang="zh-CN" altLang="en-US" sz="2400">
                <a:latin typeface="Arial" panose="020B0604020202020204" pitchFamily="34" charset="0"/>
                <a:cs typeface="Arial" panose="020B0604020202020204" pitchFamily="34" charset="0"/>
                <a:sym typeface="+mn-ea"/>
              </a:rPr>
              <a:t>description n.</a:t>
            </a:r>
            <a:r>
              <a:rPr lang="zh-CN" altLang="en-US" sz="2400">
                <a:latin typeface="黑体" panose="02010609060101010101" charset="-122"/>
                <a:ea typeface="黑体" panose="02010609060101010101" charset="-122"/>
                <a:cs typeface="Arial" panose="020B0604020202020204" pitchFamily="34" charset="0"/>
                <a:sym typeface="+mn-ea"/>
              </a:rPr>
              <a:t>描述</a:t>
            </a:r>
            <a:endParaRPr lang="zh-CN" altLang="en-US" sz="2400">
              <a:latin typeface="Arial" panose="020B0604020202020204" pitchFamily="34" charset="0"/>
              <a:cs typeface="Arial" panose="020B0604020202020204" pitchFamily="34" charset="0"/>
              <a:sym typeface="+mn-ea"/>
            </a:endParaRPr>
          </a:p>
          <a:p>
            <a:pPr algn="l" fontAlgn="auto">
              <a:lnSpc>
                <a:spcPts val="3560"/>
              </a:lnSpc>
            </a:pPr>
            <a:r>
              <a:rPr lang="en-US" altLang="zh-CN" sz="2400">
                <a:latin typeface="Arial" panose="020B0604020202020204" pitchFamily="34" charset="0"/>
                <a:cs typeface="Arial" panose="020B0604020202020204" pitchFamily="34" charset="0"/>
                <a:sym typeface="+mn-ea"/>
              </a:rPr>
              <a:t>   </a:t>
            </a:r>
            <a:r>
              <a:rPr lang="zh-CN" altLang="en-US" sz="2400">
                <a:latin typeface="Arial" panose="020B0604020202020204" pitchFamily="34" charset="0"/>
                <a:cs typeface="Arial" panose="020B0604020202020204" pitchFamily="34" charset="0"/>
                <a:sym typeface="+mn-ea"/>
              </a:rPr>
              <a:t>a description of sb./sth.</a:t>
            </a:r>
            <a:r>
              <a:rPr lang="zh-CN" altLang="en-US" sz="2400">
                <a:latin typeface="黑体" panose="02010609060101010101" charset="-122"/>
                <a:ea typeface="黑体" panose="02010609060101010101" charset="-122"/>
                <a:cs typeface="Arial" panose="020B0604020202020204" pitchFamily="34" charset="0"/>
                <a:sym typeface="+mn-ea"/>
              </a:rPr>
              <a:t>对于某物或某人的描述</a:t>
            </a:r>
            <a:endParaRPr lang="zh-CN" altLang="en-US" sz="2400">
              <a:solidFill>
                <a:schemeClr val="tx1"/>
              </a:solidFill>
              <a:latin typeface="黑体" panose="02010609060101010101" charset="-122"/>
              <a:ea typeface="黑体" panose="02010609060101010101" charset="-122"/>
              <a:cs typeface="Arial" panose="020B0604020202020204" pitchFamily="34" charset="0"/>
              <a:sym typeface="+mn-ea"/>
            </a:endParaRPr>
          </a:p>
        </p:txBody>
      </p:sp>
      <p:sp>
        <p:nvSpPr>
          <p:cNvPr id="15" name="文本框 14"/>
          <p:cNvSpPr txBox="1"/>
          <p:nvPr/>
        </p:nvSpPr>
        <p:spPr>
          <a:xfrm>
            <a:off x="7137400" y="3763010"/>
            <a:ext cx="5067300" cy="2861310"/>
          </a:xfrm>
          <a:prstGeom prst="rect">
            <a:avLst/>
          </a:prstGeom>
          <a:solidFill>
            <a:schemeClr val="bg1"/>
          </a:solidFill>
          <a:ln>
            <a:solidFill>
              <a:srgbClr val="00B0F0"/>
            </a:solidFill>
          </a:ln>
        </p:spPr>
        <p:txBody>
          <a:bodyPr wrap="square" rtlCol="0" anchor="t">
            <a:spAutoFit/>
          </a:bodyPr>
          <a:p>
            <a:pPr fontAlgn="auto">
              <a:lnSpc>
                <a:spcPct val="150000"/>
              </a:lnSpc>
            </a:pPr>
            <a:r>
              <a:rPr lang="zh-CN" altLang="en-US" sz="2400">
                <a:solidFill>
                  <a:srgbClr val="0000FF"/>
                </a:solidFill>
                <a:latin typeface="Arial" panose="020B0604020202020204" pitchFamily="34" charset="0"/>
                <a:cs typeface="Arial" panose="020B0604020202020204" pitchFamily="34" charset="0"/>
              </a:rPr>
              <a:t>1</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Peter ____ his new phone to us.</a:t>
            </a:r>
            <a:endParaRPr lang="zh-CN" altLang="en-US" sz="2400">
              <a:solidFill>
                <a:srgbClr val="0000FF"/>
              </a:solidFill>
              <a:latin typeface="Arial" panose="020B0604020202020204" pitchFamily="34" charset="0"/>
              <a:cs typeface="Arial" panose="020B0604020202020204" pitchFamily="34" charset="0"/>
            </a:endParaRPr>
          </a:p>
          <a:p>
            <a:pPr fontAlgn="auto">
              <a:lnSpc>
                <a:spcPct val="150000"/>
              </a:lnSpc>
            </a:pP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A.description </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B. describes</a:t>
            </a:r>
            <a:endParaRPr lang="zh-CN" altLang="en-US" sz="2400">
              <a:solidFill>
                <a:srgbClr val="0000FF"/>
              </a:solidFill>
              <a:latin typeface="Arial" panose="020B0604020202020204" pitchFamily="34" charset="0"/>
              <a:cs typeface="Arial" panose="020B0604020202020204" pitchFamily="34" charset="0"/>
            </a:endParaRPr>
          </a:p>
          <a:p>
            <a:pPr fontAlgn="auto">
              <a:lnSpc>
                <a:spcPct val="150000"/>
              </a:lnSpc>
            </a:pPr>
            <a:r>
              <a:rPr lang="zh-CN" altLang="en-US" sz="2400">
                <a:solidFill>
                  <a:srgbClr val="0000FF"/>
                </a:solidFill>
                <a:latin typeface="Arial" panose="020B0604020202020204" pitchFamily="34" charset="0"/>
                <a:cs typeface="Arial" panose="020B0604020202020204" pitchFamily="34" charset="0"/>
              </a:rPr>
              <a:t>2</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Please give us a detailed</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__</a:t>
            </a:r>
            <a:r>
              <a:rPr lang="en-US" altLang="zh-CN" sz="2400">
                <a:solidFill>
                  <a:srgbClr val="0000FF"/>
                </a:solidFill>
                <a:latin typeface="Arial" panose="020B0604020202020204" pitchFamily="34" charset="0"/>
                <a:cs typeface="Arial" panose="020B0604020202020204" pitchFamily="34" charset="0"/>
              </a:rPr>
              <a:t>___ </a:t>
            </a:r>
            <a:endParaRPr lang="en-US" altLang="zh-CN" sz="2400">
              <a:solidFill>
                <a:srgbClr val="0000FF"/>
              </a:solidFill>
              <a:latin typeface="Arial" panose="020B0604020202020204" pitchFamily="34" charset="0"/>
              <a:cs typeface="Arial" panose="020B0604020202020204" pitchFamily="34" charset="0"/>
            </a:endParaRPr>
          </a:p>
          <a:p>
            <a:pPr fontAlgn="auto">
              <a:lnSpc>
                <a:spcPct val="150000"/>
              </a:lnSpc>
            </a:pP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of your robot.</a:t>
            </a:r>
            <a:endParaRPr lang="zh-CN" altLang="en-US" sz="2400">
              <a:solidFill>
                <a:srgbClr val="0000FF"/>
              </a:solidFill>
              <a:latin typeface="Arial" panose="020B0604020202020204" pitchFamily="34" charset="0"/>
              <a:cs typeface="Arial" panose="020B0604020202020204" pitchFamily="34" charset="0"/>
            </a:endParaRPr>
          </a:p>
          <a:p>
            <a:pPr fontAlgn="auto">
              <a:lnSpc>
                <a:spcPct val="150000"/>
              </a:lnSpc>
            </a:pP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A. describe</a:t>
            </a:r>
            <a:r>
              <a:rPr lang="en-US" altLang="zh-CN" sz="2400">
                <a:solidFill>
                  <a:srgbClr val="0000FF"/>
                </a:solidFill>
                <a:latin typeface="Arial" panose="020B0604020202020204" pitchFamily="34" charset="0"/>
                <a:cs typeface="Arial" panose="020B0604020202020204" pitchFamily="34" charset="0"/>
              </a:rPr>
              <a:t>          </a:t>
            </a:r>
            <a:r>
              <a:rPr lang="zh-CN" altLang="en-US" sz="2400">
                <a:solidFill>
                  <a:srgbClr val="0000FF"/>
                </a:solidFill>
                <a:latin typeface="Arial" panose="020B0604020202020204" pitchFamily="34" charset="0"/>
                <a:cs typeface="Arial" panose="020B0604020202020204" pitchFamily="34" charset="0"/>
              </a:rPr>
              <a:t>B. description</a:t>
            </a:r>
            <a:endParaRPr lang="zh-CN" altLang="en-US" sz="2400">
              <a:solidFill>
                <a:srgbClr val="0000FF"/>
              </a:solidFill>
              <a:latin typeface="Arial" panose="020B0604020202020204" pitchFamily="34" charset="0"/>
              <a:cs typeface="Arial" panose="020B0604020202020204" pitchFamily="34" charset="0"/>
            </a:endParaRPr>
          </a:p>
        </p:txBody>
      </p:sp>
      <p:sp>
        <p:nvSpPr>
          <p:cNvPr id="18" name="圆角矩形 17"/>
          <p:cNvSpPr/>
          <p:nvPr/>
        </p:nvSpPr>
        <p:spPr>
          <a:xfrm>
            <a:off x="6470650" y="4902200"/>
            <a:ext cx="604520" cy="582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latin typeface="Arial" panose="020B0604020202020204" pitchFamily="34" charset="0"/>
                <a:cs typeface="Arial" panose="020B0604020202020204" pitchFamily="34" charset="0"/>
              </a:rPr>
              <a:t>B</a:t>
            </a:r>
            <a:endParaRPr lang="en-US" altLang="zh-CN" sz="2800" b="1">
              <a:solidFill>
                <a:srgbClr val="FF0000"/>
              </a:solidFill>
              <a:latin typeface="Arial" panose="020B0604020202020204" pitchFamily="34" charset="0"/>
              <a:cs typeface="Arial" panose="020B0604020202020204" pitchFamily="34" charset="0"/>
            </a:endParaRPr>
          </a:p>
        </p:txBody>
      </p:sp>
      <p:sp>
        <p:nvSpPr>
          <p:cNvPr id="17" name="圆角矩形 16"/>
          <p:cNvSpPr/>
          <p:nvPr/>
        </p:nvSpPr>
        <p:spPr>
          <a:xfrm>
            <a:off x="6470650" y="3844925"/>
            <a:ext cx="604520" cy="582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latin typeface="Arial" panose="020B0604020202020204" pitchFamily="34" charset="0"/>
                <a:cs typeface="Arial" panose="020B0604020202020204" pitchFamily="34" charset="0"/>
              </a:rPr>
              <a:t>B</a:t>
            </a:r>
            <a:endParaRPr lang="en-US" altLang="zh-CN" sz="2800" b="1">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1" nodeType="clickEffect">
                                  <p:stCondLst>
                                    <p:cond delay="0"/>
                                  </p:stCondLst>
                                  <p:childTnLst>
                                    <p:set>
                                      <p:cBhvr>
                                        <p:cTn id="30" dur="1" fill="hold">
                                          <p:stCondLst>
                                            <p:cond delay="0"/>
                                          </p:stCondLst>
                                        </p:cTn>
                                        <p:tgtEl>
                                          <p:spTgt spid="14">
                                            <p:txEl>
                                              <p:pRg st="4294967295" end="4294967295"/>
                                            </p:txEl>
                                          </p:spTgt>
                                        </p:tgtEl>
                                        <p:attrNameLst>
                                          <p:attrName>style.visibility</p:attrName>
                                        </p:attrNameLst>
                                      </p:cBhvr>
                                      <p:to>
                                        <p:strVal val="visible"/>
                                      </p:to>
                                    </p:set>
                                    <p:anim calcmode="lin" valueType="num">
                                      <p:cBhvr additive="base">
                                        <p:cTn id="31" dur="500" fill="hold"/>
                                        <p:tgtEl>
                                          <p:spTgt spid="14">
                                            <p:txEl>
                                              <p:p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1"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1"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 calcmode="lin" valueType="num">
                                      <p:cBhvr additive="base">
                                        <p:cTn id="4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1" nodeType="clickEffect">
                                  <p:stCondLst>
                                    <p:cond delay="0"/>
                                  </p:stCondLst>
                                  <p:childTnLst>
                                    <p:set>
                                      <p:cBhvr>
                                        <p:cTn id="48" dur="1" fill="hold">
                                          <p:stCondLst>
                                            <p:cond delay="0"/>
                                          </p:stCondLst>
                                        </p:cTn>
                                        <p:tgtEl>
                                          <p:spTgt spid="14">
                                            <p:txEl>
                                              <p:pRg st="2" end="2"/>
                                            </p:txEl>
                                          </p:spTgt>
                                        </p:tgtEl>
                                        <p:attrNameLst>
                                          <p:attrName>style.visibility</p:attrName>
                                        </p:attrNameLst>
                                      </p:cBhvr>
                                      <p:to>
                                        <p:strVal val="visible"/>
                                      </p:to>
                                    </p:set>
                                    <p:anim calcmode="lin" valueType="num">
                                      <p:cBhvr additive="base">
                                        <p:cTn id="4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1" nodeType="click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 calcmode="lin" valueType="num">
                                      <p:cBhvr additive="base">
                                        <p:cTn id="5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1" nodeType="click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 calcmode="lin" valueType="num">
                                      <p:cBhvr additive="base">
                                        <p:cTn id="6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1" nodeType="clickEffect">
                                  <p:stCondLst>
                                    <p:cond delay="0"/>
                                  </p:stCondLst>
                                  <p:childTnLst>
                                    <p:set>
                                      <p:cBhvr>
                                        <p:cTn id="66" dur="1" fill="hold">
                                          <p:stCondLst>
                                            <p:cond delay="0"/>
                                          </p:stCondLst>
                                        </p:cTn>
                                        <p:tgtEl>
                                          <p:spTgt spid="14">
                                            <p:txEl>
                                              <p:pRg st="5" end="5"/>
                                            </p:txEl>
                                          </p:spTgt>
                                        </p:tgtEl>
                                        <p:attrNameLst>
                                          <p:attrName>style.visibility</p:attrName>
                                        </p:attrNameLst>
                                      </p:cBhvr>
                                      <p:to>
                                        <p:strVal val="visible"/>
                                      </p:to>
                                    </p:set>
                                    <p:anim calcmode="lin" valueType="num">
                                      <p:cBhvr additive="base">
                                        <p:cTn id="67"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1" nodeType="clickEffect">
                                  <p:stCondLst>
                                    <p:cond delay="0"/>
                                  </p:stCondLst>
                                  <p:childTnLst>
                                    <p:set>
                                      <p:cBhvr>
                                        <p:cTn id="72" dur="1" fill="hold">
                                          <p:stCondLst>
                                            <p:cond delay="0"/>
                                          </p:stCondLst>
                                        </p:cTn>
                                        <p:tgtEl>
                                          <p:spTgt spid="14">
                                            <p:txEl>
                                              <p:pRg st="6" end="6"/>
                                            </p:txEl>
                                          </p:spTgt>
                                        </p:tgtEl>
                                        <p:attrNameLst>
                                          <p:attrName>style.visibility</p:attrName>
                                        </p:attrNameLst>
                                      </p:cBhvr>
                                      <p:to>
                                        <p:strVal val="visible"/>
                                      </p:to>
                                    </p:set>
                                    <p:anim calcmode="lin" valueType="num">
                                      <p:cBhvr additive="base">
                                        <p:cTn id="73"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1" nodeType="clickEffect">
                                  <p:stCondLst>
                                    <p:cond delay="0"/>
                                  </p:stCondLst>
                                  <p:childTnLst>
                                    <p:set>
                                      <p:cBhvr>
                                        <p:cTn id="78" dur="1" fill="hold">
                                          <p:stCondLst>
                                            <p:cond delay="0"/>
                                          </p:stCondLst>
                                        </p:cTn>
                                        <p:tgtEl>
                                          <p:spTgt spid="14">
                                            <p:txEl>
                                              <p:pRg st="7" end="7"/>
                                            </p:txEl>
                                          </p:spTgt>
                                        </p:tgtEl>
                                        <p:attrNameLst>
                                          <p:attrName>style.visibility</p:attrName>
                                        </p:attrNameLst>
                                      </p:cBhvr>
                                      <p:to>
                                        <p:strVal val="visible"/>
                                      </p:to>
                                    </p:set>
                                    <p:anim calcmode="lin" valueType="num">
                                      <p:cBhvr additive="base">
                                        <p:cTn id="79" dur="500" fill="hold"/>
                                        <p:tgtEl>
                                          <p:spTgt spid="14">
                                            <p:txEl>
                                              <p:pRg st="7" end="7"/>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1" nodeType="clickEffect">
                                  <p:stCondLst>
                                    <p:cond delay="0"/>
                                  </p:stCondLst>
                                  <p:childTnLst>
                                    <p:set>
                                      <p:cBhvr>
                                        <p:cTn id="84" dur="1" fill="hold">
                                          <p:stCondLst>
                                            <p:cond delay="0"/>
                                          </p:stCondLst>
                                        </p:cTn>
                                        <p:tgtEl>
                                          <p:spTgt spid="14">
                                            <p:txEl>
                                              <p:pRg st="8" end="8"/>
                                            </p:txEl>
                                          </p:spTgt>
                                        </p:tgtEl>
                                        <p:attrNameLst>
                                          <p:attrName>style.visibility</p:attrName>
                                        </p:attrNameLst>
                                      </p:cBhvr>
                                      <p:to>
                                        <p:strVal val="visible"/>
                                      </p:to>
                                    </p:set>
                                    <p:anim calcmode="lin" valueType="num">
                                      <p:cBhvr additive="base">
                                        <p:cTn id="85" dur="500" fill="hold"/>
                                        <p:tgtEl>
                                          <p:spTgt spid="14">
                                            <p:txEl>
                                              <p:pRg st="8" end="8"/>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blinds(horizontal)">
                                      <p:cBhvr>
                                        <p:cTn id="91" dur="500"/>
                                        <p:tgtEl>
                                          <p:spTgt spid="15"/>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barn(outVertical)">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37"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barn(outVertical)">
                                      <p:cBhvr>
                                        <p:cTn id="10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P spid="10" grpId="0"/>
      <p:bldP spid="11" grpId="0"/>
      <p:bldP spid="12" grpId="0"/>
      <p:bldP spid="14" grpId="1" bldLvl="0" uiExpand="1" build="allAtOnce"/>
      <p:bldP spid="15" grpId="0" bldLvl="0" animBg="1"/>
      <p:bldP spid="17" grpId="0" bldLvl="0" animBg="1"/>
      <p:bldP spid="18" grpId="0" bldLvl="0" animBg="1"/>
    </p:bldLst>
  </p:timing>
</p:sld>
</file>

<file path=ppt/tags/tag1.xml><?xml version="1.0" encoding="utf-8"?>
<p:tagLst xmlns:p="http://schemas.openxmlformats.org/presentationml/2006/main">
  <p:tag name="KSO_WM_UNIT_TYPE" val="i"/>
  <p:tag name="KSO_WM_UNIT_SUBTYPE" val="q"/>
</p:tagLst>
</file>

<file path=ppt/tags/tag10.xml><?xml version="1.0" encoding="utf-8"?>
<p:tagLst xmlns:p="http://schemas.openxmlformats.org/presentationml/2006/main">
  <p:tag name="KSO_WM_SLIDE_BACKGROUND_TYPE" val="general"/>
</p:tagLst>
</file>

<file path=ppt/tags/tag11.xml><?xml version="1.0" encoding="utf-8"?>
<p:tagLst xmlns:p="http://schemas.openxmlformats.org/presentationml/2006/main">
  <p:tag name="KSO_WM_SLIDE_BACKGROUND_TYPE" val="general"/>
</p:tagLst>
</file>

<file path=ppt/tags/tag12.xml><?xml version="1.0" encoding="utf-8"?>
<p:tagLst xmlns:p="http://schemas.openxmlformats.org/presentationml/2006/main">
  <p:tag name="KSO_WM_SLIDE_BACKGROUND_TYPE" val="general"/>
</p:tagLst>
</file>

<file path=ppt/tags/tag13.xml><?xml version="1.0" encoding="utf-8"?>
<p:tagLst xmlns:p="http://schemas.openxmlformats.org/presentationml/2006/main">
  <p:tag name="KSO_WM_SLIDE_BACKGROUND_TYPE" val="general"/>
</p:tagLst>
</file>

<file path=ppt/tags/tag14.xml><?xml version="1.0" encoding="utf-8"?>
<p:tagLst xmlns:p="http://schemas.openxmlformats.org/presentationml/2006/main">
  <p:tag name="KSO_WM_SLIDE_BACKGROUND_TYPE" val="general"/>
</p:tagLst>
</file>

<file path=ppt/tags/tag15.xml><?xml version="1.0" encoding="utf-8"?>
<p:tagLst xmlns:p="http://schemas.openxmlformats.org/presentationml/2006/main">
  <p:tag name="KSO_WM_SLIDE_BACKGROUND_TYPE" val="general"/>
</p:tagLst>
</file>

<file path=ppt/tags/tag16.xml><?xml version="1.0" encoding="utf-8"?>
<p:tagLst xmlns:p="http://schemas.openxmlformats.org/presentationml/2006/main">
  <p:tag name="KSO_WM_UNIT_IGNORE_FIXCOLOR" val="1"/>
  <p:tag name="KSO_WM_UNIT_TYPE" val="i"/>
  <p:tag name="KSO_WM_UNIT_SUBTYPE" val="h"/>
  <p:tag name="KSO_WM_SLIDE_BACKGROUND_TYPE" val="frame"/>
</p:tagLst>
</file>

<file path=ppt/tags/tag17.xml><?xml version="1.0" encoding="utf-8"?>
<p:tagLst xmlns:p="http://schemas.openxmlformats.org/presentationml/2006/main">
  <p:tag name="KSO_WM_SLIDE_BACKGROUND_TYPE" val="frame"/>
</p:tagLst>
</file>

<file path=ppt/tags/tag18.xml><?xml version="1.0" encoding="utf-8"?>
<p:tagLst xmlns:p="http://schemas.openxmlformats.org/presentationml/2006/main">
  <p:tag name="KSO_WM_SLIDE_BACKGROUND_TYPE" val="frame"/>
</p:tagLst>
</file>

<file path=ppt/tags/tag19.xml><?xml version="1.0" encoding="utf-8"?>
<p:tagLst xmlns:p="http://schemas.openxmlformats.org/presentationml/2006/main">
  <p:tag name="KSO_WM_SLIDE_BACKGROUND_TYPE" val="frame"/>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1259_1*a*1"/>
  <p:tag name="KSO_WM_TEMPLATE_CATEGORY" val="custom"/>
  <p:tag name="KSO_WM_TEMPLATE_INDEX" val="20211259"/>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创意品牌推广方案"/>
  <p:tag name="KSO_WM_UNIT_BLOCK" val="0"/>
  <p:tag name="KSO_WM_UNIT_DEC_AREA_ID" val="44a0a812f94642a8abfc850f47b16255"/>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177be5f7d04c4212ab888f44c9de4d61"/>
  <p:tag name="KSO_WM_UNIT_TEXT_FILL_FORE_SCHEMECOLOR_INDEX_BRIGHTNESS" val="0.15"/>
  <p:tag name="KSO_WM_UNIT_TEXT_FILL_FORE_SCHEMECOLOR_INDEX" val="13"/>
  <p:tag name="KSO_WM_UNIT_TEXT_FILL_TYPE" val="1"/>
  <p:tag name="KSO_WM_TEMPLATE_ASSEMBLE_XID" val="5f6c78020ff15d9a40e781bd"/>
  <p:tag name="KSO_WM_TEMPLATE_ASSEMBLE_GROUPID" val="5f6c78020ff15d9a40e781bd"/>
</p:tagLst>
</file>

<file path=ppt/tags/tag20.xml><?xml version="1.0" encoding="utf-8"?>
<p:tagLst xmlns:p="http://schemas.openxmlformats.org/presentationml/2006/main">
  <p:tag name="KSO_WM_SLIDE_BACKGROUND_TYPE" val="frame"/>
</p:tagLst>
</file>

<file path=ppt/tags/tag21.xml><?xml version="1.0" encoding="utf-8"?>
<p:tagLst xmlns:p="http://schemas.openxmlformats.org/presentationml/2006/main">
  <p:tag name="KSO_WM_SLIDE_BACKGROUND_TYPE" val="frame"/>
</p:tagLst>
</file>

<file path=ppt/tags/tag22.xml><?xml version="1.0" encoding="utf-8"?>
<p:tagLst xmlns:p="http://schemas.openxmlformats.org/presentationml/2006/main">
  <p:tag name="KSO_WM_SLIDE_BACKGROUND_TYPE" val="frame"/>
</p:tagLst>
</file>

<file path=ppt/tags/tag23.xml><?xml version="1.0" encoding="utf-8"?>
<p:tagLst xmlns:p="http://schemas.openxmlformats.org/presentationml/2006/main">
  <p:tag name="KSO_WM_SLIDE_BACKGROUND_TYPE" val="frame"/>
</p:tagLst>
</file>

<file path=ppt/tags/tag24.xml><?xml version="1.0" encoding="utf-8"?>
<p:tagLst xmlns:p="http://schemas.openxmlformats.org/presentationml/2006/main">
  <p:tag name="KSO_WM_UNIT_IGNORE_FIXCOLOR" val="1"/>
  <p:tag name="KSO_WM_UNIT_TYPE" val="i"/>
  <p:tag name="KSO_WM_UNIT_SUBTYPE" val="h"/>
  <p:tag name="KSO_WM_SLIDE_BACKGROUND_TYPE" val="leftRight"/>
</p:tagLst>
</file>

<file path=ppt/tags/tag25.xml><?xml version="1.0" encoding="utf-8"?>
<p:tagLst xmlns:p="http://schemas.openxmlformats.org/presentationml/2006/main">
  <p:tag name="KSO_WM_SLIDE_BACKGROUND_TYPE" val="leftRight"/>
</p:tagLst>
</file>

<file path=ppt/tags/tag26.xml><?xml version="1.0" encoding="utf-8"?>
<p:tagLst xmlns:p="http://schemas.openxmlformats.org/presentationml/2006/main">
  <p:tag name="KSO_WM_SLIDE_BACKGROUND_TYPE" val="leftRight"/>
</p:tagLst>
</file>

<file path=ppt/tags/tag27.xml><?xml version="1.0" encoding="utf-8"?>
<p:tagLst xmlns:p="http://schemas.openxmlformats.org/presentationml/2006/main">
  <p:tag name="KSO_WM_SLIDE_BACKGROUND_TYPE" val="leftRight"/>
</p:tagLst>
</file>

<file path=ppt/tags/tag28.xml><?xml version="1.0" encoding="utf-8"?>
<p:tagLst xmlns:p="http://schemas.openxmlformats.org/presentationml/2006/main">
  <p:tag name="KSO_WM_SLIDE_BACKGROUND_TYPE" val="leftRight"/>
</p:tagLst>
</file>

<file path=ppt/tags/tag29.xml><?xml version="1.0" encoding="utf-8"?>
<p:tagLst xmlns:p="http://schemas.openxmlformats.org/presentationml/2006/main">
  <p:tag name="KSO_WM_SLIDE_BACKGROUND_TYPE" val="leftRigh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1259_1*b*1"/>
  <p:tag name="KSO_WM_TEMPLATE_CATEGORY" val="custom"/>
  <p:tag name="KSO_WM_TEMPLATE_INDEX" val="20211259"/>
  <p:tag name="KSO_WM_UNIT_LAYERLEVEL" val="1"/>
  <p:tag name="KSO_WM_TAG_VERSION" val="1.0"/>
  <p:tag name="KSO_WM_BEAUTIFY_FLAG" val="#wm#"/>
  <p:tag name="KSO_WM_UNIT_ISCONTENTSTITLE" val="0"/>
  <p:tag name="KSO_WM_UNIT_NOCLEAR" val="0"/>
  <p:tag name="KSO_WM_UNIT_VALUE" val="21"/>
  <p:tag name="KSO_WM_UNIT_TYPE" val="b"/>
  <p:tag name="KSO_WM_UNIT_INDEX" val="1"/>
  <p:tag name="KSO_WM_UNIT_ISNUMDGMTITLE" val="0"/>
  <p:tag name="KSO_WM_UNIT_PRESET_TEXT" val="此处添加副标题内容"/>
  <p:tag name="KSO_WM_UNIT_BLOCK" val="0"/>
  <p:tag name="KSO_WM_UNIT_DEC_AREA_ID" val="9a22a781ebbc484c816c9d61a59a8fad"/>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177be5f7d04c4212ab888f44c9de4d61"/>
  <p:tag name="KSO_WM_UNIT_TEXT_FILL_FORE_SCHEMECOLOR_INDEX_BRIGHTNESS" val="0.35"/>
  <p:tag name="KSO_WM_UNIT_TEXT_FILL_FORE_SCHEMECOLOR_INDEX" val="13"/>
  <p:tag name="KSO_WM_UNIT_TEXT_FILL_TYPE" val="1"/>
  <p:tag name="KSO_WM_TEMPLATE_ASSEMBLE_XID" val="5f6c78020ff15d9a40e781bd"/>
  <p:tag name="KSO_WM_TEMPLATE_ASSEMBLE_GROUPID" val="5f6c78020ff15d9a40e781bd"/>
</p:tagLst>
</file>

<file path=ppt/tags/tag30.xml><?xml version="1.0" encoding="utf-8"?>
<p:tagLst xmlns:p="http://schemas.openxmlformats.org/presentationml/2006/main">
  <p:tag name="KSO_WM_SLIDE_BACKGROUND_TYPE" val="leftRight"/>
</p:tagLst>
</file>

<file path=ppt/tags/tag31.xml><?xml version="1.0" encoding="utf-8"?>
<p:tagLst xmlns:p="http://schemas.openxmlformats.org/presentationml/2006/main">
  <p:tag name="KSO_WM_SLIDE_BACKGROUND_TYPE" val="leftRight"/>
</p:tagLst>
</file>

<file path=ppt/tags/tag32.xml><?xml version="1.0" encoding="utf-8"?>
<p:tagLst xmlns:p="http://schemas.openxmlformats.org/presentationml/2006/main">
  <p:tag name="KSO_WM_SLIDE_BACKGROUND_TYPE" val="leftRight"/>
</p:tagLst>
</file>

<file path=ppt/tags/tag33.xml><?xml version="1.0" encoding="utf-8"?>
<p:tagLst xmlns:p="http://schemas.openxmlformats.org/presentationml/2006/main">
  <p:tag name="KSO_WM_UNIT_IGNORE_FIXCOLOR" val="1"/>
  <p:tag name="KSO_WM_UNIT_TYPE" val="i"/>
  <p:tag name="KSO_WM_UNIT_SUBTYPE" val="h"/>
  <p:tag name="KSO_WM_SLIDE_BACKGROUND_TYPE" val="topBottom"/>
</p:tagLst>
</file>

<file path=ppt/tags/tag34.xml><?xml version="1.0" encoding="utf-8"?>
<p:tagLst xmlns:p="http://schemas.openxmlformats.org/presentationml/2006/main">
  <p:tag name="KSO_WM_SLIDE_BACKGROUND_TYPE" val="topBottom"/>
</p:tagLst>
</file>

<file path=ppt/tags/tag35.xml><?xml version="1.0" encoding="utf-8"?>
<p:tagLst xmlns:p="http://schemas.openxmlformats.org/presentationml/2006/main">
  <p:tag name="KSO_WM_SLIDE_BACKGROUND_TYPE" val="topBottom"/>
</p:tagLst>
</file>

<file path=ppt/tags/tag36.xml><?xml version="1.0" encoding="utf-8"?>
<p:tagLst xmlns:p="http://schemas.openxmlformats.org/presentationml/2006/main">
  <p:tag name="KSO_WM_SLIDE_BACKGROUND_TYPE" val="topBottom"/>
</p:tagLst>
</file>

<file path=ppt/tags/tag37.xml><?xml version="1.0" encoding="utf-8"?>
<p:tagLst xmlns:p="http://schemas.openxmlformats.org/presentationml/2006/main">
  <p:tag name="KSO_WM_SLIDE_BACKGROUND_TYPE" val="topBottom"/>
</p:tagLst>
</file>

<file path=ppt/tags/tag38.xml><?xml version="1.0" encoding="utf-8"?>
<p:tagLst xmlns:p="http://schemas.openxmlformats.org/presentationml/2006/main">
  <p:tag name="KSO_WM_SLIDE_BACKGROUND_TYPE" val="topBottom"/>
</p:tagLst>
</file>

<file path=ppt/tags/tag39.xml><?xml version="1.0" encoding="utf-8"?>
<p:tagLst xmlns:p="http://schemas.openxmlformats.org/presentationml/2006/main">
  <p:tag name="KSO_WM_SLIDE_BACKGROUND_TYPE" val="topBottom"/>
</p:tagLst>
</file>

<file path=ppt/tags/tag4.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11259_1*a*1"/>
  <p:tag name="KSO_WM_TEMPLATE_CATEGORY" val="custom"/>
  <p:tag name="KSO_WM_TEMPLATE_INDEX" val="20211259"/>
  <p:tag name="KSO_WM_UNIT_LAYERLEVEL" val="1"/>
  <p:tag name="KSO_WM_TAG_VERSION" val="1.0"/>
  <p:tag name="KSO_WM_BEAUTIFY_FLAG" val="#wm#"/>
  <p:tag name="KSO_WM_UNIT_DEFAULT_FONT" val="40;50;4"/>
  <p:tag name="KSO_WM_UNIT_BLOCK" val="0"/>
  <p:tag name="KSO_WM_UNIT_DEC_AREA_ID" val="5787ec5c73714f9d8c9c7831351b0d37"/>
  <p:tag name="KSO_WM_CHIP_GROUPID" val="5ebe55f20ac41c4a0a52567c"/>
  <p:tag name="KSO_WM_CHIP_XID" val="5ebe55f20ac41c4a0a52567d"/>
  <p:tag name="KSO_WM_CHIP_FILLAREA_FILL_RULE" val="{&quot;fill_align&quot;:&quot;cm&quot;,&quot;fill_mode&quot;:&quot;adaptive&quot;,&quot;sacle_strategy&quot;:&quot;smart&quot;}"/>
  <p:tag name="KSO_WM_ASSEMBLE_CHIP_INDEX" val="83e55ab267784f0fb8ab36e0c41e26e8"/>
  <p:tag name="KSO_WM_UNIT_TEXT_FILL_FORE_SCHEMECOLOR_INDEX_BRIGHTNESS" val="0.15"/>
  <p:tag name="KSO_WM_UNIT_TEXT_FILL_FORE_SCHEMECOLOR_INDEX" val="13"/>
  <p:tag name="KSO_WM_UNIT_TEXT_FILL_TYPE" val="1"/>
  <p:tag name="KSO_WM_TEMPLATE_ASSEMBLE_XID" val="5f6c78020ff15d9a40e781a5"/>
  <p:tag name="KSO_WM_TEMPLATE_ASSEMBLE_GROUPID" val="5f6c78020ff15d9a40e781a5"/>
</p:tagLst>
</file>

<file path=ppt/tags/tag40.xml><?xml version="1.0" encoding="utf-8"?>
<p:tagLst xmlns:p="http://schemas.openxmlformats.org/presentationml/2006/main">
  <p:tag name="KSO_WM_SLIDE_BACKGROUND_TYPE" val="topBottom"/>
</p:tagLst>
</file>

<file path=ppt/tags/tag41.xml><?xml version="1.0" encoding="utf-8"?>
<p:tagLst xmlns:p="http://schemas.openxmlformats.org/presentationml/2006/main">
  <p:tag name="KSO_WM_SLIDE_BACKGROUND_TYPE" val="topBottom"/>
</p:tagLst>
</file>

<file path=ppt/tags/tag42.xml><?xml version="1.0" encoding="utf-8"?>
<p:tagLst xmlns:p="http://schemas.openxmlformats.org/presentationml/2006/main">
  <p:tag name="KSO_WM_UNIT_IGNORE_FIXCOLOR" val="1"/>
  <p:tag name="KSO_WM_UNIT_TYPE" val="i"/>
  <p:tag name="KSO_WM_UNIT_SUBTYPE" val="h"/>
  <p:tag name="KSO_WM_SLIDE_BACKGROUND_TYPE" val="bottomTop"/>
</p:tagLst>
</file>

<file path=ppt/tags/tag43.xml><?xml version="1.0" encoding="utf-8"?>
<p:tagLst xmlns:p="http://schemas.openxmlformats.org/presentationml/2006/main">
  <p:tag name="KSO_WM_SLIDE_BACKGROUND_TYPE" val="bottomTop"/>
</p:tagLst>
</file>

<file path=ppt/tags/tag44.xml><?xml version="1.0" encoding="utf-8"?>
<p:tagLst xmlns:p="http://schemas.openxmlformats.org/presentationml/2006/main">
  <p:tag name="KSO_WM_SLIDE_BACKGROUND_TYPE" val="bottomTop"/>
</p:tagLst>
</file>

<file path=ppt/tags/tag45.xml><?xml version="1.0" encoding="utf-8"?>
<p:tagLst xmlns:p="http://schemas.openxmlformats.org/presentationml/2006/main">
  <p:tag name="KSO_WM_SLIDE_BACKGROUND_TYPE" val="bottomTop"/>
</p:tagLst>
</file>

<file path=ppt/tags/tag46.xml><?xml version="1.0" encoding="utf-8"?>
<p:tagLst xmlns:p="http://schemas.openxmlformats.org/presentationml/2006/main">
  <p:tag name="KSO_WM_SLIDE_BACKGROUND_TYPE" val="bottomTop"/>
</p:tagLst>
</file>

<file path=ppt/tags/tag47.xml><?xml version="1.0" encoding="utf-8"?>
<p:tagLst xmlns:p="http://schemas.openxmlformats.org/presentationml/2006/main">
  <p:tag name="KSO_WM_SLIDE_BACKGROUND_TYPE" val="bottomTop"/>
</p:tagLst>
</file>

<file path=ppt/tags/tag48.xml><?xml version="1.0" encoding="utf-8"?>
<p:tagLst xmlns:p="http://schemas.openxmlformats.org/presentationml/2006/main">
  <p:tag name="KSO_WM_SLIDE_BACKGROUND_TYPE" val="bottomTop"/>
</p:tagLst>
</file>

<file path=ppt/tags/tag49.xml><?xml version="1.0" encoding="utf-8"?>
<p:tagLst xmlns:p="http://schemas.openxmlformats.org/presentationml/2006/main">
  <p:tag name="KSO_WM_SLIDE_BACKGROUND_TYPE" val="bottomTop"/>
</p:tagLst>
</file>

<file path=ppt/tags/tag5.xml><?xml version="1.0" encoding="utf-8"?>
<p:tagLst xmlns:p="http://schemas.openxmlformats.org/presentationml/2006/main">
  <p:tag name="KSO_WM_UNIT_ISCONTENTSTITLE" val="0"/>
  <p:tag name="KSO_WM_UNIT_ISNUMDGMTITLE" val="0"/>
  <p:tag name="KSO_WM_UNIT_PRESET_TEXT" val="单击此处输入你的副标题，文字是您思想的提炼，请尽量言简意赅的阐述观点"/>
  <p:tag name="KSO_WM_UNIT_NOCLEAR" val="0"/>
  <p:tag name="KSO_WM_UNIT_VALUE" val="58"/>
  <p:tag name="KSO_WM_UNIT_HIGHLIGHT" val="0"/>
  <p:tag name="KSO_WM_UNIT_COMPATIBLE" val="0"/>
  <p:tag name="KSO_WM_UNIT_DIAGRAM_ISNUMVISUAL" val="0"/>
  <p:tag name="KSO_WM_UNIT_DIAGRAM_ISREFERUNIT" val="0"/>
  <p:tag name="KSO_WM_UNIT_TYPE" val="b"/>
  <p:tag name="KSO_WM_UNIT_INDEX" val="1"/>
  <p:tag name="KSO_WM_UNIT_ID" val="custom20211259_1*b*1"/>
  <p:tag name="KSO_WM_TEMPLATE_CATEGORY" val="custom"/>
  <p:tag name="KSO_WM_TEMPLATE_INDEX" val="20211259"/>
  <p:tag name="KSO_WM_UNIT_LAYERLEVEL" val="1"/>
  <p:tag name="KSO_WM_TAG_VERSION" val="1.0"/>
  <p:tag name="KSO_WM_BEAUTIFY_FLAG" val="#wm#"/>
  <p:tag name="KSO_WM_UNIT_DEFAULT_FONT" val="16;24;2"/>
  <p:tag name="KSO_WM_UNIT_BLOCK" val="0"/>
  <p:tag name="KSO_WM_UNIT_DEC_AREA_ID" val="028c10b2bc3f4d9ba6bfe701c3e64eb1"/>
  <p:tag name="KSO_WM_CHIP_GROUPID" val="5ebe55f20ac41c4a0a52567c"/>
  <p:tag name="KSO_WM_CHIP_XID" val="5ebe55f20ac41c4a0a52567d"/>
  <p:tag name="KSO_WM_CHIP_FILLAREA_FILL_RULE" val="{&quot;fill_align&quot;:&quot;cm&quot;,&quot;fill_mode&quot;:&quot;adaptive&quot;,&quot;sacle_strategy&quot;:&quot;smart&quot;}"/>
  <p:tag name="KSO_WM_ASSEMBLE_CHIP_INDEX" val="83e55ab267784f0fb8ab36e0c41e26e8"/>
  <p:tag name="KSO_WM_UNIT_TEXT_FILL_FORE_SCHEMECOLOR_INDEX_BRIGHTNESS" val="0.35"/>
  <p:tag name="KSO_WM_UNIT_TEXT_FILL_FORE_SCHEMECOLOR_INDEX" val="13"/>
  <p:tag name="KSO_WM_UNIT_TEXT_FILL_TYPE" val="1"/>
  <p:tag name="KSO_WM_TEMPLATE_ASSEMBLE_XID" val="5f6c78020ff15d9a40e781a5"/>
  <p:tag name="KSO_WM_TEMPLATE_ASSEMBLE_GROUPID" val="5f6c78020ff15d9a40e781a5"/>
</p:tagLst>
</file>

<file path=ppt/tags/tag50.xml><?xml version="1.0" encoding="utf-8"?>
<p:tagLst xmlns:p="http://schemas.openxmlformats.org/presentationml/2006/main">
  <p:tag name="KSO_WM_SLIDE_BACKGROUND_TYPE" val="bottomTop"/>
</p:tagLst>
</file>

<file path=ppt/tags/tag51.xml><?xml version="1.0" encoding="utf-8"?>
<p:tagLst xmlns:p="http://schemas.openxmlformats.org/presentationml/2006/main">
  <p:tag name="KSO_WM_UNIT_IGNORE_FIXCOLOR" val="1"/>
  <p:tag name="KSO_WM_UNIT_TYPE" val="i"/>
  <p:tag name="KSO_WM_UNIT_SUBTYPE" val="h"/>
  <p:tag name="KSO_WM_SLIDE_BACKGROUND_TYPE" val="navigation"/>
</p:tagLst>
</file>

<file path=ppt/tags/tag52.xml><?xml version="1.0" encoding="utf-8"?>
<p:tagLst xmlns:p="http://schemas.openxmlformats.org/presentationml/2006/main">
  <p:tag name="KSO_WM_SLIDE_BACKGROUND_TYPE" val="navigation"/>
</p:tagLst>
</file>

<file path=ppt/tags/tag53.xml><?xml version="1.0" encoding="utf-8"?>
<p:tagLst xmlns:p="http://schemas.openxmlformats.org/presentationml/2006/main">
  <p:tag name="KSO_WM_SLIDE_BACKGROUND_TYPE" val="navigation"/>
</p:tagLst>
</file>

<file path=ppt/tags/tag54.xml><?xml version="1.0" encoding="utf-8"?>
<p:tagLst xmlns:p="http://schemas.openxmlformats.org/presentationml/2006/main">
  <p:tag name="KSO_WM_SLIDE_BACKGROUND_TYPE" val="navigation"/>
</p:tagLst>
</file>

<file path=ppt/tags/tag55.xml><?xml version="1.0" encoding="utf-8"?>
<p:tagLst xmlns:p="http://schemas.openxmlformats.org/presentationml/2006/main">
  <p:tag name="KSO_WM_SLIDE_BACKGROUND_TYPE" val="navigation"/>
</p:tagLst>
</file>

<file path=ppt/tags/tag56.xml><?xml version="1.0" encoding="utf-8"?>
<p:tagLst xmlns:p="http://schemas.openxmlformats.org/presentationml/2006/main">
  <p:tag name="KSO_WM_SLIDE_BACKGROUND_TYPE" val="navigation"/>
</p:tagLst>
</file>

<file path=ppt/tags/tag57.xml><?xml version="1.0" encoding="utf-8"?>
<p:tagLst xmlns:p="http://schemas.openxmlformats.org/presentationml/2006/main">
  <p:tag name="KSO_WM_SLIDE_BACKGROUND_TYPE" val="navigation"/>
</p:tagLst>
</file>

<file path=ppt/tags/tag58.xml><?xml version="1.0" encoding="utf-8"?>
<p:tagLst xmlns:p="http://schemas.openxmlformats.org/presentationml/2006/main">
  <p:tag name="KSO_WM_SLIDE_BACKGROUND_TYPE" val="navigation"/>
</p:tagLst>
</file>

<file path=ppt/tags/tag59.xml><?xml version="1.0" encoding="utf-8"?>
<p:tagLst xmlns:p="http://schemas.openxmlformats.org/presentationml/2006/main">
  <p:tag name="KSO_WM_SLIDE_BACKGROUND_TYPE" val="navigation"/>
</p:tagLst>
</file>

<file path=ppt/tags/tag6.xml><?xml version="1.0" encoding="utf-8"?>
<p:tagLst xmlns:p="http://schemas.openxmlformats.org/presentationml/2006/main">
  <p:tag name="KSO_WM_UNIT_IGNORE_FIXCOLOR" val="1"/>
</p:tagLst>
</file>

<file path=ppt/tags/tag60.xml><?xml version="1.0" encoding="utf-8"?>
<p:tagLst xmlns:p="http://schemas.openxmlformats.org/presentationml/2006/main">
  <p:tag name="KSO_WM_SLIDE_BACKGROUND_TYPE" val="navigation"/>
</p:tagLst>
</file>

<file path=ppt/tags/tag61.xml><?xml version="1.0" encoding="utf-8"?>
<p:tagLst xmlns:p="http://schemas.openxmlformats.org/presentationml/2006/main">
  <p:tag name="KSO_WM_SLIDE_BACKGROUND_TYPE" val="navigation"/>
</p:tagLst>
</file>

<file path=ppt/tags/tag62.xml><?xml version="1.0" encoding="utf-8"?>
<p:tagLst xmlns:p="http://schemas.openxmlformats.org/presentationml/2006/main">
  <p:tag name="KSO_WM_UNIT_IGNORE_FIXCOLOR" val="1"/>
  <p:tag name="KSO_WM_UNIT_TYPE" val="i"/>
  <p:tag name="KSO_WM_UNIT_SUBTYPE" val="h"/>
  <p:tag name="KSO_WM_SLIDE_BACKGROUND_TYPE" val="belt"/>
</p:tagLst>
</file>

<file path=ppt/tags/tag63.xml><?xml version="1.0" encoding="utf-8"?>
<p:tagLst xmlns:p="http://schemas.openxmlformats.org/presentationml/2006/main">
  <p:tag name="KSO_WM_SLIDE_BACKGROUND_TYPE" val="belt"/>
</p:tagLst>
</file>

<file path=ppt/tags/tag64.xml><?xml version="1.0" encoding="utf-8"?>
<p:tagLst xmlns:p="http://schemas.openxmlformats.org/presentationml/2006/main">
  <p:tag name="KSO_WM_SLIDE_BACKGROUND_TYPE" val="belt"/>
</p:tagLst>
</file>

<file path=ppt/tags/tag65.xml><?xml version="1.0" encoding="utf-8"?>
<p:tagLst xmlns:p="http://schemas.openxmlformats.org/presentationml/2006/main">
  <p:tag name="KSO_WM_SLIDE_BACKGROUND_TYPE" val="belt"/>
</p:tagLst>
</file>

<file path=ppt/tags/tag66.xml><?xml version="1.0" encoding="utf-8"?>
<p:tagLst xmlns:p="http://schemas.openxmlformats.org/presentationml/2006/main">
  <p:tag name="KSO_WM_SLIDE_BACKGROUND_TYPE" val="belt"/>
</p:tagLst>
</file>

<file path=ppt/tags/tag67.xml><?xml version="1.0" encoding="utf-8"?>
<p:tagLst xmlns:p="http://schemas.openxmlformats.org/presentationml/2006/main">
  <p:tag name="KSO_WM_SLIDE_BACKGROUND_TYPE" val="belt"/>
</p:tagLst>
</file>

<file path=ppt/tags/tag68.xml><?xml version="1.0" encoding="utf-8"?>
<p:tagLst xmlns:p="http://schemas.openxmlformats.org/presentationml/2006/main">
  <p:tag name="KSO_WM_SLIDE_BACKGROUND_TYPE" val="belt"/>
</p:tagLst>
</file>

<file path=ppt/tags/tag69.xml><?xml version="1.0" encoding="utf-8"?>
<p:tagLst xmlns:p="http://schemas.openxmlformats.org/presentationml/2006/main">
  <p:tag name="KSO_WM_SLIDE_BACKGROUND_TYPE" val="belt"/>
</p:tagLst>
</file>

<file path=ppt/tags/tag7.xml><?xml version="1.0" encoding="utf-8"?>
<p:tagLst xmlns:p="http://schemas.openxmlformats.org/presentationml/2006/main">
  <p:tag name="KSO_WM_UNIT_TYPE" val="i"/>
  <p:tag name="KSO_WM_UNIT_SUBTYPE" val="q"/>
</p:tagLst>
</file>

<file path=ppt/tags/tag70.xml><?xml version="1.0" encoding="utf-8"?>
<p:tagLst xmlns:p="http://schemas.openxmlformats.org/presentationml/2006/main">
  <p:tag name="KSO_WM_TEMPLATE_CATEGORY" val="custom"/>
  <p:tag name="KSO_WM_TEMPLATE_INDEX" val="20204200"/>
</p:tagLst>
</file>

<file path=ppt/tags/tag71.xml><?xml version="1.0" encoding="utf-8"?>
<p:tagLst xmlns:p="http://schemas.openxmlformats.org/presentationml/2006/main">
  <p:tag name="KSO_WM_TEMPLATE_CATEGORY" val="custom"/>
  <p:tag name="KSO_WM_TEMPLATE_INDEX" val="20204200"/>
</p:tagLst>
</file>

<file path=ppt/tags/tag72.xml><?xml version="1.0" encoding="utf-8"?>
<p:tagLst xmlns:p="http://schemas.openxmlformats.org/presentationml/2006/main">
  <p:tag name="KSO_WM_BEAUTIFY_FLAG" val="#wm#"/>
  <p:tag name="KSO_WM_TAG_VERSION" val="1.0"/>
  <p:tag name="KSO_WM_TEMPLATE_CATEGORY" val="custom"/>
  <p:tag name="KSO_WM_TEMPLATE_INDEX" val="20204200"/>
</p:tagLst>
</file>

<file path=ppt/tags/tag73.xml><?xml version="1.0" encoding="utf-8"?>
<p:tagLst xmlns:p="http://schemas.openxmlformats.org/presentationml/2006/main">
  <p:tag name="KSO_WM_UNIT_TABLE_BEAUTIFY" val="smartTable{1e90b618-2069-43e9-bf34-7055fb00e3f8}"/>
  <p:tag name="TABLE_ENDDRAG_ORIGIN_RECT" val="954*525"/>
  <p:tag name="TABLE_ENDDRAG_RECT" val="0*7*954*525"/>
</p:tagLst>
</file>

<file path=ppt/tags/tag74.xml><?xml version="1.0" encoding="utf-8"?>
<p:tagLst xmlns:p="http://schemas.openxmlformats.org/presentationml/2006/main">
  <p:tag name="KSO_WM_BEAUTIFY_FLAG" val="#wm#"/>
  <p:tag name="KSO_WM_TEMPLATE_CATEGORY" val="custom"/>
  <p:tag name="KSO_WM_TEMPLATE_INDEX" val="2020420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00_8*i*1"/>
  <p:tag name="KSO_WM_TEMPLATE_CATEGORY" val="custom"/>
  <p:tag name="KSO_WM_TEMPLATE_INDEX" val="2020420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VALUE" val="102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00_8*i*1"/>
  <p:tag name="KSO_WM_TEMPLATE_CATEGORY" val="custom"/>
  <p:tag name="KSO_WM_TEMPLATE_INDEX" val="2020420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VALUE" val="1026"/>
</p:tagLst>
</file>

<file path=ppt/tags/tag77.xml><?xml version="1.0" encoding="utf-8"?>
<p:tagLst xmlns:p="http://schemas.openxmlformats.org/presentationml/2006/main">
  <p:tag name="KSO_WM_SLIDE_ID" val="custom20204200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960*468"/>
  <p:tag name="KSO_WM_SLIDE_POSITION" val="0*0"/>
  <p:tag name="KSO_WM_TAG_VERSION" val="1.0"/>
  <p:tag name="KSO_WM_BEAUTIFY_FLAG" val="#wm#"/>
  <p:tag name="KSO_WM_TEMPLATE_CATEGORY" val="custom"/>
  <p:tag name="KSO_WM_TEMPLATE_INDEX" val="20204200"/>
  <p:tag name="KSO_WM_SLIDE_LAYOUT" val="a_f_i"/>
  <p:tag name="KSO_WM_SLIDE_LAYOUT_CNT" val="1_1_1"/>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3},&quot;minSize&quot;:{&quot;size1&quot;:13.3},&quot;maxSize&quot;:{&quot;size1&quot;:13.3},&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25,&quot;right&quot;:1.692,&quot;bottom&quot;:0.425},&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0,&quot;horizontalAlign&quot;:-1,&quot;verticalAlign&quot;:-1,&quot;type&quot;:0,&quot;diagramDirection&quot;:0,&quot;canSetOverLayout&quot;:0,&quot;isOverLayout&quot;:0,&quot;margin&quot;:{&quot;left&quot;:2.12,&quot;top&quot;:1.69,&quot;right&quot;:2.12,&quot;bottom&quot;:2.96},&quot;marginOverLayout&quot;:{&quot;left&quot;:-0.035,&quot;top&quot;:-0.035,&quot;right&quot;:-0.035,&quot;bottom&quot;:-0.035},&quot;edge&quot;:{&quot;left&quot;:true,&quot;top&quot;:false,&quot;right&quot;:true,&quot;bottom&quot;:true}}]}"/>
  <p:tag name="KSO_WM_SLIDE_BACKGROUND" val="[&quot;navigation&quot;]"/>
  <p:tag name="KSO_WM_SLIDE_RATIO" val="1.777778"/>
  <p:tag name="KSO_WM_SLIDE_CAN_ADD_NAVIGATION" val="1"/>
</p:tagLst>
</file>

<file path=ppt/tags/tag78.xml><?xml version="1.0" encoding="utf-8"?>
<p:tagLst xmlns:p="http://schemas.openxmlformats.org/presentationml/2006/main">
  <p:tag name="KSO_WM_UNIT_TABLE_BEAUTIFY" val="smartTable{974b0ea4-d1dd-42eb-8bdd-2a4b9c66599e}"/>
  <p:tag name="TABLE_ENDDRAG_ORIGIN_RECT" val="912*512"/>
  <p:tag name="TABLE_ENDDRAG_RECT" val="13*18*915*512"/>
</p:tagLst>
</file>

<file path=ppt/tags/tag8.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b"/>
  <p:tag name="KSO_WM_UNIT_INDEX" val="1"/>
  <p:tag name="KSO_WM_UNIT_ID" val="custom20211259_1*b*1"/>
  <p:tag name="KSO_WM_TEMPLATE_CATEGORY" val="custom"/>
  <p:tag name="KSO_WM_TEMPLATE_INDEX" val="20211259"/>
  <p:tag name="KSO_WM_UNIT_LAYERLEVEL" val="1"/>
  <p:tag name="KSO_WM_TAG_VERSION" val="1.0"/>
  <p:tag name="KSO_WM_BEAUTIFY_FLAG" val="#wm#"/>
  <p:tag name="KSO_WM_UNIT_PRESET_TEXT" val="单击此处添加副标题内容"/>
  <p:tag name="KSO_WM_UNIT_DEFAULT_FONT" val="18;24;2"/>
  <p:tag name="KSO_WM_UNIT_BLOCK" val="0"/>
  <p:tag name="KSO_WM_CHIP_GROUPID" val="5ebe4d230ac41c4a0a525649"/>
  <p:tag name="KSO_WM_CHIP_XID" val="5ebe4d230ac41c4a0a52564a"/>
  <p:tag name="KSO_WM_UNIT_DEC_AREA_ID" val="1e4cddc1f7c8443da25ee7ab51d2b66a"/>
  <p:tag name="KSO_WM_CHIP_FILLAREA_FILL_RULE" val="{&quot;fill_align&quot;:&quot;cm&quot;,&quot;fill_mode&quot;:&quot;adaptive&quot;,&quot;sacle_strategy&quot;:&quot;smart&quot;}"/>
  <p:tag name="KSO_WM_ASSEMBLE_CHIP_INDEX" val="5e939a878b7d4bcdbc0e13d3bb9daaa8"/>
  <p:tag name="KSO_WM_UNIT_TEXT_FILL_FORE_SCHEMECOLOR_INDEX_BRIGHTNESS" val="0.35"/>
  <p:tag name="KSO_WM_UNIT_TEXT_FILL_FORE_SCHEMECOLOR_INDEX" val="13"/>
  <p:tag name="KSO_WM_UNIT_TEXT_FILL_TYPE" val="1"/>
  <p:tag name="KSO_WM_TEMPLATE_ASSEMBLE_XID" val="5f6c78020ff15d9a40e781c9"/>
  <p:tag name="KSO_WM_TEMPLATE_ASSEMBLE_GROUPID" val="5f6c78020ff15d9a40e781c9"/>
</p:tagLst>
</file>

<file path=ppt/tags/tag9.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11259_1*a*1"/>
  <p:tag name="KSO_WM_TEMPLATE_CATEGORY" val="custom"/>
  <p:tag name="KSO_WM_TEMPLATE_INDEX" val="20211259"/>
  <p:tag name="KSO_WM_UNIT_LAYERLEVEL" val="1"/>
  <p:tag name="KSO_WM_TAG_VERSION" val="1.0"/>
  <p:tag name="KSO_WM_BEAUTIFY_FLAG" val="#wm#"/>
  <p:tag name="KSO_WM_UNIT_PRESET_TEXT" val="谢谢观看"/>
  <p:tag name="KSO_WM_UNIT_DEFAULT_FONT" val="60;74;4"/>
  <p:tag name="KSO_WM_UNIT_BLOCK" val="0"/>
  <p:tag name="KSO_WM_CHIP_GROUPID" val="5ebe4d230ac41c4a0a525649"/>
  <p:tag name="KSO_WM_CHIP_XID" val="5ebe4d230ac41c4a0a52564a"/>
  <p:tag name="KSO_WM_UNIT_DEC_AREA_ID" val="5b64eee2d2484a2aa1efaf49a78a3ff0"/>
  <p:tag name="KSO_WM_CHIP_FILLAREA_FILL_RULE" val="{&quot;fill_align&quot;:&quot;cm&quot;,&quot;fill_mode&quot;:&quot;adaptive&quot;,&quot;sacle_strategy&quot;:&quot;smart&quot;}"/>
  <p:tag name="KSO_WM_ASSEMBLE_CHIP_INDEX" val="5e939a878b7d4bcdbc0e13d3bb9daaa8"/>
  <p:tag name="KSO_WM_UNIT_TEXT_FILL_FORE_SCHEMECOLOR_INDEX_BRIGHTNESS" val="0.15"/>
  <p:tag name="KSO_WM_UNIT_TEXT_FILL_FORE_SCHEMECOLOR_INDEX" val="13"/>
  <p:tag name="KSO_WM_UNIT_TEXT_FILL_TYPE" val="1"/>
  <p:tag name="KSO_WM_TEMPLATE_ASSEMBLE_XID" val="5f6c78020ff15d9a40e781c9"/>
  <p:tag name="KSO_WM_TEMPLATE_ASSEMBLE_GROUPID" val="5f6c78020ff15d9a40e781c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Adjacency">
      <a:dk1>
        <a:srgbClr val="000000"/>
      </a:dk1>
      <a:lt1>
        <a:srgbClr val="FFFFFF"/>
      </a:lt1>
      <a:dk2>
        <a:srgbClr val="FDF8E2"/>
      </a:dk2>
      <a:lt2>
        <a:srgbClr val="FFFFFF"/>
      </a:lt2>
      <a:accent1>
        <a:srgbClr val="F3D456"/>
      </a:accent1>
      <a:accent2>
        <a:srgbClr val="A7DE67"/>
      </a:accent2>
      <a:accent3>
        <a:srgbClr val="71E188"/>
      </a:accent3>
      <a:accent4>
        <a:srgbClr val="51DCB2"/>
      </a:accent4>
      <a:accent5>
        <a:srgbClr val="49D2D9"/>
      </a:accent5>
      <a:accent6>
        <a:srgbClr val="55C3F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13334</Words>
  <Application>WPS 演示</Application>
  <PresentationFormat>宽屏</PresentationFormat>
  <Paragraphs>669</Paragraphs>
  <Slides>35</Slides>
  <Notes>0</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35</vt:i4>
      </vt:variant>
    </vt:vector>
  </HeadingPairs>
  <TitlesOfParts>
    <vt:vector size="56" baseType="lpstr">
      <vt:lpstr>Arial</vt:lpstr>
      <vt:lpstr>宋体</vt:lpstr>
      <vt:lpstr>Wingdings</vt:lpstr>
      <vt:lpstr>幼圆</vt:lpstr>
      <vt:lpstr>汉仪乐喵体W</vt:lpstr>
      <vt:lpstr>微软雅黑</vt:lpstr>
      <vt:lpstr>Arial</vt:lpstr>
      <vt:lpstr>HYXingQiuTi W</vt:lpstr>
      <vt:lpstr>GWIPA</vt:lpstr>
      <vt:lpstr>IpaPanADD</vt:lpstr>
      <vt:lpstr>Segoe Print</vt:lpstr>
      <vt:lpstr>黑体</vt:lpstr>
      <vt:lpstr>等线</vt:lpstr>
      <vt:lpstr>Arial Unicode MS</vt:lpstr>
      <vt:lpstr>等线 Light</vt:lpstr>
      <vt:lpstr>Calibri</vt:lpstr>
      <vt:lpstr>Times New Roman</vt:lpstr>
      <vt:lpstr>Office 主题</vt:lpstr>
      <vt:lpstr>1_Office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Lynn</cp:lastModifiedBy>
  <cp:revision>127</cp:revision>
  <dcterms:created xsi:type="dcterms:W3CDTF">2021-02-20T15:53:00Z</dcterms:created>
  <dcterms:modified xsi:type="dcterms:W3CDTF">2021-05-23T09:03:10Z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DD4EDFD6D9B0414CA51FF72A7F5114DC</vt:lpwstr>
  </property>
</Properties>
</file>