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373" r:id="rId2"/>
    <p:sldId id="452" r:id="rId3"/>
    <p:sldId id="451" r:id="rId4"/>
    <p:sldId id="459" r:id="rId5"/>
    <p:sldId id="453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2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278" y="62"/>
      </p:cViewPr>
      <p:guideLst>
        <p:guide orient="horz" pos="2152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pPr/>
              <a:t>2021/1/21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8152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ags" Target="../tags/tag9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7" Type="http://schemas.openxmlformats.org/officeDocument/2006/relationships/image" Target="../media/image5.emf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5.xml"/><Relationship Id="rId4" Type="http://schemas.openxmlformats.org/officeDocument/2006/relationships/tags" Target="../tags/tag64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tags" Target="../tags/tag68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6" Type="http://schemas.openxmlformats.org/officeDocument/2006/relationships/tags" Target="../tags/tag71.xml"/><Relationship Id="rId5" Type="http://schemas.openxmlformats.org/officeDocument/2006/relationships/tags" Target="../tags/tag70.xml"/><Relationship Id="rId4" Type="http://schemas.openxmlformats.org/officeDocument/2006/relationships/tags" Target="../tags/tag69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74.xml"/><Relationship Id="rId7" Type="http://schemas.openxmlformats.org/officeDocument/2006/relationships/image" Target="../media/image6.emf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76.xml"/><Relationship Id="rId4" Type="http://schemas.openxmlformats.org/officeDocument/2006/relationships/tags" Target="../tags/tag75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79.xml"/><Relationship Id="rId7" Type="http://schemas.openxmlformats.org/officeDocument/2006/relationships/tags" Target="../tags/tag83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6" Type="http://schemas.openxmlformats.org/officeDocument/2006/relationships/tags" Target="../tags/tag82.xml"/><Relationship Id="rId5" Type="http://schemas.openxmlformats.org/officeDocument/2006/relationships/tags" Target="../tags/tag81.xml"/><Relationship Id="rId4" Type="http://schemas.openxmlformats.org/officeDocument/2006/relationships/tags" Target="../tags/tag80.xml"/><Relationship Id="rId9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tags" Target="../tags/tag91.xml"/><Relationship Id="rId3" Type="http://schemas.openxmlformats.org/officeDocument/2006/relationships/tags" Target="../tags/tag86.xml"/><Relationship Id="rId7" Type="http://schemas.openxmlformats.org/officeDocument/2006/relationships/tags" Target="../tags/tag90.xml"/><Relationship Id="rId2" Type="http://schemas.openxmlformats.org/officeDocument/2006/relationships/tags" Target="../tags/tag85.xml"/><Relationship Id="rId1" Type="http://schemas.openxmlformats.org/officeDocument/2006/relationships/tags" Target="../tags/tag84.xml"/><Relationship Id="rId6" Type="http://schemas.openxmlformats.org/officeDocument/2006/relationships/tags" Target="../tags/tag89.xml"/><Relationship Id="rId5" Type="http://schemas.openxmlformats.org/officeDocument/2006/relationships/tags" Target="../tags/tag88.xml"/><Relationship Id="rId10" Type="http://schemas.openxmlformats.org/officeDocument/2006/relationships/image" Target="../media/image2.png"/><Relationship Id="rId4" Type="http://schemas.openxmlformats.org/officeDocument/2006/relationships/tags" Target="../tags/tag87.xml"/><Relationship Id="rId9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tags" Target="../tags/tag99.xml"/><Relationship Id="rId3" Type="http://schemas.openxmlformats.org/officeDocument/2006/relationships/tags" Target="../tags/tag94.xml"/><Relationship Id="rId7" Type="http://schemas.openxmlformats.org/officeDocument/2006/relationships/tags" Target="../tags/tag98.xml"/><Relationship Id="rId2" Type="http://schemas.openxmlformats.org/officeDocument/2006/relationships/tags" Target="../tags/tag93.xml"/><Relationship Id="rId1" Type="http://schemas.openxmlformats.org/officeDocument/2006/relationships/tags" Target="../tags/tag92.xml"/><Relationship Id="rId6" Type="http://schemas.openxmlformats.org/officeDocument/2006/relationships/tags" Target="../tags/tag97.xml"/><Relationship Id="rId5" Type="http://schemas.openxmlformats.org/officeDocument/2006/relationships/tags" Target="../tags/tag96.xml"/><Relationship Id="rId10" Type="http://schemas.openxmlformats.org/officeDocument/2006/relationships/image" Target="../media/image9.png"/><Relationship Id="rId4" Type="http://schemas.openxmlformats.org/officeDocument/2006/relationships/tags" Target="../tags/tag95.xml"/><Relationship Id="rId9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tags" Target="../tags/tag107.xml"/><Relationship Id="rId3" Type="http://schemas.openxmlformats.org/officeDocument/2006/relationships/tags" Target="../tags/tag102.xml"/><Relationship Id="rId7" Type="http://schemas.openxmlformats.org/officeDocument/2006/relationships/tags" Target="../tags/tag106.xml"/><Relationship Id="rId2" Type="http://schemas.openxmlformats.org/officeDocument/2006/relationships/tags" Target="../tags/tag101.xml"/><Relationship Id="rId1" Type="http://schemas.openxmlformats.org/officeDocument/2006/relationships/tags" Target="../tags/tag100.xml"/><Relationship Id="rId6" Type="http://schemas.openxmlformats.org/officeDocument/2006/relationships/tags" Target="../tags/tag105.xml"/><Relationship Id="rId5" Type="http://schemas.openxmlformats.org/officeDocument/2006/relationships/tags" Target="../tags/tag104.xml"/><Relationship Id="rId10" Type="http://schemas.openxmlformats.org/officeDocument/2006/relationships/image" Target="../media/image10.png"/><Relationship Id="rId4" Type="http://schemas.openxmlformats.org/officeDocument/2006/relationships/tags" Target="../tags/tag103.xml"/><Relationship Id="rId9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tags" Target="../tags/tag115.xml"/><Relationship Id="rId3" Type="http://schemas.openxmlformats.org/officeDocument/2006/relationships/tags" Target="../tags/tag110.xml"/><Relationship Id="rId7" Type="http://schemas.openxmlformats.org/officeDocument/2006/relationships/tags" Target="../tags/tag114.xml"/><Relationship Id="rId12" Type="http://schemas.openxmlformats.org/officeDocument/2006/relationships/image" Target="../media/image7.emf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6" Type="http://schemas.openxmlformats.org/officeDocument/2006/relationships/tags" Target="../tags/tag113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112.xml"/><Relationship Id="rId10" Type="http://schemas.openxmlformats.org/officeDocument/2006/relationships/tags" Target="../tags/tag117.xml"/><Relationship Id="rId4" Type="http://schemas.openxmlformats.org/officeDocument/2006/relationships/tags" Target="../tags/tag111.xml"/><Relationship Id="rId9" Type="http://schemas.openxmlformats.org/officeDocument/2006/relationships/tags" Target="../tags/tag116.xml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20.xml"/><Relationship Id="rId7" Type="http://schemas.openxmlformats.org/officeDocument/2006/relationships/tags" Target="../tags/tag124.xml"/><Relationship Id="rId2" Type="http://schemas.openxmlformats.org/officeDocument/2006/relationships/tags" Target="../tags/tag119.xml"/><Relationship Id="rId1" Type="http://schemas.openxmlformats.org/officeDocument/2006/relationships/tags" Target="../tags/tag118.xml"/><Relationship Id="rId6" Type="http://schemas.openxmlformats.org/officeDocument/2006/relationships/tags" Target="../tags/tag123.xml"/><Relationship Id="rId5" Type="http://schemas.openxmlformats.org/officeDocument/2006/relationships/tags" Target="../tags/tag122.xml"/><Relationship Id="rId4" Type="http://schemas.openxmlformats.org/officeDocument/2006/relationships/tags" Target="../tags/tag121.xml"/><Relationship Id="rId9" Type="http://schemas.openxmlformats.org/officeDocument/2006/relationships/image" Target="../media/image11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7" Type="http://schemas.openxmlformats.org/officeDocument/2006/relationships/image" Target="../media/image3.png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3.xml"/><Relationship Id="rId4" Type="http://schemas.openxmlformats.org/officeDocument/2006/relationships/tags" Target="../tags/tag22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26.xml"/><Relationship Id="rId7" Type="http://schemas.openxmlformats.org/officeDocument/2006/relationships/tags" Target="../tags/tag30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5" Type="http://schemas.openxmlformats.org/officeDocument/2006/relationships/tags" Target="../tags/tag28.xml"/><Relationship Id="rId4" Type="http://schemas.openxmlformats.org/officeDocument/2006/relationships/tags" Target="../tags/tag27.xml"/><Relationship Id="rId9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8.xml"/><Relationship Id="rId3" Type="http://schemas.openxmlformats.org/officeDocument/2006/relationships/tags" Target="../tags/tag33.xml"/><Relationship Id="rId7" Type="http://schemas.openxmlformats.org/officeDocument/2006/relationships/tags" Target="../tags/tag37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tags" Target="../tags/tag36.xml"/><Relationship Id="rId11" Type="http://schemas.openxmlformats.org/officeDocument/2006/relationships/image" Target="../media/image4.png"/><Relationship Id="rId5" Type="http://schemas.openxmlformats.org/officeDocument/2006/relationships/tags" Target="../tags/tag35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34.xml"/><Relationship Id="rId9" Type="http://schemas.openxmlformats.org/officeDocument/2006/relationships/tags" Target="../tags/tag39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7" Type="http://schemas.openxmlformats.org/officeDocument/2006/relationships/image" Target="../media/image5.emf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4.xml"/><Relationship Id="rId4" Type="http://schemas.openxmlformats.org/officeDocument/2006/relationships/tags" Target="../tags/tag43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50.xml"/><Relationship Id="rId7" Type="http://schemas.openxmlformats.org/officeDocument/2006/relationships/tags" Target="../tags/tag54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tags" Target="../tags/tag53.xml"/><Relationship Id="rId5" Type="http://schemas.openxmlformats.org/officeDocument/2006/relationships/tags" Target="../tags/tag52.xml"/><Relationship Id="rId4" Type="http://schemas.openxmlformats.org/officeDocument/2006/relationships/tags" Target="../tags/tag51.xml"/><Relationship Id="rId9" Type="http://schemas.openxmlformats.org/officeDocument/2006/relationships/image" Target="../media/image6.emf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tags" Target="../tags/tag57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6" Type="http://schemas.openxmlformats.org/officeDocument/2006/relationships/tags" Target="../tags/tag60.xml"/><Relationship Id="rId5" Type="http://schemas.openxmlformats.org/officeDocument/2006/relationships/tags" Target="../tags/tag59.xml"/><Relationship Id="rId4" Type="http://schemas.openxmlformats.org/officeDocument/2006/relationships/tags" Target="../tags/tag5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580644" y="413229"/>
            <a:ext cx="11150550" cy="615139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2472220" y="2239645"/>
            <a:ext cx="7618730" cy="1167765"/>
          </a:xfrm>
          <a:noFill/>
        </p:spPr>
        <p:txBody>
          <a:bodyPr wrap="square" lIns="91440" tIns="45720" rIns="91440" bIns="45720" rtlCol="0" anchor="ctr" anchorCtr="0">
            <a:normAutofit/>
          </a:bodyPr>
          <a:lstStyle>
            <a:lvl1pPr algn="ctr">
              <a:defRPr kumimoji="0" lang="zh-CN" altLang="en-US" sz="5400" b="0" i="0" spc="30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latin typeface="Arial" panose="020B0604020202020204" pitchFamily="34" charset="0"/>
                <a:ea typeface="汉仪乐喵体W" panose="00020600040101010101" pitchFamily="18" charset="-122"/>
                <a:cs typeface="+mn-cs"/>
              </a:defRPr>
            </a:lvl1pPr>
          </a:lstStyle>
          <a:p>
            <a:pPr marL="0" marR="0" lvl="0" indent="0" algn="ctr"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2472220" y="3488928"/>
            <a:ext cx="7618730" cy="1005788"/>
          </a:xfrm>
          <a:noFill/>
        </p:spPr>
        <p:txBody>
          <a:bodyPr wrap="square" lIns="91440" tIns="45720" rIns="91440" bIns="45720" rtlCol="0" anchor="t" anchorCtr="0">
            <a:normAutofit/>
          </a:bodyPr>
          <a:lstStyle>
            <a:lvl1pPr marL="0" indent="0" algn="ctr">
              <a:buNone/>
              <a:defRPr kumimoji="0" lang="zh-CN" altLang="en-US" sz="2400" b="0" i="0" spc="200" baseline="0" dirty="0">
                <a:ln>
                  <a:noFill/>
                </a:ln>
                <a:effectLst/>
                <a:uLnTx/>
                <a:latin typeface="Arial" panose="020B0604020202020204" pitchFamily="34" charset="0"/>
              </a:defRPr>
            </a:lvl1pPr>
          </a:lstStyle>
          <a:p>
            <a:pPr marL="228600" marR="0" lvl="0" indent="-228600" algn="ctr">
              <a:spcAft>
                <a:spcPts val="0"/>
              </a:spcAft>
              <a:buClrTx/>
              <a:buSzTx/>
            </a:pPr>
            <a:r>
              <a:rPr lang="zh-CN" altLang="en-US" dirty="0"/>
              <a:t>单击此处编辑副标题</a:t>
            </a:r>
            <a:endParaRPr lang="en-US" altLang="zh-CN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2021/1/21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email"/>
          <a:stretch>
            <a:fillRect/>
          </a:stretch>
        </p:blipFill>
        <p:spPr>
          <a:xfrm>
            <a:off x="376936" y="465836"/>
            <a:ext cx="11387328" cy="6129528"/>
          </a:xfrm>
          <a:prstGeom prst="rect">
            <a:avLst/>
          </a:prstGeom>
        </p:spPr>
      </p:pic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2021/1/21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69930" y="952508"/>
            <a:ext cx="10852237" cy="5388907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924210" y="415289"/>
            <a:ext cx="10796016" cy="612648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3429001" y="2385676"/>
            <a:ext cx="5879668" cy="1230315"/>
          </a:xfrm>
          <a:noFill/>
        </p:spPr>
        <p:txBody>
          <a:bodyPr wrap="square" lIns="91440" tIns="45720" rIns="91440" bIns="45720" rtlCol="0" anchor="b" anchorCtr="0">
            <a:normAutofit/>
          </a:bodyPr>
          <a:lstStyle>
            <a:lvl1pPr marL="857250" indent="-857250" algn="ctr">
              <a:buFont typeface="Arial" panose="020B0604020202020204" pitchFamily="34" charset="0"/>
              <a:buNone/>
              <a:defRPr kumimoji="0" sz="6000" b="0" i="0" spc="300" baseline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latin typeface="Arial" panose="020B0604020202020204" pitchFamily="34" charset="0"/>
                <a:ea typeface="汉仪乐喵体W" panose="00020600040101010101" pitchFamily="18" charset="-122"/>
                <a:cs typeface="+mn-cs"/>
                <a:sym typeface="+mn-ea"/>
              </a:defRPr>
            </a:lvl1pPr>
          </a:lstStyle>
          <a:p>
            <a:pPr marL="0" marR="0" lvl="0" indent="0" algn="ctr"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dirty="0" err="1">
                <a:sym typeface="+mn-ea"/>
              </a:rPr>
              <a:t>编辑标题</a:t>
            </a:r>
            <a:endParaRPr dirty="0"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2021/1/21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3" hasCustomPrompt="1"/>
            <p:custDataLst>
              <p:tags r:id="rId6"/>
            </p:custDataLst>
          </p:nvPr>
        </p:nvSpPr>
        <p:spPr>
          <a:xfrm>
            <a:off x="3429001" y="3789452"/>
            <a:ext cx="5879668" cy="1230313"/>
          </a:xfrm>
          <a:noFill/>
        </p:spPr>
        <p:txBody>
          <a:bodyPr wrap="square" lIns="91440" tIns="45720" rIns="91440" bIns="45720" rtlCol="0" anchor="t" anchorCtr="0">
            <a:normAutofit/>
          </a:bodyPr>
          <a:lstStyle>
            <a:lvl1pPr marL="0" indent="0" algn="ctr">
              <a:buNone/>
              <a:defRPr kumimoji="0" lang="zh-CN" altLang="en-US" sz="2400" b="0" i="0" spc="200" smtClean="0">
                <a:ln>
                  <a:noFill/>
                </a:ln>
                <a:effectLst/>
                <a:uLnTx/>
                <a:latin typeface="Arial" panose="020B0604020202020204" pitchFamily="34" charset="0"/>
              </a:defRPr>
            </a:lvl1pPr>
            <a:lvl2pPr marL="228600" indent="0">
              <a:buNone/>
              <a:defRPr lang="zh-CN" altLang="en-US" sz="1800" smtClean="0">
                <a:solidFill>
                  <a:schemeClr val="tx1"/>
                </a:solidFill>
                <a:latin typeface="+mn-lt"/>
                <a:ea typeface="+mn-ea"/>
              </a:defRPr>
            </a:lvl2pPr>
            <a:lvl3pPr>
              <a:defRPr lang="zh-CN" altLang="en-US" sz="1800" smtClean="0">
                <a:solidFill>
                  <a:schemeClr val="tx1"/>
                </a:solidFill>
                <a:latin typeface="+mn-lt"/>
                <a:ea typeface="+mn-ea"/>
              </a:defRPr>
            </a:lvl3pPr>
            <a:lvl4pPr>
              <a:defRPr lang="zh-CN" altLang="en-US" sz="1800" smtClean="0">
                <a:solidFill>
                  <a:schemeClr val="tx1"/>
                </a:solidFill>
                <a:latin typeface="+mn-lt"/>
                <a:ea typeface="+mn-ea"/>
              </a:defRPr>
            </a:lvl4pPr>
            <a:lvl5pPr>
              <a:defRPr lang="zh-CN" altLang="en-US" sz="18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228600" marR="0" lvl="0" indent="-228600" algn="ctr">
              <a:spcAft>
                <a:spcPts val="0"/>
              </a:spcAft>
              <a:buClrTx/>
              <a:buSzTx/>
            </a:pPr>
            <a:r>
              <a:rPr lang="zh-CN" altLang="en-US" dirty="0"/>
              <a:t>单击此处编辑副标题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email"/>
          <a:stretch>
            <a:fillRect/>
          </a:stretch>
        </p:blipFill>
        <p:spPr>
          <a:xfrm>
            <a:off x="10761381" y="5404742"/>
            <a:ext cx="1042416" cy="123139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 baseline="0"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2021/1/21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1"/>
            </p:custDataLst>
          </p:nvPr>
        </p:nvSpPr>
        <p:spPr>
          <a:xfrm>
            <a:off x="292800" y="304200"/>
            <a:ext cx="11606400" cy="6249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ea typeface="幼圆" panose="02010509060101010101" pitchFamily="49" charset="-122"/>
            </a:endParaRPr>
          </a:p>
        </p:txBody>
      </p:sp>
      <p:pic>
        <p:nvPicPr>
          <p:cNvPr id="10" name="图片 9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10355788" y="4947361"/>
            <a:ext cx="1316850" cy="146316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1281600" y="1249200"/>
            <a:ext cx="9626400" cy="723600"/>
          </a:xfrm>
        </p:spPr>
        <p:txBody>
          <a:bodyPr anchor="ctr"/>
          <a:lstStyle>
            <a:lvl1pPr>
              <a:defRPr sz="3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281113" y="2163600"/>
            <a:ext cx="9626600" cy="34452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2021/1/21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1"/>
            </p:custDataLst>
          </p:nvPr>
        </p:nvSpPr>
        <p:spPr>
          <a:xfrm>
            <a:off x="0" y="0"/>
            <a:ext cx="4823460" cy="6866255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 dirty="0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11" name="图片 10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email"/>
          <a:stretch>
            <a:fillRect/>
          </a:stretch>
        </p:blipFill>
        <p:spPr>
          <a:xfrm>
            <a:off x="800868" y="5719287"/>
            <a:ext cx="1194920" cy="98763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583200" y="770400"/>
            <a:ext cx="3960000" cy="882000"/>
          </a:xfrm>
        </p:spPr>
        <p:txBody>
          <a:bodyPr anchor="ctr"/>
          <a:lstStyle>
            <a:lvl1pPr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2021/1/21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586800" y="1764000"/>
            <a:ext cx="3956400" cy="40932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5101200" y="769938"/>
            <a:ext cx="6480000" cy="5087937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0"/>
            <a:ext cx="12192000" cy="2664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email"/>
          <a:stretch>
            <a:fillRect/>
          </a:stretch>
        </p:blipFill>
        <p:spPr>
          <a:xfrm>
            <a:off x="370099" y="341387"/>
            <a:ext cx="1944793" cy="96934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12000" y="781200"/>
            <a:ext cx="10976400" cy="626400"/>
          </a:xfrm>
        </p:spPr>
        <p:txBody>
          <a:bodyPr anchor="ctr"/>
          <a:lstStyle>
            <a:lvl1pPr algn="ctr"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2021/1/21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612000" y="1659600"/>
            <a:ext cx="10975975" cy="82800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612775" y="2808000"/>
            <a:ext cx="10965600" cy="34308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1"/>
            </p:custDataLst>
          </p:nvPr>
        </p:nvSpPr>
        <p:spPr>
          <a:xfrm>
            <a:off x="0" y="5029201"/>
            <a:ext cx="12192000" cy="1828799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11" name="图片 10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email"/>
          <a:stretch>
            <a:fillRect/>
          </a:stretch>
        </p:blipFill>
        <p:spPr>
          <a:xfrm>
            <a:off x="678005" y="349291"/>
            <a:ext cx="1213209" cy="652329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04800" y="669600"/>
            <a:ext cx="10976400" cy="565200"/>
          </a:xfrm>
        </p:spPr>
        <p:txBody>
          <a:bodyPr anchor="ctr"/>
          <a:lstStyle>
            <a:lvl1pPr algn="ctr">
              <a:defRPr sz="3200"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2021/1/21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604837" y="1681200"/>
            <a:ext cx="10990800" cy="32112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  <p:custDataLst>
              <p:tags r:id="rId8"/>
            </p:custDataLst>
          </p:nvPr>
        </p:nvSpPr>
        <p:spPr>
          <a:xfrm>
            <a:off x="594000" y="5180400"/>
            <a:ext cx="11001600" cy="10116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2" cstate="email"/>
          <a:stretch>
            <a:fillRect/>
          </a:stretch>
        </p:blipFill>
        <p:spPr>
          <a:xfrm>
            <a:off x="11283327" y="5955297"/>
            <a:ext cx="426720" cy="66446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579600" y="237600"/>
            <a:ext cx="11037600" cy="441964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2021/1/21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579600" y="1663200"/>
            <a:ext cx="5342400" cy="28944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6242400" y="1663200"/>
            <a:ext cx="5367600" cy="28944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9"/>
            </p:custDataLst>
          </p:nvPr>
        </p:nvSpPr>
        <p:spPr>
          <a:xfrm>
            <a:off x="572400" y="4816800"/>
            <a:ext cx="5342400" cy="7812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0"/>
            </p:custDataLst>
          </p:nvPr>
        </p:nvSpPr>
        <p:spPr>
          <a:xfrm>
            <a:off x="6253200" y="4813200"/>
            <a:ext cx="5367600" cy="7812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959224"/>
            <a:ext cx="12192000" cy="4939553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372366" y="220344"/>
            <a:ext cx="11717528" cy="645622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1522800" y="1339200"/>
            <a:ext cx="9144000" cy="2386800"/>
          </a:xfrm>
        </p:spPr>
        <p:txBody>
          <a:bodyPr anchor="b"/>
          <a:lstStyle>
            <a:lvl1pPr algn="ctr">
              <a:defRPr sz="60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2021/1/21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1522413" y="3862800"/>
            <a:ext cx="9144000" cy="165600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800868" y="5719287"/>
            <a:ext cx="1194920" cy="98763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952508"/>
            <a:ext cx="10852237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2021/1/21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579885" y="522533"/>
            <a:ext cx="11161789" cy="6040201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3331210" y="3522345"/>
            <a:ext cx="6367780" cy="1011555"/>
          </a:xfrm>
          <a:noFill/>
        </p:spPr>
        <p:txBody>
          <a:bodyPr wrap="square" lIns="91440" tIns="45720" rIns="91440" bIns="45720" rtlCol="0" anchor="ctr" anchorCtr="0">
            <a:normAutofit/>
          </a:bodyPr>
          <a:lstStyle>
            <a:lvl1pPr algn="ctr">
              <a:defRPr kumimoji="0" lang="zh-CN" altLang="en-US" sz="4800" b="0" i="0" baseline="0" dirty="0">
                <a:ln>
                  <a:noFill/>
                </a:ln>
                <a:effectLst/>
                <a:uLnTx/>
                <a:latin typeface="Arial" panose="020B0604020202020204" pitchFamily="34" charset="0"/>
                <a:ea typeface="汉仪乐喵体W" panose="00020600040101010101" pitchFamily="18" charset="-122"/>
                <a:cs typeface="+mn-cs"/>
              </a:defRPr>
            </a:lvl1pPr>
          </a:lstStyle>
          <a:p>
            <a:pPr marL="0" marR="0" lvl="0" indent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lang="zh-CN" altLang="en-US" dirty="0"/>
              <a:t>单击此处编辑标题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2021/1/21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800868" y="5719287"/>
            <a:ext cx="1194920" cy="98763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38877" y="952508"/>
            <a:ext cx="5283242" cy="5388907"/>
          </a:xfrm>
        </p:spPr>
        <p:txBody>
          <a:bodyPr>
            <a:noAutofit/>
          </a:bodyPr>
          <a:lstStyle>
            <a:lvl1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2021/1/21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1" cstate="email"/>
          <a:stretch>
            <a:fillRect/>
          </a:stretch>
        </p:blipFill>
        <p:spPr>
          <a:xfrm>
            <a:off x="10355788" y="4947361"/>
            <a:ext cx="1316850" cy="146316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69930" y="952508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0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406525"/>
            <a:ext cx="5283200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952508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406525"/>
            <a:ext cx="5283242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2021/1/21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email"/>
          <a:stretch>
            <a:fillRect/>
          </a:stretch>
        </p:blipFill>
        <p:spPr>
          <a:xfrm>
            <a:off x="376936" y="465836"/>
            <a:ext cx="11387328" cy="612952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0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2021/1/21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2021/1/21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10761381" y="5404742"/>
            <a:ext cx="1042416" cy="123139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6238925" y="952508"/>
            <a:ext cx="5283242" cy="5388907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9EFD9D74-47D9-4702-A33C-335B63B48DBF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2021/1/21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FABC47A4-756D-490B-A52F-7D9E2C9FC05F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11283327" y="5955297"/>
            <a:ext cx="426720" cy="664464"/>
          </a:xfrm>
          <a:prstGeom prst="rect">
            <a:avLst/>
          </a:prstGeom>
        </p:spPr>
      </p:pic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2021/1/21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20"/>
            </p:custDataLst>
          </p:nvPr>
        </p:nvSpPr>
        <p:spPr>
          <a:xfrm>
            <a:off x="669882" y="443230"/>
            <a:ext cx="10852237" cy="441964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1"/>
            </p:custDataLst>
          </p:nvPr>
        </p:nvSpPr>
        <p:spPr>
          <a:xfrm>
            <a:off x="669882" y="952508"/>
            <a:ext cx="10852237" cy="5388907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2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2021/1/21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3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4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KSO_TEMPLATE" hidden="1"/>
          <p:cNvSpPr/>
          <p:nvPr>
            <p:custDataLst>
              <p:tags r:id="rId2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400" b="1" u="none" strike="noStrike" kern="1200" cap="none" spc="2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346960" y="1844824"/>
            <a:ext cx="7618730" cy="3277587"/>
          </a:xfrm>
        </p:spPr>
        <p:txBody>
          <a:bodyPr>
            <a:normAutofit/>
          </a:bodyPr>
          <a:lstStyle/>
          <a:p>
            <a:r>
              <a:rPr lang="zh-CN" altLang="en-US" sz="7300" b="1" dirty="0">
                <a:solidFill>
                  <a:schemeClr val="tx1"/>
                </a:solidFill>
              </a:rPr>
              <a:t>课后作业</a:t>
            </a:r>
            <a:endParaRPr lang="en-US" altLang="zh-CN" dirty="0">
              <a:solidFill>
                <a:schemeClr val="tx1"/>
              </a:solidFill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-7620" y="0"/>
            <a:ext cx="12192000" cy="6875762"/>
            <a:chOff x="0" y="-11430"/>
            <a:chExt cx="12192000" cy="6875762"/>
          </a:xfrm>
        </p:grpSpPr>
        <p:sp>
          <p:nvSpPr>
            <p:cNvPr id="6" name="圆角矩形 5"/>
            <p:cNvSpPr/>
            <p:nvPr/>
          </p:nvSpPr>
          <p:spPr>
            <a:xfrm>
              <a:off x="9738360" y="102870"/>
              <a:ext cx="2351405" cy="605155"/>
            </a:xfrm>
            <a:prstGeom prst="roundRect">
              <a:avLst>
                <a:gd name="adj" fmla="val 45014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0" y="-11430"/>
              <a:ext cx="12192000" cy="6875762"/>
              <a:chOff x="0" y="-11430"/>
              <a:chExt cx="12192000" cy="6875762"/>
            </a:xfrm>
            <a:solidFill>
              <a:schemeClr val="accent6">
                <a:lumMod val="40000"/>
                <a:lumOff val="60000"/>
              </a:schemeClr>
            </a:solidFill>
          </p:grpSpPr>
          <p:sp>
            <p:nvSpPr>
              <p:cNvPr id="9" name="矩形 8"/>
              <p:cNvSpPr/>
              <p:nvPr/>
            </p:nvSpPr>
            <p:spPr>
              <a:xfrm>
                <a:off x="0" y="-11430"/>
                <a:ext cx="12192000" cy="2606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10" name="矩形 9"/>
              <p:cNvSpPr/>
              <p:nvPr/>
            </p:nvSpPr>
            <p:spPr>
              <a:xfrm>
                <a:off x="0" y="6603684"/>
                <a:ext cx="12192000" cy="2606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11" name="矩形 10"/>
              <p:cNvSpPr/>
              <p:nvPr/>
            </p:nvSpPr>
            <p:spPr>
              <a:xfrm>
                <a:off x="0" y="260648"/>
                <a:ext cx="263352" cy="634303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12" name="矩形 11"/>
              <p:cNvSpPr/>
              <p:nvPr/>
            </p:nvSpPr>
            <p:spPr>
              <a:xfrm>
                <a:off x="11928648" y="260648"/>
                <a:ext cx="263352" cy="634303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</p:grpSp>
        <p:pic>
          <p:nvPicPr>
            <p:cNvPr id="8" name="图片 7" descr="大桥教育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827722" y="127225"/>
              <a:ext cx="2100777" cy="580835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组合 33"/>
          <p:cNvGrpSpPr/>
          <p:nvPr/>
        </p:nvGrpSpPr>
        <p:grpSpPr>
          <a:xfrm>
            <a:off x="0" y="12065"/>
            <a:ext cx="12192000" cy="6834505"/>
            <a:chOff x="0" y="0"/>
            <a:chExt cx="12192000" cy="6834563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35" name="矩形 34"/>
            <p:cNvSpPr/>
            <p:nvPr/>
          </p:nvSpPr>
          <p:spPr>
            <a:xfrm>
              <a:off x="0" y="0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0" y="6573915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0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11907915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9" name="流程图: 终止 38"/>
            <p:cNvSpPr/>
            <p:nvPr/>
          </p:nvSpPr>
          <p:spPr>
            <a:xfrm>
              <a:off x="10704512" y="0"/>
              <a:ext cx="1487488" cy="476672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</p:grpSp>
      <p:pic>
        <p:nvPicPr>
          <p:cNvPr id="33" name="图片 32" descr="大桥教育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108005" y="0"/>
            <a:ext cx="2100777" cy="58083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406400" y="386715"/>
            <a:ext cx="12691110" cy="6941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zh-CN" altLang="en-US"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</a:rPr>
              <a:t>I. 单项选择。（每小题 5 分，共 25 分）</a:t>
            </a:r>
          </a:p>
          <a:p>
            <a:pPr>
              <a:lnSpc>
                <a:spcPct val="10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1. Tony likes this vase. I’m going to send ________.</a:t>
            </a:r>
          </a:p>
          <a:p>
            <a:pPr>
              <a:lnSpc>
                <a:spcPct val="10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    A. he it          B. to him it          C. it him          D. it to him</a:t>
            </a:r>
          </a:p>
          <a:p>
            <a:pPr>
              <a:lnSpc>
                <a:spcPct val="10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2. – Whose coat is that?</a:t>
            </a:r>
          </a:p>
          <a:p>
            <a:pPr>
              <a:lnSpc>
                <a:spcPct val="10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    – It’s mine.</a:t>
            </a:r>
          </a:p>
          <a:p>
            <a:pPr>
              <a:lnSpc>
                <a:spcPct val="10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    – Put ________, please.</a:t>
            </a:r>
          </a:p>
          <a:p>
            <a:pPr>
              <a:lnSpc>
                <a:spcPct val="10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    A. on it          B. on that            C. it on            D. your coat</a:t>
            </a:r>
          </a:p>
          <a:p>
            <a:pPr>
              <a:lnSpc>
                <a:spcPct val="10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3. – What are you going to ________ the table?</a:t>
            </a:r>
          </a:p>
          <a:p>
            <a:pPr>
              <a:lnSpc>
                <a:spcPct val="10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    – I’m going to put it in the room.</a:t>
            </a:r>
          </a:p>
          <a:p>
            <a:pPr>
              <a:lnSpc>
                <a:spcPct val="10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    A. do             B. doing               C. do with       D. do of</a:t>
            </a:r>
          </a:p>
          <a:p>
            <a:pPr>
              <a:lnSpc>
                <a:spcPct val="10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4. Don’t ________ the door. It is cold.</a:t>
            </a:r>
          </a:p>
          <a:p>
            <a:pPr>
              <a:lnSpc>
                <a:spcPct val="10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    A. open          B. to open            C. be open      D. opening</a:t>
            </a:r>
          </a:p>
          <a:p>
            <a:pPr>
              <a:lnSpc>
                <a:spcPct val="10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5. ________ quiet, Sam! Mom is sleeping.</a:t>
            </a:r>
          </a:p>
          <a:p>
            <a:pPr>
              <a:lnSpc>
                <a:spcPct val="10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    A. Be              B. To be               C. Being         D.To being</a:t>
            </a:r>
          </a:p>
          <a:p>
            <a:pPr>
              <a:lnSpc>
                <a:spcPct val="190000"/>
              </a:lnSpc>
            </a:pPr>
            <a:endParaRPr lang="en-US" altLang="zh-CN" sz="28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428240" y="2559050"/>
            <a:ext cx="362585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C</a:t>
            </a:r>
            <a:endParaRPr lang="en-US" altLang="zh-CN" sz="2800" b="1">
              <a:solidFill>
                <a:srgbClr val="FF0000"/>
              </a:solidFill>
              <a:uFillTx/>
              <a:latin typeface="Adobe 楷体 Std R" panose="02020400000000000000" pitchFamily="18" charset="-122"/>
              <a:ea typeface="Adobe 楷体 Std R" panose="02020400000000000000" pitchFamily="18" charset="-122"/>
              <a:cs typeface="Tahoma" panose="020B0604030504040204" pitchFamily="34" charset="0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409180" y="846455"/>
            <a:ext cx="362585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D</a:t>
            </a:r>
            <a:endParaRPr lang="en-US" altLang="zh-CN" sz="2800" b="1">
              <a:solidFill>
                <a:srgbClr val="FF0000"/>
              </a:solidFill>
              <a:uFillTx/>
              <a:latin typeface="Adobe 楷体 Std R" panose="02020400000000000000" pitchFamily="18" charset="-122"/>
              <a:ea typeface="Adobe 楷体 Std R" panose="02020400000000000000" pitchFamily="18" charset="-122"/>
              <a:cs typeface="Tahoma" panose="020B0604030504040204" pitchFamily="34" charset="0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451610" y="5534660"/>
            <a:ext cx="362585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A</a:t>
            </a:r>
            <a:endParaRPr lang="en-US" altLang="zh-CN" sz="2800" b="1">
              <a:solidFill>
                <a:srgbClr val="FF0000"/>
              </a:solidFill>
              <a:uFillTx/>
              <a:latin typeface="Adobe 楷体 Std R" panose="02020400000000000000" pitchFamily="18" charset="-122"/>
              <a:ea typeface="Adobe 楷体 Std R" panose="02020400000000000000" pitchFamily="18" charset="-122"/>
              <a:cs typeface="Tahoma" panose="020B0604030504040204" pitchFamily="34" charset="0"/>
              <a:sym typeface="+mn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5238750" y="3395345"/>
            <a:ext cx="362585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C</a:t>
            </a:r>
            <a:endParaRPr lang="en-US" altLang="zh-CN" sz="2800" b="1">
              <a:solidFill>
                <a:srgbClr val="FF0000"/>
              </a:solidFill>
              <a:uFillTx/>
              <a:latin typeface="Adobe 楷体 Std R" panose="02020400000000000000" pitchFamily="18" charset="-122"/>
              <a:ea typeface="Adobe 楷体 Std R" panose="02020400000000000000" pitchFamily="18" charset="-122"/>
              <a:cs typeface="Tahoma" panose="020B0604030504040204" pitchFamily="34" charset="0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329815" y="4681855"/>
            <a:ext cx="362585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A</a:t>
            </a:r>
            <a:endParaRPr lang="en-US" altLang="zh-CN" sz="2800" b="1">
              <a:solidFill>
                <a:srgbClr val="FF0000"/>
              </a:solidFill>
              <a:uFillTx/>
              <a:latin typeface="Adobe 楷体 Std R" panose="02020400000000000000" pitchFamily="18" charset="-122"/>
              <a:ea typeface="Adobe 楷体 Std R" panose="02020400000000000000" pitchFamily="18" charset="-122"/>
              <a:cs typeface="Tahoma" panose="020B0604030504040204" pitchFamily="3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14" grpId="0"/>
      <p:bldP spid="14" grpId="1"/>
      <p:bldP spid="15" grpId="0"/>
      <p:bldP spid="15" grpId="1"/>
      <p:bldP spid="17" grpId="0"/>
      <p:bldP spid="17" grpId="1"/>
      <p:bldP spid="18" grpId="0"/>
      <p:bldP spid="18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组合 33"/>
          <p:cNvGrpSpPr/>
          <p:nvPr/>
        </p:nvGrpSpPr>
        <p:grpSpPr>
          <a:xfrm>
            <a:off x="0" y="0"/>
            <a:ext cx="12192000" cy="6834505"/>
            <a:chOff x="0" y="0"/>
            <a:chExt cx="12192000" cy="6834563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35" name="矩形 34"/>
            <p:cNvSpPr/>
            <p:nvPr/>
          </p:nvSpPr>
          <p:spPr>
            <a:xfrm>
              <a:off x="0" y="0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0" y="6573915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0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11907915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9" name="流程图: 终止 38"/>
            <p:cNvSpPr/>
            <p:nvPr/>
          </p:nvSpPr>
          <p:spPr>
            <a:xfrm>
              <a:off x="10704512" y="0"/>
              <a:ext cx="1487488" cy="476672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</p:grpSp>
      <p:pic>
        <p:nvPicPr>
          <p:cNvPr id="33" name="图片 32" descr="大桥教育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108005" y="0"/>
            <a:ext cx="2100777" cy="58083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36905" y="377825"/>
            <a:ext cx="10067290" cy="4831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</a:rPr>
              <a:t>II. 用“/”或“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to</a:t>
            </a:r>
            <a:r>
              <a:rPr lang="zh-CN" altLang="en-US"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</a:rPr>
              <a:t>”填空。（每小题 4 分，共 20 分）</a:t>
            </a:r>
          </a:p>
          <a:p>
            <a:pPr>
              <a:lnSpc>
                <a:spcPct val="20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6. I’m going to give this book ____________ my student.</a:t>
            </a:r>
          </a:p>
          <a:p>
            <a:pPr>
              <a:lnSpc>
                <a:spcPct val="20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7. She is going to show ____________ her friend the new 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bag.</a:t>
            </a:r>
            <a:endParaRPr lang="en-US" altLang="zh-CN" sz="28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8. Please take Miss Fang ____________ these flowers.</a:t>
            </a:r>
          </a:p>
          <a:p>
            <a:pPr>
              <a:lnSpc>
                <a:spcPct val="20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9. Give these ice creams ____________ the 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children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10. I’m going to send ____________ him this letter.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481445" y="1193800"/>
            <a:ext cx="54229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to</a:t>
            </a:r>
            <a:endParaRPr lang="en-US" altLang="zh-CN" sz="2800" b="1">
              <a:solidFill>
                <a:srgbClr val="FF0000"/>
              </a:solidFill>
              <a:uFillTx/>
              <a:latin typeface="Adobe 楷体 Std R" panose="02020400000000000000" pitchFamily="18" charset="-122"/>
              <a:ea typeface="Adobe 楷体 Std R" panose="02020400000000000000" pitchFamily="18" charset="-122"/>
              <a:cs typeface="Tahoma" panose="020B0604030504040204" pitchFamily="3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673725" y="2040890"/>
            <a:ext cx="362585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/</a:t>
            </a:r>
            <a:endParaRPr lang="en-US" altLang="zh-CN" sz="2800" b="1">
              <a:solidFill>
                <a:srgbClr val="FF0000"/>
              </a:solidFill>
              <a:uFillTx/>
              <a:latin typeface="Adobe 楷体 Std R" panose="02020400000000000000" pitchFamily="18" charset="-122"/>
              <a:ea typeface="Adobe 楷体 Std R" panose="02020400000000000000" pitchFamily="18" charset="-122"/>
              <a:cs typeface="Tahoma" panose="020B0604030504040204" pitchFamily="3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488940" y="2873375"/>
            <a:ext cx="362585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/</a:t>
            </a:r>
            <a:endParaRPr lang="en-US" altLang="zh-CN" sz="2800" b="1">
              <a:solidFill>
                <a:srgbClr val="FF0000"/>
              </a:solidFill>
              <a:uFillTx/>
              <a:latin typeface="Adobe 楷体 Std R" panose="02020400000000000000" pitchFamily="18" charset="-122"/>
              <a:ea typeface="Adobe 楷体 Std R" panose="02020400000000000000" pitchFamily="18" charset="-122"/>
              <a:cs typeface="Tahoma" panose="020B0604030504040204" pitchFamily="34" charset="0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399405" y="3728720"/>
            <a:ext cx="54229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to</a:t>
            </a:r>
            <a:endParaRPr lang="en-US" altLang="zh-CN" sz="2800" b="1">
              <a:solidFill>
                <a:srgbClr val="FF0000"/>
              </a:solidFill>
              <a:uFillTx/>
              <a:latin typeface="Adobe 楷体 Std R" panose="02020400000000000000" pitchFamily="18" charset="-122"/>
              <a:ea typeface="Adobe 楷体 Std R" panose="02020400000000000000" pitchFamily="18" charset="-122"/>
              <a:cs typeface="Tahoma" panose="020B0604030504040204" pitchFamily="34" charset="0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311140" y="4555490"/>
            <a:ext cx="362585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/</a:t>
            </a:r>
            <a:endParaRPr lang="en-US" altLang="zh-CN" sz="2800" b="1">
              <a:solidFill>
                <a:srgbClr val="FF0000"/>
              </a:solidFill>
              <a:uFillTx/>
              <a:latin typeface="Adobe 楷体 Std R" panose="02020400000000000000" pitchFamily="18" charset="-122"/>
              <a:ea typeface="Adobe 楷体 Std R" panose="02020400000000000000" pitchFamily="18" charset="-122"/>
              <a:cs typeface="Tahoma" panose="020B0604030504040204" pitchFamily="3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5" grpId="0"/>
      <p:bldP spid="5" grpId="1"/>
      <p:bldP spid="6" grpId="0"/>
      <p:bldP spid="6" grpId="1"/>
      <p:bldP spid="13" grpId="0"/>
      <p:bldP spid="13" grpId="1"/>
      <p:bldP spid="14" grpId="0"/>
      <p:bldP spid="1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组合 33"/>
          <p:cNvGrpSpPr/>
          <p:nvPr/>
        </p:nvGrpSpPr>
        <p:grpSpPr>
          <a:xfrm>
            <a:off x="0" y="0"/>
            <a:ext cx="12192000" cy="6834505"/>
            <a:chOff x="0" y="0"/>
            <a:chExt cx="12192000" cy="6834563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35" name="矩形 34"/>
            <p:cNvSpPr/>
            <p:nvPr/>
          </p:nvSpPr>
          <p:spPr>
            <a:xfrm>
              <a:off x="0" y="0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0" y="6573915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0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11907915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9" name="流程图: 终止 38"/>
            <p:cNvSpPr/>
            <p:nvPr/>
          </p:nvSpPr>
          <p:spPr>
            <a:xfrm>
              <a:off x="10704512" y="0"/>
              <a:ext cx="1487488" cy="476672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</p:grpSp>
      <p:pic>
        <p:nvPicPr>
          <p:cNvPr id="33" name="图片 32" descr="大桥教育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108005" y="0"/>
            <a:ext cx="2100777" cy="58083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1134110" y="476885"/>
            <a:ext cx="11037570" cy="4831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zh-CN" altLang="en-US"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</a:rPr>
              <a:t>III</a:t>
            </a:r>
            <a:r>
              <a:rPr lang="zh-CN" altLang="en-US" dirty="0"/>
              <a:t>. </a:t>
            </a:r>
            <a:r>
              <a:rPr lang="zh-CN" altLang="en-US"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</a:rPr>
              <a:t>根据要求完成句子，每空一词。（每小题 6 分，共 30 分）</a:t>
            </a:r>
          </a:p>
          <a:p>
            <a:pPr>
              <a:lnSpc>
                <a:spcPct val="10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11. Send her the letter. </a:t>
            </a:r>
            <a:r>
              <a:rPr lang="zh-CN" altLang="en-US"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</a:rPr>
              <a:t>(改为否定形式)</a:t>
            </a:r>
          </a:p>
          <a:p>
            <a:pPr>
              <a:lnSpc>
                <a:spcPct val="10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_______________    ______________ her the letter.</a:t>
            </a:r>
          </a:p>
          <a:p>
            <a:pPr>
              <a:lnSpc>
                <a:spcPct val="10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12. Don’t give the knife to him. </a:t>
            </a:r>
            <a:r>
              <a:rPr lang="zh-CN" altLang="en-US"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</a:rPr>
              <a:t>(改为肯定形式)</a:t>
            </a:r>
          </a:p>
          <a:p>
            <a:pPr>
              <a:lnSpc>
                <a:spcPct val="10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_______________ the knife to _______________.</a:t>
            </a:r>
          </a:p>
          <a:p>
            <a:pPr>
              <a:lnSpc>
                <a:spcPct val="10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13. Sally’s father is </a:t>
            </a:r>
            <a:r>
              <a:rPr lang="en-US" altLang="zh-CN" sz="2800" u="sng" dirty="0">
                <a:latin typeface="Tahoma" panose="020B0604030504040204" pitchFamily="34" charset="0"/>
                <a:cs typeface="Tahoma" panose="020B0604030504040204" pitchFamily="34" charset="0"/>
              </a:rPr>
              <a:t>reading a book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zh-CN" altLang="en-US"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</a:rPr>
              <a:t>(对划线部分提问)</a:t>
            </a:r>
          </a:p>
          <a:p>
            <a:pPr>
              <a:lnSpc>
                <a:spcPct val="10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_______________ is Sally’s father _______________?</a:t>
            </a:r>
          </a:p>
          <a:p>
            <a:pPr>
              <a:lnSpc>
                <a:spcPct val="10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14. He is going to </a:t>
            </a:r>
            <a:r>
              <a:rPr lang="en-US" altLang="zh-CN" sz="2800" u="sng" dirty="0">
                <a:latin typeface="Tahoma" panose="020B0604030504040204" pitchFamily="34" charset="0"/>
                <a:cs typeface="Tahoma" panose="020B0604030504040204" pitchFamily="34" charset="0"/>
              </a:rPr>
              <a:t>paint the room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zh-CN" altLang="en-US"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</a:rPr>
              <a:t>(对划线部分提问)</a:t>
            </a:r>
          </a:p>
          <a:p>
            <a:pPr>
              <a:lnSpc>
                <a:spcPct val="10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_______________ is he going to _______________?</a:t>
            </a:r>
          </a:p>
          <a:p>
            <a:pPr>
              <a:lnSpc>
                <a:spcPct val="10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15. Lily is going to </a:t>
            </a:r>
            <a:r>
              <a:rPr lang="en-US" altLang="zh-CN" sz="2800" u="sng" dirty="0">
                <a:latin typeface="Tahoma" panose="020B0604030504040204" pitchFamily="34" charset="0"/>
                <a:cs typeface="Tahoma" panose="020B0604030504040204" pitchFamily="34" charset="0"/>
              </a:rPr>
              <a:t>wash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 the dress. </a:t>
            </a:r>
            <a:r>
              <a:rPr lang="zh-CN" altLang="en-US"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</a:rPr>
              <a:t>(对划线部分提问)</a:t>
            </a:r>
          </a:p>
          <a:p>
            <a:pPr>
              <a:lnSpc>
                <a:spcPct val="10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_______________ is Lily going to do _______________ the dress?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2084070" y="1377315"/>
            <a:ext cx="1108075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sym typeface="+mn-ea"/>
              </a:rPr>
              <a:t> </a:t>
            </a:r>
            <a:r>
              <a:rPr lang="en-US" altLang="zh-CN" sz="280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Don't  </a:t>
            </a:r>
            <a:endParaRPr lang="zh-CN" altLang="en-US" sz="2800"/>
          </a:p>
        </p:txBody>
      </p:sp>
      <p:sp>
        <p:nvSpPr>
          <p:cNvPr id="3" name="文本框 2"/>
          <p:cNvSpPr txBox="1"/>
          <p:nvPr/>
        </p:nvSpPr>
        <p:spPr>
          <a:xfrm>
            <a:off x="7026910" y="2222500"/>
            <a:ext cx="85979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sym typeface="+mn-ea"/>
              </a:rPr>
              <a:t> </a:t>
            </a:r>
            <a:r>
              <a:rPr lang="en-US" altLang="zh-CN" sz="280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him</a:t>
            </a:r>
            <a:endParaRPr lang="en-US" sz="2800"/>
          </a:p>
        </p:txBody>
      </p:sp>
      <p:sp>
        <p:nvSpPr>
          <p:cNvPr id="4" name="文本框 3"/>
          <p:cNvSpPr txBox="1"/>
          <p:nvPr/>
        </p:nvSpPr>
        <p:spPr>
          <a:xfrm>
            <a:off x="2159635" y="2233295"/>
            <a:ext cx="913765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Give</a:t>
            </a:r>
            <a:endParaRPr lang="en-US" sz="2800"/>
          </a:p>
        </p:txBody>
      </p:sp>
      <p:sp>
        <p:nvSpPr>
          <p:cNvPr id="5" name="文本框 4"/>
          <p:cNvSpPr txBox="1"/>
          <p:nvPr/>
        </p:nvSpPr>
        <p:spPr>
          <a:xfrm>
            <a:off x="2031365" y="3059430"/>
            <a:ext cx="110617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sym typeface="+mn-ea"/>
              </a:rPr>
              <a:t> </a:t>
            </a:r>
            <a:r>
              <a:rPr lang="en-US" altLang="zh-CN" sz="280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What </a:t>
            </a:r>
            <a:endParaRPr lang="en-US" sz="2800"/>
          </a:p>
        </p:txBody>
      </p:sp>
      <p:sp>
        <p:nvSpPr>
          <p:cNvPr id="6" name="文本框 5"/>
          <p:cNvSpPr txBox="1"/>
          <p:nvPr/>
        </p:nvSpPr>
        <p:spPr>
          <a:xfrm>
            <a:off x="7484745" y="3070225"/>
            <a:ext cx="114808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sym typeface="+mn-ea"/>
              </a:rPr>
              <a:t> </a:t>
            </a:r>
            <a:r>
              <a:rPr lang="en-US" altLang="zh-CN" sz="280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doing</a:t>
            </a:r>
            <a:endParaRPr lang="en-US" sz="2800"/>
          </a:p>
        </p:txBody>
      </p:sp>
      <p:sp>
        <p:nvSpPr>
          <p:cNvPr id="7" name="文本框 6"/>
          <p:cNvSpPr txBox="1"/>
          <p:nvPr/>
        </p:nvSpPr>
        <p:spPr>
          <a:xfrm>
            <a:off x="2012950" y="3919855"/>
            <a:ext cx="110617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sym typeface="+mn-ea"/>
              </a:rPr>
              <a:t> </a:t>
            </a:r>
            <a:r>
              <a:rPr lang="en-US" altLang="zh-CN" sz="280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What</a:t>
            </a:r>
            <a:endParaRPr lang="en-US" sz="2800"/>
          </a:p>
        </p:txBody>
      </p:sp>
      <p:sp>
        <p:nvSpPr>
          <p:cNvPr id="8" name="文本框 7"/>
          <p:cNvSpPr txBox="1"/>
          <p:nvPr/>
        </p:nvSpPr>
        <p:spPr>
          <a:xfrm>
            <a:off x="7597140" y="3915410"/>
            <a:ext cx="67183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sym typeface="+mn-ea"/>
              </a:rPr>
              <a:t> </a:t>
            </a:r>
            <a:r>
              <a:rPr lang="en-US" altLang="zh-CN" sz="280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do</a:t>
            </a:r>
            <a:endParaRPr lang="en-US" sz="2800"/>
          </a:p>
        </p:txBody>
      </p:sp>
      <p:sp>
        <p:nvSpPr>
          <p:cNvPr id="9" name="文本框 8"/>
          <p:cNvSpPr txBox="1"/>
          <p:nvPr/>
        </p:nvSpPr>
        <p:spPr>
          <a:xfrm>
            <a:off x="1998980" y="4780280"/>
            <a:ext cx="110617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sym typeface="+mn-ea"/>
              </a:rPr>
              <a:t> </a:t>
            </a:r>
            <a:r>
              <a:rPr lang="en-US" altLang="zh-CN" sz="280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What</a:t>
            </a:r>
            <a:endParaRPr lang="en-US" sz="2800"/>
          </a:p>
        </p:txBody>
      </p:sp>
      <p:sp>
        <p:nvSpPr>
          <p:cNvPr id="10" name="文本框 9"/>
          <p:cNvSpPr txBox="1"/>
          <p:nvPr/>
        </p:nvSpPr>
        <p:spPr>
          <a:xfrm>
            <a:off x="7942580" y="4785995"/>
            <a:ext cx="94488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sym typeface="+mn-ea"/>
              </a:rPr>
              <a:t> </a:t>
            </a:r>
            <a:r>
              <a:rPr lang="en-US" altLang="zh-CN" sz="280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with</a:t>
            </a:r>
            <a:endParaRPr lang="en-US" sz="2800"/>
          </a:p>
        </p:txBody>
      </p:sp>
      <p:sp>
        <p:nvSpPr>
          <p:cNvPr id="11" name="文本框 10"/>
          <p:cNvSpPr txBox="1"/>
          <p:nvPr/>
        </p:nvSpPr>
        <p:spPr>
          <a:xfrm>
            <a:off x="5439410" y="1355725"/>
            <a:ext cx="1022985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sym typeface="+mn-ea"/>
              </a:rPr>
              <a:t> </a:t>
            </a:r>
            <a:r>
              <a:rPr lang="en-US" altLang="zh-CN" sz="280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send  </a:t>
            </a:r>
            <a:endParaRPr lang="zh-CN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  <p:bldP spid="3" grpId="0"/>
      <p:bldP spid="3" grpId="1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组合 33"/>
          <p:cNvGrpSpPr/>
          <p:nvPr/>
        </p:nvGrpSpPr>
        <p:grpSpPr>
          <a:xfrm>
            <a:off x="0" y="0"/>
            <a:ext cx="12192000" cy="6834505"/>
            <a:chOff x="0" y="0"/>
            <a:chExt cx="12192000" cy="6834563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35" name="矩形 34"/>
            <p:cNvSpPr/>
            <p:nvPr/>
          </p:nvSpPr>
          <p:spPr>
            <a:xfrm>
              <a:off x="0" y="0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0" y="6573915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0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11907915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9" name="流程图: 终止 38"/>
            <p:cNvSpPr/>
            <p:nvPr/>
          </p:nvSpPr>
          <p:spPr>
            <a:xfrm>
              <a:off x="10704512" y="0"/>
              <a:ext cx="1487488" cy="476672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</p:grpSp>
      <p:pic>
        <p:nvPicPr>
          <p:cNvPr id="33" name="图片 32" descr="大桥教育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108005" y="0"/>
            <a:ext cx="2100777" cy="58083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331470" y="476885"/>
            <a:ext cx="7794625" cy="5262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zh-CN" altLang="en-US"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</a:rPr>
              <a:t>V. 补全对话。（每小题 5 分，共 25 分）</a:t>
            </a:r>
            <a:endParaRPr sz="2800" dirty="0">
              <a:latin typeface="Adobe 楷体 Std R" panose="02020400000000000000" pitchFamily="18" charset="-122"/>
              <a:ea typeface="Adobe 楷体 Std R" panose="02020400000000000000" pitchFamily="18" charset="-122"/>
              <a:cs typeface="Tahoma" panose="020B060403050404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Jason: Good morning, Lisa.</a:t>
            </a:r>
          </a:p>
          <a:p>
            <a:pPr>
              <a:lnSpc>
                <a:spcPct val="10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Lisa: Good morning, Jason. 16. ________</a:t>
            </a:r>
          </a:p>
          <a:p>
            <a:pPr>
              <a:lnSpc>
                <a:spcPct val="10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Jason: I’m cleaning the classroom.</a:t>
            </a:r>
          </a:p>
          <a:p>
            <a:pPr>
              <a:lnSpc>
                <a:spcPct val="10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Lisa: 17. ________</a:t>
            </a:r>
          </a:p>
          <a:p>
            <a:pPr>
              <a:lnSpc>
                <a:spcPct val="10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Jason: It’s Nancy’s.</a:t>
            </a:r>
          </a:p>
          <a:p>
            <a:pPr>
              <a:lnSpc>
                <a:spcPct val="10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Lisa: 18. ________</a:t>
            </a:r>
          </a:p>
          <a:p>
            <a:pPr>
              <a:lnSpc>
                <a:spcPct val="10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Jason: I’m going to give it to Miss Wang.</a:t>
            </a:r>
          </a:p>
          <a:p>
            <a:pPr>
              <a:lnSpc>
                <a:spcPct val="10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Lisa: 19. ________ Give it to me.</a:t>
            </a:r>
          </a:p>
          <a:p>
            <a:pPr>
              <a:lnSpc>
                <a:spcPct val="10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Jason: What are you going to do with it?</a:t>
            </a:r>
          </a:p>
          <a:p>
            <a:pPr>
              <a:lnSpc>
                <a:spcPct val="10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Lisa: I’m going to give it to Nancy.</a:t>
            </a:r>
          </a:p>
          <a:p>
            <a:pPr>
              <a:lnSpc>
                <a:spcPct val="10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Jason: OK. 20. ________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7032104" y="1268760"/>
            <a:ext cx="4626102" cy="313919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>
              <a:lnSpc>
                <a:spcPct val="12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A. Don’t do that.</a:t>
            </a:r>
          </a:p>
          <a:p>
            <a:pPr>
              <a:lnSpc>
                <a:spcPct val="12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B. Here you are.</a:t>
            </a:r>
          </a:p>
          <a:p>
            <a:pPr>
              <a:lnSpc>
                <a:spcPct val="12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C. Whose book is that?</a:t>
            </a:r>
          </a:p>
          <a:p>
            <a:pPr>
              <a:lnSpc>
                <a:spcPct val="12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D. What are you going to </a:t>
            </a:r>
          </a:p>
          <a:p>
            <a:pPr>
              <a:lnSpc>
                <a:spcPct val="12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    do with the book?</a:t>
            </a:r>
          </a:p>
          <a:p>
            <a:pPr>
              <a:lnSpc>
                <a:spcPct val="12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E. What are you doing?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6244079" y="1362541"/>
            <a:ext cx="71310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2430693" y="3071877"/>
            <a:ext cx="71310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D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2353613" y="3922638"/>
            <a:ext cx="71310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A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3418379" y="5198844"/>
            <a:ext cx="71310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B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2408698" y="2199853"/>
            <a:ext cx="71310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26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6*i*1"/>
  <p:tag name="KSO_WM_UNIT_BK_DARK_LIGHT" val="2"/>
  <p:tag name="KSO_WM_UNIT_LAYERLEVEL" val="1"/>
  <p:tag name="KSO_WM_TAG_VERSION" val="1.0"/>
  <p:tag name="KSO_WM_BEAUTIFY_FLAG" val="#wm#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7*i*1"/>
  <p:tag name="KSO_WM_UNIT_BK_DARK_LIGHT" val="2"/>
  <p:tag name="KSO_WM_UNIT_LAYERLEVEL" val="1"/>
  <p:tag name="KSO_WM_TAG_VERSION" val="1.0"/>
  <p:tag name="KSO_WM_BEAUTIFY_FLAG" val="#wm#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8*i*1"/>
  <p:tag name="KSO_WM_UNIT_BK_DARK_LIGHT" val="2"/>
  <p:tag name="KSO_WM_UNIT_LAYERLEVEL" val="1"/>
  <p:tag name="KSO_WM_TAG_VERSION" val="1.0"/>
  <p:tag name="KSO_WM_BEAUTIFY_FLAG" val="#wm#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26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8、9、13、15、16、17、18、20、21、22、23、25"/>
  <p:tag name="KSO_WM_TEMPLATE_SUBCATEGORY" val="0"/>
  <p:tag name="KSO_WM_TEMPLATE_MASTER_TYPE" val="1"/>
  <p:tag name="KSO_WM_TEMPLATE_COLOR_TYPE" val="1"/>
  <p:tag name="KSO_WM_TAG_VERSION" val="1.0"/>
  <p:tag name="KSO_WM_BEAUTIFY_FLAG" val="#wm#"/>
  <p:tag name="KSO_WM_TEMPLATE_CATEGORY" val="custom"/>
  <p:tag name="KSO_WM_TEMPLATE_INDEX" val="20205264"/>
  <p:tag name="KSO_WM_TEMPLATE_MASTER_THUMB_INDEX" val="12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3*i*1"/>
  <p:tag name="KSO_WM_UNIT_BK_DARK_LIGHT" val="2"/>
  <p:tag name="KSO_WM_UNIT_LAYERLEVEL" val="1"/>
  <p:tag name="KSO_WM_TAG_VERSION" val="1.0"/>
  <p:tag name="KSO_WM_BEAUTIFY_FLAG" val="#wm#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4*i*1"/>
  <p:tag name="KSO_WM_UNIT_BK_DARK_LIGHT" val="2"/>
  <p:tag name="KSO_WM_UNIT_LAYERLEVEL" val="1"/>
  <p:tag name="KSO_WM_TAG_VERSION" val="1.0"/>
  <p:tag name="KSO_WM_BEAUTIFY_FLAG" val="#wm#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5*i*1"/>
  <p:tag name="KSO_WM_UNIT_BK_DARK_LIGHT" val="2"/>
  <p:tag name="KSO_WM_UNIT_LAYERLEVEL" val="1"/>
  <p:tag name="KSO_WM_TAG_VERSION" val="1.0"/>
  <p:tag name="KSO_WM_BEAUTIFY_FLAG" val="#wm#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022424">
      <a:dk1>
        <a:sysClr val="windowText" lastClr="000000"/>
      </a:dk1>
      <a:lt1>
        <a:sysClr val="window" lastClr="FFFFFF"/>
      </a:lt1>
      <a:dk2>
        <a:srgbClr val="EFEDFC"/>
      </a:dk2>
      <a:lt2>
        <a:srgbClr val="FFFFFF"/>
      </a:lt2>
      <a:accent1>
        <a:srgbClr val="7876D1"/>
      </a:accent1>
      <a:accent2>
        <a:srgbClr val="8A76BF"/>
      </a:accent2>
      <a:accent3>
        <a:srgbClr val="9C77AD"/>
      </a:accent3>
      <a:accent4>
        <a:srgbClr val="AD779A"/>
      </a:accent4>
      <a:accent5>
        <a:srgbClr val="BF7888"/>
      </a:accent5>
      <a:accent6>
        <a:srgbClr val="D17876"/>
      </a:accent6>
      <a:hlink>
        <a:srgbClr val="658BD5"/>
      </a:hlink>
      <a:folHlink>
        <a:srgbClr val="A16AA5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557</Words>
  <Application>Microsoft Office PowerPoint</Application>
  <PresentationFormat>宽屏</PresentationFormat>
  <Paragraphs>75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4" baseType="lpstr">
      <vt:lpstr>Adobe 楷体 Std R</vt:lpstr>
      <vt:lpstr>汉仪乐喵体W</vt:lpstr>
      <vt:lpstr>宋体</vt:lpstr>
      <vt:lpstr>微软雅黑</vt:lpstr>
      <vt:lpstr>幼圆</vt:lpstr>
      <vt:lpstr>Arial</vt:lpstr>
      <vt:lpstr>Calibri</vt:lpstr>
      <vt:lpstr>Tahoma</vt:lpstr>
      <vt:lpstr>Office 主题​​</vt:lpstr>
      <vt:lpstr>课后作业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HP</dc:creator>
  <cp:lastModifiedBy>lenovo</cp:lastModifiedBy>
  <cp:revision>142</cp:revision>
  <dcterms:created xsi:type="dcterms:W3CDTF">2020-04-07T08:20:00Z</dcterms:created>
  <dcterms:modified xsi:type="dcterms:W3CDTF">2021-01-21T04:01:10Z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