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73" r:id="rId2"/>
    <p:sldId id="452" r:id="rId3"/>
    <p:sldId id="451" r:id="rId4"/>
    <p:sldId id="459" r:id="rId5"/>
    <p:sldId id="45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78" y="62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15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46960" y="1844824"/>
            <a:ext cx="7618730" cy="3277587"/>
          </a:xfrm>
        </p:spPr>
        <p:txBody>
          <a:bodyPr>
            <a:normAutofit/>
          </a:bodyPr>
          <a:lstStyle/>
          <a:p>
            <a:r>
              <a:rPr lang="zh-CN" altLang="en-US" sz="7300" b="1" dirty="0">
                <a:solidFill>
                  <a:schemeClr val="tx1"/>
                </a:solidFill>
              </a:rPr>
              <a:t>课后作业</a:t>
            </a:r>
            <a:endParaRPr lang="en-US" altLang="zh-CN" dirty="0">
              <a:solidFill>
                <a:schemeClr val="tx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-7620" y="0"/>
            <a:ext cx="12192000" cy="6875762"/>
            <a:chOff x="0" y="-11430"/>
            <a:chExt cx="12192000" cy="6875762"/>
          </a:xfrm>
        </p:grpSpPr>
        <p:sp>
          <p:nvSpPr>
            <p:cNvPr id="6" name="圆角矩形 5"/>
            <p:cNvSpPr/>
            <p:nvPr/>
          </p:nvSpPr>
          <p:spPr>
            <a:xfrm>
              <a:off x="9738360" y="102870"/>
              <a:ext cx="2351405" cy="605155"/>
            </a:xfrm>
            <a:prstGeom prst="roundRect">
              <a:avLst>
                <a:gd name="adj" fmla="val 45014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0" y="-11430"/>
              <a:ext cx="12192000" cy="6875762"/>
              <a:chOff x="0" y="-11430"/>
              <a:chExt cx="12192000" cy="6875762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9" name="矩形 8"/>
              <p:cNvSpPr/>
              <p:nvPr/>
            </p:nvSpPr>
            <p:spPr>
              <a:xfrm>
                <a:off x="0" y="-1143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0" y="6603684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928648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pic>
          <p:nvPicPr>
            <p:cNvPr id="8" name="图片 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27722" y="127225"/>
              <a:ext cx="2100777" cy="58083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12065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06400" y="386715"/>
            <a:ext cx="12691110" cy="694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I. 单项选择。（每小题 5 分，共 25 分）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1. Tony likes this vase. I’m going to send ________.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A. he it          B. to him it          C. it him          D. it to him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2. – Whose coat is that?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– It’s mine.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– Put ________, please.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A. on it          B. on that            C. it on            D. your coat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3. – What are you going to ________ the table?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– I’m going to put it in the room.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A. do             B. doing               C. do with       D. do of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4. Don’t ________ the door. It is cold.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A. open          B. to open            C. be open      D. opening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5. ________ quiet, Sam! Mom is sleeping.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A. Be              B. To be               C. Being         D.To being</a:t>
            </a:r>
          </a:p>
          <a:p>
            <a:pPr>
              <a:lnSpc>
                <a:spcPct val="19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28240" y="2559050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09180" y="846455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51610" y="5534660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38750" y="3395345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29815" y="4681855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36905" y="377825"/>
            <a:ext cx="10067290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II. 用“/”或“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”填空。（每小题 4 分，共 20 分）</a:t>
            </a: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6. I’m going to give this book ____________ my student.</a:t>
            </a: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7. She is going to show ____________ her friend the new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bag.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8. Please take Miss Fang ____________ these flowers.</a:t>
            </a: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9. Give these ice creams ____________ the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children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10. I’m going to send ____________ him this letter.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81445" y="1193800"/>
            <a:ext cx="5422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to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73725" y="2040890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/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88940" y="2873375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/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99405" y="3728720"/>
            <a:ext cx="5422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to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11140" y="4555490"/>
            <a:ext cx="3625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/</a:t>
            </a:r>
            <a:endParaRPr lang="en-US" altLang="zh-CN" sz="2800" b="1">
              <a:solidFill>
                <a:srgbClr val="FF0000"/>
              </a:solidFill>
              <a:uFillTx/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6" grpId="0"/>
      <p:bldP spid="6" grpId="1"/>
      <p:bldP spid="13" grpId="0"/>
      <p:bldP spid="13" grpId="1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34110" y="476885"/>
            <a:ext cx="11037570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III</a:t>
            </a:r>
            <a:r>
              <a:rPr lang="zh-CN" altLang="en-US" dirty="0"/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根据要求完成句子，每空一词。（每小题 6 分，共 30 分）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Send her the letter.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(改为否定形式)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_______________    ______________ her the letter.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12. Don’t give the knife to him.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(改为肯定形式)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_______________ the knife to _______________.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13. Sally’s father is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reading a book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(对划线部分提问)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_______________ is Sally’s father _______________?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14. He is going to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paint the room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(对划线部分提问)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_______________ is he going to _______________?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15. Lily is going to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wash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the dress.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(对划线部分提问)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_______________ is Lily going to do _______________ the dress?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084070" y="1377315"/>
            <a:ext cx="11080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Don't  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7026910" y="2222500"/>
            <a:ext cx="8597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him</a:t>
            </a:r>
            <a:endParaRPr 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2159635" y="2233295"/>
            <a:ext cx="91376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Give</a:t>
            </a:r>
            <a:endParaRPr 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2031365" y="3059430"/>
            <a:ext cx="110617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What </a:t>
            </a:r>
            <a:endParaRPr 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7484745" y="3070225"/>
            <a:ext cx="11480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doing</a:t>
            </a:r>
            <a:endParaRPr 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2012950" y="3919855"/>
            <a:ext cx="110617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What</a:t>
            </a:r>
            <a:endParaRPr 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7597140" y="3915410"/>
            <a:ext cx="6718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do</a:t>
            </a:r>
            <a:endParaRPr 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1998980" y="4780280"/>
            <a:ext cx="110617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What</a:t>
            </a:r>
            <a:endParaRPr 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7942580" y="4785995"/>
            <a:ext cx="944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with</a:t>
            </a:r>
            <a:endParaRPr 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5439410" y="1355725"/>
            <a:ext cx="10229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send  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1470" y="476885"/>
            <a:ext cx="779462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V. 补全对话。（每小题 5 分，共 25 分）</a:t>
            </a:r>
            <a:endParaRPr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Good morning, Lisa.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Lisa: Good morning, Jason. 16. ________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I’m cleaning the classroom.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Lisa: 17. ________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It’s Nancy’s.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Lisa: 18. ________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I’m going to give it to Miss Wang.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Lisa: 19. ________ Give it to me.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What are you going to do with it?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Lisa: I’m going to give it to Nancy.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Jason: OK. 20. ________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032104" y="1268760"/>
            <a:ext cx="4626102" cy="31391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A. Don’t do that.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B. Here you are.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 Whose book is that?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D. What are you going to 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do with the book?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E. What are you doing?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44079" y="136254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430693" y="3071877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53613" y="3922638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418379" y="519884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408698" y="2199853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557</Words>
  <Application>Microsoft Office PowerPoint</Application>
  <PresentationFormat>宽屏</PresentationFormat>
  <Paragraphs>75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课后作业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142</cp:revision>
  <dcterms:created xsi:type="dcterms:W3CDTF">2020-04-07T08:20:00Z</dcterms:created>
  <dcterms:modified xsi:type="dcterms:W3CDTF">2021-01-21T04:01:10Z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