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455" r:id="rId2"/>
    <p:sldId id="451" r:id="rId3"/>
    <p:sldId id="453" r:id="rId4"/>
    <p:sldId id="456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5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34" y="293"/>
      </p:cViewPr>
      <p:guideLst>
        <p:guide orient="horz" pos="2185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pPr/>
              <a:t>2021/1/21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326897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tags" Target="../tags/tag9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tags" Target="../tags/tag12.xml"/><Relationship Id="rId5" Type="http://schemas.openxmlformats.org/officeDocument/2006/relationships/tags" Target="../tags/tag11.xml"/><Relationship Id="rId4" Type="http://schemas.openxmlformats.org/officeDocument/2006/relationships/tags" Target="../tags/tag10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63.xml"/><Relationship Id="rId7" Type="http://schemas.openxmlformats.org/officeDocument/2006/relationships/image" Target="../media/image5.emf"/><Relationship Id="rId2" Type="http://schemas.openxmlformats.org/officeDocument/2006/relationships/tags" Target="../tags/tag62.xml"/><Relationship Id="rId1" Type="http://schemas.openxmlformats.org/officeDocument/2006/relationships/tags" Target="../tags/tag61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65.xml"/><Relationship Id="rId4" Type="http://schemas.openxmlformats.org/officeDocument/2006/relationships/tags" Target="../tags/tag64.xml"/></Relationships>
</file>

<file path=ppt/slideLayouts/_rels/slideLayout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tags" Target="../tags/tag68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67.xml"/><Relationship Id="rId1" Type="http://schemas.openxmlformats.org/officeDocument/2006/relationships/tags" Target="../tags/tag66.xml"/><Relationship Id="rId6" Type="http://schemas.openxmlformats.org/officeDocument/2006/relationships/tags" Target="../tags/tag71.xml"/><Relationship Id="rId5" Type="http://schemas.openxmlformats.org/officeDocument/2006/relationships/tags" Target="../tags/tag70.xml"/><Relationship Id="rId4" Type="http://schemas.openxmlformats.org/officeDocument/2006/relationships/tags" Target="../tags/tag69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tags" Target="../tags/tag74.xml"/><Relationship Id="rId7" Type="http://schemas.openxmlformats.org/officeDocument/2006/relationships/image" Target="../media/image6.emf"/><Relationship Id="rId2" Type="http://schemas.openxmlformats.org/officeDocument/2006/relationships/tags" Target="../tags/tag73.xml"/><Relationship Id="rId1" Type="http://schemas.openxmlformats.org/officeDocument/2006/relationships/tags" Target="../tags/tag72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76.xml"/><Relationship Id="rId4" Type="http://schemas.openxmlformats.org/officeDocument/2006/relationships/tags" Target="../tags/tag75.xml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79.xml"/><Relationship Id="rId7" Type="http://schemas.openxmlformats.org/officeDocument/2006/relationships/tags" Target="../tags/tag83.xml"/><Relationship Id="rId2" Type="http://schemas.openxmlformats.org/officeDocument/2006/relationships/tags" Target="../tags/tag78.xml"/><Relationship Id="rId1" Type="http://schemas.openxmlformats.org/officeDocument/2006/relationships/tags" Target="../tags/tag77.xml"/><Relationship Id="rId6" Type="http://schemas.openxmlformats.org/officeDocument/2006/relationships/tags" Target="../tags/tag82.xml"/><Relationship Id="rId5" Type="http://schemas.openxmlformats.org/officeDocument/2006/relationships/tags" Target="../tags/tag81.xml"/><Relationship Id="rId4" Type="http://schemas.openxmlformats.org/officeDocument/2006/relationships/tags" Target="../tags/tag80.xml"/><Relationship Id="rId9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8" Type="http://schemas.openxmlformats.org/officeDocument/2006/relationships/tags" Target="../tags/tag91.xml"/><Relationship Id="rId3" Type="http://schemas.openxmlformats.org/officeDocument/2006/relationships/tags" Target="../tags/tag86.xml"/><Relationship Id="rId7" Type="http://schemas.openxmlformats.org/officeDocument/2006/relationships/tags" Target="../tags/tag90.xml"/><Relationship Id="rId2" Type="http://schemas.openxmlformats.org/officeDocument/2006/relationships/tags" Target="../tags/tag85.xml"/><Relationship Id="rId1" Type="http://schemas.openxmlformats.org/officeDocument/2006/relationships/tags" Target="../tags/tag84.xml"/><Relationship Id="rId6" Type="http://schemas.openxmlformats.org/officeDocument/2006/relationships/tags" Target="../tags/tag89.xml"/><Relationship Id="rId5" Type="http://schemas.openxmlformats.org/officeDocument/2006/relationships/tags" Target="../tags/tag88.xml"/><Relationship Id="rId10" Type="http://schemas.openxmlformats.org/officeDocument/2006/relationships/image" Target="../media/image2.png"/><Relationship Id="rId4" Type="http://schemas.openxmlformats.org/officeDocument/2006/relationships/tags" Target="../tags/tag87.xml"/><Relationship Id="rId9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8" Type="http://schemas.openxmlformats.org/officeDocument/2006/relationships/tags" Target="../tags/tag99.xml"/><Relationship Id="rId3" Type="http://schemas.openxmlformats.org/officeDocument/2006/relationships/tags" Target="../tags/tag94.xml"/><Relationship Id="rId7" Type="http://schemas.openxmlformats.org/officeDocument/2006/relationships/tags" Target="../tags/tag98.xml"/><Relationship Id="rId2" Type="http://schemas.openxmlformats.org/officeDocument/2006/relationships/tags" Target="../tags/tag93.xml"/><Relationship Id="rId1" Type="http://schemas.openxmlformats.org/officeDocument/2006/relationships/tags" Target="../tags/tag92.xml"/><Relationship Id="rId6" Type="http://schemas.openxmlformats.org/officeDocument/2006/relationships/tags" Target="../tags/tag97.xml"/><Relationship Id="rId5" Type="http://schemas.openxmlformats.org/officeDocument/2006/relationships/tags" Target="../tags/tag96.xml"/><Relationship Id="rId10" Type="http://schemas.openxmlformats.org/officeDocument/2006/relationships/image" Target="../media/image9.png"/><Relationship Id="rId4" Type="http://schemas.openxmlformats.org/officeDocument/2006/relationships/tags" Target="../tags/tag95.xml"/><Relationship Id="rId9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8" Type="http://schemas.openxmlformats.org/officeDocument/2006/relationships/tags" Target="../tags/tag107.xml"/><Relationship Id="rId3" Type="http://schemas.openxmlformats.org/officeDocument/2006/relationships/tags" Target="../tags/tag102.xml"/><Relationship Id="rId7" Type="http://schemas.openxmlformats.org/officeDocument/2006/relationships/tags" Target="../tags/tag106.xml"/><Relationship Id="rId2" Type="http://schemas.openxmlformats.org/officeDocument/2006/relationships/tags" Target="../tags/tag101.xml"/><Relationship Id="rId1" Type="http://schemas.openxmlformats.org/officeDocument/2006/relationships/tags" Target="../tags/tag100.xml"/><Relationship Id="rId6" Type="http://schemas.openxmlformats.org/officeDocument/2006/relationships/tags" Target="../tags/tag105.xml"/><Relationship Id="rId5" Type="http://schemas.openxmlformats.org/officeDocument/2006/relationships/tags" Target="../tags/tag104.xml"/><Relationship Id="rId10" Type="http://schemas.openxmlformats.org/officeDocument/2006/relationships/image" Target="../media/image10.png"/><Relationship Id="rId4" Type="http://schemas.openxmlformats.org/officeDocument/2006/relationships/tags" Target="../tags/tag103.xml"/><Relationship Id="rId9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8" Type="http://schemas.openxmlformats.org/officeDocument/2006/relationships/tags" Target="../tags/tag115.xml"/><Relationship Id="rId3" Type="http://schemas.openxmlformats.org/officeDocument/2006/relationships/tags" Target="../tags/tag110.xml"/><Relationship Id="rId7" Type="http://schemas.openxmlformats.org/officeDocument/2006/relationships/tags" Target="../tags/tag114.xml"/><Relationship Id="rId12" Type="http://schemas.openxmlformats.org/officeDocument/2006/relationships/image" Target="../media/image7.emf"/><Relationship Id="rId2" Type="http://schemas.openxmlformats.org/officeDocument/2006/relationships/tags" Target="../tags/tag109.xml"/><Relationship Id="rId1" Type="http://schemas.openxmlformats.org/officeDocument/2006/relationships/tags" Target="../tags/tag108.xml"/><Relationship Id="rId6" Type="http://schemas.openxmlformats.org/officeDocument/2006/relationships/tags" Target="../tags/tag113.xml"/><Relationship Id="rId11" Type="http://schemas.openxmlformats.org/officeDocument/2006/relationships/slideMaster" Target="../slideMasters/slideMaster1.xml"/><Relationship Id="rId5" Type="http://schemas.openxmlformats.org/officeDocument/2006/relationships/tags" Target="../tags/tag112.xml"/><Relationship Id="rId10" Type="http://schemas.openxmlformats.org/officeDocument/2006/relationships/tags" Target="../tags/tag117.xml"/><Relationship Id="rId4" Type="http://schemas.openxmlformats.org/officeDocument/2006/relationships/tags" Target="../tags/tag111.xml"/><Relationship Id="rId9" Type="http://schemas.openxmlformats.org/officeDocument/2006/relationships/tags" Target="../tags/tag116.xml"/></Relationships>
</file>

<file path=ppt/slideLayouts/_rels/slideLayout18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120.xml"/><Relationship Id="rId7" Type="http://schemas.openxmlformats.org/officeDocument/2006/relationships/tags" Target="../tags/tag124.xml"/><Relationship Id="rId2" Type="http://schemas.openxmlformats.org/officeDocument/2006/relationships/tags" Target="../tags/tag119.xml"/><Relationship Id="rId1" Type="http://schemas.openxmlformats.org/officeDocument/2006/relationships/tags" Target="../tags/tag118.xml"/><Relationship Id="rId6" Type="http://schemas.openxmlformats.org/officeDocument/2006/relationships/tags" Target="../tags/tag123.xml"/><Relationship Id="rId5" Type="http://schemas.openxmlformats.org/officeDocument/2006/relationships/tags" Target="../tags/tag122.xml"/><Relationship Id="rId4" Type="http://schemas.openxmlformats.org/officeDocument/2006/relationships/tags" Target="../tags/tag121.xml"/><Relationship Id="rId9" Type="http://schemas.openxmlformats.org/officeDocument/2006/relationships/image" Target="../media/image11.pn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15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6" Type="http://schemas.openxmlformats.org/officeDocument/2006/relationships/tags" Target="../tags/tag18.xml"/><Relationship Id="rId5" Type="http://schemas.openxmlformats.org/officeDocument/2006/relationships/tags" Target="../tags/tag17.xml"/><Relationship Id="rId4" Type="http://schemas.openxmlformats.org/officeDocument/2006/relationships/tags" Target="../tags/tag16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21.xml"/><Relationship Id="rId7" Type="http://schemas.openxmlformats.org/officeDocument/2006/relationships/image" Target="../media/image3.png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3.xml"/><Relationship Id="rId4" Type="http://schemas.openxmlformats.org/officeDocument/2006/relationships/tags" Target="../tags/tag22.xml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26.xml"/><Relationship Id="rId7" Type="http://schemas.openxmlformats.org/officeDocument/2006/relationships/tags" Target="../tags/tag30.xml"/><Relationship Id="rId2" Type="http://schemas.openxmlformats.org/officeDocument/2006/relationships/tags" Target="../tags/tag25.xml"/><Relationship Id="rId1" Type="http://schemas.openxmlformats.org/officeDocument/2006/relationships/tags" Target="../tags/tag24.xml"/><Relationship Id="rId6" Type="http://schemas.openxmlformats.org/officeDocument/2006/relationships/tags" Target="../tags/tag29.xml"/><Relationship Id="rId5" Type="http://schemas.openxmlformats.org/officeDocument/2006/relationships/tags" Target="../tags/tag28.xml"/><Relationship Id="rId4" Type="http://schemas.openxmlformats.org/officeDocument/2006/relationships/tags" Target="../tags/tag27.xml"/><Relationship Id="rId9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38.xml"/><Relationship Id="rId3" Type="http://schemas.openxmlformats.org/officeDocument/2006/relationships/tags" Target="../tags/tag33.xml"/><Relationship Id="rId7" Type="http://schemas.openxmlformats.org/officeDocument/2006/relationships/tags" Target="../tags/tag37.xml"/><Relationship Id="rId2" Type="http://schemas.openxmlformats.org/officeDocument/2006/relationships/tags" Target="../tags/tag32.xml"/><Relationship Id="rId1" Type="http://schemas.openxmlformats.org/officeDocument/2006/relationships/tags" Target="../tags/tag31.xml"/><Relationship Id="rId6" Type="http://schemas.openxmlformats.org/officeDocument/2006/relationships/tags" Target="../tags/tag36.xml"/><Relationship Id="rId11" Type="http://schemas.openxmlformats.org/officeDocument/2006/relationships/image" Target="../media/image4.png"/><Relationship Id="rId5" Type="http://schemas.openxmlformats.org/officeDocument/2006/relationships/tags" Target="../tags/tag35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34.xml"/><Relationship Id="rId9" Type="http://schemas.openxmlformats.org/officeDocument/2006/relationships/tags" Target="../tags/tag39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42.xml"/><Relationship Id="rId7" Type="http://schemas.openxmlformats.org/officeDocument/2006/relationships/image" Target="../media/image5.emf"/><Relationship Id="rId2" Type="http://schemas.openxmlformats.org/officeDocument/2006/relationships/tags" Target="../tags/tag41.xml"/><Relationship Id="rId1" Type="http://schemas.openxmlformats.org/officeDocument/2006/relationships/tags" Target="../tags/tag40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44.xml"/><Relationship Id="rId4" Type="http://schemas.openxmlformats.org/officeDocument/2006/relationships/tags" Target="../tags/tag43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47.xml"/><Relationship Id="rId2" Type="http://schemas.openxmlformats.org/officeDocument/2006/relationships/tags" Target="../tags/tag46.xml"/><Relationship Id="rId1" Type="http://schemas.openxmlformats.org/officeDocument/2006/relationships/tags" Target="../tags/tag45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50.xml"/><Relationship Id="rId7" Type="http://schemas.openxmlformats.org/officeDocument/2006/relationships/tags" Target="../tags/tag54.xml"/><Relationship Id="rId2" Type="http://schemas.openxmlformats.org/officeDocument/2006/relationships/tags" Target="../tags/tag49.xml"/><Relationship Id="rId1" Type="http://schemas.openxmlformats.org/officeDocument/2006/relationships/tags" Target="../tags/tag48.xml"/><Relationship Id="rId6" Type="http://schemas.openxmlformats.org/officeDocument/2006/relationships/tags" Target="../tags/tag53.xml"/><Relationship Id="rId5" Type="http://schemas.openxmlformats.org/officeDocument/2006/relationships/tags" Target="../tags/tag52.xml"/><Relationship Id="rId4" Type="http://schemas.openxmlformats.org/officeDocument/2006/relationships/tags" Target="../tags/tag51.xml"/><Relationship Id="rId9" Type="http://schemas.openxmlformats.org/officeDocument/2006/relationships/image" Target="../media/image6.emf"/></Relationships>
</file>

<file path=ppt/slideLayouts/_rels/slideLayout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tags" Target="../tags/tag57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56.xml"/><Relationship Id="rId1" Type="http://schemas.openxmlformats.org/officeDocument/2006/relationships/tags" Target="../tags/tag55.xml"/><Relationship Id="rId6" Type="http://schemas.openxmlformats.org/officeDocument/2006/relationships/tags" Target="../tags/tag60.xml"/><Relationship Id="rId5" Type="http://schemas.openxmlformats.org/officeDocument/2006/relationships/tags" Target="../tags/tag59.xml"/><Relationship Id="rId4" Type="http://schemas.openxmlformats.org/officeDocument/2006/relationships/tags" Target="../tags/tag5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 cstate="email"/>
          <a:stretch>
            <a:fillRect/>
          </a:stretch>
        </p:blipFill>
        <p:spPr>
          <a:xfrm>
            <a:off x="580644" y="413229"/>
            <a:ext cx="11150550" cy="6151397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2472220" y="2239645"/>
            <a:ext cx="7618730" cy="1167765"/>
          </a:xfrm>
          <a:noFill/>
        </p:spPr>
        <p:txBody>
          <a:bodyPr wrap="square" lIns="91440" tIns="45720" rIns="91440" bIns="45720" rtlCol="0" anchor="ctr" anchorCtr="0">
            <a:normAutofit/>
          </a:bodyPr>
          <a:lstStyle>
            <a:lvl1pPr algn="ctr">
              <a:defRPr kumimoji="0" lang="zh-CN" altLang="en-US" sz="5400" b="0" i="0" spc="300" baseline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latin typeface="Arial" panose="020B0604020202020204" pitchFamily="34" charset="0"/>
                <a:ea typeface="汉仪乐喵体W" panose="00020600040101010101" pitchFamily="18" charset="-122"/>
                <a:cs typeface="+mn-cs"/>
              </a:defRPr>
            </a:lvl1pPr>
          </a:lstStyle>
          <a:p>
            <a:pPr marL="0" marR="0" lvl="0" indent="0" algn="ctr">
              <a:spcBef>
                <a:spcPts val="0"/>
              </a:spcBef>
              <a:spcAft>
                <a:spcPts val="0"/>
              </a:spcAft>
              <a:buClrTx/>
              <a:buSzTx/>
              <a:buFontTx/>
            </a:pPr>
            <a:r>
              <a:rPr lang="zh-CN" altLang="en-US" dirty="0"/>
              <a:t>单击此处编辑标题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2472220" y="3488928"/>
            <a:ext cx="7618730" cy="1005788"/>
          </a:xfrm>
          <a:noFill/>
        </p:spPr>
        <p:txBody>
          <a:bodyPr wrap="square" lIns="91440" tIns="45720" rIns="91440" bIns="45720" rtlCol="0" anchor="t" anchorCtr="0">
            <a:normAutofit/>
          </a:bodyPr>
          <a:lstStyle>
            <a:lvl1pPr marL="0" indent="0" algn="ctr">
              <a:buNone/>
              <a:defRPr kumimoji="0" lang="zh-CN" altLang="en-US" sz="2400" b="0" i="0" spc="200" baseline="0" dirty="0">
                <a:ln>
                  <a:noFill/>
                </a:ln>
                <a:effectLst/>
                <a:uLnTx/>
                <a:latin typeface="Arial" panose="020B0604020202020204" pitchFamily="34" charset="0"/>
              </a:defRPr>
            </a:lvl1pPr>
          </a:lstStyle>
          <a:p>
            <a:pPr marL="228600" marR="0" lvl="0" indent="-228600" algn="ctr">
              <a:spcAft>
                <a:spcPts val="0"/>
              </a:spcAft>
              <a:buClrTx/>
              <a:buSzTx/>
            </a:pPr>
            <a:r>
              <a:rPr lang="zh-CN" altLang="en-US" dirty="0"/>
              <a:t>单击此处编辑副标题</a:t>
            </a:r>
            <a:endParaRPr lang="en-US" altLang="zh-CN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2021/1/21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 cstate="email"/>
          <a:stretch>
            <a:fillRect/>
          </a:stretch>
        </p:blipFill>
        <p:spPr>
          <a:xfrm>
            <a:off x="376936" y="465836"/>
            <a:ext cx="11387328" cy="6129528"/>
          </a:xfrm>
          <a:prstGeom prst="rect">
            <a:avLst/>
          </a:prstGeom>
        </p:spPr>
      </p:pic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2021/1/21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69930" y="952508"/>
            <a:ext cx="10852237" cy="5388907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 cstate="email"/>
          <a:stretch>
            <a:fillRect/>
          </a:stretch>
        </p:blipFill>
        <p:spPr>
          <a:xfrm>
            <a:off x="924210" y="415289"/>
            <a:ext cx="10796016" cy="612648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3429001" y="2385676"/>
            <a:ext cx="5879668" cy="1230315"/>
          </a:xfrm>
          <a:noFill/>
        </p:spPr>
        <p:txBody>
          <a:bodyPr wrap="square" lIns="91440" tIns="45720" rIns="91440" bIns="45720" rtlCol="0" anchor="b" anchorCtr="0">
            <a:normAutofit/>
          </a:bodyPr>
          <a:lstStyle>
            <a:lvl1pPr marL="857250" indent="-857250" algn="ctr">
              <a:buFont typeface="Arial" panose="020B0604020202020204" pitchFamily="34" charset="0"/>
              <a:buNone/>
              <a:defRPr kumimoji="0" sz="6000" b="0" i="0" spc="300" baseline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latin typeface="Arial" panose="020B0604020202020204" pitchFamily="34" charset="0"/>
                <a:ea typeface="汉仪乐喵体W" panose="00020600040101010101" pitchFamily="18" charset="-122"/>
                <a:cs typeface="+mn-cs"/>
                <a:sym typeface="+mn-ea"/>
              </a:defRPr>
            </a:lvl1pPr>
          </a:lstStyle>
          <a:p>
            <a:pPr marL="0" marR="0" lvl="0" indent="0" algn="ctr">
              <a:spcBef>
                <a:spcPts val="0"/>
              </a:spcBef>
              <a:spcAft>
                <a:spcPts val="0"/>
              </a:spcAft>
              <a:buClrTx/>
              <a:buSzTx/>
              <a:buFontTx/>
            </a:pPr>
            <a:r>
              <a:rPr dirty="0" err="1">
                <a:sym typeface="+mn-ea"/>
              </a:rPr>
              <a:t>编辑标题</a:t>
            </a:r>
            <a:endParaRPr dirty="0"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2021/1/21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文本占位符 11"/>
          <p:cNvSpPr>
            <a:spLocks noGrp="1"/>
          </p:cNvSpPr>
          <p:nvPr>
            <p:ph type="body" sz="quarter" idx="13" hasCustomPrompt="1"/>
            <p:custDataLst>
              <p:tags r:id="rId6"/>
            </p:custDataLst>
          </p:nvPr>
        </p:nvSpPr>
        <p:spPr>
          <a:xfrm>
            <a:off x="3429001" y="3789452"/>
            <a:ext cx="5879668" cy="1230313"/>
          </a:xfrm>
          <a:noFill/>
        </p:spPr>
        <p:txBody>
          <a:bodyPr wrap="square" lIns="91440" tIns="45720" rIns="91440" bIns="45720" rtlCol="0" anchor="t" anchorCtr="0">
            <a:normAutofit/>
          </a:bodyPr>
          <a:lstStyle>
            <a:lvl1pPr marL="0" indent="0" algn="ctr">
              <a:buNone/>
              <a:defRPr kumimoji="0" lang="zh-CN" altLang="en-US" sz="2400" b="0" i="0" spc="200" smtClean="0">
                <a:ln>
                  <a:noFill/>
                </a:ln>
                <a:effectLst/>
                <a:uLnTx/>
                <a:latin typeface="Arial" panose="020B0604020202020204" pitchFamily="34" charset="0"/>
              </a:defRPr>
            </a:lvl1pPr>
            <a:lvl2pPr marL="228600" indent="0">
              <a:buNone/>
              <a:defRPr lang="zh-CN" altLang="en-US" sz="1800" smtClean="0">
                <a:solidFill>
                  <a:schemeClr val="tx1"/>
                </a:solidFill>
                <a:latin typeface="+mn-lt"/>
                <a:ea typeface="+mn-ea"/>
              </a:defRPr>
            </a:lvl2pPr>
            <a:lvl3pPr>
              <a:defRPr lang="zh-CN" altLang="en-US" sz="1800" smtClean="0">
                <a:solidFill>
                  <a:schemeClr val="tx1"/>
                </a:solidFill>
                <a:latin typeface="+mn-lt"/>
                <a:ea typeface="+mn-ea"/>
              </a:defRPr>
            </a:lvl3pPr>
            <a:lvl4pPr>
              <a:defRPr lang="zh-CN" altLang="en-US" sz="1800" smtClean="0">
                <a:solidFill>
                  <a:schemeClr val="tx1"/>
                </a:solidFill>
                <a:latin typeface="+mn-lt"/>
                <a:ea typeface="+mn-ea"/>
              </a:defRPr>
            </a:lvl4pPr>
            <a:lvl5pPr>
              <a:defRPr lang="zh-CN" altLang="en-US" sz="18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228600" marR="0" lvl="0" indent="-228600" algn="ctr">
              <a:spcAft>
                <a:spcPts val="0"/>
              </a:spcAft>
              <a:buClrTx/>
              <a:buSzTx/>
            </a:pPr>
            <a:r>
              <a:rPr lang="zh-CN" altLang="en-US" dirty="0"/>
              <a:t>单击此处编辑副标题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通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 cstate="email"/>
          <a:stretch>
            <a:fillRect/>
          </a:stretch>
        </p:blipFill>
        <p:spPr>
          <a:xfrm>
            <a:off x="10761381" y="5404742"/>
            <a:ext cx="1042416" cy="1231392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>
            <a:lvl1pPr>
              <a:defRPr baseline="0"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2021/1/21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相框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>
            <p:custDataLst>
              <p:tags r:id="rId1"/>
            </p:custDataLst>
          </p:nvPr>
        </p:nvSpPr>
        <p:spPr>
          <a:xfrm>
            <a:off x="292800" y="304200"/>
            <a:ext cx="11606400" cy="62496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ea typeface="幼圆" panose="02010509060101010101" pitchFamily="49" charset="-122"/>
            </a:endParaRPr>
          </a:p>
        </p:txBody>
      </p:sp>
      <p:pic>
        <p:nvPicPr>
          <p:cNvPr id="10" name="图片 9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9" cstate="email"/>
          <a:stretch>
            <a:fillRect/>
          </a:stretch>
        </p:blipFill>
        <p:spPr>
          <a:xfrm>
            <a:off x="10355788" y="4947361"/>
            <a:ext cx="1316850" cy="1463167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1281600" y="1249200"/>
            <a:ext cx="9626400" cy="723600"/>
          </a:xfrm>
        </p:spPr>
        <p:txBody>
          <a:bodyPr anchor="ctr"/>
          <a:lstStyle>
            <a:lvl1pPr>
              <a:defRPr sz="32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1281113" y="2163600"/>
            <a:ext cx="9626600" cy="34452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2021/1/21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左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>
            <p:custDataLst>
              <p:tags r:id="rId1"/>
            </p:custDataLst>
          </p:nvPr>
        </p:nvSpPr>
        <p:spPr>
          <a:xfrm>
            <a:off x="0" y="0"/>
            <a:ext cx="4823460" cy="6866255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altLang="zh-CN" dirty="0">
              <a:solidFill>
                <a:prstClr val="white"/>
              </a:solidFill>
              <a:ea typeface="幼圆" panose="02010509060101010101" pitchFamily="49" charset="-122"/>
              <a:sym typeface="+mn-ea"/>
            </a:endParaRPr>
          </a:p>
        </p:txBody>
      </p:sp>
      <p:pic>
        <p:nvPicPr>
          <p:cNvPr id="11" name="图片 10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0" cstate="email"/>
          <a:stretch>
            <a:fillRect/>
          </a:stretch>
        </p:blipFill>
        <p:spPr>
          <a:xfrm>
            <a:off x="800868" y="5719287"/>
            <a:ext cx="1194920" cy="98763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583200" y="770400"/>
            <a:ext cx="3960000" cy="882000"/>
          </a:xfrm>
        </p:spPr>
        <p:txBody>
          <a:bodyPr anchor="ctr"/>
          <a:lstStyle>
            <a:lvl1pPr>
              <a:defRPr sz="3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编辑标题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2021/1/21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7"/>
            </p:custDataLst>
          </p:nvPr>
        </p:nvSpPr>
        <p:spPr>
          <a:xfrm>
            <a:off x="586800" y="1764000"/>
            <a:ext cx="3956400" cy="40932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8"/>
            </p:custDataLst>
          </p:nvPr>
        </p:nvSpPr>
        <p:spPr>
          <a:xfrm>
            <a:off x="5101200" y="769938"/>
            <a:ext cx="6480000" cy="5087937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上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>
            <p:custDataLst>
              <p:tags r:id="rId1"/>
            </p:custDataLst>
          </p:nvPr>
        </p:nvSpPr>
        <p:spPr>
          <a:xfrm>
            <a:off x="0" y="0"/>
            <a:ext cx="12192000" cy="26640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altLang="zh-CN">
              <a:solidFill>
                <a:prstClr val="white"/>
              </a:solidFill>
              <a:ea typeface="幼圆" panose="02010509060101010101" pitchFamily="49" charset="-122"/>
              <a:sym typeface="+mn-ea"/>
            </a:endParaRPr>
          </a:p>
        </p:txBody>
      </p:sp>
      <p:pic>
        <p:nvPicPr>
          <p:cNvPr id="8" name="图片 7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0" cstate="email"/>
          <a:stretch>
            <a:fillRect/>
          </a:stretch>
        </p:blipFill>
        <p:spPr>
          <a:xfrm>
            <a:off x="370099" y="341387"/>
            <a:ext cx="1944793" cy="96934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612000" y="781200"/>
            <a:ext cx="10976400" cy="626400"/>
          </a:xfrm>
        </p:spPr>
        <p:txBody>
          <a:bodyPr anchor="ctr"/>
          <a:lstStyle>
            <a:lvl1pPr algn="ctr">
              <a:defRPr sz="3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2021/1/21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7"/>
            </p:custDataLst>
          </p:nvPr>
        </p:nvSpPr>
        <p:spPr>
          <a:xfrm>
            <a:off x="612000" y="1659600"/>
            <a:ext cx="10975975" cy="828000"/>
          </a:xfrm>
        </p:spPr>
        <p:txBody>
          <a:bodyPr/>
          <a:lstStyle>
            <a:lvl1pPr algn="ctr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8"/>
            </p:custDataLst>
          </p:nvPr>
        </p:nvSpPr>
        <p:spPr>
          <a:xfrm>
            <a:off x="612775" y="2808000"/>
            <a:ext cx="10965600" cy="34308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下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>
            <p:custDataLst>
              <p:tags r:id="rId1"/>
            </p:custDataLst>
          </p:nvPr>
        </p:nvSpPr>
        <p:spPr>
          <a:xfrm>
            <a:off x="0" y="5029201"/>
            <a:ext cx="12192000" cy="1828799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altLang="zh-CN">
              <a:solidFill>
                <a:prstClr val="white"/>
              </a:solidFill>
              <a:ea typeface="幼圆" panose="02010509060101010101" pitchFamily="49" charset="-122"/>
              <a:sym typeface="+mn-ea"/>
            </a:endParaRPr>
          </a:p>
        </p:txBody>
      </p:sp>
      <p:pic>
        <p:nvPicPr>
          <p:cNvPr id="11" name="图片 10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0" cstate="email"/>
          <a:stretch>
            <a:fillRect/>
          </a:stretch>
        </p:blipFill>
        <p:spPr>
          <a:xfrm>
            <a:off x="678005" y="349291"/>
            <a:ext cx="1213209" cy="652329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604800" y="669600"/>
            <a:ext cx="10976400" cy="565200"/>
          </a:xfrm>
        </p:spPr>
        <p:txBody>
          <a:bodyPr anchor="ctr"/>
          <a:lstStyle>
            <a:lvl1pPr algn="ctr">
              <a:defRPr sz="3200"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2021/1/21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7"/>
            </p:custDataLst>
          </p:nvPr>
        </p:nvSpPr>
        <p:spPr>
          <a:xfrm>
            <a:off x="604837" y="1681200"/>
            <a:ext cx="10990800" cy="32112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9" name="文本占位符 8"/>
          <p:cNvSpPr>
            <a:spLocks noGrp="1"/>
          </p:cNvSpPr>
          <p:nvPr>
            <p:ph type="body" sz="quarter" idx="14"/>
            <p:custDataLst>
              <p:tags r:id="rId8"/>
            </p:custDataLst>
          </p:nvPr>
        </p:nvSpPr>
        <p:spPr>
          <a:xfrm>
            <a:off x="594000" y="5180400"/>
            <a:ext cx="11001600" cy="10116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导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>
            <p:custDataLst>
              <p:tags r:id="rId1"/>
            </p:custDataLst>
          </p:nvPr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altLang="zh-CN">
              <a:solidFill>
                <a:prstClr val="white"/>
              </a:solidFill>
              <a:ea typeface="幼圆" panose="02010509060101010101" pitchFamily="49" charset="-122"/>
              <a:sym typeface="+mn-ea"/>
            </a:endParaRPr>
          </a:p>
        </p:txBody>
      </p:sp>
      <p:pic>
        <p:nvPicPr>
          <p:cNvPr id="8" name="图片 7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2" cstate="email"/>
          <a:stretch>
            <a:fillRect/>
          </a:stretch>
        </p:blipFill>
        <p:spPr>
          <a:xfrm>
            <a:off x="11283327" y="5955297"/>
            <a:ext cx="426720" cy="664464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579600" y="237600"/>
            <a:ext cx="11037600" cy="441964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2021/1/21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7"/>
            </p:custDataLst>
          </p:nvPr>
        </p:nvSpPr>
        <p:spPr>
          <a:xfrm>
            <a:off x="579600" y="1663200"/>
            <a:ext cx="5342400" cy="28944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8"/>
            </p:custDataLst>
          </p:nvPr>
        </p:nvSpPr>
        <p:spPr>
          <a:xfrm>
            <a:off x="6242400" y="1663200"/>
            <a:ext cx="5367600" cy="28944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11" name="文本占位符 10"/>
          <p:cNvSpPr>
            <a:spLocks noGrp="1"/>
          </p:cNvSpPr>
          <p:nvPr>
            <p:ph type="body" sz="quarter" idx="15"/>
            <p:custDataLst>
              <p:tags r:id="rId9"/>
            </p:custDataLst>
          </p:nvPr>
        </p:nvSpPr>
        <p:spPr>
          <a:xfrm>
            <a:off x="572400" y="4816800"/>
            <a:ext cx="5342400" cy="7812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13" name="文本占位符 12"/>
          <p:cNvSpPr>
            <a:spLocks noGrp="1"/>
          </p:cNvSpPr>
          <p:nvPr>
            <p:ph type="body" sz="quarter" idx="16"/>
            <p:custDataLst>
              <p:tags r:id="rId10"/>
            </p:custDataLst>
          </p:nvPr>
        </p:nvSpPr>
        <p:spPr>
          <a:xfrm>
            <a:off x="6253200" y="4813200"/>
            <a:ext cx="5367600" cy="7812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腰带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>
            <p:custDataLst>
              <p:tags r:id="rId1"/>
            </p:custDataLst>
          </p:nvPr>
        </p:nvSpPr>
        <p:spPr>
          <a:xfrm>
            <a:off x="0" y="959224"/>
            <a:ext cx="12192000" cy="4939553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altLang="zh-CN">
              <a:solidFill>
                <a:prstClr val="white"/>
              </a:solidFill>
              <a:ea typeface="幼圆" panose="02010509060101010101" pitchFamily="49" charset="-122"/>
              <a:sym typeface="+mn-ea"/>
            </a:endParaRPr>
          </a:p>
        </p:txBody>
      </p:sp>
      <p:pic>
        <p:nvPicPr>
          <p:cNvPr id="8" name="图片 7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9" cstate="email"/>
          <a:stretch>
            <a:fillRect/>
          </a:stretch>
        </p:blipFill>
        <p:spPr>
          <a:xfrm>
            <a:off x="372366" y="220344"/>
            <a:ext cx="11717528" cy="6456224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1522800" y="1339200"/>
            <a:ext cx="9144000" cy="2386800"/>
          </a:xfrm>
        </p:spPr>
        <p:txBody>
          <a:bodyPr anchor="b"/>
          <a:lstStyle>
            <a:lvl1pPr algn="ctr">
              <a:defRPr sz="60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2021/1/21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7"/>
            </p:custDataLst>
          </p:nvPr>
        </p:nvSpPr>
        <p:spPr>
          <a:xfrm>
            <a:off x="1522413" y="3862800"/>
            <a:ext cx="9144000" cy="1656000"/>
          </a:xfrm>
        </p:spPr>
        <p:txBody>
          <a:bodyPr/>
          <a:lstStyle>
            <a:lvl1pPr algn="ctr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 cstate="email"/>
          <a:stretch>
            <a:fillRect/>
          </a:stretch>
        </p:blipFill>
        <p:spPr>
          <a:xfrm>
            <a:off x="800868" y="5719287"/>
            <a:ext cx="1194920" cy="98763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69882" y="952508"/>
            <a:ext cx="10852237" cy="5388907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2021/1/21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 cstate="print"/>
          <a:stretch>
            <a:fillRect/>
          </a:stretch>
        </p:blipFill>
        <p:spPr>
          <a:xfrm>
            <a:off x="579885" y="522533"/>
            <a:ext cx="11161789" cy="6040201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3331210" y="3522345"/>
            <a:ext cx="6367780" cy="1011555"/>
          </a:xfrm>
          <a:noFill/>
        </p:spPr>
        <p:txBody>
          <a:bodyPr wrap="square" lIns="91440" tIns="45720" rIns="91440" bIns="45720" rtlCol="0" anchor="ctr" anchorCtr="0">
            <a:normAutofit/>
          </a:bodyPr>
          <a:lstStyle>
            <a:lvl1pPr algn="ctr">
              <a:defRPr kumimoji="0" lang="zh-CN" altLang="en-US" sz="4800" b="0" i="0" baseline="0" dirty="0">
                <a:ln>
                  <a:noFill/>
                </a:ln>
                <a:effectLst/>
                <a:uLnTx/>
                <a:latin typeface="Arial" panose="020B0604020202020204" pitchFamily="34" charset="0"/>
                <a:ea typeface="汉仪乐喵体W" panose="00020600040101010101" pitchFamily="18" charset="-122"/>
                <a:cs typeface="+mn-cs"/>
              </a:defRPr>
            </a:lvl1pPr>
          </a:lstStyle>
          <a:p>
            <a:pPr marL="0" marR="0" lvl="0" indent="0"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</a:pPr>
            <a:r>
              <a:rPr lang="zh-CN" altLang="en-US" dirty="0"/>
              <a:t>单击此处编辑标题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2021/1/21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9" cstate="email"/>
          <a:stretch>
            <a:fillRect/>
          </a:stretch>
        </p:blipFill>
        <p:spPr>
          <a:xfrm>
            <a:off x="800868" y="5719287"/>
            <a:ext cx="1194920" cy="98763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</a:p>
          <a:p>
            <a:pPr lvl="1"/>
            <a:r>
              <a:rPr>
                <a:sym typeface="+mn-ea"/>
              </a:rPr>
              <a:t>第二级</a:t>
            </a:r>
          </a:p>
          <a:p>
            <a:pPr lvl="2"/>
            <a:r>
              <a:rPr>
                <a:sym typeface="+mn-ea"/>
              </a:rPr>
              <a:t>第三级</a:t>
            </a:r>
          </a:p>
          <a:p>
            <a:pPr lvl="3"/>
            <a:r>
              <a:rPr>
                <a:sym typeface="+mn-ea"/>
              </a:rPr>
              <a:t>第四级</a:t>
            </a:r>
          </a:p>
          <a:p>
            <a:pPr lvl="4"/>
            <a:r>
              <a:rPr>
                <a:sym typeface="+mn-ea"/>
              </a:rPr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238877" y="952508"/>
            <a:ext cx="5283242" cy="5388907"/>
          </a:xfrm>
        </p:spPr>
        <p:txBody>
          <a:bodyPr>
            <a:noAutofit/>
          </a:bodyPr>
          <a:lstStyle>
            <a:lvl1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2021/1/21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1" cstate="email"/>
          <a:stretch>
            <a:fillRect/>
          </a:stretch>
        </p:blipFill>
        <p:spPr>
          <a:xfrm>
            <a:off x="10355788" y="4947361"/>
            <a:ext cx="1316850" cy="1463167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69930" y="952508"/>
            <a:ext cx="5283242" cy="381003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0" u="none" strike="noStrike" kern="1200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69925" y="1406525"/>
            <a:ext cx="5283200" cy="4934752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952508"/>
            <a:ext cx="5283242" cy="38100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0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406525"/>
            <a:ext cx="5283242" cy="4934752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2021/1/21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 cstate="email"/>
          <a:stretch>
            <a:fillRect/>
          </a:stretch>
        </p:blipFill>
        <p:spPr>
          <a:xfrm>
            <a:off x="376936" y="465836"/>
            <a:ext cx="11387328" cy="612952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0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2021/1/21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2021/1/21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9" cstate="email"/>
          <a:stretch>
            <a:fillRect/>
          </a:stretch>
        </p:blipFill>
        <p:spPr>
          <a:xfrm>
            <a:off x="10761381" y="5404742"/>
            <a:ext cx="1042416" cy="1231392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930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3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4"/>
            </p:custDataLst>
          </p:nvPr>
        </p:nvSpPr>
        <p:spPr>
          <a:xfrm>
            <a:off x="6238925" y="952508"/>
            <a:ext cx="5283242" cy="5388907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9EFD9D74-47D9-4702-A33C-335B63B48DBF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2021/1/21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FABC47A4-756D-490B-A52F-7D9E2C9FC05F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 cstate="email"/>
          <a:stretch>
            <a:fillRect/>
          </a:stretch>
        </p:blipFill>
        <p:spPr>
          <a:xfrm>
            <a:off x="11283327" y="5955297"/>
            <a:ext cx="426720" cy="664464"/>
          </a:xfrm>
          <a:prstGeom prst="rect">
            <a:avLst/>
          </a:prstGeom>
        </p:spPr>
      </p:pic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2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/>
          <a:lstStyle>
            <a:lvl1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2021/1/21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ags" Target="../tags/tag2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ags" Target="../tags/tag6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ags" Target="../tags/tag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ags" Target="../tags/tag5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ags" Target="../tags/tag4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ags" Target="../tags/tag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20"/>
            </p:custDataLst>
          </p:nvPr>
        </p:nvSpPr>
        <p:spPr>
          <a:xfrm>
            <a:off x="669882" y="443230"/>
            <a:ext cx="10852237" cy="441964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1"/>
            </p:custDataLst>
          </p:nvPr>
        </p:nvSpPr>
        <p:spPr>
          <a:xfrm>
            <a:off x="669882" y="952508"/>
            <a:ext cx="10852237" cy="5388907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22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2021/1/21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23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24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KSO_TEMPLATE" hidden="1"/>
          <p:cNvSpPr/>
          <p:nvPr>
            <p:custDataLst>
              <p:tags r:id="rId25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400" b="1" u="none" strike="noStrike" kern="1200" cap="none" spc="2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alpha val="2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/>
        </p:nvGrpSpPr>
        <p:grpSpPr>
          <a:xfrm>
            <a:off x="0" y="0"/>
            <a:ext cx="12299950" cy="6858000"/>
            <a:chOff x="0" y="0"/>
            <a:chExt cx="19370" cy="10800"/>
          </a:xfrm>
        </p:grpSpPr>
        <p:grpSp>
          <p:nvGrpSpPr>
            <p:cNvPr id="3" name="组合 2"/>
            <p:cNvGrpSpPr/>
            <p:nvPr/>
          </p:nvGrpSpPr>
          <p:grpSpPr>
            <a:xfrm>
              <a:off x="0" y="0"/>
              <a:ext cx="19370" cy="10800"/>
              <a:chOff x="0" y="0"/>
              <a:chExt cx="12192000" cy="6834563"/>
            </a:xfrm>
            <a:solidFill>
              <a:schemeClr val="accent3">
                <a:lumMod val="20000"/>
                <a:lumOff val="80000"/>
              </a:schemeClr>
            </a:solidFill>
          </p:grpSpPr>
          <p:sp>
            <p:nvSpPr>
              <p:cNvPr id="4" name="矩形 3"/>
              <p:cNvSpPr/>
              <p:nvPr/>
            </p:nvSpPr>
            <p:spPr>
              <a:xfrm>
                <a:off x="0" y="0"/>
                <a:ext cx="12192000" cy="26064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  <p:sp>
            <p:nvSpPr>
              <p:cNvPr id="11" name="矩形 10"/>
              <p:cNvSpPr/>
              <p:nvPr/>
            </p:nvSpPr>
            <p:spPr>
              <a:xfrm>
                <a:off x="0" y="6573915"/>
                <a:ext cx="12192000" cy="26064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  <p:sp>
            <p:nvSpPr>
              <p:cNvPr id="12" name="矩形 11"/>
              <p:cNvSpPr/>
              <p:nvPr/>
            </p:nvSpPr>
            <p:spPr>
              <a:xfrm>
                <a:off x="0" y="260648"/>
                <a:ext cx="263352" cy="6313267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  <p:sp>
            <p:nvSpPr>
              <p:cNvPr id="13" name="矩形 12"/>
              <p:cNvSpPr/>
              <p:nvPr/>
            </p:nvSpPr>
            <p:spPr>
              <a:xfrm>
                <a:off x="11907915" y="260648"/>
                <a:ext cx="263352" cy="6313267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</p:grpSp>
        <p:sp>
          <p:nvSpPr>
            <p:cNvPr id="15" name="圆角矩形 14"/>
            <p:cNvSpPr/>
            <p:nvPr/>
          </p:nvSpPr>
          <p:spPr>
            <a:xfrm>
              <a:off x="15435" y="90"/>
              <a:ext cx="3784" cy="914"/>
            </a:xfrm>
            <a:prstGeom prst="roundRect">
              <a:avLst>
                <a:gd name="adj" fmla="val 45014"/>
              </a:avLst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16" name="图片 15" descr="大桥教育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5587" y="90"/>
              <a:ext cx="3308" cy="915"/>
            </a:xfrm>
            <a:prstGeom prst="rect">
              <a:avLst/>
            </a:prstGeom>
          </p:spPr>
        </p:pic>
      </p:grpSp>
      <p:sp>
        <p:nvSpPr>
          <p:cNvPr id="7" name="矩形 6"/>
          <p:cNvSpPr/>
          <p:nvPr/>
        </p:nvSpPr>
        <p:spPr>
          <a:xfrm>
            <a:off x="2201498" y="2832292"/>
            <a:ext cx="832952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4000" b="1" dirty="0">
                <a:latin typeface="Adobe 楷体 Std R" panose="02020400000000000000" pitchFamily="18" charset="-122"/>
                <a:ea typeface="Adobe 楷体 Std R" panose="02020400000000000000" pitchFamily="18" charset="-122"/>
              </a:rPr>
              <a:t>爱学习新概念</a:t>
            </a:r>
            <a:r>
              <a:rPr lang="en-US" altLang="zh-CN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Lesson 39-40</a:t>
            </a:r>
            <a:r>
              <a:rPr lang="zh-CN" altLang="zh-CN" sz="4000" b="1" dirty="0">
                <a:latin typeface="Adobe 楷体 Std R" panose="02020400000000000000" pitchFamily="18" charset="-122"/>
                <a:ea typeface="Adobe 楷体 Std R" panose="02020400000000000000" pitchFamily="18" charset="-122"/>
              </a:rPr>
              <a:t>微信教学</a:t>
            </a:r>
            <a:endParaRPr lang="zh-CN" altLang="en-US" sz="4000" b="1" dirty="0">
              <a:latin typeface="Adobe 楷体 Std R" panose="02020400000000000000" pitchFamily="18" charset="-122"/>
              <a:ea typeface="Adobe 楷体 Std R" panose="02020400000000000000" pitchFamily="18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矩形 14"/>
          <p:cNvSpPr/>
          <p:nvPr/>
        </p:nvSpPr>
        <p:spPr>
          <a:xfrm>
            <a:off x="9048328" y="4365104"/>
            <a:ext cx="2952328" cy="23042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34" name="组合 33"/>
          <p:cNvGrpSpPr/>
          <p:nvPr/>
        </p:nvGrpSpPr>
        <p:grpSpPr>
          <a:xfrm>
            <a:off x="0" y="0"/>
            <a:ext cx="12192000" cy="6834505"/>
            <a:chOff x="0" y="0"/>
            <a:chExt cx="12192000" cy="6834563"/>
          </a:xfrm>
          <a:solidFill>
            <a:schemeClr val="accent2">
              <a:lumMod val="20000"/>
              <a:lumOff val="80000"/>
            </a:schemeClr>
          </a:solidFill>
        </p:grpSpPr>
        <p:sp>
          <p:nvSpPr>
            <p:cNvPr id="35" name="矩形 34"/>
            <p:cNvSpPr/>
            <p:nvPr/>
          </p:nvSpPr>
          <p:spPr>
            <a:xfrm>
              <a:off x="0" y="0"/>
              <a:ext cx="12192000" cy="2606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6" name="矩形 35"/>
            <p:cNvSpPr/>
            <p:nvPr/>
          </p:nvSpPr>
          <p:spPr>
            <a:xfrm>
              <a:off x="0" y="6573915"/>
              <a:ext cx="12192000" cy="2606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7" name="矩形 36"/>
            <p:cNvSpPr/>
            <p:nvPr/>
          </p:nvSpPr>
          <p:spPr>
            <a:xfrm>
              <a:off x="0" y="260648"/>
              <a:ext cx="263352" cy="631326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8" name="矩形 37"/>
            <p:cNvSpPr/>
            <p:nvPr/>
          </p:nvSpPr>
          <p:spPr>
            <a:xfrm>
              <a:off x="11907915" y="260648"/>
              <a:ext cx="263352" cy="631326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9" name="流程图: 终止 38"/>
            <p:cNvSpPr/>
            <p:nvPr/>
          </p:nvSpPr>
          <p:spPr>
            <a:xfrm>
              <a:off x="10704512" y="0"/>
              <a:ext cx="1487488" cy="476672"/>
            </a:xfrm>
            <a:prstGeom prst="flowChartTerminato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</p:grpSp>
      <p:pic>
        <p:nvPicPr>
          <p:cNvPr id="33" name="图片 32" descr="大桥教育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108005" y="0"/>
            <a:ext cx="2100777" cy="580835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407368" y="548680"/>
            <a:ext cx="11944985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000"/>
              </a:lnSpc>
            </a:pPr>
            <a:r>
              <a:rPr lang="en-US" altLang="zh-CN" sz="2800" dirty="0" smtClean="0"/>
              <a:t>I. </a:t>
            </a:r>
            <a:r>
              <a:rPr lang="zh-CN" altLang="en-US" sz="2800" dirty="0" smtClean="0"/>
              <a:t>单项选择</a:t>
            </a:r>
            <a:endParaRPr lang="en-US" altLang="zh-CN" sz="2800" dirty="0" smtClean="0"/>
          </a:p>
          <a:p>
            <a:pPr>
              <a:lnSpc>
                <a:spcPts val="4000"/>
              </a:lnSpc>
            </a:pPr>
            <a:r>
              <a:rPr lang="en-US" altLang="zh-CN" sz="2800" dirty="0" smtClean="0"/>
              <a:t>(   )1.--- Lucy likes the book. I’m going to send ______.</a:t>
            </a:r>
            <a:endParaRPr lang="zh-CN" altLang="zh-CN" sz="2800" dirty="0" smtClean="0"/>
          </a:p>
          <a:p>
            <a:pPr>
              <a:lnSpc>
                <a:spcPts val="4000"/>
              </a:lnSpc>
            </a:pPr>
            <a:r>
              <a:rPr lang="en-US" altLang="zh-CN" sz="2800" dirty="0" smtClean="0"/>
              <a:t>         A. it he			B. he it			C. it to him</a:t>
            </a:r>
            <a:endParaRPr lang="zh-CN" altLang="zh-CN" sz="2800" dirty="0" smtClean="0"/>
          </a:p>
          <a:p>
            <a:pPr>
              <a:lnSpc>
                <a:spcPts val="4000"/>
              </a:lnSpc>
            </a:pPr>
            <a:r>
              <a:rPr lang="en-US" altLang="zh-CN" sz="2800" dirty="0" smtClean="0"/>
              <a:t>(   )2.---Give it_______ Li Ming, please! </a:t>
            </a:r>
            <a:endParaRPr lang="zh-CN" altLang="zh-CN" sz="2800" dirty="0" smtClean="0"/>
          </a:p>
          <a:p>
            <a:pPr>
              <a:lnSpc>
                <a:spcPts val="4000"/>
              </a:lnSpc>
            </a:pPr>
            <a:r>
              <a:rPr lang="en-US" altLang="zh-CN" sz="2800" dirty="0" smtClean="0"/>
              <a:t>	A. to				B. for 			C. at			</a:t>
            </a:r>
            <a:endParaRPr lang="zh-CN" altLang="zh-CN" sz="2800" dirty="0" smtClean="0"/>
          </a:p>
          <a:p>
            <a:pPr>
              <a:lnSpc>
                <a:spcPts val="4000"/>
              </a:lnSpc>
            </a:pPr>
            <a:r>
              <a:rPr lang="en-US" altLang="zh-CN" sz="2800" dirty="0" smtClean="0"/>
              <a:t>(   ) 3. Li Jing is sitting _______ John.</a:t>
            </a:r>
            <a:endParaRPr lang="zh-CN" altLang="zh-CN" sz="2800" dirty="0" smtClean="0"/>
          </a:p>
          <a:p>
            <a:pPr>
              <a:lnSpc>
                <a:spcPts val="4000"/>
              </a:lnSpc>
            </a:pPr>
            <a:r>
              <a:rPr lang="en-US" altLang="zh-CN" sz="2800" dirty="0" smtClean="0"/>
              <a:t>	A. in front of 		B. in the front of   	C. front of 		</a:t>
            </a:r>
            <a:endParaRPr lang="zh-CN" altLang="zh-CN" sz="2800" dirty="0" smtClean="0"/>
          </a:p>
          <a:p>
            <a:pPr>
              <a:lnSpc>
                <a:spcPts val="4000"/>
              </a:lnSpc>
            </a:pPr>
            <a:r>
              <a:rPr lang="en-US" altLang="zh-CN" sz="2800" dirty="0" smtClean="0"/>
              <a:t>(   ) 4. Look! Andy is_______ Robert to the bookshop.</a:t>
            </a:r>
            <a:endParaRPr lang="zh-CN" altLang="zh-CN" sz="2800" dirty="0" smtClean="0"/>
          </a:p>
          <a:p>
            <a:pPr>
              <a:lnSpc>
                <a:spcPts val="4000"/>
              </a:lnSpc>
            </a:pPr>
            <a:r>
              <a:rPr lang="en-US" altLang="zh-CN" sz="2800" dirty="0" smtClean="0"/>
              <a:t>	A. taking  			B. putting  			C. looking		</a:t>
            </a:r>
            <a:endParaRPr lang="zh-CN" altLang="zh-CN" sz="2800" dirty="0" smtClean="0"/>
          </a:p>
          <a:p>
            <a:r>
              <a:rPr lang="en-US" altLang="zh-CN" sz="2800" dirty="0" smtClean="0"/>
              <a:t>(   ) 5. --- What _______ you _______ with that vase?</a:t>
            </a:r>
            <a:endParaRPr lang="zh-CN" altLang="zh-CN" sz="2800" dirty="0" smtClean="0"/>
          </a:p>
          <a:p>
            <a:r>
              <a:rPr lang="en-US" altLang="zh-CN" sz="2800" dirty="0" smtClean="0"/>
              <a:t>           --- I’m going to put it on the table.</a:t>
            </a:r>
            <a:endParaRPr lang="zh-CN" altLang="zh-CN" sz="2800" dirty="0" smtClean="0"/>
          </a:p>
          <a:p>
            <a:r>
              <a:rPr lang="en-US" altLang="zh-CN" sz="2800" dirty="0" smtClean="0"/>
              <a:t>        A. are; going   		B. are; going to do	C. are; going to	</a:t>
            </a:r>
            <a:endParaRPr lang="zh-CN" altLang="zh-CN" sz="2800" dirty="0"/>
          </a:p>
        </p:txBody>
      </p:sp>
      <p:sp>
        <p:nvSpPr>
          <p:cNvPr id="2" name="文本框 1"/>
          <p:cNvSpPr txBox="1"/>
          <p:nvPr/>
        </p:nvSpPr>
        <p:spPr>
          <a:xfrm>
            <a:off x="479376" y="1052736"/>
            <a:ext cx="64071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 smtClean="0">
                <a:solidFill>
                  <a:srgbClr val="FF0000"/>
                </a:solidFill>
                <a:cs typeface="+mn-lt"/>
              </a:rPr>
              <a:t>C</a:t>
            </a:r>
            <a:endParaRPr lang="en-US" altLang="zh-CN" sz="3600" dirty="0">
              <a:solidFill>
                <a:srgbClr val="FF0000"/>
              </a:solidFill>
              <a:cs typeface="+mn-lt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479376" y="2132856"/>
            <a:ext cx="64071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>
                <a:solidFill>
                  <a:srgbClr val="FF0000"/>
                </a:solidFill>
                <a:cs typeface="+mn-lt"/>
              </a:rPr>
              <a:t>A</a:t>
            </a:r>
          </a:p>
        </p:txBody>
      </p:sp>
      <p:sp>
        <p:nvSpPr>
          <p:cNvPr id="20" name="文本框 19"/>
          <p:cNvSpPr txBox="1"/>
          <p:nvPr/>
        </p:nvSpPr>
        <p:spPr>
          <a:xfrm>
            <a:off x="479376" y="3140968"/>
            <a:ext cx="64071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>
                <a:solidFill>
                  <a:srgbClr val="FF0000"/>
                </a:solidFill>
                <a:cs typeface="+mn-lt"/>
              </a:rPr>
              <a:t>A</a:t>
            </a:r>
          </a:p>
        </p:txBody>
      </p:sp>
      <p:sp>
        <p:nvSpPr>
          <p:cNvPr id="21" name="文本框 20"/>
          <p:cNvSpPr txBox="1"/>
          <p:nvPr/>
        </p:nvSpPr>
        <p:spPr>
          <a:xfrm>
            <a:off x="551384" y="4149080"/>
            <a:ext cx="64071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>
                <a:solidFill>
                  <a:srgbClr val="FF0000"/>
                </a:solidFill>
                <a:cs typeface="+mn-lt"/>
              </a:rPr>
              <a:t>A</a:t>
            </a:r>
          </a:p>
        </p:txBody>
      </p:sp>
      <p:sp>
        <p:nvSpPr>
          <p:cNvPr id="22" name="文本框 21"/>
          <p:cNvSpPr txBox="1"/>
          <p:nvPr/>
        </p:nvSpPr>
        <p:spPr>
          <a:xfrm>
            <a:off x="479376" y="5085184"/>
            <a:ext cx="64071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 smtClean="0">
                <a:solidFill>
                  <a:srgbClr val="FF0000"/>
                </a:solidFill>
                <a:cs typeface="+mn-lt"/>
              </a:rPr>
              <a:t>B</a:t>
            </a:r>
            <a:endParaRPr lang="en-US" altLang="zh-CN" sz="3600" dirty="0">
              <a:solidFill>
                <a:srgbClr val="FF0000"/>
              </a:solidFill>
              <a:cs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9" grpId="0"/>
      <p:bldP spid="20" grpId="0"/>
      <p:bldP spid="21" grpId="0"/>
      <p:bldP spid="2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组合 33"/>
          <p:cNvGrpSpPr/>
          <p:nvPr/>
        </p:nvGrpSpPr>
        <p:grpSpPr>
          <a:xfrm>
            <a:off x="0" y="0"/>
            <a:ext cx="12192000" cy="6834505"/>
            <a:chOff x="0" y="0"/>
            <a:chExt cx="12192000" cy="6834563"/>
          </a:xfrm>
          <a:solidFill>
            <a:schemeClr val="accent2">
              <a:lumMod val="20000"/>
              <a:lumOff val="80000"/>
            </a:schemeClr>
          </a:solidFill>
        </p:grpSpPr>
        <p:sp>
          <p:nvSpPr>
            <p:cNvPr id="35" name="矩形 34"/>
            <p:cNvSpPr/>
            <p:nvPr/>
          </p:nvSpPr>
          <p:spPr>
            <a:xfrm>
              <a:off x="0" y="0"/>
              <a:ext cx="12192000" cy="2606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6" name="矩形 35"/>
            <p:cNvSpPr/>
            <p:nvPr/>
          </p:nvSpPr>
          <p:spPr>
            <a:xfrm>
              <a:off x="0" y="6573915"/>
              <a:ext cx="12192000" cy="2606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7" name="矩形 36"/>
            <p:cNvSpPr/>
            <p:nvPr/>
          </p:nvSpPr>
          <p:spPr>
            <a:xfrm>
              <a:off x="0" y="260648"/>
              <a:ext cx="263352" cy="631326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8" name="矩形 37"/>
            <p:cNvSpPr/>
            <p:nvPr/>
          </p:nvSpPr>
          <p:spPr>
            <a:xfrm>
              <a:off x="11907915" y="260648"/>
              <a:ext cx="263352" cy="631326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9" name="流程图: 终止 38"/>
            <p:cNvSpPr/>
            <p:nvPr/>
          </p:nvSpPr>
          <p:spPr>
            <a:xfrm>
              <a:off x="10704512" y="0"/>
              <a:ext cx="1487488" cy="476672"/>
            </a:xfrm>
            <a:prstGeom prst="flowChartTerminato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</p:grpSp>
      <p:pic>
        <p:nvPicPr>
          <p:cNvPr id="33" name="图片 32" descr="大桥教育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108005" y="0"/>
            <a:ext cx="2100777" cy="580835"/>
          </a:xfrm>
          <a:prstGeom prst="rect">
            <a:avLst/>
          </a:prstGeom>
        </p:spPr>
      </p:pic>
      <p:sp>
        <p:nvSpPr>
          <p:cNvPr id="18" name="文本框 17"/>
          <p:cNvSpPr txBox="1"/>
          <p:nvPr/>
        </p:nvSpPr>
        <p:spPr>
          <a:xfrm>
            <a:off x="479376" y="764704"/>
            <a:ext cx="1147607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dirty="0" smtClean="0"/>
              <a:t>II. </a:t>
            </a:r>
            <a:r>
              <a:rPr lang="zh-CN" altLang="zh-CN" sz="2800" dirty="0" smtClean="0"/>
              <a:t>用所给词的适当形式填空</a:t>
            </a:r>
          </a:p>
          <a:p>
            <a:pPr>
              <a:lnSpc>
                <a:spcPct val="150000"/>
              </a:lnSpc>
            </a:pPr>
            <a:r>
              <a:rPr lang="en-US" altLang="zh-CN" sz="2800" dirty="0" smtClean="0"/>
              <a:t>1. _______ (not) open the door.</a:t>
            </a:r>
            <a:endParaRPr lang="zh-CN" altLang="zh-CN" sz="2800" dirty="0" smtClean="0"/>
          </a:p>
          <a:p>
            <a:pPr>
              <a:lnSpc>
                <a:spcPct val="150000"/>
              </a:lnSpc>
            </a:pPr>
            <a:r>
              <a:rPr lang="en-US" altLang="zh-CN" sz="2800" dirty="0" smtClean="0"/>
              <a:t>2. Please send the letter to ________ (he).</a:t>
            </a:r>
            <a:endParaRPr lang="zh-CN" altLang="zh-CN" sz="2800" dirty="0" smtClean="0"/>
          </a:p>
          <a:p>
            <a:pPr>
              <a:lnSpc>
                <a:spcPct val="150000"/>
              </a:lnSpc>
            </a:pPr>
            <a:r>
              <a:rPr lang="en-US" altLang="zh-CN" sz="2800" dirty="0" smtClean="0"/>
              <a:t>3. Give ________(she) the vase.</a:t>
            </a:r>
            <a:endParaRPr lang="zh-CN" altLang="zh-CN" sz="2800" dirty="0" smtClean="0"/>
          </a:p>
          <a:p>
            <a:pPr>
              <a:lnSpc>
                <a:spcPct val="150000"/>
              </a:lnSpc>
            </a:pPr>
            <a:r>
              <a:rPr lang="en-US" altLang="zh-CN" sz="2800" dirty="0" smtClean="0"/>
              <a:t>4. They are ________(water) the flowers now.</a:t>
            </a:r>
            <a:endParaRPr lang="zh-CN" altLang="zh-CN" sz="2800" dirty="0" smtClean="0"/>
          </a:p>
          <a:p>
            <a:pPr>
              <a:lnSpc>
                <a:spcPct val="150000"/>
              </a:lnSpc>
            </a:pPr>
            <a:r>
              <a:rPr lang="en-US" altLang="zh-CN" sz="2800" dirty="0" smtClean="0"/>
              <a:t>5. Don’t ________(open) the window.	</a:t>
            </a:r>
            <a:endParaRPr lang="zh-CN" altLang="zh-CN" sz="2800" dirty="0">
              <a:cs typeface="Tahoma" panose="020B0604030504040204" pitchFamily="34" charset="0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1055440" y="1484784"/>
            <a:ext cx="194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rgbClr val="FF0000"/>
                </a:solidFill>
                <a:cs typeface="+mn-lt"/>
              </a:rPr>
              <a:t>Don’t</a:t>
            </a:r>
            <a:endParaRPr lang="en-US" altLang="zh-CN" sz="2800" dirty="0">
              <a:solidFill>
                <a:srgbClr val="FF0000"/>
              </a:solidFill>
              <a:cs typeface="+mn-lt"/>
            </a:endParaRPr>
          </a:p>
        </p:txBody>
      </p:sp>
      <p:sp>
        <p:nvSpPr>
          <p:cNvPr id="17" name="文本框 19"/>
          <p:cNvSpPr txBox="1"/>
          <p:nvPr/>
        </p:nvSpPr>
        <p:spPr>
          <a:xfrm>
            <a:off x="4943872" y="2132856"/>
            <a:ext cx="194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rgbClr val="FF0000"/>
                </a:solidFill>
                <a:cs typeface="+mn-lt"/>
              </a:rPr>
              <a:t>him</a:t>
            </a:r>
            <a:endParaRPr lang="en-US" altLang="zh-CN" sz="2800" dirty="0">
              <a:solidFill>
                <a:srgbClr val="FF0000"/>
              </a:solidFill>
              <a:cs typeface="+mn-lt"/>
            </a:endParaRPr>
          </a:p>
        </p:txBody>
      </p:sp>
      <p:sp>
        <p:nvSpPr>
          <p:cNvPr id="19" name="文本框 19"/>
          <p:cNvSpPr txBox="1"/>
          <p:nvPr/>
        </p:nvSpPr>
        <p:spPr>
          <a:xfrm>
            <a:off x="1919536" y="2708920"/>
            <a:ext cx="194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rgbClr val="FF0000"/>
                </a:solidFill>
                <a:cs typeface="+mn-lt"/>
              </a:rPr>
              <a:t>her</a:t>
            </a:r>
            <a:endParaRPr lang="en-US" altLang="zh-CN" sz="2800" dirty="0">
              <a:solidFill>
                <a:srgbClr val="FF0000"/>
              </a:solidFill>
              <a:cs typeface="+mn-lt"/>
            </a:endParaRPr>
          </a:p>
        </p:txBody>
      </p:sp>
      <p:sp>
        <p:nvSpPr>
          <p:cNvPr id="25" name="文本框 19"/>
          <p:cNvSpPr txBox="1"/>
          <p:nvPr/>
        </p:nvSpPr>
        <p:spPr>
          <a:xfrm>
            <a:off x="2423592" y="3356992"/>
            <a:ext cx="194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rgbClr val="FF0000"/>
                </a:solidFill>
                <a:cs typeface="+mn-lt"/>
              </a:rPr>
              <a:t>watering</a:t>
            </a:r>
            <a:endParaRPr lang="en-US" altLang="zh-CN" sz="2800" dirty="0">
              <a:solidFill>
                <a:srgbClr val="FF0000"/>
              </a:solidFill>
              <a:cs typeface="+mn-lt"/>
            </a:endParaRPr>
          </a:p>
        </p:txBody>
      </p:sp>
      <p:sp>
        <p:nvSpPr>
          <p:cNvPr id="26" name="文本框 19"/>
          <p:cNvSpPr txBox="1"/>
          <p:nvPr/>
        </p:nvSpPr>
        <p:spPr>
          <a:xfrm>
            <a:off x="1919536" y="4077072"/>
            <a:ext cx="194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rgbClr val="FF0000"/>
                </a:solidFill>
                <a:cs typeface="+mn-lt"/>
              </a:rPr>
              <a:t>open</a:t>
            </a:r>
            <a:endParaRPr lang="en-US" altLang="zh-CN" sz="2800" dirty="0">
              <a:solidFill>
                <a:srgbClr val="FF0000"/>
              </a:solidFill>
              <a:cs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7" grpId="0"/>
      <p:bldP spid="19" grpId="0"/>
      <p:bldP spid="25" grpId="0"/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33"/>
          <p:cNvGrpSpPr/>
          <p:nvPr/>
        </p:nvGrpSpPr>
        <p:grpSpPr>
          <a:xfrm>
            <a:off x="0" y="0"/>
            <a:ext cx="12192000" cy="6834505"/>
            <a:chOff x="0" y="0"/>
            <a:chExt cx="12192000" cy="6834563"/>
          </a:xfrm>
          <a:solidFill>
            <a:schemeClr val="accent2">
              <a:lumMod val="20000"/>
              <a:lumOff val="80000"/>
            </a:schemeClr>
          </a:solidFill>
        </p:grpSpPr>
        <p:sp>
          <p:nvSpPr>
            <p:cNvPr id="35" name="矩形 34"/>
            <p:cNvSpPr/>
            <p:nvPr/>
          </p:nvSpPr>
          <p:spPr>
            <a:xfrm>
              <a:off x="0" y="0"/>
              <a:ext cx="12192000" cy="2606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6" name="矩形 35"/>
            <p:cNvSpPr/>
            <p:nvPr/>
          </p:nvSpPr>
          <p:spPr>
            <a:xfrm>
              <a:off x="0" y="6573915"/>
              <a:ext cx="12192000" cy="2606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7" name="矩形 36"/>
            <p:cNvSpPr/>
            <p:nvPr/>
          </p:nvSpPr>
          <p:spPr>
            <a:xfrm>
              <a:off x="0" y="260648"/>
              <a:ext cx="263352" cy="631326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8" name="矩形 37"/>
            <p:cNvSpPr/>
            <p:nvPr/>
          </p:nvSpPr>
          <p:spPr>
            <a:xfrm>
              <a:off x="11907915" y="260648"/>
              <a:ext cx="263352" cy="631326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9" name="流程图: 终止 38"/>
            <p:cNvSpPr/>
            <p:nvPr/>
          </p:nvSpPr>
          <p:spPr>
            <a:xfrm>
              <a:off x="10704512" y="0"/>
              <a:ext cx="1487488" cy="476672"/>
            </a:xfrm>
            <a:prstGeom prst="flowChartTerminato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</p:grpSp>
      <p:pic>
        <p:nvPicPr>
          <p:cNvPr id="33" name="图片 32" descr="大桥教育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108005" y="0"/>
            <a:ext cx="2100777" cy="580835"/>
          </a:xfrm>
          <a:prstGeom prst="rect">
            <a:avLst/>
          </a:prstGeom>
        </p:spPr>
      </p:pic>
      <p:sp>
        <p:nvSpPr>
          <p:cNvPr id="18" name="文本框 17"/>
          <p:cNvSpPr txBox="1"/>
          <p:nvPr/>
        </p:nvSpPr>
        <p:spPr>
          <a:xfrm>
            <a:off x="335360" y="620688"/>
            <a:ext cx="1147607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/>
              <a:t>III. </a:t>
            </a:r>
            <a:r>
              <a:rPr lang="zh-CN" altLang="zh-CN" sz="2800" dirty="0" smtClean="0"/>
              <a:t>句型转换</a:t>
            </a:r>
            <a:endParaRPr lang="en-US" altLang="zh-CN" sz="2800" dirty="0" smtClean="0"/>
          </a:p>
          <a:p>
            <a:endParaRPr lang="zh-CN" altLang="zh-CN" sz="2800" dirty="0" smtClean="0"/>
          </a:p>
          <a:p>
            <a:r>
              <a:rPr lang="en-US" altLang="zh-CN" sz="2800" dirty="0" smtClean="0"/>
              <a:t>1. Give the pen to Mary. (</a:t>
            </a:r>
            <a:r>
              <a:rPr lang="zh-CN" altLang="zh-CN" sz="2800" dirty="0" smtClean="0"/>
              <a:t>变同义句</a:t>
            </a:r>
            <a:r>
              <a:rPr lang="en-US" altLang="zh-CN" sz="2800" dirty="0" smtClean="0"/>
              <a:t>)</a:t>
            </a:r>
            <a:endParaRPr lang="zh-CN" altLang="zh-CN" sz="2800" dirty="0" smtClean="0"/>
          </a:p>
          <a:p>
            <a:r>
              <a:rPr lang="en-US" altLang="zh-CN" sz="2800" dirty="0" smtClean="0"/>
              <a:t>   ______________________________________</a:t>
            </a:r>
            <a:endParaRPr lang="zh-CN" altLang="zh-CN" sz="2800" dirty="0" smtClean="0"/>
          </a:p>
          <a:p>
            <a:r>
              <a:rPr lang="en-US" altLang="zh-CN" sz="2800" dirty="0" smtClean="0"/>
              <a:t>2. Show me your book. (</a:t>
            </a:r>
            <a:r>
              <a:rPr lang="zh-CN" altLang="zh-CN" sz="2800" dirty="0" smtClean="0"/>
              <a:t>变同义句</a:t>
            </a:r>
            <a:r>
              <a:rPr lang="en-US" altLang="zh-CN" sz="2800" dirty="0" smtClean="0"/>
              <a:t>)</a:t>
            </a:r>
            <a:endParaRPr lang="zh-CN" altLang="zh-CN" sz="2800" dirty="0" smtClean="0"/>
          </a:p>
          <a:p>
            <a:r>
              <a:rPr lang="en-US" altLang="zh-CN" sz="2800" dirty="0" smtClean="0"/>
              <a:t>   ______________________________________</a:t>
            </a:r>
            <a:endParaRPr lang="zh-CN" altLang="zh-CN" sz="2800" dirty="0" smtClean="0"/>
          </a:p>
          <a:p>
            <a:r>
              <a:rPr lang="en-US" altLang="zh-CN" sz="2800" dirty="0" smtClean="0"/>
              <a:t>3. Don’t give that one to him. (</a:t>
            </a:r>
            <a:r>
              <a:rPr lang="zh-CN" altLang="zh-CN" sz="2800" dirty="0" smtClean="0"/>
              <a:t>变同义句</a:t>
            </a:r>
            <a:r>
              <a:rPr lang="en-US" altLang="zh-CN" sz="2800" dirty="0" smtClean="0"/>
              <a:t>)</a:t>
            </a:r>
            <a:endParaRPr lang="zh-CN" altLang="zh-CN" sz="2800" dirty="0" smtClean="0"/>
          </a:p>
          <a:p>
            <a:r>
              <a:rPr lang="en-US" altLang="zh-CN" sz="2800" dirty="0" smtClean="0"/>
              <a:t>   ______________________________________</a:t>
            </a:r>
            <a:endParaRPr lang="zh-CN" altLang="zh-CN" sz="2800" dirty="0" smtClean="0"/>
          </a:p>
          <a:p>
            <a:r>
              <a:rPr lang="en-US" altLang="zh-CN" sz="2800" dirty="0" smtClean="0"/>
              <a:t>4. Turn on the light. </a:t>
            </a:r>
            <a:r>
              <a:rPr lang="zh-CN" altLang="zh-CN" sz="2800" dirty="0" smtClean="0"/>
              <a:t>（变否定句）</a:t>
            </a:r>
          </a:p>
          <a:p>
            <a:r>
              <a:rPr lang="en-US" altLang="zh-CN" sz="2800" dirty="0" smtClean="0"/>
              <a:t>   ______________________________________</a:t>
            </a:r>
            <a:endParaRPr lang="zh-CN" altLang="zh-CN" sz="2800" dirty="0" smtClean="0"/>
          </a:p>
          <a:p>
            <a:r>
              <a:rPr lang="en-US" altLang="zh-CN" sz="2800" dirty="0" smtClean="0"/>
              <a:t>5. Don’t put it off. </a:t>
            </a:r>
            <a:r>
              <a:rPr lang="zh-CN" altLang="zh-CN" sz="2800" dirty="0" smtClean="0"/>
              <a:t>（变肯定句）</a:t>
            </a:r>
          </a:p>
          <a:p>
            <a:r>
              <a:rPr lang="en-US" altLang="zh-CN" sz="2800" dirty="0" smtClean="0"/>
              <a:t>   ______________________________________</a:t>
            </a:r>
            <a:endParaRPr lang="zh-CN" altLang="zh-CN" sz="2800" dirty="0"/>
          </a:p>
        </p:txBody>
      </p:sp>
      <p:sp>
        <p:nvSpPr>
          <p:cNvPr id="20" name="文本框 19"/>
          <p:cNvSpPr txBox="1"/>
          <p:nvPr/>
        </p:nvSpPr>
        <p:spPr>
          <a:xfrm>
            <a:off x="695400" y="1916832"/>
            <a:ext cx="54726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rgbClr val="FF0000"/>
                </a:solidFill>
                <a:cs typeface="+mn-lt"/>
              </a:rPr>
              <a:t>Give Mary the pen.</a:t>
            </a:r>
            <a:endParaRPr lang="en-US" altLang="zh-CN" sz="2800" dirty="0">
              <a:solidFill>
                <a:srgbClr val="FF0000"/>
              </a:solidFill>
              <a:cs typeface="+mn-lt"/>
            </a:endParaRPr>
          </a:p>
        </p:txBody>
      </p:sp>
      <p:sp>
        <p:nvSpPr>
          <p:cNvPr id="16" name="文本框 19"/>
          <p:cNvSpPr txBox="1"/>
          <p:nvPr/>
        </p:nvSpPr>
        <p:spPr>
          <a:xfrm>
            <a:off x="695400" y="2708920"/>
            <a:ext cx="54726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rgbClr val="FF0000"/>
                </a:solidFill>
                <a:cs typeface="+mn-lt"/>
              </a:rPr>
              <a:t>Show your book to me.</a:t>
            </a:r>
            <a:endParaRPr lang="en-US" altLang="zh-CN" sz="2800" dirty="0">
              <a:solidFill>
                <a:srgbClr val="FF0000"/>
              </a:solidFill>
              <a:cs typeface="+mn-lt"/>
            </a:endParaRPr>
          </a:p>
        </p:txBody>
      </p:sp>
      <p:sp>
        <p:nvSpPr>
          <p:cNvPr id="17" name="文本框 19"/>
          <p:cNvSpPr txBox="1"/>
          <p:nvPr/>
        </p:nvSpPr>
        <p:spPr>
          <a:xfrm>
            <a:off x="767408" y="3573016"/>
            <a:ext cx="54726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rgbClr val="FF0000"/>
                </a:solidFill>
                <a:cs typeface="+mn-lt"/>
              </a:rPr>
              <a:t>Don’t give him that one.</a:t>
            </a:r>
            <a:endParaRPr lang="en-US" altLang="zh-CN" sz="2800" dirty="0">
              <a:solidFill>
                <a:srgbClr val="FF0000"/>
              </a:solidFill>
              <a:cs typeface="+mn-lt"/>
            </a:endParaRPr>
          </a:p>
        </p:txBody>
      </p:sp>
      <p:sp>
        <p:nvSpPr>
          <p:cNvPr id="19" name="文本框 19"/>
          <p:cNvSpPr txBox="1"/>
          <p:nvPr/>
        </p:nvSpPr>
        <p:spPr>
          <a:xfrm>
            <a:off x="767408" y="4365104"/>
            <a:ext cx="54726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rgbClr val="FF0000"/>
                </a:solidFill>
                <a:cs typeface="+mn-lt"/>
              </a:rPr>
              <a:t>Don’t turn on the light.</a:t>
            </a:r>
            <a:endParaRPr lang="en-US" altLang="zh-CN" sz="2800" dirty="0">
              <a:solidFill>
                <a:srgbClr val="FF0000"/>
              </a:solidFill>
              <a:cs typeface="+mn-lt"/>
            </a:endParaRPr>
          </a:p>
        </p:txBody>
      </p:sp>
      <p:sp>
        <p:nvSpPr>
          <p:cNvPr id="25" name="文本框 19"/>
          <p:cNvSpPr txBox="1"/>
          <p:nvPr/>
        </p:nvSpPr>
        <p:spPr>
          <a:xfrm>
            <a:off x="767408" y="5229200"/>
            <a:ext cx="54726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rgbClr val="FF0000"/>
                </a:solidFill>
                <a:cs typeface="+mn-lt"/>
              </a:rPr>
              <a:t>Put it off.</a:t>
            </a:r>
            <a:endParaRPr lang="en-US" altLang="zh-CN" sz="2800" dirty="0">
              <a:solidFill>
                <a:srgbClr val="FF0000"/>
              </a:solidFill>
              <a:cs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6" grpId="0"/>
      <p:bldP spid="17" grpId="0"/>
      <p:bldP spid="19" grpId="0"/>
      <p:bldP spid="2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264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6*i*1"/>
  <p:tag name="KSO_WM_UNIT_BK_DARK_LIGHT" val="2"/>
  <p:tag name="KSO_WM_UNIT_LAYERLEVEL" val="1"/>
  <p:tag name="KSO_WM_TAG_VERSION" val="1.0"/>
  <p:tag name="KSO_WM_BEAUTIFY_FLAG" val="#wm#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7*i*1"/>
  <p:tag name="KSO_WM_UNIT_BK_DARK_LIGHT" val="2"/>
  <p:tag name="KSO_WM_UNIT_LAYERLEVEL" val="1"/>
  <p:tag name="KSO_WM_TAG_VERSION" val="1.0"/>
  <p:tag name="KSO_WM_BEAUTIFY_FLAG" val="#wm#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8*i*1"/>
  <p:tag name="KSO_WM_UNIT_BK_DARK_LIGHT" val="2"/>
  <p:tag name="KSO_WM_UNIT_LAYERLEVEL" val="1"/>
  <p:tag name="KSO_WM_TAG_VERSION" val="1.0"/>
  <p:tag name="KSO_WM_BEAUTIFY_FLAG" val="#wm#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264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8、9、13、15、16、17、18、20、21、22、23、25"/>
  <p:tag name="KSO_WM_TEMPLATE_SUBCATEGORY" val="0"/>
  <p:tag name="KSO_WM_TEMPLATE_MASTER_TYPE" val="1"/>
  <p:tag name="KSO_WM_TEMPLATE_COLOR_TYPE" val="1"/>
  <p:tag name="KSO_WM_TAG_VERSION" val="1.0"/>
  <p:tag name="KSO_WM_BEAUTIFY_FLAG" val="#wm#"/>
  <p:tag name="KSO_WM_TEMPLATE_CATEGORY" val="custom"/>
  <p:tag name="KSO_WM_TEMPLATE_INDEX" val="20205264"/>
  <p:tag name="KSO_WM_TEMPLATE_MASTER_THUMB_INDEX" val="12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3*i*1"/>
  <p:tag name="KSO_WM_UNIT_BK_DARK_LIGHT" val="2"/>
  <p:tag name="KSO_WM_UNIT_LAYERLEVEL" val="1"/>
  <p:tag name="KSO_WM_TAG_VERSION" val="1.0"/>
  <p:tag name="KSO_WM_BEAUTIFY_FLAG" val="#wm#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4*i*1"/>
  <p:tag name="KSO_WM_UNIT_BK_DARK_LIGHT" val="2"/>
  <p:tag name="KSO_WM_UNIT_LAYERLEVEL" val="1"/>
  <p:tag name="KSO_WM_TAG_VERSION" val="1.0"/>
  <p:tag name="KSO_WM_BEAUTIFY_FLAG" val="#wm#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5*i*1"/>
  <p:tag name="KSO_WM_UNIT_BK_DARK_LIGHT" val="2"/>
  <p:tag name="KSO_WM_UNIT_LAYERLEVEL" val="1"/>
  <p:tag name="KSO_WM_TAG_VERSION" val="1.0"/>
  <p:tag name="KSO_WM_BEAUTIFY_FLAG" val="#wm#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022424">
      <a:dk1>
        <a:sysClr val="windowText" lastClr="000000"/>
      </a:dk1>
      <a:lt1>
        <a:sysClr val="window" lastClr="FFFFFF"/>
      </a:lt1>
      <a:dk2>
        <a:srgbClr val="EFEDFC"/>
      </a:dk2>
      <a:lt2>
        <a:srgbClr val="FFFFFF"/>
      </a:lt2>
      <a:accent1>
        <a:srgbClr val="7876D1"/>
      </a:accent1>
      <a:accent2>
        <a:srgbClr val="8A76BF"/>
      </a:accent2>
      <a:accent3>
        <a:srgbClr val="9C77AD"/>
      </a:accent3>
      <a:accent4>
        <a:srgbClr val="AD779A"/>
      </a:accent4>
      <a:accent5>
        <a:srgbClr val="BF7888"/>
      </a:accent5>
      <a:accent6>
        <a:srgbClr val="D17876"/>
      </a:accent6>
      <a:hlink>
        <a:srgbClr val="658BD5"/>
      </a:hlink>
      <a:folHlink>
        <a:srgbClr val="A16AA5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206</Words>
  <Application>Microsoft Office PowerPoint</Application>
  <PresentationFormat>宽屏</PresentationFormat>
  <Paragraphs>46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3" baseType="lpstr">
      <vt:lpstr>Adobe 楷体 Std R</vt:lpstr>
      <vt:lpstr>汉仪乐喵体W</vt:lpstr>
      <vt:lpstr>宋体</vt:lpstr>
      <vt:lpstr>微软雅黑</vt:lpstr>
      <vt:lpstr>幼圆</vt:lpstr>
      <vt:lpstr>Arial</vt:lpstr>
      <vt:lpstr>Calibri</vt:lpstr>
      <vt:lpstr>Tahoma</vt:lpstr>
      <vt:lpstr>Office 主题​​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HP</dc:creator>
  <cp:lastModifiedBy>lenovo</cp:lastModifiedBy>
  <cp:revision>155</cp:revision>
  <dcterms:created xsi:type="dcterms:W3CDTF">2020-04-07T08:20:00Z</dcterms:created>
  <dcterms:modified xsi:type="dcterms:W3CDTF">2021-01-21T03:45:25Z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2052-11.1.0.9912</vt:lpwstr>
  </property>
</Properties>
</file>