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55" r:id="rId2"/>
    <p:sldId id="451" r:id="rId3"/>
    <p:sldId id="453" r:id="rId4"/>
    <p:sldId id="45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4" y="293"/>
      </p:cViewPr>
      <p:guideLst>
        <p:guide orient="horz" pos="218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2021/1/21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68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2201498" y="2832292"/>
            <a:ext cx="8329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爱学习新概念</a:t>
            </a:r>
            <a:r>
              <a:rPr lang="en-US" altLang="zh-CN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39-40</a:t>
            </a:r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微信教学</a:t>
            </a:r>
            <a:endParaRPr lang="zh-CN" altLang="en-US" sz="4000" b="1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9048328" y="4365104"/>
            <a:ext cx="2952328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07368" y="548680"/>
            <a:ext cx="1194498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2800" dirty="0" smtClean="0"/>
              <a:t>I. </a:t>
            </a:r>
            <a:r>
              <a:rPr lang="zh-CN" altLang="en-US" sz="2800" dirty="0" smtClean="0"/>
              <a:t>单项选择</a:t>
            </a:r>
            <a:endParaRPr lang="en-US" altLang="zh-CN" sz="2800" dirty="0" smtClean="0"/>
          </a:p>
          <a:p>
            <a:pPr>
              <a:lnSpc>
                <a:spcPts val="4000"/>
              </a:lnSpc>
            </a:pPr>
            <a:r>
              <a:rPr lang="en-US" altLang="zh-CN" sz="2800" dirty="0" smtClean="0"/>
              <a:t>(   )1.--- Lucy likes the book. I’m going to send ______.</a:t>
            </a:r>
            <a:endParaRPr lang="zh-CN" altLang="zh-CN" sz="2800" dirty="0" smtClean="0"/>
          </a:p>
          <a:p>
            <a:pPr>
              <a:lnSpc>
                <a:spcPts val="4000"/>
              </a:lnSpc>
            </a:pPr>
            <a:r>
              <a:rPr lang="en-US" altLang="zh-CN" sz="2800" dirty="0" smtClean="0"/>
              <a:t>         A. it he			B. he it			C. it to him</a:t>
            </a:r>
            <a:endParaRPr lang="zh-CN" altLang="zh-CN" sz="2800" dirty="0" smtClean="0"/>
          </a:p>
          <a:p>
            <a:pPr>
              <a:lnSpc>
                <a:spcPts val="4000"/>
              </a:lnSpc>
            </a:pPr>
            <a:r>
              <a:rPr lang="en-US" altLang="zh-CN" sz="2800" dirty="0" smtClean="0"/>
              <a:t>(   )2.---Give it_______ Li Ming, please! </a:t>
            </a:r>
            <a:endParaRPr lang="zh-CN" altLang="zh-CN" sz="2800" dirty="0" smtClean="0"/>
          </a:p>
          <a:p>
            <a:pPr>
              <a:lnSpc>
                <a:spcPts val="4000"/>
              </a:lnSpc>
            </a:pPr>
            <a:r>
              <a:rPr lang="en-US" altLang="zh-CN" sz="2800" dirty="0" smtClean="0"/>
              <a:t>	A. to				B. for 			C. at			</a:t>
            </a:r>
            <a:endParaRPr lang="zh-CN" altLang="zh-CN" sz="2800" dirty="0" smtClean="0"/>
          </a:p>
          <a:p>
            <a:pPr>
              <a:lnSpc>
                <a:spcPts val="4000"/>
              </a:lnSpc>
            </a:pPr>
            <a:r>
              <a:rPr lang="en-US" altLang="zh-CN" sz="2800" dirty="0" smtClean="0"/>
              <a:t>(   ) 3. Li Jing is sitting _______ John.</a:t>
            </a:r>
            <a:endParaRPr lang="zh-CN" altLang="zh-CN" sz="2800" dirty="0" smtClean="0"/>
          </a:p>
          <a:p>
            <a:pPr>
              <a:lnSpc>
                <a:spcPts val="4000"/>
              </a:lnSpc>
            </a:pPr>
            <a:r>
              <a:rPr lang="en-US" altLang="zh-CN" sz="2800" dirty="0" smtClean="0"/>
              <a:t>	A. in front of 		B. in the front of   	C. front of 		</a:t>
            </a:r>
            <a:endParaRPr lang="zh-CN" altLang="zh-CN" sz="2800" dirty="0" smtClean="0"/>
          </a:p>
          <a:p>
            <a:pPr>
              <a:lnSpc>
                <a:spcPts val="4000"/>
              </a:lnSpc>
            </a:pPr>
            <a:r>
              <a:rPr lang="en-US" altLang="zh-CN" sz="2800" dirty="0" smtClean="0"/>
              <a:t>(   ) 4. Look! Andy is_______ Robert to the bookshop.</a:t>
            </a:r>
            <a:endParaRPr lang="zh-CN" altLang="zh-CN" sz="2800" dirty="0" smtClean="0"/>
          </a:p>
          <a:p>
            <a:pPr>
              <a:lnSpc>
                <a:spcPts val="4000"/>
              </a:lnSpc>
            </a:pPr>
            <a:r>
              <a:rPr lang="en-US" altLang="zh-CN" sz="2800" dirty="0" smtClean="0"/>
              <a:t>	A. taking  			B. putting  			C. looking		</a:t>
            </a:r>
            <a:endParaRPr lang="zh-CN" altLang="zh-CN" sz="2800" dirty="0" smtClean="0"/>
          </a:p>
          <a:p>
            <a:r>
              <a:rPr lang="en-US" altLang="zh-CN" sz="2800" dirty="0" smtClean="0"/>
              <a:t>(   ) 5. --- What _______ you _______ with that vase?</a:t>
            </a:r>
            <a:endParaRPr lang="zh-CN" altLang="zh-CN" sz="2800" dirty="0" smtClean="0"/>
          </a:p>
          <a:p>
            <a:r>
              <a:rPr lang="en-US" altLang="zh-CN" sz="2800" dirty="0" smtClean="0"/>
              <a:t>           --- I’m going to put it on the table.</a:t>
            </a:r>
            <a:endParaRPr lang="zh-CN" altLang="zh-CN" sz="2800" dirty="0" smtClean="0"/>
          </a:p>
          <a:p>
            <a:r>
              <a:rPr lang="en-US" altLang="zh-CN" sz="2800" dirty="0" smtClean="0"/>
              <a:t>        A. are; going   		B. are; going to do	C. are; going to	</a:t>
            </a:r>
            <a:endParaRPr lang="zh-CN" altLang="zh-CN" sz="2800" dirty="0"/>
          </a:p>
        </p:txBody>
      </p:sp>
      <p:sp>
        <p:nvSpPr>
          <p:cNvPr id="2" name="文本框 1"/>
          <p:cNvSpPr txBox="1"/>
          <p:nvPr/>
        </p:nvSpPr>
        <p:spPr>
          <a:xfrm>
            <a:off x="479376" y="1052736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C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9376" y="2132856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A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79376" y="3140968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A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51384" y="4149080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A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79376" y="5085184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B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479376" y="764704"/>
            <a:ext cx="11476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II. </a:t>
            </a:r>
            <a:r>
              <a:rPr lang="zh-CN" altLang="zh-CN" sz="2800" dirty="0" smtClean="0"/>
              <a:t>用所给词的适当形式填空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1. _______ (not) open the door.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2. Please send the letter to ________ (he).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3. Give ________(she) the vase.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4. They are ________(water) the flowers now.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5. Don’t ________(open) the window.	</a:t>
            </a:r>
            <a:endParaRPr lang="zh-CN" altLang="zh-CN" sz="2800" dirty="0">
              <a:cs typeface="Tahoma" panose="020B060403050404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55440" y="148478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cs typeface="+mn-lt"/>
              </a:rPr>
              <a:t>Don’t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7" name="文本框 19"/>
          <p:cNvSpPr txBox="1"/>
          <p:nvPr/>
        </p:nvSpPr>
        <p:spPr>
          <a:xfrm>
            <a:off x="4943872" y="213285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cs typeface="+mn-lt"/>
              </a:rPr>
              <a:t>him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9" name="文本框 19"/>
          <p:cNvSpPr txBox="1"/>
          <p:nvPr/>
        </p:nvSpPr>
        <p:spPr>
          <a:xfrm>
            <a:off x="1919536" y="270892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cs typeface="+mn-lt"/>
              </a:rPr>
              <a:t>her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25" name="文本框 19"/>
          <p:cNvSpPr txBox="1"/>
          <p:nvPr/>
        </p:nvSpPr>
        <p:spPr>
          <a:xfrm>
            <a:off x="2423592" y="335699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cs typeface="+mn-lt"/>
              </a:rPr>
              <a:t>watering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26" name="文本框 19"/>
          <p:cNvSpPr txBox="1"/>
          <p:nvPr/>
        </p:nvSpPr>
        <p:spPr>
          <a:xfrm>
            <a:off x="1919536" y="407707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cs typeface="+mn-lt"/>
              </a:rPr>
              <a:t>open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19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335360" y="620688"/>
            <a:ext cx="114760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III. </a:t>
            </a:r>
            <a:r>
              <a:rPr lang="zh-CN" altLang="zh-CN" sz="2800" dirty="0" smtClean="0"/>
              <a:t>句型转换</a:t>
            </a:r>
            <a:endParaRPr lang="en-US" altLang="zh-CN" sz="2800" dirty="0" smtClean="0"/>
          </a:p>
          <a:p>
            <a:endParaRPr lang="zh-CN" altLang="zh-CN" sz="2800" dirty="0" smtClean="0"/>
          </a:p>
          <a:p>
            <a:r>
              <a:rPr lang="en-US" altLang="zh-CN" sz="2800" dirty="0" smtClean="0"/>
              <a:t>1. Give the pen to Mary. (</a:t>
            </a:r>
            <a:r>
              <a:rPr lang="zh-CN" altLang="zh-CN" sz="2800" dirty="0" smtClean="0"/>
              <a:t>变同义句</a:t>
            </a:r>
            <a:r>
              <a:rPr lang="en-US" altLang="zh-CN" sz="2800" dirty="0" smtClean="0"/>
              <a:t>)</a:t>
            </a:r>
            <a:endParaRPr lang="zh-CN" altLang="zh-CN" sz="2800" dirty="0" smtClean="0"/>
          </a:p>
          <a:p>
            <a:r>
              <a:rPr lang="en-US" altLang="zh-CN" sz="2800" dirty="0" smtClean="0"/>
              <a:t>   ______________________________________</a:t>
            </a:r>
            <a:endParaRPr lang="zh-CN" altLang="zh-CN" sz="2800" dirty="0" smtClean="0"/>
          </a:p>
          <a:p>
            <a:r>
              <a:rPr lang="en-US" altLang="zh-CN" sz="2800" dirty="0" smtClean="0"/>
              <a:t>2. Show me your book. (</a:t>
            </a:r>
            <a:r>
              <a:rPr lang="zh-CN" altLang="zh-CN" sz="2800" dirty="0" smtClean="0"/>
              <a:t>变同义句</a:t>
            </a:r>
            <a:r>
              <a:rPr lang="en-US" altLang="zh-CN" sz="2800" dirty="0" smtClean="0"/>
              <a:t>)</a:t>
            </a:r>
            <a:endParaRPr lang="zh-CN" altLang="zh-CN" sz="2800" dirty="0" smtClean="0"/>
          </a:p>
          <a:p>
            <a:r>
              <a:rPr lang="en-US" altLang="zh-CN" sz="2800" dirty="0" smtClean="0"/>
              <a:t>   ______________________________________</a:t>
            </a:r>
            <a:endParaRPr lang="zh-CN" altLang="zh-CN" sz="2800" dirty="0" smtClean="0"/>
          </a:p>
          <a:p>
            <a:r>
              <a:rPr lang="en-US" altLang="zh-CN" sz="2800" dirty="0" smtClean="0"/>
              <a:t>3. Don’t give that one to him. (</a:t>
            </a:r>
            <a:r>
              <a:rPr lang="zh-CN" altLang="zh-CN" sz="2800" dirty="0" smtClean="0"/>
              <a:t>变同义句</a:t>
            </a:r>
            <a:r>
              <a:rPr lang="en-US" altLang="zh-CN" sz="2800" dirty="0" smtClean="0"/>
              <a:t>)</a:t>
            </a:r>
            <a:endParaRPr lang="zh-CN" altLang="zh-CN" sz="2800" dirty="0" smtClean="0"/>
          </a:p>
          <a:p>
            <a:r>
              <a:rPr lang="en-US" altLang="zh-CN" sz="2800" dirty="0" smtClean="0"/>
              <a:t>   ______________________________________</a:t>
            </a:r>
            <a:endParaRPr lang="zh-CN" altLang="zh-CN" sz="2800" dirty="0" smtClean="0"/>
          </a:p>
          <a:p>
            <a:r>
              <a:rPr lang="en-US" altLang="zh-CN" sz="2800" dirty="0" smtClean="0"/>
              <a:t>4. Turn on the light. </a:t>
            </a:r>
            <a:r>
              <a:rPr lang="zh-CN" altLang="zh-CN" sz="2800" dirty="0" smtClean="0"/>
              <a:t>（变否定句）</a:t>
            </a:r>
          </a:p>
          <a:p>
            <a:r>
              <a:rPr lang="en-US" altLang="zh-CN" sz="2800" dirty="0" smtClean="0"/>
              <a:t>   ______________________________________</a:t>
            </a:r>
            <a:endParaRPr lang="zh-CN" altLang="zh-CN" sz="2800" dirty="0" smtClean="0"/>
          </a:p>
          <a:p>
            <a:r>
              <a:rPr lang="en-US" altLang="zh-CN" sz="2800" dirty="0" smtClean="0"/>
              <a:t>5. Don’t put it off. </a:t>
            </a:r>
            <a:r>
              <a:rPr lang="zh-CN" altLang="zh-CN" sz="2800" dirty="0" smtClean="0"/>
              <a:t>（变肯定句）</a:t>
            </a:r>
          </a:p>
          <a:p>
            <a:r>
              <a:rPr lang="en-US" altLang="zh-CN" sz="2800" dirty="0" smtClean="0"/>
              <a:t>   ______________________________________</a:t>
            </a:r>
            <a:endParaRPr lang="zh-CN" altLang="zh-CN" sz="2800" dirty="0"/>
          </a:p>
        </p:txBody>
      </p:sp>
      <p:sp>
        <p:nvSpPr>
          <p:cNvPr id="20" name="文本框 19"/>
          <p:cNvSpPr txBox="1"/>
          <p:nvPr/>
        </p:nvSpPr>
        <p:spPr>
          <a:xfrm>
            <a:off x="695400" y="191683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cs typeface="+mn-lt"/>
              </a:rPr>
              <a:t>Give Mary the pen.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6" name="文本框 19"/>
          <p:cNvSpPr txBox="1"/>
          <p:nvPr/>
        </p:nvSpPr>
        <p:spPr>
          <a:xfrm>
            <a:off x="695400" y="270892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cs typeface="+mn-lt"/>
              </a:rPr>
              <a:t>Show your book to me.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7" name="文本框 19"/>
          <p:cNvSpPr txBox="1"/>
          <p:nvPr/>
        </p:nvSpPr>
        <p:spPr>
          <a:xfrm>
            <a:off x="767408" y="3573016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cs typeface="+mn-lt"/>
              </a:rPr>
              <a:t>Don’t give him that one.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19" name="文本框 19"/>
          <p:cNvSpPr txBox="1"/>
          <p:nvPr/>
        </p:nvSpPr>
        <p:spPr>
          <a:xfrm>
            <a:off x="767408" y="436510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cs typeface="+mn-lt"/>
              </a:rPr>
              <a:t>Don’t turn on the light.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25" name="文本框 19"/>
          <p:cNvSpPr txBox="1"/>
          <p:nvPr/>
        </p:nvSpPr>
        <p:spPr>
          <a:xfrm>
            <a:off x="767408" y="52292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cs typeface="+mn-lt"/>
              </a:rPr>
              <a:t>Put it off.</a:t>
            </a:r>
            <a:endParaRPr lang="en-US" altLang="zh-CN" sz="2800" dirty="0">
              <a:solidFill>
                <a:srgbClr val="FF0000"/>
              </a:solidFill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/>
      <p:bldP spid="17" grpId="0"/>
      <p:bldP spid="19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206</Words>
  <Application>Microsoft Office PowerPoint</Application>
  <PresentationFormat>宽屏</PresentationFormat>
  <Paragraphs>46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Tahoma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lenovo</cp:lastModifiedBy>
  <cp:revision>155</cp:revision>
  <dcterms:created xsi:type="dcterms:W3CDTF">2020-04-07T08:20:00Z</dcterms:created>
  <dcterms:modified xsi:type="dcterms:W3CDTF">2021-01-21T03:45:25Z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