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455" r:id="rId2"/>
    <p:sldId id="459" r:id="rId3"/>
    <p:sldId id="460" r:id="rId4"/>
    <p:sldId id="461" r:id="rId5"/>
    <p:sldId id="462"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3">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302" y="67"/>
      </p:cViewPr>
      <p:guideLst>
        <p:guide orient="horz" pos="2153"/>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2020/12/11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extLst>
      <p:ext uri="{BB962C8B-B14F-4D97-AF65-F5344CB8AC3E}">
        <p14:creationId xmlns:p14="http://schemas.microsoft.com/office/powerpoint/2010/main" val="158958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pPr/>
              <a:t>5</a:t>
            </a:fld>
            <a:endParaRPr lang="zh-CN" altLang="en-US"/>
          </a:p>
        </p:txBody>
      </p:sp>
    </p:spTree>
    <p:extLst>
      <p:ext uri="{BB962C8B-B14F-4D97-AF65-F5344CB8AC3E}">
        <p14:creationId xmlns:p14="http://schemas.microsoft.com/office/powerpoint/2010/main" val="168858694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9.xml"/><Relationship Id="rId7"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63.xml"/><Relationship Id="rId7" Type="http://schemas.openxmlformats.org/officeDocument/2006/relationships/image" Target="../media/image5.emf"/><Relationship Id="rId2" Type="http://schemas.openxmlformats.org/officeDocument/2006/relationships/tags" Target="../tags/tag62.xml"/><Relationship Id="rId1" Type="http://schemas.openxmlformats.org/officeDocument/2006/relationships/tags" Target="../tags/tag61.xml"/><Relationship Id="rId6" Type="http://schemas.openxmlformats.org/officeDocument/2006/relationships/slideMaster" Target="../slideMasters/slideMaster1.xml"/><Relationship Id="rId5" Type="http://schemas.openxmlformats.org/officeDocument/2006/relationships/tags" Target="../tags/tag65.xml"/><Relationship Id="rId4" Type="http://schemas.openxmlformats.org/officeDocument/2006/relationships/tags" Target="../tags/tag64.xml"/></Relationships>
</file>

<file path=ppt/slideLayouts/_rels/slideLayout11.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tags" Target="../tags/tag68.xml"/><Relationship Id="rId7" Type="http://schemas.openxmlformats.org/officeDocument/2006/relationships/slideMaster" Target="../slideMasters/slideMaster1.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74.xml"/><Relationship Id="rId7" Type="http://schemas.openxmlformats.org/officeDocument/2006/relationships/image" Target="../media/image6.emf"/><Relationship Id="rId2" Type="http://schemas.openxmlformats.org/officeDocument/2006/relationships/tags" Target="../tags/tag73.xml"/><Relationship Id="rId1" Type="http://schemas.openxmlformats.org/officeDocument/2006/relationships/tags" Target="../tags/tag72.xml"/><Relationship Id="rId6" Type="http://schemas.openxmlformats.org/officeDocument/2006/relationships/slideMaster" Target="../slideMasters/slideMaster1.xml"/><Relationship Id="rId5" Type="http://schemas.openxmlformats.org/officeDocument/2006/relationships/tags" Target="../tags/tag76.xml"/><Relationship Id="rId4" Type="http://schemas.openxmlformats.org/officeDocument/2006/relationships/tags" Target="../tags/tag75.xml"/></Relationships>
</file>

<file path=ppt/slideLayouts/_rels/slideLayout13.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79.xml"/><Relationship Id="rId7" Type="http://schemas.openxmlformats.org/officeDocument/2006/relationships/tags" Target="../tags/tag83.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tags" Target="../tags/tag82.xml"/><Relationship Id="rId5" Type="http://schemas.openxmlformats.org/officeDocument/2006/relationships/tags" Target="../tags/tag81.xml"/><Relationship Id="rId4" Type="http://schemas.openxmlformats.org/officeDocument/2006/relationships/tags" Target="../tags/tag80.xml"/><Relationship Id="rId9"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91.xml"/><Relationship Id="rId3" Type="http://schemas.openxmlformats.org/officeDocument/2006/relationships/tags" Target="../tags/tag86.xml"/><Relationship Id="rId7" Type="http://schemas.openxmlformats.org/officeDocument/2006/relationships/tags" Target="../tags/tag90.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5" Type="http://schemas.openxmlformats.org/officeDocument/2006/relationships/tags" Target="../tags/tag88.xml"/><Relationship Id="rId10" Type="http://schemas.openxmlformats.org/officeDocument/2006/relationships/image" Target="../media/image2.png"/><Relationship Id="rId4" Type="http://schemas.openxmlformats.org/officeDocument/2006/relationships/tags" Target="../tags/tag87.xml"/><Relationship Id="rId9"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99.xml"/><Relationship Id="rId3" Type="http://schemas.openxmlformats.org/officeDocument/2006/relationships/tags" Target="../tags/tag94.xml"/><Relationship Id="rId7" Type="http://schemas.openxmlformats.org/officeDocument/2006/relationships/tags" Target="../tags/tag98.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tags" Target="../tags/tag97.xml"/><Relationship Id="rId5" Type="http://schemas.openxmlformats.org/officeDocument/2006/relationships/tags" Target="../tags/tag96.xml"/><Relationship Id="rId10" Type="http://schemas.openxmlformats.org/officeDocument/2006/relationships/image" Target="../media/image9.png"/><Relationship Id="rId4" Type="http://schemas.openxmlformats.org/officeDocument/2006/relationships/tags" Target="../tags/tag95.xml"/><Relationship Id="rId9"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107.xml"/><Relationship Id="rId3" Type="http://schemas.openxmlformats.org/officeDocument/2006/relationships/tags" Target="../tags/tag102.xml"/><Relationship Id="rId7" Type="http://schemas.openxmlformats.org/officeDocument/2006/relationships/tags" Target="../tags/tag106.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tags" Target="../tags/tag105.xml"/><Relationship Id="rId5" Type="http://schemas.openxmlformats.org/officeDocument/2006/relationships/tags" Target="../tags/tag104.xml"/><Relationship Id="rId10" Type="http://schemas.openxmlformats.org/officeDocument/2006/relationships/image" Target="../media/image10.png"/><Relationship Id="rId4" Type="http://schemas.openxmlformats.org/officeDocument/2006/relationships/tags" Target="../tags/tag103.xml"/><Relationship Id="rId9"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115.xml"/><Relationship Id="rId3" Type="http://schemas.openxmlformats.org/officeDocument/2006/relationships/tags" Target="../tags/tag110.xml"/><Relationship Id="rId7" Type="http://schemas.openxmlformats.org/officeDocument/2006/relationships/tags" Target="../tags/tag114.xml"/><Relationship Id="rId12" Type="http://schemas.openxmlformats.org/officeDocument/2006/relationships/image" Target="../media/image7.emf"/><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tags" Target="../tags/tag113.xml"/><Relationship Id="rId11" Type="http://schemas.openxmlformats.org/officeDocument/2006/relationships/slideMaster" Target="../slideMasters/slideMaster1.xml"/><Relationship Id="rId5" Type="http://schemas.openxmlformats.org/officeDocument/2006/relationships/tags" Target="../tags/tag112.xml"/><Relationship Id="rId10" Type="http://schemas.openxmlformats.org/officeDocument/2006/relationships/tags" Target="../tags/tag117.xml"/><Relationship Id="rId4" Type="http://schemas.openxmlformats.org/officeDocument/2006/relationships/tags" Target="../tags/tag111.xml"/><Relationship Id="rId9" Type="http://schemas.openxmlformats.org/officeDocument/2006/relationships/tags" Target="../tags/tag116.xml"/></Relationships>
</file>

<file path=ppt/slideLayouts/_rels/slideLayout18.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20.xml"/><Relationship Id="rId7" Type="http://schemas.openxmlformats.org/officeDocument/2006/relationships/tags" Target="../tags/tag124.xml"/><Relationship Id="rId2" Type="http://schemas.openxmlformats.org/officeDocument/2006/relationships/tags" Target="../tags/tag119.xml"/><Relationship Id="rId1" Type="http://schemas.openxmlformats.org/officeDocument/2006/relationships/tags" Target="../tags/tag118.xml"/><Relationship Id="rId6" Type="http://schemas.openxmlformats.org/officeDocument/2006/relationships/tags" Target="../tags/tag123.xml"/><Relationship Id="rId5" Type="http://schemas.openxmlformats.org/officeDocument/2006/relationships/tags" Target="../tags/tag122.xml"/><Relationship Id="rId4" Type="http://schemas.openxmlformats.org/officeDocument/2006/relationships/tags" Target="../tags/tag121.xml"/><Relationship Id="rId9"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5.xml"/><Relationship Id="rId7"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3.png"/><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slideMaster" Target="../slideMasters/slideMaster1.xml"/><Relationship Id="rId5" Type="http://schemas.openxmlformats.org/officeDocument/2006/relationships/tags" Target="../tags/tag23.xml"/><Relationship Id="rId4" Type="http://schemas.openxmlformats.org/officeDocument/2006/relationships/tags" Target="../tags/tag22.xml"/></Relationships>
</file>

<file path=ppt/slideLayouts/_rels/slideLayout4.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9"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8.xml"/><Relationship Id="rId3" Type="http://schemas.openxmlformats.org/officeDocument/2006/relationships/tags" Target="../tags/tag33.xml"/><Relationship Id="rId7" Type="http://schemas.openxmlformats.org/officeDocument/2006/relationships/tags" Target="../tags/tag37.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image" Target="../media/image4.png"/><Relationship Id="rId5" Type="http://schemas.openxmlformats.org/officeDocument/2006/relationships/tags" Target="../tags/tag35.xml"/><Relationship Id="rId10" Type="http://schemas.openxmlformats.org/officeDocument/2006/relationships/slideMaster" Target="../slideMasters/slideMaster1.xml"/><Relationship Id="rId4" Type="http://schemas.openxmlformats.org/officeDocument/2006/relationships/tags" Target="../tags/tag34.xml"/><Relationship Id="rId9" Type="http://schemas.openxmlformats.org/officeDocument/2006/relationships/tags" Target="../tags/tag39.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42.xml"/><Relationship Id="rId7" Type="http://schemas.openxmlformats.org/officeDocument/2006/relationships/image" Target="../media/image5.emf"/><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slideMaster" Target="../slideMasters/slideMaster1.xml"/><Relationship Id="rId5" Type="http://schemas.openxmlformats.org/officeDocument/2006/relationships/tags" Target="../tags/tag44.xml"/><Relationship Id="rId4" Type="http://schemas.openxmlformats.org/officeDocument/2006/relationships/tags" Target="../tags/tag43.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50.xml"/><Relationship Id="rId7" Type="http://schemas.openxmlformats.org/officeDocument/2006/relationships/tags" Target="../tags/tag54.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 Id="rId9" Type="http://schemas.openxmlformats.org/officeDocument/2006/relationships/image" Target="../media/image6.emf"/></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tags" Target="../tags/tag57.xml"/><Relationship Id="rId7" Type="http://schemas.openxmlformats.org/officeDocument/2006/relationships/slideMaster" Target="../slideMasters/slideMaster1.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5" Type="http://schemas.openxmlformats.org/officeDocument/2006/relationships/tags" Target="../tags/tag59.xml"/><Relationship Id="rId4" Type="http://schemas.openxmlformats.org/officeDocument/2006/relationships/tags" Target="../tags/tag5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tx2"/>
        </a:solidFill>
        <a:effectLst/>
      </p:bgPr>
    </p:bg>
    <p:spTree>
      <p:nvGrpSpPr>
        <p:cNvPr id="1" name=""/>
        <p:cNvGrpSpPr/>
        <p:nvPr/>
      </p:nvGrpSpPr>
      <p:grpSpPr>
        <a:xfrm>
          <a:off x="0" y="0"/>
          <a:ext cx="0" cy="0"/>
          <a:chOff x="0" y="0"/>
          <a:chExt cx="0" cy="0"/>
        </a:xfrm>
      </p:grpSpPr>
      <p:pic>
        <p:nvPicPr>
          <p:cNvPr id="8" name="图片 7"/>
          <p:cNvPicPr>
            <a:picLocks noChangeAspect="1"/>
          </p:cNvPicPr>
          <p:nvPr>
            <p:custDataLst>
              <p:tags r:id="rId1"/>
            </p:custDataLst>
          </p:nvPr>
        </p:nvPicPr>
        <p:blipFill>
          <a:blip r:embed="rId8" cstate="email"/>
          <a:stretch>
            <a:fillRect/>
          </a:stretch>
        </p:blipFill>
        <p:spPr>
          <a:xfrm>
            <a:off x="580644" y="413229"/>
            <a:ext cx="11150550" cy="6151397"/>
          </a:xfrm>
          <a:prstGeom prst="rect">
            <a:avLst/>
          </a:prstGeom>
        </p:spPr>
      </p:pic>
      <p:sp>
        <p:nvSpPr>
          <p:cNvPr id="2" name="标题 1"/>
          <p:cNvSpPr>
            <a:spLocks noGrp="1"/>
          </p:cNvSpPr>
          <p:nvPr>
            <p:ph type="ctrTitle" hasCustomPrompt="1"/>
            <p:custDataLst>
              <p:tags r:id="rId2"/>
            </p:custDataLst>
          </p:nvPr>
        </p:nvSpPr>
        <p:spPr>
          <a:xfrm>
            <a:off x="2472220" y="2239645"/>
            <a:ext cx="7618730" cy="1167765"/>
          </a:xfrm>
          <a:noFill/>
        </p:spPr>
        <p:txBody>
          <a:bodyPr wrap="square" lIns="91440" tIns="45720" rIns="91440" bIns="45720" rtlCol="0" anchor="ctr" anchorCtr="0">
            <a:normAutofit/>
          </a:bodyPr>
          <a:lstStyle>
            <a:lvl1pPr algn="ctr">
              <a:defRPr kumimoji="0" lang="zh-CN" altLang="en-US" sz="5400" b="0" i="0" spc="300" baseline="0" dirty="0">
                <a:ln>
                  <a:noFill/>
                </a:ln>
                <a:solidFill>
                  <a:schemeClr val="accent4">
                    <a:lumMod val="50000"/>
                  </a:schemeClr>
                </a:solidFill>
                <a:effectLst/>
                <a:uLnTx/>
                <a:latin typeface="Arial" panose="020B0604020202020204" pitchFamily="34" charset="0"/>
                <a:ea typeface="汉仪乐喵体W" panose="00020600040101010101" pitchFamily="18" charset="-122"/>
                <a:cs typeface="+mn-cs"/>
              </a:defRPr>
            </a:lvl1pPr>
          </a:lstStyle>
          <a:p>
            <a:pPr marL="0" marR="0" lvl="0" indent="0" algn="ctr">
              <a:spcBef>
                <a:spcPts val="0"/>
              </a:spcBef>
              <a:spcAft>
                <a:spcPts val="0"/>
              </a:spcAft>
              <a:buClrTx/>
              <a:buSzTx/>
              <a:buFontTx/>
            </a:pPr>
            <a:r>
              <a:rPr lang="zh-CN" altLang="en-US" dirty="0"/>
              <a:t>单击此处编辑标题</a:t>
            </a:r>
          </a:p>
        </p:txBody>
      </p:sp>
      <p:sp>
        <p:nvSpPr>
          <p:cNvPr id="3" name="副标题 2"/>
          <p:cNvSpPr>
            <a:spLocks noGrp="1"/>
          </p:cNvSpPr>
          <p:nvPr>
            <p:ph type="subTitle" idx="1" hasCustomPrompt="1"/>
            <p:custDataLst>
              <p:tags r:id="rId3"/>
            </p:custDataLst>
          </p:nvPr>
        </p:nvSpPr>
        <p:spPr>
          <a:xfrm>
            <a:off x="2472220" y="3488928"/>
            <a:ext cx="7618730" cy="1005788"/>
          </a:xfrm>
          <a:noFill/>
        </p:spPr>
        <p:txBody>
          <a:bodyPr wrap="square" lIns="91440" tIns="45720" rIns="91440" bIns="45720" rtlCol="0" anchor="t" anchorCtr="0">
            <a:normAutofit/>
          </a:bodyPr>
          <a:lstStyle>
            <a:lvl1pPr marL="0" indent="0" algn="ctr">
              <a:buNone/>
              <a:defRPr kumimoji="0" lang="zh-CN" altLang="en-US" sz="2400" b="0" i="0" spc="200" baseline="0" dirty="0">
                <a:ln>
                  <a:noFill/>
                </a:ln>
                <a:effectLst/>
                <a:uLnTx/>
                <a:latin typeface="Arial" panose="020B0604020202020204" pitchFamily="34" charset="0"/>
              </a:defRPr>
            </a:lvl1pPr>
          </a:lstStyle>
          <a:p>
            <a:pPr marL="228600" marR="0" lvl="0" indent="-228600" algn="ctr">
              <a:spcAft>
                <a:spcPts val="0"/>
              </a:spcAft>
              <a:buClrTx/>
              <a:buSzTx/>
            </a:pPr>
            <a:r>
              <a:rPr lang="zh-CN" altLang="en-US" dirty="0"/>
              <a:t>单击此处编辑副标题</a:t>
            </a:r>
            <a:endParaRPr lang="en-US" altLang="zh-CN"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17" name="页脚占位符 16"/>
          <p:cNvSpPr>
            <a:spLocks noGrp="1"/>
          </p:cNvSpPr>
          <p:nvPr>
            <p:ph type="ftr" sz="quarter" idx="11"/>
            <p:custDataLst>
              <p:tags r:id="rId5"/>
            </p:custDataLst>
          </p:nvPr>
        </p:nvSpPr>
        <p:spPr/>
        <p:txBody>
          <a:bodyPr/>
          <a:lstStyle/>
          <a:p>
            <a:endParaRPr lang="zh-CN" altLang="en-US" dirty="0">
              <a:solidFill>
                <a:prstClr val="black">
                  <a:tint val="75000"/>
                </a:prstClr>
              </a:solidFill>
            </a:endParaRPr>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solidFill>
                  <a:prstClr val="black">
                    <a:tint val="75000"/>
                  </a:prstClr>
                </a:solidFill>
              </a:rPr>
              <a:pPr/>
              <a:t>‹#›</a:t>
            </a:fld>
            <a:endParaRPr lang="zh-CN" altLang="en-US" dirty="0">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6" name="图片 5"/>
          <p:cNvPicPr>
            <a:picLocks noChangeAspect="1"/>
          </p:cNvPicPr>
          <p:nvPr>
            <p:custDataLst>
              <p:tags r:id="rId1"/>
            </p:custDataLst>
          </p:nvPr>
        </p:nvPicPr>
        <p:blipFill>
          <a:blip r:embed="rId7" cstate="email"/>
          <a:stretch>
            <a:fillRect/>
          </a:stretch>
        </p:blipFill>
        <p:spPr>
          <a:xfrm>
            <a:off x="376936" y="465836"/>
            <a:ext cx="11387328" cy="6129528"/>
          </a:xfrm>
          <a:prstGeom prst="rect">
            <a:avLst/>
          </a:prstGeom>
        </p:spPr>
      </p:pic>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4" name="页脚占位符 3"/>
          <p:cNvSpPr>
            <a:spLocks noGrp="1"/>
          </p:cNvSpPr>
          <p:nvPr>
            <p:ph type="ftr" sz="quarter" idx="11"/>
            <p:custDataLst>
              <p:tags r:id="rId3"/>
            </p:custDataLst>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solidFill>
                  <a:prstClr val="black">
                    <a:tint val="75000"/>
                  </a:prstClr>
                </a:solidFill>
              </a:rPr>
              <a:pPr/>
              <a:t>‹#›</a:t>
            </a:fld>
            <a:endParaRPr lang="zh-CN" altLang="en-US">
              <a:solidFill>
                <a:prstClr val="black">
                  <a:tint val="75000"/>
                </a:prstClr>
              </a:solidFill>
            </a:endParaRPr>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8" cstate="email"/>
          <a:stretch>
            <a:fillRect/>
          </a:stretch>
        </p:blipFill>
        <p:spPr>
          <a:xfrm>
            <a:off x="924210" y="415289"/>
            <a:ext cx="10796016" cy="6126480"/>
          </a:xfrm>
          <a:prstGeom prst="rect">
            <a:avLst/>
          </a:prstGeom>
        </p:spPr>
      </p:pic>
      <p:sp>
        <p:nvSpPr>
          <p:cNvPr id="2" name="标题 1"/>
          <p:cNvSpPr>
            <a:spLocks noGrp="1"/>
          </p:cNvSpPr>
          <p:nvPr>
            <p:ph type="title" hasCustomPrompt="1"/>
            <p:custDataLst>
              <p:tags r:id="rId2"/>
            </p:custDataLst>
          </p:nvPr>
        </p:nvSpPr>
        <p:spPr>
          <a:xfrm>
            <a:off x="3429001" y="2385676"/>
            <a:ext cx="5879668" cy="1230315"/>
          </a:xfrm>
          <a:noFill/>
        </p:spPr>
        <p:txBody>
          <a:bodyPr wrap="square" lIns="91440" tIns="45720" rIns="91440" bIns="45720" rtlCol="0" anchor="b" anchorCtr="0">
            <a:normAutofit/>
          </a:bodyPr>
          <a:lstStyle>
            <a:lvl1pPr marL="857250" indent="-857250" algn="ctr">
              <a:buFont typeface="Arial" panose="020B0604020202020204" pitchFamily="34" charset="0"/>
              <a:buNone/>
              <a:defRPr kumimoji="0" sz="6000" b="0" i="0" spc="300" baseline="0">
                <a:ln>
                  <a:noFill/>
                </a:ln>
                <a:solidFill>
                  <a:schemeClr val="accent4">
                    <a:lumMod val="50000"/>
                  </a:schemeClr>
                </a:solidFill>
                <a:effectLst/>
                <a:uLnTx/>
                <a:latin typeface="Arial" panose="020B0604020202020204" pitchFamily="34" charset="0"/>
                <a:ea typeface="汉仪乐喵体W" panose="00020600040101010101" pitchFamily="18" charset="-122"/>
                <a:cs typeface="+mn-cs"/>
                <a:sym typeface="+mn-ea"/>
              </a:defRPr>
            </a:lvl1pPr>
          </a:lstStyle>
          <a:p>
            <a:pPr marL="0" marR="0" lvl="0" indent="0" algn="ctr">
              <a:spcBef>
                <a:spcPts val="0"/>
              </a:spcBef>
              <a:spcAft>
                <a:spcPts val="0"/>
              </a:spcAft>
              <a:buClrTx/>
              <a:buSzTx/>
              <a:buFontTx/>
            </a:pPr>
            <a:r>
              <a:rPr dirty="0" err="1">
                <a:sym typeface="+mn-ea"/>
              </a:rPr>
              <a:t>编辑标题</a:t>
            </a:r>
            <a:endParaRPr dirty="0">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4" name="页脚占位符 3"/>
          <p:cNvSpPr>
            <a:spLocks noGrp="1"/>
          </p:cNvSpPr>
          <p:nvPr>
            <p:ph type="ftr" sz="quarter" idx="11"/>
            <p:custDataLst>
              <p:tags r:id="rId4"/>
            </p:custDataLst>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solidFill>
                  <a:prstClr val="black">
                    <a:tint val="75000"/>
                  </a:prstClr>
                </a:solidFill>
              </a:rPr>
              <a:pPr/>
              <a:t>‹#›</a:t>
            </a:fld>
            <a:endParaRPr lang="zh-CN" altLang="en-US">
              <a:solidFill>
                <a:prstClr val="black">
                  <a:tint val="75000"/>
                </a:prstClr>
              </a:solidFill>
            </a:endParaRPr>
          </a:p>
        </p:txBody>
      </p:sp>
      <p:sp>
        <p:nvSpPr>
          <p:cNvPr id="12" name="文本占位符 11"/>
          <p:cNvSpPr>
            <a:spLocks noGrp="1"/>
          </p:cNvSpPr>
          <p:nvPr>
            <p:ph type="body" sz="quarter" idx="13" hasCustomPrompt="1"/>
            <p:custDataLst>
              <p:tags r:id="rId6"/>
            </p:custDataLst>
          </p:nvPr>
        </p:nvSpPr>
        <p:spPr>
          <a:xfrm>
            <a:off x="3429001" y="3789452"/>
            <a:ext cx="5879668" cy="1230313"/>
          </a:xfrm>
          <a:noFill/>
        </p:spPr>
        <p:txBody>
          <a:bodyPr wrap="square" lIns="91440" tIns="45720" rIns="91440" bIns="45720" rtlCol="0" anchor="t" anchorCtr="0">
            <a:normAutofit/>
          </a:bodyPr>
          <a:lstStyle>
            <a:lvl1pPr marL="0" indent="0" algn="ctr">
              <a:buNone/>
              <a:defRPr kumimoji="0" lang="zh-CN" altLang="en-US" sz="2400" b="0" i="0" spc="200" smtClean="0">
                <a:ln>
                  <a:noFill/>
                </a:ln>
                <a:effectLst/>
                <a:uLnTx/>
                <a:latin typeface="Arial" panose="020B0604020202020204" pitchFamily="34" charset="0"/>
              </a:defRPr>
            </a:lvl1pPr>
            <a:lvl2pPr marL="228600" indent="0">
              <a:buNone/>
              <a:defRPr lang="zh-CN" altLang="en-US" sz="1800" smtClean="0">
                <a:solidFill>
                  <a:schemeClr val="tx1"/>
                </a:solidFill>
                <a:latin typeface="+mn-lt"/>
                <a:ea typeface="+mn-ea"/>
              </a:defRPr>
            </a:lvl2pPr>
            <a:lvl3pPr>
              <a:defRPr lang="zh-CN" altLang="en-US" sz="1800" smtClean="0">
                <a:solidFill>
                  <a:schemeClr val="tx1"/>
                </a:solidFill>
                <a:latin typeface="+mn-lt"/>
                <a:ea typeface="+mn-ea"/>
              </a:defRPr>
            </a:lvl3pPr>
            <a:lvl4pPr>
              <a:defRPr lang="zh-CN" altLang="en-US" sz="1800" smtClean="0">
                <a:solidFill>
                  <a:schemeClr val="tx1"/>
                </a:solidFill>
                <a:latin typeface="+mn-lt"/>
                <a:ea typeface="+mn-ea"/>
              </a:defRPr>
            </a:lvl4pPr>
            <a:lvl5pPr>
              <a:defRPr lang="zh-CN" altLang="en-US" sz="1800">
                <a:solidFill>
                  <a:schemeClr val="tx1"/>
                </a:solidFill>
                <a:latin typeface="+mn-lt"/>
                <a:ea typeface="+mn-ea"/>
              </a:defRPr>
            </a:lvl5pPr>
          </a:lstStyle>
          <a:p>
            <a:pPr marL="228600" marR="0" lvl="0" indent="-228600" algn="ctr">
              <a:spcAft>
                <a:spcPts val="0"/>
              </a:spcAft>
              <a:buClrTx/>
              <a:buSzTx/>
            </a:pPr>
            <a:r>
              <a:rPr lang="zh-CN" altLang="en-US" dirty="0"/>
              <a:t>单击此处编辑副标题</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7" cstate="email"/>
          <a:stretch>
            <a:fillRect/>
          </a:stretch>
        </p:blipFill>
        <p:spPr>
          <a:xfrm>
            <a:off x="10761381" y="5404742"/>
            <a:ext cx="1042416" cy="1231392"/>
          </a:xfrm>
          <a:prstGeom prst="rect">
            <a:avLst/>
          </a:prstGeom>
        </p:spPr>
      </p:pic>
      <p:sp>
        <p:nvSpPr>
          <p:cNvPr id="2" name="标题 1"/>
          <p:cNvSpPr>
            <a:spLocks noGrp="1"/>
          </p:cNvSpPr>
          <p:nvPr>
            <p:ph type="title"/>
            <p:custDataLst>
              <p:tags r:id="rId2"/>
            </p:custDataLst>
          </p:nvPr>
        </p:nvSpPr>
        <p:spPr/>
        <p:txBody>
          <a:bodyPr/>
          <a:lstStyle>
            <a:lvl1pPr>
              <a:defRPr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dirty="0"/>
              <a:t>单击此处编辑母版标题样式</a:t>
            </a:r>
          </a:p>
        </p:txBody>
      </p:sp>
      <p:sp>
        <p:nvSpPr>
          <p:cNvPr id="3" name="日期占位符 2"/>
          <p:cNvSpPr>
            <a:spLocks noGrp="1"/>
          </p:cNvSpPr>
          <p:nvPr>
            <p:ph type="dt" sz="half" idx="10"/>
            <p:custDataLst>
              <p:tags r:id="rId3"/>
            </p:custDataLst>
          </p:nvPr>
        </p:nvSpPr>
        <p:spPr/>
        <p:txBody>
          <a:bodyPr/>
          <a:lstStyle>
            <a:lvl1pPr>
              <a:defRPr baseline="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4" name="页脚占位符 3"/>
          <p:cNvSpPr>
            <a:spLocks noGrp="1"/>
          </p:cNvSpPr>
          <p:nvPr>
            <p:ph type="ftr" sz="quarter" idx="11"/>
            <p:custDataLst>
              <p:tags r:id="rId4"/>
            </p:custDataLst>
          </p:nvPr>
        </p:nvSpPr>
        <p:spPr/>
        <p:txBody>
          <a:bodyPr/>
          <a:lstStyle>
            <a:lvl1pPr>
              <a:defRPr baseline="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5"/>
            </p:custDataLst>
          </p:nvPr>
        </p:nvSpPr>
        <p:spPr/>
        <p:txBody>
          <a:bodyPr/>
          <a:lstStyle>
            <a:lvl1pPr>
              <a:defRPr baseline="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dirty="0">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8" name="矩形 7"/>
          <p:cNvSpPr/>
          <p:nvPr>
            <p:custDataLst>
              <p:tags r:id="rId1"/>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a typeface="幼圆" panose="02010509060101010101" pitchFamily="49" charset="-122"/>
            </a:endParaRPr>
          </a:p>
        </p:txBody>
      </p:sp>
      <p:pic>
        <p:nvPicPr>
          <p:cNvPr id="10" name="图片 9"/>
          <p:cNvPicPr>
            <a:picLocks noChangeAspect="1"/>
          </p:cNvPicPr>
          <p:nvPr>
            <p:custDataLst>
              <p:tags r:id="rId2"/>
            </p:custDataLst>
          </p:nvPr>
        </p:nvPicPr>
        <p:blipFill>
          <a:blip r:embed="rId9" cstate="email"/>
          <a:stretch>
            <a:fillRect/>
          </a:stretch>
        </p:blipFill>
        <p:spPr>
          <a:xfrm>
            <a:off x="10355788" y="4947361"/>
            <a:ext cx="1316850" cy="1463167"/>
          </a:xfrm>
          <a:prstGeom prst="rect">
            <a:avLst/>
          </a:prstGeom>
        </p:spPr>
      </p:pic>
      <p:sp>
        <p:nvSpPr>
          <p:cNvPr id="2" name="标题 1"/>
          <p:cNvSpPr>
            <a:spLocks noGrp="1"/>
          </p:cNvSpPr>
          <p:nvPr>
            <p:ph type="title" hasCustomPrompt="1"/>
            <p:custDataLst>
              <p:tags r:id="rId3"/>
            </p:custDataLst>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dirty="0"/>
              <a:t>单击此处编辑标题</a:t>
            </a:r>
          </a:p>
        </p:txBody>
      </p:sp>
      <p:sp>
        <p:nvSpPr>
          <p:cNvPr id="7" name="内容占位符 6"/>
          <p:cNvSpPr>
            <a:spLocks noGrp="1"/>
          </p:cNvSpPr>
          <p:nvPr>
            <p:ph sz="quarter" idx="13"/>
            <p:custDataLst>
              <p:tags r:id="rId4"/>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幼圆" panose="02010509060101010101" pitchFamily="49" charset="-122"/>
              </a:defRPr>
            </a:lvl1pPr>
            <a:lvl2pPr>
              <a:defRPr baseline="0">
                <a:solidFill>
                  <a:schemeClr val="tx1">
                    <a:lumMod val="85000"/>
                    <a:lumOff val="15000"/>
                  </a:schemeClr>
                </a:solidFill>
                <a:latin typeface="Arial" panose="020B0604020202020204" pitchFamily="34" charset="0"/>
                <a:ea typeface="幼圆" panose="02010509060101010101" pitchFamily="49" charset="-122"/>
              </a:defRPr>
            </a:lvl2pPr>
            <a:lvl3pPr>
              <a:defRPr baseline="0">
                <a:solidFill>
                  <a:schemeClr val="tx1">
                    <a:lumMod val="85000"/>
                    <a:lumOff val="15000"/>
                  </a:schemeClr>
                </a:solidFill>
                <a:latin typeface="Arial" panose="020B0604020202020204" pitchFamily="34" charset="0"/>
                <a:ea typeface="幼圆" panose="02010509060101010101" pitchFamily="49" charset="-122"/>
              </a:defRPr>
            </a:lvl3pPr>
            <a:lvl4pPr>
              <a:defRPr baseline="0">
                <a:solidFill>
                  <a:schemeClr val="tx1">
                    <a:lumMod val="85000"/>
                    <a:lumOff val="15000"/>
                  </a:schemeClr>
                </a:solidFill>
                <a:latin typeface="Arial" panose="020B0604020202020204" pitchFamily="34" charset="0"/>
                <a:ea typeface="幼圆" panose="02010509060101010101" pitchFamily="49" charset="-122"/>
              </a:defRPr>
            </a:lvl4pPr>
            <a:lvl5pPr>
              <a:defRPr baseline="0">
                <a:solidFill>
                  <a:schemeClr val="tx1">
                    <a:lumMod val="85000"/>
                    <a:lumOff val="15000"/>
                  </a:schemeClr>
                </a:solidFill>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3" name="日期占位符 2"/>
          <p:cNvSpPr>
            <a:spLocks noGrp="1"/>
          </p:cNvSpPr>
          <p:nvPr>
            <p:ph type="dt" sz="half" idx="10"/>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4" name="页脚占位符 3"/>
          <p:cNvSpPr>
            <a:spLocks noGrp="1"/>
          </p:cNvSpPr>
          <p:nvPr>
            <p:ph type="ftr" sz="quarter" idx="11"/>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7"/>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dirty="0">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8" name="矩形 7"/>
          <p:cNvSpPr/>
          <p:nvPr>
            <p:custDataLst>
              <p:tags r:id="rId1"/>
            </p:custDataLst>
          </p:nvPr>
        </p:nvSpPr>
        <p:spPr>
          <a:xfrm>
            <a:off x="0" y="0"/>
            <a:ext cx="4823460"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dirty="0">
              <a:solidFill>
                <a:prstClr val="white"/>
              </a:solidFill>
              <a:ea typeface="幼圆" panose="02010509060101010101" pitchFamily="49" charset="-122"/>
              <a:sym typeface="+mn-ea"/>
            </a:endParaRPr>
          </a:p>
        </p:txBody>
      </p:sp>
      <p:pic>
        <p:nvPicPr>
          <p:cNvPr id="11" name="图片 10"/>
          <p:cNvPicPr>
            <a:picLocks noChangeAspect="1"/>
          </p:cNvPicPr>
          <p:nvPr>
            <p:custDataLst>
              <p:tags r:id="rId2"/>
            </p:custDataLst>
          </p:nvPr>
        </p:nvPicPr>
        <p:blipFill>
          <a:blip r:embed="rId10" cstate="email"/>
          <a:stretch>
            <a:fillRect/>
          </a:stretch>
        </p:blipFill>
        <p:spPr>
          <a:xfrm>
            <a:off x="800868" y="5719287"/>
            <a:ext cx="1194920" cy="987638"/>
          </a:xfrm>
          <a:prstGeom prst="rect">
            <a:avLst/>
          </a:prstGeom>
        </p:spPr>
      </p:pic>
      <p:sp>
        <p:nvSpPr>
          <p:cNvPr id="2" name="标题 1"/>
          <p:cNvSpPr>
            <a:spLocks noGrp="1"/>
          </p:cNvSpPr>
          <p:nvPr>
            <p:ph type="title" hasCustomPrompt="1"/>
            <p:custDataLst>
              <p:tags r:id="rId3"/>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dirty="0"/>
              <a:t>编辑标题</a:t>
            </a:r>
          </a:p>
        </p:txBody>
      </p:sp>
      <p:sp>
        <p:nvSpPr>
          <p:cNvPr id="3" name="日期占位符 2"/>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4" name="页脚占位符 3"/>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dirty="0">
              <a:solidFill>
                <a:prstClr val="black">
                  <a:tint val="75000"/>
                </a:prstClr>
              </a:solidFill>
            </a:endParaRPr>
          </a:p>
        </p:txBody>
      </p:sp>
      <p:sp>
        <p:nvSpPr>
          <p:cNvPr id="7" name="文本占位符 6"/>
          <p:cNvSpPr>
            <a:spLocks noGrp="1"/>
          </p:cNvSpPr>
          <p:nvPr>
            <p:ph type="body" sz="quarter" idx="13"/>
            <p:custDataLst>
              <p:tags r:id="rId7"/>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幼圆" panose="02010509060101010101" pitchFamily="49" charset="-122"/>
              </a:defRPr>
            </a:lvl1pPr>
            <a:lvl2pPr>
              <a:defRPr baseline="0">
                <a:solidFill>
                  <a:schemeClr val="tx1">
                    <a:lumMod val="85000"/>
                    <a:lumOff val="15000"/>
                  </a:schemeClr>
                </a:solidFill>
                <a:latin typeface="Arial" panose="020B0604020202020204" pitchFamily="34" charset="0"/>
                <a:ea typeface="幼圆" panose="02010509060101010101" pitchFamily="49" charset="-122"/>
              </a:defRPr>
            </a:lvl2pPr>
            <a:lvl3pPr>
              <a:defRPr baseline="0">
                <a:solidFill>
                  <a:schemeClr val="tx1">
                    <a:lumMod val="85000"/>
                    <a:lumOff val="15000"/>
                  </a:schemeClr>
                </a:solidFill>
                <a:latin typeface="Arial" panose="020B0604020202020204" pitchFamily="34" charset="0"/>
                <a:ea typeface="幼圆" panose="02010509060101010101" pitchFamily="49" charset="-122"/>
              </a:defRPr>
            </a:lvl3pPr>
            <a:lvl4pPr>
              <a:defRPr baseline="0">
                <a:solidFill>
                  <a:schemeClr val="tx1">
                    <a:lumMod val="85000"/>
                    <a:lumOff val="15000"/>
                  </a:schemeClr>
                </a:solidFill>
                <a:latin typeface="Arial" panose="020B0604020202020204" pitchFamily="34" charset="0"/>
                <a:ea typeface="幼圆" panose="02010509060101010101" pitchFamily="49" charset="-122"/>
              </a:defRPr>
            </a:lvl4pPr>
            <a:lvl5pPr>
              <a:defRPr baseline="0">
                <a:solidFill>
                  <a:schemeClr val="tx1">
                    <a:lumMod val="85000"/>
                    <a:lumOff val="15000"/>
                  </a:schemeClr>
                </a:solidFill>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8"/>
            </p:custDataLst>
          </p:nvPr>
        </p:nvSpPr>
        <p:spPr>
          <a:xfrm>
            <a:off x="5101200" y="769938"/>
            <a:ext cx="6480000" cy="5087937"/>
          </a:xfrm>
        </p:spPr>
        <p:txBody>
          <a:bodyPr/>
          <a:lstStyle>
            <a:lvl1pPr>
              <a:defRPr baseline="0">
                <a:latin typeface="Arial" panose="020B0604020202020204" pitchFamily="34" charset="0"/>
                <a:ea typeface="幼圆" panose="02010509060101010101" pitchFamily="49" charset="-122"/>
              </a:defRPr>
            </a:lvl1pPr>
            <a:lvl2pPr>
              <a:defRPr baseline="0">
                <a:latin typeface="Arial" panose="020B0604020202020204" pitchFamily="34" charset="0"/>
                <a:ea typeface="幼圆" panose="02010509060101010101" pitchFamily="49" charset="-122"/>
              </a:defRPr>
            </a:lvl2pPr>
            <a:lvl3pPr>
              <a:defRPr baseline="0">
                <a:latin typeface="Arial" panose="020B0604020202020204" pitchFamily="34" charset="0"/>
                <a:ea typeface="幼圆" panose="02010509060101010101" pitchFamily="49" charset="-122"/>
              </a:defRPr>
            </a:lvl3pPr>
            <a:lvl4pPr>
              <a:defRPr baseline="0">
                <a:latin typeface="Arial" panose="020B0604020202020204" pitchFamily="34" charset="0"/>
                <a:ea typeface="幼圆" panose="02010509060101010101" pitchFamily="49" charset="-122"/>
              </a:defRPr>
            </a:lvl4pPr>
            <a:lvl5pPr>
              <a:defRPr baseline="0">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1"/>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solidFill>
                <a:prstClr val="white"/>
              </a:solidFill>
              <a:ea typeface="幼圆" panose="02010509060101010101" pitchFamily="49" charset="-122"/>
              <a:sym typeface="+mn-ea"/>
            </a:endParaRPr>
          </a:p>
        </p:txBody>
      </p:sp>
      <p:pic>
        <p:nvPicPr>
          <p:cNvPr id="8" name="图片 7"/>
          <p:cNvPicPr>
            <a:picLocks noChangeAspect="1"/>
          </p:cNvPicPr>
          <p:nvPr>
            <p:custDataLst>
              <p:tags r:id="rId2"/>
            </p:custDataLst>
          </p:nvPr>
        </p:nvPicPr>
        <p:blipFill>
          <a:blip r:embed="rId10" cstate="email"/>
          <a:stretch>
            <a:fillRect/>
          </a:stretch>
        </p:blipFill>
        <p:spPr>
          <a:xfrm>
            <a:off x="370099" y="341387"/>
            <a:ext cx="1944793" cy="969348"/>
          </a:xfrm>
          <a:prstGeom prst="rect">
            <a:avLst/>
          </a:prstGeom>
        </p:spPr>
      </p:pic>
      <p:sp>
        <p:nvSpPr>
          <p:cNvPr id="2" name="标题 1"/>
          <p:cNvSpPr>
            <a:spLocks noGrp="1"/>
          </p:cNvSpPr>
          <p:nvPr>
            <p:ph type="title"/>
            <p:custDataLst>
              <p:tags r:id="rId3"/>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a:t>单击此处编辑母版标题样式</a:t>
            </a:r>
          </a:p>
        </p:txBody>
      </p:sp>
      <p:sp>
        <p:nvSpPr>
          <p:cNvPr id="3" name="日期占位符 2"/>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4" name="页脚占位符 3"/>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dirty="0">
              <a:solidFill>
                <a:prstClr val="black">
                  <a:tint val="75000"/>
                </a:prstClr>
              </a:solidFill>
            </a:endParaRPr>
          </a:p>
        </p:txBody>
      </p:sp>
      <p:sp>
        <p:nvSpPr>
          <p:cNvPr id="7" name="文本占位符 6"/>
          <p:cNvSpPr>
            <a:spLocks noGrp="1"/>
          </p:cNvSpPr>
          <p:nvPr>
            <p:ph type="body" sz="quarter" idx="13"/>
            <p:custDataLst>
              <p:tags r:id="rId7"/>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幼圆" panose="02010509060101010101" pitchFamily="49" charset="-122"/>
              </a:defRPr>
            </a:lvl1pPr>
          </a:lstStyle>
          <a:p>
            <a:pPr lvl="0"/>
            <a:r>
              <a:rPr lang="zh-CN" altLang="en-US" dirty="0"/>
              <a:t>单击此处编辑母版文本样式</a:t>
            </a:r>
          </a:p>
        </p:txBody>
      </p:sp>
      <p:sp>
        <p:nvSpPr>
          <p:cNvPr id="9" name="内容占位符 8"/>
          <p:cNvSpPr>
            <a:spLocks noGrp="1"/>
          </p:cNvSpPr>
          <p:nvPr>
            <p:ph sz="quarter" idx="14"/>
            <p:custDataLst>
              <p:tags r:id="rId8"/>
            </p:custDataLst>
          </p:nvPr>
        </p:nvSpPr>
        <p:spPr>
          <a:xfrm>
            <a:off x="612775" y="2808000"/>
            <a:ext cx="10965600" cy="3430800"/>
          </a:xfrm>
        </p:spPr>
        <p:txBody>
          <a:bodyPr/>
          <a:lstStyle>
            <a:lvl1pPr>
              <a:defRPr baseline="0">
                <a:latin typeface="Arial" panose="020B0604020202020204" pitchFamily="34" charset="0"/>
                <a:ea typeface="幼圆" panose="02010509060101010101" pitchFamily="49" charset="-122"/>
              </a:defRPr>
            </a:lvl1pPr>
            <a:lvl2pPr>
              <a:defRPr baseline="0">
                <a:latin typeface="Arial" panose="020B0604020202020204" pitchFamily="34" charset="0"/>
                <a:ea typeface="幼圆" panose="02010509060101010101" pitchFamily="49" charset="-122"/>
              </a:defRPr>
            </a:lvl2pPr>
            <a:lvl3pPr>
              <a:defRPr baseline="0">
                <a:latin typeface="Arial" panose="020B0604020202020204" pitchFamily="34" charset="0"/>
                <a:ea typeface="幼圆" panose="02010509060101010101" pitchFamily="49" charset="-122"/>
              </a:defRPr>
            </a:lvl3pPr>
            <a:lvl4pPr>
              <a:defRPr baseline="0">
                <a:latin typeface="Arial" panose="020B0604020202020204" pitchFamily="34" charset="0"/>
                <a:ea typeface="幼圆" panose="02010509060101010101" pitchFamily="49" charset="-122"/>
              </a:defRPr>
            </a:lvl4pPr>
            <a:lvl5pPr>
              <a:defRPr baseline="0">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8" name="矩形 7"/>
          <p:cNvSpPr/>
          <p:nvPr>
            <p:custDataLst>
              <p:tags r:id="rId1"/>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solidFill>
                <a:prstClr val="white"/>
              </a:solidFill>
              <a:ea typeface="幼圆" panose="02010509060101010101" pitchFamily="49" charset="-122"/>
              <a:sym typeface="+mn-ea"/>
            </a:endParaRPr>
          </a:p>
        </p:txBody>
      </p:sp>
      <p:pic>
        <p:nvPicPr>
          <p:cNvPr id="11" name="图片 10"/>
          <p:cNvPicPr>
            <a:picLocks noChangeAspect="1"/>
          </p:cNvPicPr>
          <p:nvPr>
            <p:custDataLst>
              <p:tags r:id="rId2"/>
            </p:custDataLst>
          </p:nvPr>
        </p:nvPicPr>
        <p:blipFill>
          <a:blip r:embed="rId10" cstate="email"/>
          <a:stretch>
            <a:fillRect/>
          </a:stretch>
        </p:blipFill>
        <p:spPr>
          <a:xfrm>
            <a:off x="678005" y="349291"/>
            <a:ext cx="1213209" cy="652329"/>
          </a:xfrm>
          <a:prstGeom prst="rect">
            <a:avLst/>
          </a:prstGeom>
        </p:spPr>
      </p:pic>
      <p:sp>
        <p:nvSpPr>
          <p:cNvPr id="2" name="标题 1"/>
          <p:cNvSpPr>
            <a:spLocks noGrp="1"/>
          </p:cNvSpPr>
          <p:nvPr>
            <p:ph type="title"/>
            <p:custDataLst>
              <p:tags r:id="rId3"/>
            </p:custDataLst>
          </p:nvPr>
        </p:nvSpPr>
        <p:spPr>
          <a:xfrm>
            <a:off x="604800" y="669600"/>
            <a:ext cx="10976400" cy="565200"/>
          </a:xfrm>
        </p:spPr>
        <p:txBody>
          <a:bodyPr anchor="ctr"/>
          <a:lstStyle>
            <a:lvl1pPr algn="ctr">
              <a:defRPr sz="3200" baseline="0">
                <a:latin typeface="Arial" panose="020B0604020202020204" pitchFamily="34" charset="0"/>
                <a:ea typeface="幼圆" panose="02010509060101010101" pitchFamily="49" charset="-122"/>
              </a:defRPr>
            </a:lvl1pPr>
          </a:lstStyle>
          <a:p>
            <a:r>
              <a:rPr lang="zh-CN" altLang="en-US" dirty="0"/>
              <a:t>单击此处编辑母版标题样式</a:t>
            </a:r>
          </a:p>
        </p:txBody>
      </p:sp>
      <p:sp>
        <p:nvSpPr>
          <p:cNvPr id="3" name="日期占位符 2"/>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4" name="页脚占位符 3"/>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dirty="0">
              <a:solidFill>
                <a:prstClr val="black">
                  <a:tint val="75000"/>
                </a:prstClr>
              </a:solidFill>
            </a:endParaRPr>
          </a:p>
        </p:txBody>
      </p:sp>
      <p:sp>
        <p:nvSpPr>
          <p:cNvPr id="7" name="内容占位符 6"/>
          <p:cNvSpPr>
            <a:spLocks noGrp="1"/>
          </p:cNvSpPr>
          <p:nvPr>
            <p:ph sz="quarter" idx="13"/>
            <p:custDataLst>
              <p:tags r:id="rId7"/>
            </p:custDataLst>
          </p:nvPr>
        </p:nvSpPr>
        <p:spPr>
          <a:xfrm>
            <a:off x="604837" y="1681200"/>
            <a:ext cx="10990800" cy="3211200"/>
          </a:xfrm>
        </p:spPr>
        <p:txBody>
          <a:bodyPr/>
          <a:lstStyle>
            <a:lvl1pPr>
              <a:defRPr baseline="0">
                <a:latin typeface="Arial" panose="020B0604020202020204" pitchFamily="34" charset="0"/>
                <a:ea typeface="幼圆" panose="02010509060101010101" pitchFamily="49" charset="-122"/>
              </a:defRPr>
            </a:lvl1pPr>
            <a:lvl2pPr>
              <a:defRPr baseline="0">
                <a:latin typeface="Arial" panose="020B0604020202020204" pitchFamily="34" charset="0"/>
                <a:ea typeface="幼圆" panose="02010509060101010101" pitchFamily="49" charset="-122"/>
              </a:defRPr>
            </a:lvl2pPr>
            <a:lvl3pPr>
              <a:defRPr baseline="0">
                <a:latin typeface="Arial" panose="020B0604020202020204" pitchFamily="34" charset="0"/>
                <a:ea typeface="幼圆" panose="02010509060101010101" pitchFamily="49" charset="-122"/>
              </a:defRPr>
            </a:lvl3pPr>
            <a:lvl4pPr>
              <a:defRPr baseline="0">
                <a:latin typeface="Arial" panose="020B0604020202020204" pitchFamily="34" charset="0"/>
                <a:ea typeface="幼圆" panose="02010509060101010101" pitchFamily="49" charset="-122"/>
              </a:defRPr>
            </a:lvl4pPr>
            <a:lvl5pPr>
              <a:defRPr baseline="0">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文本占位符 8"/>
          <p:cNvSpPr>
            <a:spLocks noGrp="1"/>
          </p:cNvSpPr>
          <p:nvPr>
            <p:ph type="body" sz="quarter" idx="14"/>
            <p:custDataLst>
              <p:tags r:id="rId8"/>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幼圆" panose="02010509060101010101" pitchFamily="49" charset="-122"/>
              </a:defRPr>
            </a:lvl1pPr>
          </a:lstStyle>
          <a:p>
            <a:pPr lvl="0"/>
            <a:r>
              <a:rPr lang="zh-CN" altLang="en-US" dirty="0"/>
              <a:t>单击此处编辑母版文本样式</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1"/>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solidFill>
                <a:prstClr val="white"/>
              </a:solidFill>
              <a:ea typeface="幼圆" panose="02010509060101010101" pitchFamily="49" charset="-122"/>
              <a:sym typeface="+mn-ea"/>
            </a:endParaRPr>
          </a:p>
        </p:txBody>
      </p:sp>
      <p:pic>
        <p:nvPicPr>
          <p:cNvPr id="8" name="图片 7"/>
          <p:cNvPicPr>
            <a:picLocks noChangeAspect="1"/>
          </p:cNvPicPr>
          <p:nvPr>
            <p:custDataLst>
              <p:tags r:id="rId2"/>
            </p:custDataLst>
          </p:nvPr>
        </p:nvPicPr>
        <p:blipFill>
          <a:blip r:embed="rId12" cstate="email"/>
          <a:stretch>
            <a:fillRect/>
          </a:stretch>
        </p:blipFill>
        <p:spPr>
          <a:xfrm>
            <a:off x="11283327" y="5955297"/>
            <a:ext cx="426720" cy="664464"/>
          </a:xfrm>
          <a:prstGeom prst="rect">
            <a:avLst/>
          </a:prstGeom>
        </p:spPr>
      </p:pic>
      <p:sp>
        <p:nvSpPr>
          <p:cNvPr id="2" name="标题 1"/>
          <p:cNvSpPr>
            <a:spLocks noGrp="1"/>
          </p:cNvSpPr>
          <p:nvPr>
            <p:ph type="title"/>
            <p:custDataLst>
              <p:tags r:id="rId3"/>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dirty="0"/>
              <a:t>单击此处编辑母版标题样式</a:t>
            </a:r>
          </a:p>
        </p:txBody>
      </p:sp>
      <p:sp>
        <p:nvSpPr>
          <p:cNvPr id="3" name="日期占位符 2"/>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4" name="页脚占位符 3"/>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dirty="0">
              <a:solidFill>
                <a:prstClr val="black">
                  <a:tint val="75000"/>
                </a:prstClr>
              </a:solidFill>
            </a:endParaRPr>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latin typeface="Arial" panose="020B0604020202020204" pitchFamily="34" charset="0"/>
                <a:ea typeface="幼圆" panose="02010509060101010101" pitchFamily="49" charset="-122"/>
              </a:defRPr>
            </a:lvl1pPr>
            <a:lvl2pPr>
              <a:defRPr baseline="0">
                <a:latin typeface="Arial" panose="020B0604020202020204" pitchFamily="34" charset="0"/>
                <a:ea typeface="幼圆" panose="02010509060101010101" pitchFamily="49" charset="-122"/>
              </a:defRPr>
            </a:lvl2pPr>
            <a:lvl3pPr>
              <a:defRPr baseline="0">
                <a:latin typeface="Arial" panose="020B0604020202020204" pitchFamily="34" charset="0"/>
                <a:ea typeface="幼圆" panose="02010509060101010101" pitchFamily="49" charset="-122"/>
              </a:defRPr>
            </a:lvl3pPr>
            <a:lvl4pPr>
              <a:defRPr baseline="0">
                <a:latin typeface="Arial" panose="020B0604020202020204" pitchFamily="34" charset="0"/>
                <a:ea typeface="幼圆" panose="02010509060101010101" pitchFamily="49" charset="-122"/>
              </a:defRPr>
            </a:lvl4pPr>
            <a:lvl5pPr>
              <a:defRPr baseline="0">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latin typeface="Arial" panose="020B0604020202020204" pitchFamily="34" charset="0"/>
                <a:ea typeface="幼圆" panose="02010509060101010101" pitchFamily="49" charset="-122"/>
              </a:defRPr>
            </a:lvl1pPr>
            <a:lvl2pPr>
              <a:defRPr baseline="0">
                <a:latin typeface="Arial" panose="020B0604020202020204" pitchFamily="34" charset="0"/>
                <a:ea typeface="幼圆" panose="02010509060101010101" pitchFamily="49" charset="-122"/>
              </a:defRPr>
            </a:lvl2pPr>
            <a:lvl3pPr>
              <a:defRPr baseline="0">
                <a:latin typeface="Arial" panose="020B0604020202020204" pitchFamily="34" charset="0"/>
                <a:ea typeface="幼圆" panose="02010509060101010101" pitchFamily="49" charset="-122"/>
              </a:defRPr>
            </a:lvl3pPr>
            <a:lvl4pPr>
              <a:defRPr baseline="0">
                <a:latin typeface="Arial" panose="020B0604020202020204" pitchFamily="34" charset="0"/>
                <a:ea typeface="幼圆" panose="02010509060101010101" pitchFamily="49" charset="-122"/>
              </a:defRPr>
            </a:lvl4pPr>
            <a:lvl5pPr>
              <a:defRPr baseline="0">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latin typeface="Arial" panose="020B0604020202020204" pitchFamily="34" charset="0"/>
                <a:ea typeface="幼圆" panose="02010509060101010101" pitchFamily="49" charset="-122"/>
              </a:defRPr>
            </a:lvl1pPr>
          </a:lstStyle>
          <a:p>
            <a:pPr lvl="0"/>
            <a:r>
              <a:rPr lang="zh-CN" altLang="en-US" dirty="0"/>
              <a:t>单击此处编辑母版文本样式</a:t>
            </a:r>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latin typeface="Arial" panose="020B0604020202020204" pitchFamily="34" charset="0"/>
                <a:ea typeface="幼圆" panose="02010509060101010101" pitchFamily="49" charset="-122"/>
              </a:defRPr>
            </a:lvl1pPr>
          </a:lstStyle>
          <a:p>
            <a:pPr lvl="0"/>
            <a:r>
              <a:rPr lang="zh-CN" altLang="en-US" dirty="0"/>
              <a:t>单击此处编辑母版文本样式</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tx2"/>
        </a:solidFill>
        <a:effectLst/>
      </p:bgPr>
    </p:bg>
    <p:spTree>
      <p:nvGrpSpPr>
        <p:cNvPr id="1" name=""/>
        <p:cNvGrpSpPr/>
        <p:nvPr/>
      </p:nvGrpSpPr>
      <p:grpSpPr>
        <a:xfrm>
          <a:off x="0" y="0"/>
          <a:ext cx="0" cy="0"/>
          <a:chOff x="0" y="0"/>
          <a:chExt cx="0" cy="0"/>
        </a:xfrm>
      </p:grpSpPr>
      <p:sp>
        <p:nvSpPr>
          <p:cNvPr id="10" name="矩形 9"/>
          <p:cNvSpPr/>
          <p:nvPr>
            <p:custDataLst>
              <p:tags r:id="rId1"/>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zh-CN">
              <a:solidFill>
                <a:prstClr val="white"/>
              </a:solidFill>
              <a:ea typeface="幼圆" panose="02010509060101010101" pitchFamily="49" charset="-122"/>
              <a:sym typeface="+mn-ea"/>
            </a:endParaRPr>
          </a:p>
        </p:txBody>
      </p:sp>
      <p:pic>
        <p:nvPicPr>
          <p:cNvPr id="8" name="图片 7"/>
          <p:cNvPicPr>
            <a:picLocks noChangeAspect="1"/>
          </p:cNvPicPr>
          <p:nvPr>
            <p:custDataLst>
              <p:tags r:id="rId2"/>
            </p:custDataLst>
          </p:nvPr>
        </p:nvPicPr>
        <p:blipFill>
          <a:blip r:embed="rId9" cstate="email"/>
          <a:stretch>
            <a:fillRect/>
          </a:stretch>
        </p:blipFill>
        <p:spPr>
          <a:xfrm>
            <a:off x="372366" y="220344"/>
            <a:ext cx="11717528" cy="6456224"/>
          </a:xfrm>
          <a:prstGeom prst="rect">
            <a:avLst/>
          </a:prstGeom>
        </p:spPr>
      </p:pic>
      <p:sp>
        <p:nvSpPr>
          <p:cNvPr id="2" name="标题 1"/>
          <p:cNvSpPr>
            <a:spLocks noGrp="1"/>
          </p:cNvSpPr>
          <p:nvPr>
            <p:ph type="title" hasCustomPrompt="1"/>
            <p:custDataLst>
              <p:tags r:id="rId3"/>
            </p:custDataLst>
          </p:nvPr>
        </p:nvSpPr>
        <p:spPr>
          <a:xfrm>
            <a:off x="1522800" y="1339200"/>
            <a:ext cx="9144000" cy="2386800"/>
          </a:xfrm>
        </p:spPr>
        <p:txBody>
          <a:bodyPr anchor="b"/>
          <a:lstStyle>
            <a:lvl1pPr algn="ctr">
              <a:defRPr sz="6000" baseline="0">
                <a:solidFill>
                  <a:schemeClr val="tx1">
                    <a:lumMod val="85000"/>
                    <a:lumOff val="15000"/>
                  </a:schemeClr>
                </a:solidFill>
                <a:latin typeface="Arial" panose="020B0604020202020204" pitchFamily="34" charset="0"/>
                <a:ea typeface="幼圆" panose="02010509060101010101" pitchFamily="49" charset="-122"/>
              </a:defRPr>
            </a:lvl1pPr>
          </a:lstStyle>
          <a:p>
            <a:r>
              <a:rPr lang="zh-CN" altLang="en-US" dirty="0"/>
              <a:t>单击此处编辑标题</a:t>
            </a:r>
          </a:p>
        </p:txBody>
      </p:sp>
      <p:sp>
        <p:nvSpPr>
          <p:cNvPr id="3" name="日期占位符 2"/>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4" name="页脚占位符 3"/>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5" name="灯片编号占位符 4"/>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dirty="0">
              <a:solidFill>
                <a:prstClr val="black">
                  <a:tint val="75000"/>
                </a:prstClr>
              </a:solidFill>
            </a:endParaRPr>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幼圆" panose="02010509060101010101" pitchFamily="49" charset="-122"/>
              </a:defRPr>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9" name="图片 8"/>
          <p:cNvPicPr>
            <a:picLocks noChangeAspect="1"/>
          </p:cNvPicPr>
          <p:nvPr>
            <p:custDataLst>
              <p:tags r:id="rId1"/>
            </p:custDataLst>
          </p:nvPr>
        </p:nvPicPr>
        <p:blipFill>
          <a:blip r:embed="rId8" cstate="email"/>
          <a:stretch>
            <a:fillRect/>
          </a:stretch>
        </p:blipFill>
        <p:spPr>
          <a:xfrm>
            <a:off x="800868" y="5719287"/>
            <a:ext cx="1194920" cy="987638"/>
          </a:xfrm>
          <a:prstGeom prst="rect">
            <a:avLst/>
          </a:prstGeom>
        </p:spPr>
      </p:pic>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5" name="页脚占位符 4"/>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a:solidFill>
                <a:prstClr val="black">
                  <a:tint val="75000"/>
                </a:prstClr>
              </a:solidFill>
            </a:endParaRPr>
          </a:p>
        </p:txBody>
      </p:sp>
      <p:sp>
        <p:nvSpPr>
          <p:cNvPr id="6" name="灯片编号占位符 5"/>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8" name="图片 7"/>
          <p:cNvPicPr>
            <a:picLocks noChangeAspect="1"/>
          </p:cNvPicPr>
          <p:nvPr>
            <p:custDataLst>
              <p:tags r:id="rId1"/>
            </p:custDataLst>
          </p:nvPr>
        </p:nvPicPr>
        <p:blipFill>
          <a:blip r:embed="rId7" cstate="print"/>
          <a:stretch>
            <a:fillRect/>
          </a:stretch>
        </p:blipFill>
        <p:spPr>
          <a:xfrm>
            <a:off x="579885" y="522533"/>
            <a:ext cx="11161789" cy="6040201"/>
          </a:xfrm>
          <a:prstGeom prst="rect">
            <a:avLst/>
          </a:prstGeom>
        </p:spPr>
      </p:pic>
      <p:sp>
        <p:nvSpPr>
          <p:cNvPr id="2" name="标题 1"/>
          <p:cNvSpPr>
            <a:spLocks noGrp="1"/>
          </p:cNvSpPr>
          <p:nvPr>
            <p:ph type="title" hasCustomPrompt="1"/>
            <p:custDataLst>
              <p:tags r:id="rId2"/>
            </p:custDataLst>
          </p:nvPr>
        </p:nvSpPr>
        <p:spPr>
          <a:xfrm>
            <a:off x="3331210" y="3522345"/>
            <a:ext cx="6367780" cy="1011555"/>
          </a:xfrm>
          <a:noFill/>
        </p:spPr>
        <p:txBody>
          <a:bodyPr wrap="square" lIns="91440" tIns="45720" rIns="91440" bIns="45720" rtlCol="0" anchor="ctr" anchorCtr="0">
            <a:normAutofit/>
          </a:bodyPr>
          <a:lstStyle>
            <a:lvl1pPr algn="ctr">
              <a:defRPr kumimoji="0" lang="zh-CN" altLang="en-US" sz="4800" b="0" i="0" baseline="0" dirty="0">
                <a:ln>
                  <a:noFill/>
                </a:ln>
                <a:effectLst/>
                <a:uLnTx/>
                <a:latin typeface="Arial" panose="020B0604020202020204" pitchFamily="34" charset="0"/>
                <a:ea typeface="汉仪乐喵体W" panose="00020600040101010101" pitchFamily="18" charset="-122"/>
                <a:cs typeface="+mn-cs"/>
              </a:defRPr>
            </a:lvl1pPr>
          </a:lstStyle>
          <a:p>
            <a:pPr marL="0" marR="0" lvl="0" indent="0" algn="ctr">
              <a:lnSpc>
                <a:spcPct val="130000"/>
              </a:lnSpc>
              <a:spcBef>
                <a:spcPts val="0"/>
              </a:spcBef>
              <a:spcAft>
                <a:spcPts val="0"/>
              </a:spcAft>
              <a:buClrTx/>
              <a:buSzTx/>
              <a:buFontTx/>
            </a:pPr>
            <a:r>
              <a:rPr lang="zh-CN" altLang="en-US" dirty="0"/>
              <a:t>单击此处编辑标题</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5" name="页脚占位符 4"/>
          <p:cNvSpPr>
            <a:spLocks noGrp="1"/>
          </p:cNvSpPr>
          <p:nvPr>
            <p:ph type="ftr" sz="quarter" idx="11"/>
            <p:custDataLst>
              <p:tags r:id="rId4"/>
            </p:custDataLst>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9" name="图片 8"/>
          <p:cNvPicPr>
            <a:picLocks noChangeAspect="1"/>
          </p:cNvPicPr>
          <p:nvPr>
            <p:custDataLst>
              <p:tags r:id="rId1"/>
            </p:custDataLst>
          </p:nvPr>
        </p:nvPicPr>
        <p:blipFill>
          <a:blip r:embed="rId9" cstate="email"/>
          <a:stretch>
            <a:fillRect/>
          </a:stretch>
        </p:blipFill>
        <p:spPr>
          <a:xfrm>
            <a:off x="800868" y="5719287"/>
            <a:ext cx="1194920" cy="987638"/>
          </a:xfrm>
          <a:prstGeom prst="rect">
            <a:avLst/>
          </a:prstGeom>
        </p:spPr>
      </p:pic>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baseline="0">
                <a:solidFill>
                  <a:schemeClr val="tx1">
                    <a:lumMod val="85000"/>
                    <a:lumOff val="15000"/>
                  </a:schemeClr>
                </a:solidFill>
                <a:latin typeface="Arial" panose="020B0604020202020204" pitchFamily="34" charset="0"/>
                <a:ea typeface="幼圆" panose="02010509060101010101" pitchFamily="49" charset="-122"/>
              </a:defRPr>
            </a:lvl1pPr>
            <a:lvl2pPr>
              <a:defRPr sz="1600" baseline="0">
                <a:solidFill>
                  <a:schemeClr val="tx1">
                    <a:lumMod val="85000"/>
                    <a:lumOff val="15000"/>
                  </a:schemeClr>
                </a:solidFill>
                <a:latin typeface="Arial" panose="020B0604020202020204" pitchFamily="34" charset="0"/>
                <a:ea typeface="幼圆" panose="02010509060101010101" pitchFamily="49" charset="-122"/>
              </a:defRPr>
            </a:lvl2pPr>
            <a:lvl3pPr>
              <a:defRPr sz="1600" baseline="0">
                <a:solidFill>
                  <a:schemeClr val="tx1">
                    <a:lumMod val="85000"/>
                    <a:lumOff val="15000"/>
                  </a:schemeClr>
                </a:solidFill>
                <a:latin typeface="Arial" panose="020B0604020202020204" pitchFamily="34" charset="0"/>
                <a:ea typeface="幼圆" panose="02010509060101010101" pitchFamily="49" charset="-122"/>
              </a:defRPr>
            </a:lvl3pPr>
            <a:lvl4pPr>
              <a:defRPr sz="1600" baseline="0">
                <a:solidFill>
                  <a:schemeClr val="tx1">
                    <a:lumMod val="85000"/>
                    <a:lumOff val="15000"/>
                  </a:schemeClr>
                </a:solidFill>
                <a:latin typeface="Arial" panose="020B0604020202020204" pitchFamily="34" charset="0"/>
                <a:ea typeface="幼圆" panose="02010509060101010101" pitchFamily="49" charset="-122"/>
              </a:defRPr>
            </a:lvl4pPr>
            <a:lvl5pPr>
              <a:defRPr sz="1600" baseline="0">
                <a:solidFill>
                  <a:schemeClr val="tx1">
                    <a:lumMod val="85000"/>
                    <a:lumOff val="15000"/>
                  </a:schemeClr>
                </a:solidFill>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6" name="页脚占位符 5"/>
          <p:cNvSpPr>
            <a:spLocks noGrp="1"/>
          </p:cNvSpPr>
          <p:nvPr>
            <p:ph type="ftr" sz="quarter" idx="11"/>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a:solidFill>
                <a:prstClr val="black">
                  <a:tint val="75000"/>
                </a:prstClr>
              </a:solidFill>
            </a:endParaRPr>
          </a:p>
        </p:txBody>
      </p:sp>
      <p:sp>
        <p:nvSpPr>
          <p:cNvPr id="7" name="灯片编号占位符 6"/>
          <p:cNvSpPr>
            <a:spLocks noGrp="1"/>
          </p:cNvSpPr>
          <p:nvPr>
            <p:ph type="sldNum" sz="quarter" idx="12"/>
            <p:custDataLst>
              <p:tags r:id="rId7"/>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2" name="图片 11"/>
          <p:cNvPicPr>
            <a:picLocks noChangeAspect="1"/>
          </p:cNvPicPr>
          <p:nvPr>
            <p:custDataLst>
              <p:tags r:id="rId1"/>
            </p:custDataLst>
          </p:nvPr>
        </p:nvPicPr>
        <p:blipFill>
          <a:blip r:embed="rId11" cstate="email"/>
          <a:stretch>
            <a:fillRect/>
          </a:stretch>
        </p:blipFill>
        <p:spPr>
          <a:xfrm>
            <a:off x="10355788" y="4947361"/>
            <a:ext cx="1316850" cy="1463167"/>
          </a:xfrm>
          <a:prstGeom prst="rect">
            <a:avLst/>
          </a:prstGeom>
        </p:spPr>
      </p:pic>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幼圆" panose="02010509060101010101"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7"/>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8" name="页脚占位符 7"/>
          <p:cNvSpPr>
            <a:spLocks noGrp="1"/>
          </p:cNvSpPr>
          <p:nvPr>
            <p:ph type="ftr" sz="quarter" idx="11"/>
            <p:custDataLst>
              <p:tags r:id="rId8"/>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a:solidFill>
                <a:prstClr val="black">
                  <a:tint val="75000"/>
                </a:prstClr>
              </a:solidFill>
            </a:endParaRPr>
          </a:p>
        </p:txBody>
      </p:sp>
      <p:sp>
        <p:nvSpPr>
          <p:cNvPr id="9" name="灯片编号占位符 8"/>
          <p:cNvSpPr>
            <a:spLocks noGrp="1"/>
          </p:cNvSpPr>
          <p:nvPr>
            <p:ph type="sldNum" sz="quarter" idx="12"/>
            <p:custDataLst>
              <p:tags r:id="rId9"/>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7" cstate="email"/>
          <a:stretch>
            <a:fillRect/>
          </a:stretch>
        </p:blipFill>
        <p:spPr>
          <a:xfrm>
            <a:off x="376936" y="465836"/>
            <a:ext cx="11387328" cy="6129528"/>
          </a:xfrm>
          <a:prstGeom prst="rect">
            <a:avLst/>
          </a:prstGeom>
        </p:spPr>
      </p:pic>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0"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3"/>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4" name="页脚占位符 3"/>
          <p:cNvSpPr>
            <a:spLocks noGrp="1"/>
          </p:cNvSpPr>
          <p:nvPr>
            <p:ph type="ftr" sz="quarter" idx="11"/>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a:solidFill>
                <a:prstClr val="black">
                  <a:tint val="75000"/>
                </a:prstClr>
              </a:solidFill>
            </a:endParaRPr>
          </a:p>
        </p:txBody>
      </p:sp>
      <p:sp>
        <p:nvSpPr>
          <p:cNvPr id="5" name="灯片编号占位符 4"/>
          <p:cNvSpPr>
            <a:spLocks noGrp="1"/>
          </p:cNvSpPr>
          <p:nvPr>
            <p:ph type="sldNum" sz="quarter" idx="12"/>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3" name="页脚占位符 2"/>
          <p:cNvSpPr>
            <a:spLocks noGrp="1"/>
          </p:cNvSpPr>
          <p:nvPr>
            <p:ph type="ftr" sz="quarter" idx="11"/>
            <p:custDataLst>
              <p:tags r:id="rId2"/>
            </p:custDataLst>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pic>
        <p:nvPicPr>
          <p:cNvPr id="8" name="图片 7"/>
          <p:cNvPicPr>
            <a:picLocks noChangeAspect="1"/>
          </p:cNvPicPr>
          <p:nvPr>
            <p:custDataLst>
              <p:tags r:id="rId1"/>
            </p:custDataLst>
          </p:nvPr>
        </p:nvPicPr>
        <p:blipFill>
          <a:blip r:embed="rId9" cstate="email"/>
          <a:stretch>
            <a:fillRect/>
          </a:stretch>
        </p:blipFill>
        <p:spPr>
          <a:xfrm>
            <a:off x="10761381" y="5404742"/>
            <a:ext cx="1042416" cy="1231392"/>
          </a:xfrm>
          <a:prstGeom prst="rect">
            <a:avLst/>
          </a:prstGeom>
        </p:spPr>
      </p:pic>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dirty="0">
                <a:sym typeface="+mn-ea"/>
              </a:rPr>
              <a:t>单击此处编辑母版标题样式</a:t>
            </a: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fld id="{9EFD9D74-47D9-4702-A33C-335B63B48DBF}" type="datetimeFigureOut">
              <a:rPr lang="zh-CN" altLang="en-US" smtClean="0">
                <a:solidFill>
                  <a:prstClr val="black">
                    <a:tint val="75000"/>
                  </a:prstClr>
                </a:solidFill>
              </a:rPr>
              <a:pPr/>
              <a:t>2020/12/11</a:t>
            </a:fld>
            <a:endParaRPr lang="zh-CN" altLang="en-US" dirty="0">
              <a:solidFill>
                <a:prstClr val="black">
                  <a:tint val="75000"/>
                </a:prstClr>
              </a:solidFill>
            </a:endParaRPr>
          </a:p>
        </p:txBody>
      </p:sp>
      <p:sp>
        <p:nvSpPr>
          <p:cNvPr id="6" name="页脚占位符 5"/>
          <p:cNvSpPr>
            <a:spLocks noGrp="1"/>
          </p:cNvSpPr>
          <p:nvPr>
            <p:ph type="ftr" sz="quarter" idx="11"/>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7" name="灯片编号占位符 6"/>
          <p:cNvSpPr>
            <a:spLocks noGrp="1"/>
          </p:cNvSpPr>
          <p:nvPr>
            <p:ph type="sldNum" sz="quarter" idx="12"/>
            <p:custDataLst>
              <p:tags r:id="rId7"/>
            </p:custDataLst>
          </p:nvPr>
        </p:nvSpPr>
        <p:spPr/>
        <p:txBody>
          <a:bodyPr/>
          <a:lstStyle>
            <a:lvl1pPr>
              <a:defRPr baseline="0">
                <a:latin typeface="Arial" panose="020B0604020202020204" pitchFamily="34" charset="0"/>
                <a:ea typeface="幼圆" panose="02010509060101010101" pitchFamily="49" charset="-122"/>
              </a:defRPr>
            </a:lvl1pPr>
          </a:lstStyle>
          <a:p>
            <a:fld id="{FABC47A4-756D-490B-A52F-7D9E2C9FC05F}"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7" name="图片 6"/>
          <p:cNvPicPr>
            <a:picLocks noChangeAspect="1"/>
          </p:cNvPicPr>
          <p:nvPr>
            <p:custDataLst>
              <p:tags r:id="rId1"/>
            </p:custDataLst>
          </p:nvPr>
        </p:nvPicPr>
        <p:blipFill>
          <a:blip r:embed="rId8" cstate="email"/>
          <a:stretch>
            <a:fillRect/>
          </a:stretch>
        </p:blipFill>
        <p:spPr>
          <a:xfrm>
            <a:off x="11283327" y="5955297"/>
            <a:ext cx="426720" cy="664464"/>
          </a:xfrm>
          <a:prstGeom prst="rect">
            <a:avLst/>
          </a:prstGeom>
        </p:spPr>
      </p:pic>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幼圆" panose="02010509060101010101" pitchFamily="49" charset="-122"/>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幼圆" panose="02010509060101010101" pitchFamily="49"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幼圆" panose="02010509060101010101" pitchFamily="49"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幼圆" panose="02010509060101010101" pitchFamily="49"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幼圆" panose="02010509060101010101" pitchFamily="49"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幼圆" panose="02010509060101010101" pitchFamily="49"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4"/>
            </p:custDataLst>
          </p:nvPr>
        </p:nvSpPr>
        <p:spPr/>
        <p:txBody>
          <a:bodyPr/>
          <a:lstStyle>
            <a:lvl1pPr>
              <a:defRPr baseline="0">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5" name="页脚占位符 4"/>
          <p:cNvSpPr>
            <a:spLocks noGrp="1"/>
          </p:cNvSpPr>
          <p:nvPr>
            <p:ph type="ftr" sz="quarter" idx="11"/>
            <p:custDataLst>
              <p:tags r:id="rId5"/>
            </p:custDataLst>
          </p:nvPr>
        </p:nvSpPr>
        <p:spPr/>
        <p:txBody>
          <a:bodyPr/>
          <a:lstStyle>
            <a:lvl1pPr>
              <a:defRPr baseline="0">
                <a:latin typeface="Arial" panose="020B0604020202020204" pitchFamily="34" charset="0"/>
                <a:ea typeface="幼圆" panose="02010509060101010101" pitchFamily="49" charset="-122"/>
              </a:defRPr>
            </a:lvl1pPr>
          </a:lstStyle>
          <a:p>
            <a:endParaRPr lang="zh-CN" altLang="en-US">
              <a:solidFill>
                <a:prstClr val="black">
                  <a:tint val="75000"/>
                </a:prstClr>
              </a:solidFill>
            </a:endParaRPr>
          </a:p>
        </p:txBody>
      </p:sp>
      <p:sp>
        <p:nvSpPr>
          <p:cNvPr id="6" name="灯片编号占位符 5"/>
          <p:cNvSpPr>
            <a:spLocks noGrp="1"/>
          </p:cNvSpPr>
          <p:nvPr>
            <p:ph type="sldNum" sz="quarter" idx="12"/>
            <p:custDataLst>
              <p:tags r:id="rId6"/>
            </p:custDataLst>
          </p:nvPr>
        </p:nvSpPr>
        <p:spPr/>
        <p:txBody>
          <a:bodyPr/>
          <a:lstStyle>
            <a:lvl1pPr>
              <a:defRPr baseline="0">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669882" y="443230"/>
            <a:ext cx="10852237" cy="441964"/>
          </a:xfrm>
          <a:prstGeom prst="rect">
            <a:avLst/>
          </a:prstGeom>
        </p:spPr>
        <p:txBody>
          <a:bodyPr vert="horz" lIns="101600" tIns="38100" rIns="76200" bIns="38100" rtlCol="0" anchor="t" anchorCtr="0">
            <a:noAutofit/>
          </a:bodyPr>
          <a:lstStyle/>
          <a:p>
            <a:r>
              <a:rPr lang="zh-CN" altLang="en-US" dirty="0"/>
              <a:t>单击此处编辑母版标题样式</a:t>
            </a:r>
          </a:p>
        </p:txBody>
      </p:sp>
      <p:sp>
        <p:nvSpPr>
          <p:cNvPr id="3" name="文本占位符 2"/>
          <p:cNvSpPr>
            <a:spLocks noGrp="1"/>
          </p:cNvSpPr>
          <p:nvPr>
            <p:ph type="body" idx="1"/>
            <p:custDataLst>
              <p:tags r:id="rId21"/>
            </p:custDataLst>
          </p:nvPr>
        </p:nvSpPr>
        <p:spPr>
          <a:xfrm>
            <a:off x="669882" y="952508"/>
            <a:ext cx="10852237" cy="5388907"/>
          </a:xfrm>
          <a:prstGeom prst="rect">
            <a:avLst/>
          </a:prstGeom>
        </p:spPr>
        <p:txBody>
          <a:bodyPr vert="horz" lIns="101600" tIns="0" rIns="82550" bIns="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2"/>
            </p:custDataLst>
          </p:nvPr>
        </p:nvSpPr>
        <p:spPr>
          <a:xfrm>
            <a:off x="879742" y="6349833"/>
            <a:ext cx="2700000" cy="316800"/>
          </a:xfrm>
          <a:prstGeom prst="rect">
            <a:avLst/>
          </a:prstGeom>
        </p:spPr>
        <p:txBody>
          <a:bodyPr vert="horz" lIns="91440" tIns="45720" rIns="91440" bIns="45720" rtlCol="0" anchor="ctr">
            <a:normAutofit/>
          </a:bodyPr>
          <a:lstStyle>
            <a:lvl1pPr algn="l">
              <a:defRPr sz="1200" baseline="0">
                <a:solidFill>
                  <a:schemeClr val="tx1">
                    <a:tint val="75000"/>
                  </a:schemeClr>
                </a:solidFill>
                <a:latin typeface="Arial" panose="020B0604020202020204" pitchFamily="34" charset="0"/>
                <a:ea typeface="幼圆" panose="02010509060101010101" pitchFamily="49" charset="-122"/>
              </a:defRPr>
            </a:lvl1pPr>
          </a:lstStyle>
          <a:p>
            <a:fld id="{760FBDFE-C587-4B4C-A407-44438C67B59E}" type="datetimeFigureOut">
              <a:rPr lang="zh-CN" altLang="en-US" smtClean="0">
                <a:solidFill>
                  <a:prstClr val="black">
                    <a:tint val="75000"/>
                  </a:prstClr>
                </a:solidFill>
              </a:rPr>
              <a:pPr/>
              <a:t>2020/12/11</a:t>
            </a:fld>
            <a:endParaRPr lang="zh-CN" altLang="en-US">
              <a:solidFill>
                <a:prstClr val="black">
                  <a:tint val="75000"/>
                </a:prstClr>
              </a:solidFill>
            </a:endParaRPr>
          </a:p>
        </p:txBody>
      </p:sp>
      <p:sp>
        <p:nvSpPr>
          <p:cNvPr id="5" name="页脚占位符 4"/>
          <p:cNvSpPr>
            <a:spLocks noGrp="1"/>
          </p:cNvSpPr>
          <p:nvPr>
            <p:ph type="ftr" sz="quarter" idx="3"/>
            <p:custDataLst>
              <p:tags r:id="rId23"/>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baseline="0">
                <a:solidFill>
                  <a:schemeClr val="tx1">
                    <a:tint val="75000"/>
                  </a:schemeClr>
                </a:solidFill>
                <a:latin typeface="Arial" panose="020B0604020202020204" pitchFamily="34" charset="0"/>
                <a:ea typeface="幼圆" panose="02010509060101010101" pitchFamily="49" charset="-122"/>
              </a:defRPr>
            </a:lvl1pPr>
          </a:lstStyle>
          <a:p>
            <a:endParaRPr lang="zh-CN" altLang="en-US" dirty="0">
              <a:solidFill>
                <a:prstClr val="black">
                  <a:tint val="75000"/>
                </a:prstClr>
              </a:solidFill>
            </a:endParaRPr>
          </a:p>
        </p:txBody>
      </p:sp>
      <p:sp>
        <p:nvSpPr>
          <p:cNvPr id="6" name="灯片编号占位符 5"/>
          <p:cNvSpPr>
            <a:spLocks noGrp="1"/>
          </p:cNvSpPr>
          <p:nvPr>
            <p:ph type="sldNum" sz="quarter" idx="4"/>
            <p:custDataLst>
              <p:tags r:id="rId24"/>
            </p:custDataLst>
          </p:nvPr>
        </p:nvSpPr>
        <p:spPr>
          <a:xfrm>
            <a:off x="8610600" y="6349833"/>
            <a:ext cx="2700000" cy="316800"/>
          </a:xfrm>
          <a:prstGeom prst="rect">
            <a:avLst/>
          </a:prstGeom>
        </p:spPr>
        <p:txBody>
          <a:bodyPr vert="horz" lIns="91440" tIns="45720" rIns="91440" bIns="45720" rtlCol="0" anchor="ctr">
            <a:normAutofit/>
          </a:bodyPr>
          <a:lstStyle>
            <a:lvl1pPr algn="r">
              <a:defRPr sz="1200" baseline="0">
                <a:solidFill>
                  <a:schemeClr val="tx1">
                    <a:tint val="75000"/>
                  </a:schemeClr>
                </a:solidFill>
                <a:latin typeface="Arial" panose="020B0604020202020204" pitchFamily="34" charset="0"/>
                <a:ea typeface="幼圆" panose="02010509060101010101" pitchFamily="49" charset="-122"/>
              </a:defRPr>
            </a:lvl1pPr>
          </a:lstStyle>
          <a:p>
            <a:fld id="{49AE70B2-8BF9-45C0-BB95-33D1B9D3A854}" type="slidenum">
              <a:rPr lang="zh-CN" altLang="en-US" smtClean="0">
                <a:solidFill>
                  <a:prstClr val="black">
                    <a:tint val="75000"/>
                  </a:prstClr>
                </a:solidFill>
              </a:rPr>
              <a:pPr/>
              <a:t>‹#›</a:t>
            </a:fld>
            <a:endParaRPr lang="zh-CN" altLang="en-US" dirty="0">
              <a:solidFill>
                <a:prstClr val="black">
                  <a:tint val="75000"/>
                </a:prstClr>
              </a:solidFill>
            </a:endParaRPr>
          </a:p>
        </p:txBody>
      </p:sp>
      <p:sp>
        <p:nvSpPr>
          <p:cNvPr id="7" name="KSO_TEMPLATE" hidden="1"/>
          <p:cNvSpPr/>
          <p:nvPr>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tx1">
              <a:lumMod val="85000"/>
              <a:lumOff val="15000"/>
            </a:schemeClr>
          </a:solidFill>
          <a:uFillTx/>
          <a:latin typeface="Arial" panose="020B0604020202020204" pitchFamily="34" charset="0"/>
          <a:ea typeface="幼圆" panose="02010509060101010101" pitchFamily="49"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幼圆" panose="02010509060101010101" pitchFamily="49"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幼圆" panose="02010509060101010101" pitchFamily="49"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幼圆" panose="02010509060101010101" pitchFamily="49"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幼圆" panose="02010509060101010101" pitchFamily="49"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幼圆" panose="020105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alpha val="20000"/>
          </a:schemeClr>
        </a:solidFill>
        <a:effectLst/>
      </p:bgPr>
    </p:bg>
    <p:spTree>
      <p:nvGrpSpPr>
        <p:cNvPr id="1" name=""/>
        <p:cNvGrpSpPr/>
        <p:nvPr/>
      </p:nvGrpSpPr>
      <p:grpSpPr>
        <a:xfrm>
          <a:off x="0" y="0"/>
          <a:ext cx="0" cy="0"/>
          <a:chOff x="0" y="0"/>
          <a:chExt cx="0" cy="0"/>
        </a:xfrm>
      </p:grpSpPr>
      <p:grpSp>
        <p:nvGrpSpPr>
          <p:cNvPr id="6" name="组合 5"/>
          <p:cNvGrpSpPr/>
          <p:nvPr/>
        </p:nvGrpSpPr>
        <p:grpSpPr>
          <a:xfrm>
            <a:off x="0" y="0"/>
            <a:ext cx="12299988" cy="6858000"/>
            <a:chOff x="0" y="0"/>
            <a:chExt cx="19370" cy="10800"/>
          </a:xfrm>
        </p:grpSpPr>
        <p:grpSp>
          <p:nvGrpSpPr>
            <p:cNvPr id="3" name="组合 2"/>
            <p:cNvGrpSpPr/>
            <p:nvPr/>
          </p:nvGrpSpPr>
          <p:grpSpPr>
            <a:xfrm>
              <a:off x="0" y="0"/>
              <a:ext cx="19370" cy="10800"/>
              <a:chOff x="0" y="0"/>
              <a:chExt cx="12192038" cy="6834563"/>
            </a:xfrm>
            <a:solidFill>
              <a:schemeClr val="accent3">
                <a:lumMod val="20000"/>
                <a:lumOff val="80000"/>
              </a:schemeClr>
            </a:solidFill>
          </p:grpSpPr>
          <p:sp>
            <p:nvSpPr>
              <p:cNvPr id="4" name="矩形 3"/>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1" name="矩形 10"/>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2" name="矩形 11"/>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3" name="矩形 12"/>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5" name="矩形 4"/>
              <p:cNvSpPr/>
              <p:nvPr/>
            </p:nvSpPr>
            <p:spPr>
              <a:xfrm>
                <a:off x="20771" y="260648"/>
                <a:ext cx="263352" cy="631326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7" name="矩形 6"/>
              <p:cNvSpPr/>
              <p:nvPr/>
            </p:nvSpPr>
            <p:spPr>
              <a:xfrm>
                <a:off x="11928686" y="260648"/>
                <a:ext cx="263352" cy="631326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sp>
          <p:nvSpPr>
            <p:cNvPr id="15" name="圆角矩形 14"/>
            <p:cNvSpPr/>
            <p:nvPr/>
          </p:nvSpPr>
          <p:spPr>
            <a:xfrm>
              <a:off x="15435" y="90"/>
              <a:ext cx="3784" cy="914"/>
            </a:xfrm>
            <a:prstGeom prst="roundRect">
              <a:avLst>
                <a:gd name="adj" fmla="val 45014"/>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descr="大桥教育.png"/>
            <p:cNvPicPr>
              <a:picLocks noChangeAspect="1"/>
            </p:cNvPicPr>
            <p:nvPr/>
          </p:nvPicPr>
          <p:blipFill>
            <a:blip r:embed="rId2" cstate="print"/>
            <a:stretch>
              <a:fillRect/>
            </a:stretch>
          </p:blipFill>
          <p:spPr>
            <a:xfrm>
              <a:off x="15587" y="90"/>
              <a:ext cx="3308" cy="915"/>
            </a:xfrm>
            <a:prstGeom prst="rect">
              <a:avLst/>
            </a:prstGeom>
          </p:spPr>
        </p:pic>
      </p:grpSp>
      <p:sp>
        <p:nvSpPr>
          <p:cNvPr id="2" name="标题 1"/>
          <p:cNvSpPr>
            <a:spLocks noGrp="1"/>
          </p:cNvSpPr>
          <p:nvPr>
            <p:ph type="ctrTitle"/>
          </p:nvPr>
        </p:nvSpPr>
        <p:spPr>
          <a:xfrm>
            <a:off x="1975485" y="1844675"/>
            <a:ext cx="8319770" cy="3277870"/>
          </a:xfrm>
        </p:spPr>
        <p:txBody>
          <a:bodyPr>
            <a:noAutofit/>
          </a:bodyPr>
          <a:lstStyle/>
          <a:p>
            <a:r>
              <a:rPr sz="4400" b="1">
                <a:solidFill>
                  <a:prstClr val="black"/>
                </a:solidFill>
                <a:latin typeface="Adobe 楷体 Std R" panose="02020400000000000000" pitchFamily="18" charset="-122"/>
                <a:ea typeface="Adobe 楷体 Std R" panose="02020400000000000000" pitchFamily="18" charset="-122"/>
                <a:sym typeface="+mn-ea"/>
              </a:rPr>
              <a:t>爱学习新概念</a:t>
            </a:r>
            <a:r>
              <a:rPr lang="en-US" altLang="zh-CN" sz="4400" smtClean="0">
                <a:solidFill>
                  <a:prstClr val="black"/>
                </a:solidFill>
                <a:latin typeface="Tahoma" panose="020B0604030504040204" pitchFamily="34" charset="0"/>
                <a:ea typeface="Tahoma" panose="020B0604030504040204" pitchFamily="34" charset="0"/>
                <a:cs typeface="Tahoma" panose="020B0604030504040204" pitchFamily="34" charset="0"/>
                <a:sym typeface="+mn-ea"/>
              </a:rPr>
              <a:t>L37-38</a:t>
            </a:r>
            <a:r>
              <a:rPr sz="4400" b="1" smtClean="0">
                <a:solidFill>
                  <a:prstClr val="black"/>
                </a:solidFill>
                <a:latin typeface="Adobe 楷体 Std R" panose="02020400000000000000" pitchFamily="18" charset="-122"/>
                <a:ea typeface="Adobe 楷体 Std R" panose="02020400000000000000" pitchFamily="18" charset="-122"/>
                <a:sym typeface="+mn-ea"/>
              </a:rPr>
              <a:t>课后</a:t>
            </a:r>
            <a:r>
              <a:rPr sz="4400" b="1">
                <a:solidFill>
                  <a:prstClr val="black"/>
                </a:solidFill>
                <a:latin typeface="Adobe 楷体 Std R" panose="02020400000000000000" pitchFamily="18" charset="-122"/>
                <a:ea typeface="Adobe 楷体 Std R" panose="02020400000000000000" pitchFamily="18" charset="-122"/>
                <a:sym typeface="+mn-ea"/>
              </a:rPr>
              <a:t>作业</a:t>
            </a:r>
            <a:r>
              <a:rPr lang="zh-CN" altLang="en-US" sz="4400" b="1" dirty="0">
                <a:solidFill>
                  <a:prstClr val="black"/>
                </a:solidFill>
                <a:latin typeface="Adobe 楷体 Std R" panose="02020400000000000000" pitchFamily="18" charset="-122"/>
                <a:ea typeface="Adobe 楷体 Std R" panose="02020400000000000000" pitchFamily="18" charset="-122"/>
              </a:rPr>
              <a:t/>
            </a:r>
            <a:br>
              <a:rPr lang="zh-CN" altLang="en-US" sz="4400" b="1" dirty="0">
                <a:solidFill>
                  <a:prstClr val="black"/>
                </a:solidFill>
                <a:latin typeface="Adobe 楷体 Std R" panose="02020400000000000000" pitchFamily="18" charset="-122"/>
                <a:ea typeface="Adobe 楷体 Std R" panose="02020400000000000000" pitchFamily="18" charset="-122"/>
              </a:rPr>
            </a:br>
            <a:endParaRPr lang="zh-CN" altLang="en-US" sz="4400" b="1" dirty="0">
              <a:solidFill>
                <a:prstClr val="black"/>
              </a:solidFill>
              <a:latin typeface="Adobe 楷体 Std R" panose="02020400000000000000" pitchFamily="18" charset="-122"/>
              <a:ea typeface="Adobe 楷体 Std R" panose="02020400000000000000" pitchFamily="18"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0" y="0"/>
            <a:ext cx="12192000" cy="6834505"/>
            <a:chOff x="0" y="0"/>
            <a:chExt cx="12192000" cy="6834563"/>
          </a:xfrm>
          <a:solidFill>
            <a:schemeClr val="accent6">
              <a:lumMod val="20000"/>
              <a:lumOff val="80000"/>
            </a:schemeClr>
          </a:solidFill>
        </p:grpSpPr>
        <p:sp>
          <p:nvSpPr>
            <p:cNvPr id="35" name="矩形 34"/>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6" name="矩形 35"/>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7" name="矩形 36"/>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8" name="矩形 37"/>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9" name="流程图: 终止 38"/>
            <p:cNvSpPr/>
            <p:nvPr/>
          </p:nvSpPr>
          <p:spPr>
            <a:xfrm>
              <a:off x="9984432" y="0"/>
              <a:ext cx="2207568" cy="692702"/>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sp>
        <p:nvSpPr>
          <p:cNvPr id="3" name="文本框 2"/>
          <p:cNvSpPr txBox="1"/>
          <p:nvPr/>
        </p:nvSpPr>
        <p:spPr>
          <a:xfrm>
            <a:off x="496570" y="476885"/>
            <a:ext cx="11178540" cy="4883003"/>
          </a:xfrm>
          <a:prstGeom prst="rect">
            <a:avLst/>
          </a:prstGeom>
          <a:noFill/>
        </p:spPr>
        <p:txBody>
          <a:bodyPr wrap="square" rtlCol="0">
            <a:spAutoFit/>
          </a:bodyPr>
          <a:lstStyle/>
          <a:p>
            <a:pPr>
              <a:lnSpc>
                <a:spcPct val="190000"/>
              </a:lnSpc>
            </a:pPr>
            <a:r>
              <a:rPr lang="en-US" altLang="zh-CN" sz="2800" dirty="0">
                <a:latin typeface="Adobe 楷体 Std R" panose="02020400000000000000" pitchFamily="18" charset="-122"/>
                <a:ea typeface="Adobe 楷体 Std R" panose="02020400000000000000" pitchFamily="18" charset="-122"/>
                <a:cs typeface="Tahoma" panose="020B0604030504040204" pitchFamily="34" charset="0"/>
              </a:rPr>
              <a:t>I.</a:t>
            </a:r>
            <a:r>
              <a:rPr lang="zh-CN" altLang="en-US" sz="2800" dirty="0">
                <a:latin typeface="Adobe 楷体 Std R" panose="02020400000000000000" pitchFamily="18" charset="-122"/>
                <a:ea typeface="Adobe 楷体 Std R" panose="02020400000000000000" pitchFamily="18" charset="-122"/>
                <a:cs typeface="Tahoma" panose="020B0604030504040204" pitchFamily="34" charset="0"/>
              </a:rPr>
              <a:t>根据所给中文补全单词（每小题</a:t>
            </a:r>
            <a:r>
              <a:rPr lang="en-US" altLang="zh-CN" sz="2800" dirty="0">
                <a:latin typeface="Adobe 楷体 Std R" panose="02020400000000000000" pitchFamily="18" charset="-122"/>
                <a:ea typeface="Adobe 楷体 Std R" panose="02020400000000000000" pitchFamily="18" charset="-122"/>
                <a:cs typeface="Tahoma" panose="020B0604030504040204" pitchFamily="34" charset="0"/>
              </a:rPr>
              <a:t>5</a:t>
            </a:r>
            <a:r>
              <a:rPr lang="zh-CN" altLang="en-US" sz="2800" dirty="0">
                <a:latin typeface="Adobe 楷体 Std R" panose="02020400000000000000" pitchFamily="18" charset="-122"/>
                <a:ea typeface="Adobe 楷体 Std R" panose="02020400000000000000" pitchFamily="18" charset="-122"/>
                <a:cs typeface="Tahoma" panose="020B0604030504040204" pitchFamily="34" charset="0"/>
              </a:rPr>
              <a:t>分，共</a:t>
            </a:r>
            <a:r>
              <a:rPr lang="en-US" altLang="zh-CN" sz="2800" dirty="0">
                <a:latin typeface="Adobe 楷体 Std R" panose="02020400000000000000" pitchFamily="18" charset="-122"/>
                <a:ea typeface="Adobe 楷体 Std R" panose="02020400000000000000" pitchFamily="18" charset="-122"/>
                <a:cs typeface="Tahoma" panose="020B0604030504040204" pitchFamily="34" charset="0"/>
              </a:rPr>
              <a:t>50</a:t>
            </a:r>
            <a:r>
              <a:rPr lang="zh-CN" altLang="en-US" sz="2800" dirty="0">
                <a:latin typeface="Adobe 楷体 Std R" panose="02020400000000000000" pitchFamily="18" charset="-122"/>
                <a:ea typeface="Adobe 楷体 Std R" panose="02020400000000000000" pitchFamily="18" charset="-122"/>
                <a:cs typeface="Tahoma" panose="020B0604030504040204" pitchFamily="34" charset="0"/>
              </a:rPr>
              <a:t>分）</a:t>
            </a:r>
          </a:p>
          <a:p>
            <a:pPr>
              <a:lnSpc>
                <a:spcPct val="190000"/>
              </a:lnSpc>
            </a:pPr>
            <a:r>
              <a:rPr lang="en-US" altLang="zh-CN" sz="2800" dirty="0">
                <a:latin typeface="Tahoma" panose="020B0604030504040204" pitchFamily="34" charset="0"/>
                <a:cs typeface="Tahoma" panose="020B0604030504040204" pitchFamily="34" charset="0"/>
              </a:rPr>
              <a:t>1. </a:t>
            </a:r>
            <a:r>
              <a:rPr lang="zh-CN" altLang="en-US" sz="2800" dirty="0">
                <a:latin typeface="Tahoma" panose="020B0604030504040204" pitchFamily="34" charset="0"/>
                <a:cs typeface="Tahoma" panose="020B0604030504040204" pitchFamily="34" charset="0"/>
              </a:rPr>
              <a:t>听 </a:t>
            </a:r>
            <a:r>
              <a:rPr lang="en-US" altLang="zh-CN" sz="2800" dirty="0" err="1">
                <a:latin typeface="Tahoma" panose="020B0604030504040204" pitchFamily="34" charset="0"/>
                <a:ea typeface="Tahoma" panose="020B0604030504040204" pitchFamily="34" charset="0"/>
                <a:cs typeface="Tahoma" panose="020B0604030504040204" pitchFamily="34" charset="0"/>
              </a:rPr>
              <a:t>lis</a:t>
            </a:r>
            <a:r>
              <a:rPr lang="en-US" altLang="zh-CN" sz="2800" dirty="0">
                <a:latin typeface="Tahoma" panose="020B0604030504040204" pitchFamily="34" charset="0"/>
                <a:cs typeface="Tahoma" panose="020B0604030504040204" pitchFamily="34" charset="0"/>
              </a:rPr>
              <a:t> _ _ _</a:t>
            </a:r>
          </a:p>
          <a:p>
            <a:pPr>
              <a:lnSpc>
                <a:spcPct val="190000"/>
              </a:lnSpc>
            </a:pPr>
            <a:r>
              <a:rPr lang="en-US" altLang="zh-CN" sz="2800" dirty="0">
                <a:latin typeface="Tahoma" panose="020B0604030504040204" pitchFamily="34" charset="0"/>
                <a:cs typeface="Tahoma" panose="020B0604030504040204" pitchFamily="34" charset="0"/>
              </a:rPr>
              <a:t>2. </a:t>
            </a:r>
            <a:r>
              <a:rPr lang="zh-CN" altLang="en-US" sz="2800" dirty="0">
                <a:latin typeface="Tahoma" panose="020B0604030504040204" pitchFamily="34" charset="0"/>
                <a:cs typeface="Tahoma" panose="020B0604030504040204" pitchFamily="34" charset="0"/>
              </a:rPr>
              <a:t>书橱，书架 </a:t>
            </a:r>
            <a:r>
              <a:rPr lang="en-US" altLang="zh-CN" sz="2800" dirty="0">
                <a:latin typeface="Tahoma" panose="020B0604030504040204" pitchFamily="34" charset="0"/>
                <a:ea typeface="Tahoma" panose="020B0604030504040204" pitchFamily="34" charset="0"/>
                <a:cs typeface="Tahoma" panose="020B0604030504040204" pitchFamily="34" charset="0"/>
              </a:rPr>
              <a:t>book</a:t>
            </a:r>
            <a:r>
              <a:rPr lang="en-US" altLang="zh-CN" sz="2800" dirty="0">
                <a:latin typeface="Tahoma" panose="020B0604030504040204" pitchFamily="34" charset="0"/>
                <a:cs typeface="Tahoma" panose="020B0604030504040204" pitchFamily="34" charset="0"/>
              </a:rPr>
              <a:t>_ _ _ _</a:t>
            </a:r>
          </a:p>
          <a:p>
            <a:pPr>
              <a:lnSpc>
                <a:spcPct val="190000"/>
              </a:lnSpc>
            </a:pPr>
            <a:r>
              <a:rPr lang="en-US" altLang="zh-CN" sz="2800" dirty="0">
                <a:latin typeface="Tahoma" panose="020B0604030504040204" pitchFamily="34" charset="0"/>
                <a:cs typeface="Tahoma" panose="020B0604030504040204" pitchFamily="34" charset="0"/>
              </a:rPr>
              <a:t>3. </a:t>
            </a:r>
            <a:r>
              <a:rPr lang="zh-CN" altLang="en-US" sz="2800" dirty="0">
                <a:latin typeface="Tahoma" panose="020B0604030504040204" pitchFamily="34" charset="0"/>
                <a:cs typeface="Tahoma" panose="020B0604030504040204" pitchFamily="34" charset="0"/>
              </a:rPr>
              <a:t>最喜欢的</a:t>
            </a:r>
            <a:r>
              <a:rPr lang="en-US" altLang="zh-CN" sz="2800" dirty="0">
                <a:latin typeface="Tahoma" panose="020B0604030504040204" pitchFamily="34" charset="0"/>
                <a:cs typeface="Tahoma" panose="020B0604030504040204" pitchFamily="34" charset="0"/>
                <a:sym typeface="+mn-ea"/>
              </a:rPr>
              <a:t> _ _ _</a:t>
            </a:r>
            <a:r>
              <a:rPr lang="en-US" altLang="zh-CN" sz="2800" dirty="0" err="1">
                <a:latin typeface="Tahoma" panose="020B0604030504040204" pitchFamily="34" charset="0"/>
                <a:cs typeface="Tahoma" panose="020B0604030504040204" pitchFamily="34" charset="0"/>
                <a:sym typeface="+mn-ea"/>
              </a:rPr>
              <a:t>ou</a:t>
            </a:r>
            <a:r>
              <a:rPr lang="en-US" altLang="zh-CN" sz="2800" dirty="0">
                <a:latin typeface="Tahoma" panose="020B0604030504040204" pitchFamily="34" charset="0"/>
                <a:cs typeface="Tahoma" panose="020B0604030504040204" pitchFamily="34" charset="0"/>
                <a:sym typeface="+mn-ea"/>
              </a:rPr>
              <a:t>_ _ _ _</a:t>
            </a:r>
          </a:p>
          <a:p>
            <a:pPr>
              <a:lnSpc>
                <a:spcPct val="190000"/>
              </a:lnSpc>
            </a:pPr>
            <a:r>
              <a:rPr lang="en-US" altLang="zh-CN" sz="2800" dirty="0">
                <a:latin typeface="Tahoma" panose="020B0604030504040204" pitchFamily="34" charset="0"/>
                <a:cs typeface="Tahoma" panose="020B0604030504040204" pitchFamily="34" charset="0"/>
              </a:rPr>
              <a:t>4. </a:t>
            </a:r>
            <a:r>
              <a:rPr lang="zh-CN" altLang="en-US" sz="2800" dirty="0">
                <a:latin typeface="Tahoma" panose="020B0604030504040204" pitchFamily="34" charset="0"/>
                <a:cs typeface="Tahoma" panose="020B0604030504040204" pitchFamily="34" charset="0"/>
              </a:rPr>
              <a:t>锤子</a:t>
            </a:r>
            <a:r>
              <a:rPr lang="en-US" altLang="zh-CN" sz="2800" dirty="0">
                <a:latin typeface="Tahoma" panose="020B0604030504040204" pitchFamily="34" charset="0"/>
                <a:cs typeface="Tahoma" panose="020B0604030504040204" pitchFamily="34" charset="0"/>
                <a:sym typeface="+mn-ea"/>
              </a:rPr>
              <a:t> ha_ _</a:t>
            </a:r>
            <a:r>
              <a:rPr lang="en-US" altLang="zh-CN" sz="2800" dirty="0">
                <a:latin typeface="Tahoma" panose="020B0604030504040204" pitchFamily="34" charset="0"/>
                <a:cs typeface="Tahoma" panose="020B0604030504040204" pitchFamily="34" charset="0"/>
              </a:rPr>
              <a:t>  </a:t>
            </a:r>
            <a:r>
              <a:rPr lang="en-US" altLang="zh-CN" sz="2800" dirty="0" err="1">
                <a:latin typeface="Tahoma" panose="020B0604030504040204" pitchFamily="34" charset="0"/>
                <a:cs typeface="Tahoma" panose="020B0604030504040204" pitchFamily="34" charset="0"/>
                <a:sym typeface="+mn-ea"/>
              </a:rPr>
              <a:t>er</a:t>
            </a:r>
            <a:endParaRPr lang="en-US" altLang="zh-CN" sz="2800" dirty="0">
              <a:latin typeface="Tahoma" panose="020B0604030504040204" pitchFamily="34" charset="0"/>
              <a:cs typeface="Tahoma" panose="020B0604030504040204" pitchFamily="34" charset="0"/>
              <a:sym typeface="+mn-ea"/>
            </a:endParaRPr>
          </a:p>
          <a:p>
            <a:pPr>
              <a:lnSpc>
                <a:spcPct val="190000"/>
              </a:lnSpc>
            </a:pPr>
            <a:r>
              <a:rPr lang="en-US" altLang="zh-CN" sz="2800" dirty="0">
                <a:latin typeface="Tahoma" panose="020B0604030504040204" pitchFamily="34" charset="0"/>
                <a:cs typeface="Tahoma" panose="020B0604030504040204" pitchFamily="34" charset="0"/>
              </a:rPr>
              <a:t>5. </a:t>
            </a:r>
            <a:r>
              <a:rPr lang="zh-CN" altLang="en-US" sz="2800" dirty="0">
                <a:latin typeface="Tahoma" panose="020B0604030504040204" pitchFamily="34" charset="0"/>
                <a:cs typeface="Tahoma" panose="020B0604030504040204" pitchFamily="34" charset="0"/>
              </a:rPr>
              <a:t>作业</a:t>
            </a:r>
            <a:r>
              <a:rPr lang="en-US" altLang="zh-CN" sz="2800" dirty="0">
                <a:latin typeface="Tahoma" panose="020B0604030504040204" pitchFamily="34" charset="0"/>
                <a:cs typeface="Tahoma" panose="020B0604030504040204" pitchFamily="34" charset="0"/>
              </a:rPr>
              <a:t>home</a:t>
            </a:r>
            <a:r>
              <a:rPr lang="en-US" altLang="zh-CN" sz="2800" dirty="0">
                <a:latin typeface="Tahoma" panose="020B0604030504040204" pitchFamily="34" charset="0"/>
                <a:cs typeface="Tahoma" panose="020B0604030504040204" pitchFamily="34" charset="0"/>
                <a:sym typeface="+mn-ea"/>
              </a:rPr>
              <a:t>_ _ _ _</a:t>
            </a:r>
          </a:p>
        </p:txBody>
      </p:sp>
      <p:sp>
        <p:nvSpPr>
          <p:cNvPr id="2" name="文本框 1"/>
          <p:cNvSpPr txBox="1"/>
          <p:nvPr/>
        </p:nvSpPr>
        <p:spPr>
          <a:xfrm>
            <a:off x="1856036" y="1573042"/>
            <a:ext cx="1296144" cy="521970"/>
          </a:xfrm>
          <a:prstGeom prst="rect">
            <a:avLst/>
          </a:prstGeom>
          <a:noFill/>
        </p:spPr>
        <p:txBody>
          <a:bodyPr wrap="square" rtlCol="0">
            <a:spAutoFit/>
          </a:bodyPr>
          <a:lstStyle/>
          <a:p>
            <a:r>
              <a:rPr lang="en-US" altLang="zh-CN" sz="2800" dirty="0">
                <a:solidFill>
                  <a:srgbClr val="FF0000"/>
                </a:solidFill>
                <a:latin typeface="Tahoma" panose="020B0604030504040204" pitchFamily="34" charset="0"/>
                <a:ea typeface="Tahoma" panose="020B0604030504040204" pitchFamily="34" charset="0"/>
                <a:cs typeface="Tahoma" panose="020B0604030504040204" pitchFamily="34" charset="0"/>
              </a:rPr>
              <a:t>t e n</a:t>
            </a:r>
            <a:endParaRPr lang="zh-CN" altLang="en-US" sz="2800" dirty="0">
              <a:solidFill>
                <a:srgbClr val="FF0000"/>
              </a:solidFill>
              <a:latin typeface="Tahoma" panose="020B0604030504040204" pitchFamily="34" charset="0"/>
              <a:cs typeface="Tahoma" panose="020B0604030504040204" pitchFamily="34" charset="0"/>
            </a:endParaRPr>
          </a:p>
        </p:txBody>
      </p:sp>
      <p:sp>
        <p:nvSpPr>
          <p:cNvPr id="14" name="文本框 13"/>
          <p:cNvSpPr txBox="1"/>
          <p:nvPr/>
        </p:nvSpPr>
        <p:spPr>
          <a:xfrm>
            <a:off x="3602990" y="2372995"/>
            <a:ext cx="1275715" cy="521970"/>
          </a:xfrm>
          <a:prstGeom prst="rect">
            <a:avLst/>
          </a:prstGeom>
          <a:noFill/>
        </p:spPr>
        <p:txBody>
          <a:bodyPr wrap="square" rtlCol="0">
            <a:spAutoFit/>
          </a:bodyPr>
          <a:lstStyle/>
          <a:p>
            <a:r>
              <a:rPr lang="en-US" altLang="zh-CN" sz="2800" dirty="0">
                <a:solidFill>
                  <a:srgbClr val="FF0000"/>
                </a:solidFill>
                <a:latin typeface="Tahoma" panose="020B0604030504040204" pitchFamily="34" charset="0"/>
                <a:ea typeface="Tahoma" panose="020B0604030504040204" pitchFamily="34" charset="0"/>
                <a:cs typeface="Tahoma" panose="020B0604030504040204" pitchFamily="34" charset="0"/>
              </a:rPr>
              <a:t>c a s e</a:t>
            </a:r>
            <a:endParaRPr lang="zh-CN" altLang="en-US" sz="2800" dirty="0">
              <a:solidFill>
                <a:srgbClr val="FF0000"/>
              </a:solidFill>
              <a:latin typeface="Tahoma" panose="020B0604030504040204" pitchFamily="34" charset="0"/>
              <a:cs typeface="Tahoma" panose="020B0604030504040204" pitchFamily="34" charset="0"/>
            </a:endParaRPr>
          </a:p>
        </p:txBody>
      </p:sp>
      <p:sp>
        <p:nvSpPr>
          <p:cNvPr id="15" name="文本框 14"/>
          <p:cNvSpPr txBox="1"/>
          <p:nvPr/>
        </p:nvSpPr>
        <p:spPr>
          <a:xfrm>
            <a:off x="2499028" y="3167707"/>
            <a:ext cx="914400" cy="521970"/>
          </a:xfrm>
          <a:prstGeom prst="rect">
            <a:avLst/>
          </a:prstGeom>
          <a:noFill/>
        </p:spPr>
        <p:txBody>
          <a:bodyPr wrap="square" rtlCol="0">
            <a:spAutoFit/>
          </a:bodyPr>
          <a:lstStyle/>
          <a:p>
            <a:r>
              <a:rPr lang="en-US" altLang="zh-CN" sz="2800" dirty="0">
                <a:solidFill>
                  <a:srgbClr val="FF0000"/>
                </a:solidFill>
                <a:latin typeface="Tahoma" panose="020B0604030504040204" pitchFamily="34" charset="0"/>
                <a:ea typeface="Tahoma" panose="020B0604030504040204" pitchFamily="34" charset="0"/>
                <a:cs typeface="Tahoma" panose="020B0604030504040204" pitchFamily="34" charset="0"/>
              </a:rPr>
              <a:t>f a v</a:t>
            </a:r>
            <a:endParaRPr lang="zh-CN" altLang="en-US" sz="2800" dirty="0">
              <a:solidFill>
                <a:srgbClr val="FF0000"/>
              </a:solidFill>
              <a:latin typeface="Tahoma" panose="020B0604030504040204" pitchFamily="34" charset="0"/>
              <a:cs typeface="Tahoma" panose="020B0604030504040204" pitchFamily="34" charset="0"/>
            </a:endParaRPr>
          </a:p>
        </p:txBody>
      </p:sp>
      <p:sp>
        <p:nvSpPr>
          <p:cNvPr id="16" name="文本框 15"/>
          <p:cNvSpPr txBox="1"/>
          <p:nvPr/>
        </p:nvSpPr>
        <p:spPr>
          <a:xfrm>
            <a:off x="3784600" y="3168015"/>
            <a:ext cx="1254125" cy="521970"/>
          </a:xfrm>
          <a:prstGeom prst="rect">
            <a:avLst/>
          </a:prstGeom>
          <a:noFill/>
        </p:spPr>
        <p:txBody>
          <a:bodyPr wrap="square" rtlCol="0">
            <a:spAutoFit/>
          </a:bodyPr>
          <a:lstStyle/>
          <a:p>
            <a:r>
              <a:rPr lang="en-US" altLang="zh-CN" sz="2800" dirty="0">
                <a:solidFill>
                  <a:srgbClr val="FF0000"/>
                </a:solidFill>
                <a:latin typeface="Tahoma" panose="020B0604030504040204" pitchFamily="34" charset="0"/>
                <a:ea typeface="Tahoma" panose="020B0604030504040204" pitchFamily="34" charset="0"/>
                <a:cs typeface="Tahoma" panose="020B0604030504040204" pitchFamily="34" charset="0"/>
              </a:rPr>
              <a:t>r i t e</a:t>
            </a:r>
            <a:endParaRPr lang="zh-CN" altLang="en-US" sz="2800" dirty="0">
              <a:solidFill>
                <a:srgbClr val="FF0000"/>
              </a:solidFill>
              <a:latin typeface="Tahoma" panose="020B0604030504040204" pitchFamily="34" charset="0"/>
              <a:cs typeface="Tahoma" panose="020B0604030504040204" pitchFamily="34" charset="0"/>
            </a:endParaRPr>
          </a:p>
        </p:txBody>
      </p:sp>
      <p:sp>
        <p:nvSpPr>
          <p:cNvPr id="17" name="文本框 16"/>
          <p:cNvSpPr txBox="1"/>
          <p:nvPr/>
        </p:nvSpPr>
        <p:spPr>
          <a:xfrm>
            <a:off x="2110785" y="3997425"/>
            <a:ext cx="914400" cy="523220"/>
          </a:xfrm>
          <a:prstGeom prst="rect">
            <a:avLst/>
          </a:prstGeom>
          <a:noFill/>
        </p:spPr>
        <p:txBody>
          <a:bodyPr wrap="square" rtlCol="0">
            <a:spAutoFit/>
          </a:bodyPr>
          <a:lstStyle/>
          <a:p>
            <a:r>
              <a:rPr lang="en-US" altLang="zh-CN" sz="2800" dirty="0">
                <a:solidFill>
                  <a:srgbClr val="FF0000"/>
                </a:solidFill>
                <a:latin typeface="Tahoma" panose="020B0604030504040204" pitchFamily="34" charset="0"/>
                <a:ea typeface="Tahoma" panose="020B0604030504040204" pitchFamily="34" charset="0"/>
                <a:cs typeface="Tahoma" panose="020B0604030504040204" pitchFamily="34" charset="0"/>
              </a:rPr>
              <a:t>mm</a:t>
            </a:r>
            <a:endParaRPr lang="zh-CN" altLang="en-US" sz="2800" dirty="0">
              <a:solidFill>
                <a:srgbClr val="FF0000"/>
              </a:solidFill>
              <a:latin typeface="Tahoma" panose="020B0604030504040204" pitchFamily="34" charset="0"/>
              <a:cs typeface="Tahoma" panose="020B0604030504040204" pitchFamily="34" charset="0"/>
            </a:endParaRPr>
          </a:p>
        </p:txBody>
      </p:sp>
      <p:sp>
        <p:nvSpPr>
          <p:cNvPr id="25" name="文本框 24"/>
          <p:cNvSpPr txBox="1"/>
          <p:nvPr/>
        </p:nvSpPr>
        <p:spPr>
          <a:xfrm>
            <a:off x="2498411" y="4837913"/>
            <a:ext cx="1285948" cy="521970"/>
          </a:xfrm>
          <a:prstGeom prst="rect">
            <a:avLst/>
          </a:prstGeom>
          <a:noFill/>
        </p:spPr>
        <p:txBody>
          <a:bodyPr wrap="square" rtlCol="0">
            <a:spAutoFit/>
          </a:bodyPr>
          <a:lstStyle/>
          <a:p>
            <a:r>
              <a:rPr lang="en-US" altLang="zh-CN" sz="2800" dirty="0">
                <a:solidFill>
                  <a:srgbClr val="FF0000"/>
                </a:solidFill>
                <a:latin typeface="Tahoma" panose="020B0604030504040204" pitchFamily="34" charset="0"/>
                <a:ea typeface="Tahoma" panose="020B0604030504040204" pitchFamily="34" charset="0"/>
                <a:cs typeface="Tahoma" panose="020B0604030504040204" pitchFamily="34" charset="0"/>
              </a:rPr>
              <a:t>w o r k</a:t>
            </a:r>
            <a:endParaRPr lang="zh-CN" altLang="en-US" sz="2800" dirty="0">
              <a:solidFill>
                <a:srgbClr val="FF0000"/>
              </a:solidFill>
              <a:latin typeface="Tahoma" panose="020B0604030504040204" pitchFamily="34" charset="0"/>
              <a:cs typeface="Tahoma" panose="020B0604030504040204" pitchFamily="34" charset="0"/>
            </a:endParaRPr>
          </a:p>
        </p:txBody>
      </p:sp>
      <p:sp>
        <p:nvSpPr>
          <p:cNvPr id="4" name="矩形 3"/>
          <p:cNvSpPr/>
          <p:nvPr/>
        </p:nvSpPr>
        <p:spPr>
          <a:xfrm>
            <a:off x="0" y="0"/>
            <a:ext cx="12299950" cy="26154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11" name="矩形 10"/>
          <p:cNvSpPr/>
          <p:nvPr/>
        </p:nvSpPr>
        <p:spPr>
          <a:xfrm>
            <a:off x="0" y="6596458"/>
            <a:ext cx="12299950" cy="26154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5" name="矩形 4"/>
          <p:cNvSpPr/>
          <p:nvPr/>
        </p:nvSpPr>
        <p:spPr>
          <a:xfrm>
            <a:off x="20955" y="261542"/>
            <a:ext cx="265684" cy="633491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7" name="矩形 6"/>
          <p:cNvSpPr/>
          <p:nvPr/>
        </p:nvSpPr>
        <p:spPr>
          <a:xfrm>
            <a:off x="11906035" y="261542"/>
            <a:ext cx="265684" cy="633491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pic>
        <p:nvPicPr>
          <p:cNvPr id="33" name="图片 32" descr="大桥教育.png"/>
          <p:cNvPicPr>
            <a:picLocks noChangeAspect="1"/>
          </p:cNvPicPr>
          <p:nvPr/>
        </p:nvPicPr>
        <p:blipFill>
          <a:blip r:embed="rId2" cstate="print"/>
          <a:stretch>
            <a:fillRect/>
          </a:stretch>
        </p:blipFill>
        <p:spPr>
          <a:xfrm>
            <a:off x="10056440" y="39853"/>
            <a:ext cx="2100777" cy="5808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anim calcmode="lin" valueType="num">
                                      <p:cBhvr>
                                        <p:cTn id="14"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anim calcmode="lin" valueType="num">
                                      <p:cBhvr>
                                        <p:cTn id="21"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6">
                                            <p:txEl>
                                              <p:pRg st="0" end="0"/>
                                            </p:txEl>
                                          </p:spTgt>
                                        </p:tgtEl>
                                        <p:attrNameLst>
                                          <p:attrName>style.visibility</p:attrName>
                                        </p:attrNameLst>
                                      </p:cBhvr>
                                      <p:to>
                                        <p:strVal val="visible"/>
                                      </p:to>
                                    </p:set>
                                    <p:anim calcmode="lin" valueType="num">
                                      <p:cBhvr>
                                        <p:cTn id="28"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16">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7">
                                            <p:txEl>
                                              <p:pRg st="0" end="0"/>
                                            </p:txEl>
                                          </p:spTgt>
                                        </p:tgtEl>
                                        <p:attrNameLst>
                                          <p:attrName>style.visibility</p:attrName>
                                        </p:attrNameLst>
                                      </p:cBhvr>
                                      <p:to>
                                        <p:strVal val="visible"/>
                                      </p:to>
                                    </p:set>
                                    <p:anim calcmode="lin" valueType="num">
                                      <p:cBhvr>
                                        <p:cTn id="35"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36"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37" dur="500"/>
                                        <p:tgtEl>
                                          <p:spTgt spid="17">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5">
                                            <p:txEl>
                                              <p:pRg st="0" end="0"/>
                                            </p:txEl>
                                          </p:spTgt>
                                        </p:tgtEl>
                                        <p:attrNameLst>
                                          <p:attrName>style.visibility</p:attrName>
                                        </p:attrNameLst>
                                      </p:cBhvr>
                                      <p:to>
                                        <p:strVal val="visible"/>
                                      </p:to>
                                    </p:set>
                                    <p:anim calcmode="lin" valueType="num">
                                      <p:cBhvr>
                                        <p:cTn id="42" dur="500" fill="hold"/>
                                        <p:tgtEl>
                                          <p:spTgt spid="25">
                                            <p:txEl>
                                              <p:pRg st="0" end="0"/>
                                            </p:txEl>
                                          </p:spTgt>
                                        </p:tgtEl>
                                        <p:attrNameLst>
                                          <p:attrName>ppt_w</p:attrName>
                                        </p:attrNameLst>
                                      </p:cBhvr>
                                      <p:tavLst>
                                        <p:tav tm="0">
                                          <p:val>
                                            <p:fltVal val="0"/>
                                          </p:val>
                                        </p:tav>
                                        <p:tav tm="100000">
                                          <p:val>
                                            <p:strVal val="#ppt_w"/>
                                          </p:val>
                                        </p:tav>
                                      </p:tavLst>
                                    </p:anim>
                                    <p:anim calcmode="lin" valueType="num">
                                      <p:cBhvr>
                                        <p:cTn id="43" dur="500" fill="hold"/>
                                        <p:tgtEl>
                                          <p:spTgt spid="25">
                                            <p:txEl>
                                              <p:pRg st="0" end="0"/>
                                            </p:txEl>
                                          </p:spTgt>
                                        </p:tgtEl>
                                        <p:attrNameLst>
                                          <p:attrName>ppt_h</p:attrName>
                                        </p:attrNameLst>
                                      </p:cBhvr>
                                      <p:tavLst>
                                        <p:tav tm="0">
                                          <p:val>
                                            <p:fltVal val="0"/>
                                          </p:val>
                                        </p:tav>
                                        <p:tav tm="100000">
                                          <p:val>
                                            <p:strVal val="#ppt_h"/>
                                          </p:val>
                                        </p:tav>
                                      </p:tavLst>
                                    </p:anim>
                                    <p:animEffect transition="in" filter="fade">
                                      <p:cBhvr>
                                        <p:cTn id="44" dur="5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0" y="0"/>
            <a:ext cx="12192000" cy="6834505"/>
            <a:chOff x="0" y="0"/>
            <a:chExt cx="12192000" cy="6834563"/>
          </a:xfrm>
          <a:solidFill>
            <a:schemeClr val="accent6">
              <a:lumMod val="20000"/>
              <a:lumOff val="80000"/>
            </a:schemeClr>
          </a:solidFill>
        </p:grpSpPr>
        <p:sp>
          <p:nvSpPr>
            <p:cNvPr id="35" name="矩形 34"/>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6" name="矩形 35"/>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7" name="矩形 36"/>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8" name="矩形 37"/>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9" name="流程图: 终止 38"/>
            <p:cNvSpPr/>
            <p:nvPr/>
          </p:nvSpPr>
          <p:spPr>
            <a:xfrm>
              <a:off x="9840416" y="0"/>
              <a:ext cx="2351584" cy="620693"/>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sp>
        <p:nvSpPr>
          <p:cNvPr id="4" name="文本框 3"/>
          <p:cNvSpPr txBox="1"/>
          <p:nvPr/>
        </p:nvSpPr>
        <p:spPr>
          <a:xfrm>
            <a:off x="263525" y="260350"/>
            <a:ext cx="11537950" cy="6292850"/>
          </a:xfrm>
          <a:prstGeom prst="rect">
            <a:avLst/>
          </a:prstGeom>
          <a:noFill/>
        </p:spPr>
        <p:txBody>
          <a:bodyPr wrap="square" rtlCol="0">
            <a:spAutoFit/>
          </a:bodyPr>
          <a:lstStyle/>
          <a:p>
            <a:pPr>
              <a:lnSpc>
                <a:spcPct val="120000"/>
              </a:lnSpc>
            </a:pPr>
            <a:r>
              <a:rPr lang="en-US" altLang="zh-CN" sz="2800" dirty="0">
                <a:latin typeface="Adobe 楷体 Std R" panose="02020400000000000000" pitchFamily="18" charset="-122"/>
                <a:ea typeface="Adobe 楷体 Std R" panose="02020400000000000000" pitchFamily="18" charset="-122"/>
                <a:cs typeface="Tahoma" panose="020B0604030504040204" pitchFamily="34" charset="0"/>
              </a:rPr>
              <a:t>II.</a:t>
            </a:r>
            <a:r>
              <a:rPr lang="zh-CN" altLang="en-US" sz="2800" dirty="0">
                <a:latin typeface="Adobe 楷体 Std R" panose="02020400000000000000" pitchFamily="18" charset="-122"/>
                <a:ea typeface="Adobe 楷体 Std R" panose="02020400000000000000" pitchFamily="18" charset="-122"/>
                <a:cs typeface="Tahoma" panose="020B0604030504040204" pitchFamily="34" charset="0"/>
              </a:rPr>
              <a:t>单项选择（每小题</a:t>
            </a:r>
            <a:r>
              <a:rPr lang="en-US" altLang="zh-CN" sz="2800" dirty="0">
                <a:latin typeface="Adobe 楷体 Std R" panose="02020400000000000000" pitchFamily="18" charset="-122"/>
                <a:ea typeface="Adobe 楷体 Std R" panose="02020400000000000000" pitchFamily="18" charset="-122"/>
                <a:cs typeface="Tahoma" panose="020B0604030504040204" pitchFamily="34" charset="0"/>
              </a:rPr>
              <a:t>5</a:t>
            </a:r>
            <a:r>
              <a:rPr lang="zh-CN" altLang="en-US" sz="2800" dirty="0">
                <a:latin typeface="Adobe 楷体 Std R" panose="02020400000000000000" pitchFamily="18" charset="-122"/>
                <a:ea typeface="Adobe 楷体 Std R" panose="02020400000000000000" pitchFamily="18" charset="-122"/>
                <a:cs typeface="Tahoma" panose="020B0604030504040204" pitchFamily="34" charset="0"/>
              </a:rPr>
              <a:t>分，共</a:t>
            </a:r>
            <a:r>
              <a:rPr lang="en-US" altLang="zh-CN" sz="2800" dirty="0">
                <a:latin typeface="Adobe 楷体 Std R" panose="02020400000000000000" pitchFamily="18" charset="-122"/>
                <a:ea typeface="Adobe 楷体 Std R" panose="02020400000000000000" pitchFamily="18" charset="-122"/>
                <a:cs typeface="Tahoma" panose="020B0604030504040204" pitchFamily="34" charset="0"/>
              </a:rPr>
              <a:t>30</a:t>
            </a:r>
            <a:r>
              <a:rPr lang="zh-CN" altLang="en-US" sz="2800" dirty="0">
                <a:latin typeface="Adobe 楷体 Std R" panose="02020400000000000000" pitchFamily="18" charset="-122"/>
                <a:ea typeface="Adobe 楷体 Std R" panose="02020400000000000000" pitchFamily="18" charset="-122"/>
                <a:cs typeface="Tahoma" panose="020B0604030504040204" pitchFamily="34" charset="0"/>
              </a:rPr>
              <a:t>分）</a:t>
            </a:r>
            <a:endParaRPr lang="en-US" altLang="zh-CN" sz="2800" dirty="0">
              <a:latin typeface="Adobe 楷体 Std R" panose="02020400000000000000" pitchFamily="18" charset="-122"/>
              <a:ea typeface="Adobe 楷体 Std R" panose="02020400000000000000" pitchFamily="18" charset="-122"/>
              <a:cs typeface="Tahoma" panose="020B0604030504040204" pitchFamily="34" charset="0"/>
            </a:endParaRPr>
          </a:p>
          <a:p>
            <a:pPr>
              <a:lnSpc>
                <a:spcPct val="120000"/>
              </a:lnSpc>
            </a:pPr>
            <a:endParaRPr lang="zh-CN" altLang="en-US" sz="2800" dirty="0">
              <a:latin typeface="Adobe 楷体 Std R" panose="02020400000000000000" pitchFamily="18" charset="-122"/>
              <a:ea typeface="Adobe 楷体 Std R" panose="02020400000000000000" pitchFamily="18" charset="-122"/>
              <a:cs typeface="Tahoma" panose="020B0604030504040204" pitchFamily="34" charset="0"/>
            </a:endParaRPr>
          </a:p>
          <a:p>
            <a:pPr>
              <a:lnSpc>
                <a:spcPct val="120000"/>
              </a:lnSpc>
            </a:pPr>
            <a:r>
              <a:rPr lang="en-US" altLang="zh-CN" sz="2800" dirty="0">
                <a:latin typeface="Tahoma" panose="020B0604030504040204" pitchFamily="34" charset="0"/>
                <a:cs typeface="Tahoma" panose="020B0604030504040204" pitchFamily="34" charset="0"/>
              </a:rPr>
              <a:t>6. --What are you doing, Tony ?  --</a:t>
            </a:r>
            <a:r>
              <a:rPr lang="en-US" altLang="zh-CN" sz="2800" dirty="0" err="1">
                <a:latin typeface="Tahoma" panose="020B0604030504040204" pitchFamily="34" charset="0"/>
                <a:cs typeface="Tahoma" panose="020B0604030504040204" pitchFamily="34" charset="0"/>
              </a:rPr>
              <a:t>I’m______music</a:t>
            </a:r>
            <a:r>
              <a:rPr lang="en-US" altLang="zh-CN" sz="2800" dirty="0">
                <a:latin typeface="Tahoma" panose="020B0604030504040204" pitchFamily="34" charset="0"/>
                <a:cs typeface="Tahoma" panose="020B0604030504040204" pitchFamily="34" charset="0"/>
              </a:rPr>
              <a:t>.</a:t>
            </a:r>
          </a:p>
          <a:p>
            <a:pPr>
              <a:lnSpc>
                <a:spcPct val="120000"/>
              </a:lnSpc>
            </a:pPr>
            <a:r>
              <a:rPr lang="zh-CN" altLang="en-US" sz="2800" dirty="0">
                <a:latin typeface="Tahoma" panose="020B0604030504040204" pitchFamily="34" charset="0"/>
                <a:cs typeface="Tahoma" panose="020B0604030504040204" pitchFamily="34" charset="0"/>
              </a:rPr>
              <a:t>     </a:t>
            </a:r>
            <a:r>
              <a:rPr lang="en-US" altLang="zh-CN" sz="2800" dirty="0">
                <a:latin typeface="Tahoma" panose="020B0604030504040204" pitchFamily="34" charset="0"/>
                <a:cs typeface="Tahoma" panose="020B0604030504040204" pitchFamily="34" charset="0"/>
              </a:rPr>
              <a:t>A. listening  B. listening to   C. going to listen    D. going to listen to</a:t>
            </a:r>
          </a:p>
          <a:p>
            <a:pPr>
              <a:lnSpc>
                <a:spcPct val="120000"/>
              </a:lnSpc>
            </a:pPr>
            <a:r>
              <a:rPr lang="en-US" altLang="zh-CN" sz="2800" dirty="0">
                <a:latin typeface="Tahoma" panose="020B0604030504040204" pitchFamily="34" charset="0"/>
                <a:cs typeface="Tahoma" panose="020B0604030504040204" pitchFamily="34" charset="0"/>
              </a:rPr>
              <a:t>7. –What are you going to </a:t>
            </a:r>
            <a:r>
              <a:rPr lang="en-US" altLang="zh-CN" sz="2800" dirty="0" err="1">
                <a:latin typeface="Tahoma" panose="020B0604030504040204" pitchFamily="34" charset="0"/>
                <a:cs typeface="Tahoma" panose="020B0604030504040204" pitchFamily="34" charset="0"/>
              </a:rPr>
              <a:t>do,Tracy</a:t>
            </a:r>
            <a:r>
              <a:rPr lang="en-US" altLang="zh-CN" sz="2800" dirty="0">
                <a:latin typeface="Tahoma" panose="020B0604030504040204" pitchFamily="34" charset="0"/>
                <a:cs typeface="Tahoma" panose="020B0604030504040204" pitchFamily="34" charset="0"/>
              </a:rPr>
              <a:t>?     --</a:t>
            </a:r>
            <a:r>
              <a:rPr lang="en-US" altLang="zh-CN" sz="2800" dirty="0" err="1">
                <a:latin typeface="Tahoma" panose="020B0604030504040204" pitchFamily="34" charset="0"/>
                <a:cs typeface="Tahoma" panose="020B0604030504040204" pitchFamily="34" charset="0"/>
              </a:rPr>
              <a:t>I’m_____my</a:t>
            </a:r>
            <a:r>
              <a:rPr lang="en-US" altLang="zh-CN" sz="2800" dirty="0">
                <a:latin typeface="Tahoma" panose="020B0604030504040204" pitchFamily="34" charset="0"/>
                <a:cs typeface="Tahoma" panose="020B0604030504040204" pitchFamily="34" charset="0"/>
              </a:rPr>
              <a:t> </a:t>
            </a:r>
            <a:r>
              <a:rPr lang="en-US" altLang="zh-CN" sz="2800" dirty="0" smtClean="0">
                <a:latin typeface="Tahoma" panose="020B0604030504040204" pitchFamily="34" charset="0"/>
                <a:cs typeface="Tahoma" panose="020B0604030504040204" pitchFamily="34" charset="0"/>
              </a:rPr>
              <a:t>homework.</a:t>
            </a:r>
            <a:endParaRPr lang="en-US" altLang="zh-CN" sz="2800" dirty="0">
              <a:latin typeface="Tahoma" panose="020B0604030504040204" pitchFamily="34" charset="0"/>
              <a:cs typeface="Tahoma" panose="020B0604030504040204" pitchFamily="34" charset="0"/>
            </a:endParaRPr>
          </a:p>
          <a:p>
            <a:pPr>
              <a:lnSpc>
                <a:spcPct val="120000"/>
              </a:lnSpc>
            </a:pPr>
            <a:r>
              <a:rPr lang="en-US" altLang="zh-CN" sz="2800" dirty="0">
                <a:latin typeface="Tahoma" panose="020B0604030504040204" pitchFamily="34" charset="0"/>
                <a:cs typeface="Tahoma" panose="020B0604030504040204" pitchFamily="34" charset="0"/>
              </a:rPr>
              <a:t>     A. do          B. doing           C. going to do        D. going to doing</a:t>
            </a:r>
          </a:p>
          <a:p>
            <a:pPr>
              <a:lnSpc>
                <a:spcPct val="120000"/>
              </a:lnSpc>
            </a:pPr>
            <a:r>
              <a:rPr lang="en-US" altLang="zh-CN" sz="2800" dirty="0">
                <a:latin typeface="Tahoma" panose="020B0604030504040204" pitchFamily="34" charset="0"/>
                <a:cs typeface="Tahoma" panose="020B0604030504040204" pitchFamily="34" charset="0"/>
              </a:rPr>
              <a:t>8. He’s______ the dishes.</a:t>
            </a:r>
          </a:p>
          <a:p>
            <a:pPr>
              <a:lnSpc>
                <a:spcPct val="120000"/>
              </a:lnSpc>
            </a:pPr>
            <a:r>
              <a:rPr lang="en-US" altLang="zh-CN" sz="2800" dirty="0">
                <a:latin typeface="Tahoma" panose="020B0604030504040204" pitchFamily="34" charset="0"/>
                <a:cs typeface="Tahoma" panose="020B0604030504040204" pitchFamily="34" charset="0"/>
              </a:rPr>
              <a:t>     A. washing  B. wash           C. going wash         D. washes</a:t>
            </a:r>
          </a:p>
          <a:p>
            <a:pPr>
              <a:lnSpc>
                <a:spcPct val="120000"/>
              </a:lnSpc>
            </a:pPr>
            <a:r>
              <a:rPr lang="en-US" altLang="zh-CN" sz="2800" dirty="0">
                <a:latin typeface="Tahoma" panose="020B0604030504040204" pitchFamily="34" charset="0"/>
                <a:cs typeface="Tahoma" panose="020B0604030504040204" pitchFamily="34" charset="0"/>
              </a:rPr>
              <a:t>9. What______ Sam and Nancy going to do?</a:t>
            </a:r>
          </a:p>
          <a:p>
            <a:pPr>
              <a:lnSpc>
                <a:spcPct val="120000"/>
              </a:lnSpc>
            </a:pPr>
            <a:r>
              <a:rPr lang="en-US" altLang="zh-CN" sz="2800" dirty="0">
                <a:latin typeface="Tahoma" panose="020B0604030504040204" pitchFamily="34" charset="0"/>
                <a:cs typeface="Tahoma" panose="020B0604030504040204" pitchFamily="34" charset="0"/>
              </a:rPr>
              <a:t>     A. be          B. am              C. is                       D. are</a:t>
            </a:r>
          </a:p>
          <a:p>
            <a:pPr>
              <a:lnSpc>
                <a:spcPct val="120000"/>
              </a:lnSpc>
            </a:pPr>
            <a:r>
              <a:rPr lang="en-US" altLang="zh-CN" sz="2800" dirty="0">
                <a:latin typeface="Tahoma" panose="020B0604030504040204" pitchFamily="34" charset="0"/>
                <a:cs typeface="Tahoma" panose="020B0604030504040204" pitchFamily="34" charset="0"/>
              </a:rPr>
              <a:t>10. Are you ______ the bus?</a:t>
            </a:r>
          </a:p>
          <a:p>
            <a:pPr>
              <a:lnSpc>
                <a:spcPct val="120000"/>
              </a:lnSpc>
            </a:pPr>
            <a:r>
              <a:rPr lang="en-US" altLang="zh-CN" sz="2800" dirty="0">
                <a:latin typeface="Tahoma" panose="020B0604030504040204" pitchFamily="34" charset="0"/>
                <a:cs typeface="Tahoma" panose="020B0604030504040204" pitchFamily="34" charset="0"/>
                <a:sym typeface="+mn-ea"/>
              </a:rPr>
              <a:t>     A. wait for   B. waiting for   C. go to                  </a:t>
            </a:r>
            <a:r>
              <a:rPr lang="en-US" altLang="zh-CN" sz="2800" dirty="0" err="1">
                <a:latin typeface="Tahoma" panose="020B0604030504040204" pitchFamily="34" charset="0"/>
                <a:cs typeface="Tahoma" panose="020B0604030504040204" pitchFamily="34" charset="0"/>
                <a:sym typeface="+mn-ea"/>
              </a:rPr>
              <a:t>D.going</a:t>
            </a:r>
            <a:r>
              <a:rPr lang="en-US" altLang="zh-CN" sz="2800" dirty="0">
                <a:latin typeface="Tahoma" panose="020B0604030504040204" pitchFamily="34" charset="0"/>
                <a:cs typeface="Tahoma" panose="020B0604030504040204" pitchFamily="34" charset="0"/>
                <a:sym typeface="+mn-ea"/>
              </a:rPr>
              <a:t> wait</a:t>
            </a:r>
          </a:p>
        </p:txBody>
      </p:sp>
      <p:sp>
        <p:nvSpPr>
          <p:cNvPr id="7" name="文本框 6"/>
          <p:cNvSpPr txBox="1"/>
          <p:nvPr/>
        </p:nvSpPr>
        <p:spPr>
          <a:xfrm>
            <a:off x="6610851" y="1291341"/>
            <a:ext cx="713105" cy="52197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B</a:t>
            </a:r>
          </a:p>
        </p:txBody>
      </p:sp>
      <p:sp>
        <p:nvSpPr>
          <p:cNvPr id="8" name="文本框 7"/>
          <p:cNvSpPr txBox="1"/>
          <p:nvPr/>
        </p:nvSpPr>
        <p:spPr>
          <a:xfrm>
            <a:off x="7608168" y="2364570"/>
            <a:ext cx="713105" cy="52197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C</a:t>
            </a:r>
          </a:p>
        </p:txBody>
      </p:sp>
      <p:sp>
        <p:nvSpPr>
          <p:cNvPr id="9" name="文本框 8"/>
          <p:cNvSpPr txBox="1"/>
          <p:nvPr/>
        </p:nvSpPr>
        <p:spPr>
          <a:xfrm>
            <a:off x="1831054" y="3372776"/>
            <a:ext cx="713105" cy="52197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A</a:t>
            </a:r>
          </a:p>
        </p:txBody>
      </p:sp>
      <p:sp>
        <p:nvSpPr>
          <p:cNvPr id="10" name="文本框 9"/>
          <p:cNvSpPr txBox="1"/>
          <p:nvPr/>
        </p:nvSpPr>
        <p:spPr>
          <a:xfrm>
            <a:off x="1831053" y="4419600"/>
            <a:ext cx="713105" cy="52197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D</a:t>
            </a:r>
          </a:p>
        </p:txBody>
      </p:sp>
      <p:sp>
        <p:nvSpPr>
          <p:cNvPr id="11" name="文本框 10"/>
          <p:cNvSpPr txBox="1"/>
          <p:nvPr/>
        </p:nvSpPr>
        <p:spPr>
          <a:xfrm>
            <a:off x="2370252" y="5356569"/>
            <a:ext cx="713105" cy="52197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B</a:t>
            </a:r>
          </a:p>
        </p:txBody>
      </p:sp>
      <p:sp>
        <p:nvSpPr>
          <p:cNvPr id="2" name="矩形 1"/>
          <p:cNvSpPr/>
          <p:nvPr/>
        </p:nvSpPr>
        <p:spPr>
          <a:xfrm>
            <a:off x="0" y="0"/>
            <a:ext cx="12299950" cy="26154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 name="矩形 2"/>
          <p:cNvSpPr/>
          <p:nvPr/>
        </p:nvSpPr>
        <p:spPr>
          <a:xfrm>
            <a:off x="0" y="6596458"/>
            <a:ext cx="12299950" cy="26154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5" name="矩形 4"/>
          <p:cNvSpPr/>
          <p:nvPr/>
        </p:nvSpPr>
        <p:spPr>
          <a:xfrm>
            <a:off x="20955" y="261542"/>
            <a:ext cx="265684" cy="633491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6" name="矩形 5"/>
          <p:cNvSpPr/>
          <p:nvPr/>
        </p:nvSpPr>
        <p:spPr>
          <a:xfrm>
            <a:off x="11906035" y="261542"/>
            <a:ext cx="265684" cy="633491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pic>
        <p:nvPicPr>
          <p:cNvPr id="33" name="图片 32" descr="大桥教育.png"/>
          <p:cNvPicPr>
            <a:picLocks noChangeAspect="1"/>
          </p:cNvPicPr>
          <p:nvPr/>
        </p:nvPicPr>
        <p:blipFill>
          <a:blip r:embed="rId2" cstate="print"/>
          <a:stretch>
            <a:fillRect/>
          </a:stretch>
        </p:blipFill>
        <p:spPr>
          <a:xfrm>
            <a:off x="9971887" y="0"/>
            <a:ext cx="2100777" cy="5808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arn(inVertical)">
                                      <p:cBhvr>
                                        <p:cTn id="2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0" y="0"/>
            <a:ext cx="12192000" cy="6834505"/>
            <a:chOff x="0" y="0"/>
            <a:chExt cx="12192000" cy="6834563"/>
          </a:xfrm>
          <a:solidFill>
            <a:schemeClr val="accent6">
              <a:lumMod val="20000"/>
              <a:lumOff val="80000"/>
            </a:schemeClr>
          </a:solidFill>
        </p:grpSpPr>
        <p:sp>
          <p:nvSpPr>
            <p:cNvPr id="35" name="矩形 34"/>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6" name="矩形 35"/>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7" name="矩形 36"/>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8" name="矩形 37"/>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9" name="流程图: 终止 38"/>
            <p:cNvSpPr/>
            <p:nvPr/>
          </p:nvSpPr>
          <p:spPr>
            <a:xfrm>
              <a:off x="9984432" y="0"/>
              <a:ext cx="2207568" cy="620693"/>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sp>
        <p:nvSpPr>
          <p:cNvPr id="5" name="文本框 4"/>
          <p:cNvSpPr txBox="1"/>
          <p:nvPr/>
        </p:nvSpPr>
        <p:spPr>
          <a:xfrm>
            <a:off x="263352" y="261896"/>
            <a:ext cx="11017051" cy="6718935"/>
          </a:xfrm>
          <a:prstGeom prst="rect">
            <a:avLst/>
          </a:prstGeom>
          <a:noFill/>
        </p:spPr>
        <p:txBody>
          <a:bodyPr wrap="square" rtlCol="0">
            <a:spAutoFit/>
          </a:bodyPr>
          <a:lstStyle/>
          <a:p>
            <a:pPr>
              <a:lnSpc>
                <a:spcPct val="90000"/>
              </a:lnSpc>
            </a:pPr>
            <a:r>
              <a:rPr lang="en-US" altLang="zh-CN" sz="2800" dirty="0">
                <a:latin typeface="Adobe 楷体 Std R" panose="02020400000000000000" pitchFamily="18" charset="-122"/>
                <a:ea typeface="Adobe 楷体 Std R" panose="02020400000000000000" pitchFamily="18" charset="-122"/>
                <a:cs typeface="Tahoma" panose="020B0604030504040204" pitchFamily="34" charset="0"/>
              </a:rPr>
              <a:t>III.</a:t>
            </a:r>
            <a:r>
              <a:rPr lang="zh-CN" altLang="en-US" sz="2800" dirty="0">
                <a:latin typeface="Adobe 楷体 Std R" panose="02020400000000000000" pitchFamily="18" charset="-122"/>
                <a:ea typeface="Adobe 楷体 Std R" panose="02020400000000000000" pitchFamily="18" charset="-122"/>
                <a:cs typeface="Tahoma" panose="020B0604030504040204" pitchFamily="34" charset="0"/>
              </a:rPr>
              <a:t>按要求完成句子，每空一词。</a:t>
            </a:r>
            <a:endParaRPr lang="en-US" altLang="zh-CN" sz="2800" dirty="0">
              <a:latin typeface="Adobe 楷体 Std R" panose="02020400000000000000" pitchFamily="18" charset="-122"/>
              <a:ea typeface="Adobe 楷体 Std R" panose="02020400000000000000" pitchFamily="18" charset="-122"/>
              <a:cs typeface="Tahoma" panose="020B0604030504040204" pitchFamily="34" charset="0"/>
            </a:endParaRPr>
          </a:p>
          <a:p>
            <a:pPr>
              <a:lnSpc>
                <a:spcPct val="90000"/>
              </a:lnSpc>
            </a:pPr>
            <a:r>
              <a:rPr lang="en-US" altLang="zh-CN" sz="2800" dirty="0">
                <a:latin typeface="Tahoma" panose="020B0604030504040204" pitchFamily="34" charset="0"/>
                <a:cs typeface="Tahoma" panose="020B0604030504040204" pitchFamily="34" charset="0"/>
              </a:rPr>
              <a:t>11.I’m going to cook a meal.(</a:t>
            </a:r>
            <a:r>
              <a:rPr lang="zh-CN" altLang="en-US" sz="2800" dirty="0">
                <a:latin typeface="Tahoma" panose="020B0604030504040204" pitchFamily="34" charset="0"/>
                <a:cs typeface="Tahoma" panose="020B0604030504040204" pitchFamily="34" charset="0"/>
              </a:rPr>
              <a:t>变为一般疑问句）</a:t>
            </a:r>
            <a:endParaRPr lang="en-US" altLang="zh-CN" sz="2800" dirty="0">
              <a:latin typeface="Tahoma" panose="020B0604030504040204" pitchFamily="34" charset="0"/>
              <a:cs typeface="Tahoma" panose="020B0604030504040204" pitchFamily="34" charset="0"/>
            </a:endParaRPr>
          </a:p>
          <a:p>
            <a:pPr>
              <a:lnSpc>
                <a:spcPct val="90000"/>
              </a:lnSpc>
            </a:pPr>
            <a:r>
              <a:rPr lang="en-US" altLang="zh-CN" sz="2800" dirty="0">
                <a:latin typeface="Tahoma" panose="020B0604030504040204" pitchFamily="34" charset="0"/>
                <a:cs typeface="Tahoma" panose="020B0604030504040204" pitchFamily="34" charset="0"/>
              </a:rPr>
              <a:t>     _____ you _____to cook a meal ?</a:t>
            </a:r>
          </a:p>
          <a:p>
            <a:pPr>
              <a:lnSpc>
                <a:spcPct val="90000"/>
              </a:lnSpc>
            </a:pPr>
            <a:endParaRPr lang="en-US" altLang="zh-CN" sz="2800" dirty="0">
              <a:latin typeface="Tahoma" panose="020B0604030504040204" pitchFamily="34" charset="0"/>
              <a:cs typeface="Tahoma" panose="020B0604030504040204" pitchFamily="34" charset="0"/>
            </a:endParaRPr>
          </a:p>
          <a:p>
            <a:pPr>
              <a:lnSpc>
                <a:spcPct val="90000"/>
              </a:lnSpc>
            </a:pPr>
            <a:r>
              <a:rPr lang="en-US" altLang="zh-CN" sz="2800" dirty="0">
                <a:latin typeface="Tahoma" panose="020B0604030504040204" pitchFamily="34" charset="0"/>
                <a:cs typeface="Tahoma" panose="020B0604030504040204" pitchFamily="34" charset="0"/>
              </a:rPr>
              <a:t>12.Miss Green is going to wait for a bus. (</a:t>
            </a:r>
            <a:r>
              <a:rPr lang="zh-CN" altLang="en-US" sz="2800" dirty="0">
                <a:latin typeface="Tahoma" panose="020B0604030504040204" pitchFamily="34" charset="0"/>
                <a:cs typeface="Tahoma" panose="020B0604030504040204" pitchFamily="34" charset="0"/>
              </a:rPr>
              <a:t>变为否定句</a:t>
            </a:r>
            <a:r>
              <a:rPr lang="en-US" altLang="zh-CN" sz="2800" dirty="0">
                <a:latin typeface="Tahoma" panose="020B0604030504040204" pitchFamily="34" charset="0"/>
                <a:cs typeface="Tahoma" panose="020B0604030504040204" pitchFamily="34" charset="0"/>
              </a:rPr>
              <a:t>)</a:t>
            </a:r>
          </a:p>
          <a:p>
            <a:pPr>
              <a:lnSpc>
                <a:spcPct val="90000"/>
              </a:lnSpc>
            </a:pPr>
            <a:r>
              <a:rPr lang="en-US" altLang="zh-CN" sz="2800" dirty="0">
                <a:latin typeface="Tahoma" panose="020B0604030504040204" pitchFamily="34" charset="0"/>
                <a:cs typeface="Tahoma" panose="020B0604030504040204" pitchFamily="34" charset="0"/>
              </a:rPr>
              <a:t>     Miss Green ______ ______ to wait for a bus.</a:t>
            </a:r>
          </a:p>
          <a:p>
            <a:pPr>
              <a:lnSpc>
                <a:spcPct val="90000"/>
              </a:lnSpc>
            </a:pPr>
            <a:endParaRPr lang="en-US" altLang="zh-CN" sz="2800" dirty="0">
              <a:latin typeface="Tahoma" panose="020B0604030504040204" pitchFamily="34" charset="0"/>
              <a:cs typeface="Tahoma" panose="020B0604030504040204" pitchFamily="34" charset="0"/>
            </a:endParaRPr>
          </a:p>
          <a:p>
            <a:pPr>
              <a:lnSpc>
                <a:spcPct val="90000"/>
              </a:lnSpc>
            </a:pPr>
            <a:r>
              <a:rPr lang="en-US" altLang="zh-CN" sz="2800" dirty="0">
                <a:latin typeface="Tahoma" panose="020B0604030504040204" pitchFamily="34" charset="0"/>
                <a:cs typeface="Tahoma" panose="020B0604030504040204" pitchFamily="34" charset="0"/>
              </a:rPr>
              <a:t>13.I am </a:t>
            </a:r>
            <a:r>
              <a:rPr lang="en-US" altLang="zh-CN" sz="2800" u="sng" dirty="0">
                <a:latin typeface="Tahoma" panose="020B0604030504040204" pitchFamily="34" charset="0"/>
                <a:cs typeface="Tahoma" panose="020B0604030504040204" pitchFamily="34" charset="0"/>
              </a:rPr>
              <a:t>shaving</a:t>
            </a:r>
            <a:r>
              <a:rPr lang="en-US" altLang="zh-CN" sz="2800" dirty="0">
                <a:latin typeface="Tahoma" panose="020B0604030504040204" pitchFamily="34" charset="0"/>
                <a:cs typeface="Tahoma" panose="020B0604030504040204" pitchFamily="34" charset="0"/>
              </a:rPr>
              <a:t> now.(</a:t>
            </a:r>
            <a:r>
              <a:rPr lang="zh-CN" altLang="en-US" sz="2800" dirty="0">
                <a:latin typeface="Tahoma" panose="020B0604030504040204" pitchFamily="34" charset="0"/>
                <a:cs typeface="Tahoma" panose="020B0604030504040204" pitchFamily="34" charset="0"/>
              </a:rPr>
              <a:t>对划线部分提问）</a:t>
            </a:r>
            <a:endParaRPr lang="en-US" altLang="zh-CN" sz="2800" dirty="0">
              <a:latin typeface="Tahoma" panose="020B0604030504040204" pitchFamily="34" charset="0"/>
              <a:cs typeface="Tahoma" panose="020B0604030504040204" pitchFamily="34" charset="0"/>
            </a:endParaRPr>
          </a:p>
          <a:p>
            <a:pPr>
              <a:lnSpc>
                <a:spcPct val="90000"/>
              </a:lnSpc>
            </a:pPr>
            <a:r>
              <a:rPr lang="en-US" altLang="zh-CN" sz="2800" dirty="0">
                <a:latin typeface="Tahoma" panose="020B0604030504040204" pitchFamily="34" charset="0"/>
                <a:cs typeface="Tahoma" panose="020B0604030504040204" pitchFamily="34" charset="0"/>
              </a:rPr>
              <a:t>     ______ are you _____now?</a:t>
            </a:r>
          </a:p>
          <a:p>
            <a:pPr>
              <a:lnSpc>
                <a:spcPct val="90000"/>
              </a:lnSpc>
            </a:pPr>
            <a:endParaRPr lang="en-US" altLang="zh-CN" sz="2800" dirty="0">
              <a:latin typeface="Tahoma" panose="020B0604030504040204" pitchFamily="34" charset="0"/>
              <a:cs typeface="Tahoma" panose="020B0604030504040204" pitchFamily="34" charset="0"/>
            </a:endParaRPr>
          </a:p>
          <a:p>
            <a:pPr>
              <a:lnSpc>
                <a:spcPct val="90000"/>
              </a:lnSpc>
            </a:pPr>
            <a:r>
              <a:rPr lang="en-US" altLang="zh-CN" sz="2800" dirty="0">
                <a:latin typeface="Tahoma" panose="020B0604030504040204" pitchFamily="34" charset="0"/>
                <a:cs typeface="Tahoma" panose="020B0604030504040204" pitchFamily="34" charset="0"/>
              </a:rPr>
              <a:t>14.Judy’s brother is going to </a:t>
            </a:r>
            <a:r>
              <a:rPr lang="en-US" altLang="zh-CN" sz="2800" u="sng" dirty="0">
                <a:latin typeface="Tahoma" panose="020B0604030504040204" pitchFamily="34" charset="0"/>
                <a:cs typeface="Tahoma" panose="020B0604030504040204" pitchFamily="34" charset="0"/>
              </a:rPr>
              <a:t>do his homework</a:t>
            </a:r>
            <a:r>
              <a:rPr lang="en-US" altLang="zh-CN" sz="2800" dirty="0">
                <a:latin typeface="Tahoma" panose="020B0604030504040204" pitchFamily="34" charset="0"/>
                <a:cs typeface="Tahoma" panose="020B0604030504040204" pitchFamily="34" charset="0"/>
              </a:rPr>
              <a:t>. .(</a:t>
            </a:r>
            <a:r>
              <a:rPr lang="zh-CN" altLang="en-US" sz="2800" dirty="0">
                <a:latin typeface="Tahoma" panose="020B0604030504040204" pitchFamily="34" charset="0"/>
                <a:cs typeface="Tahoma" panose="020B0604030504040204" pitchFamily="34" charset="0"/>
              </a:rPr>
              <a:t>对划线部分提问）</a:t>
            </a:r>
            <a:endParaRPr lang="en-US" altLang="zh-CN" sz="2800" dirty="0">
              <a:latin typeface="Tahoma" panose="020B0604030504040204" pitchFamily="34" charset="0"/>
              <a:cs typeface="Tahoma" panose="020B0604030504040204" pitchFamily="34" charset="0"/>
            </a:endParaRPr>
          </a:p>
          <a:p>
            <a:pPr>
              <a:lnSpc>
                <a:spcPct val="90000"/>
              </a:lnSpc>
            </a:pPr>
            <a:r>
              <a:rPr lang="en-US" altLang="zh-CN" sz="2800" dirty="0">
                <a:latin typeface="Tahoma" panose="020B0604030504040204" pitchFamily="34" charset="0"/>
                <a:cs typeface="Tahoma" panose="020B0604030504040204" pitchFamily="34" charset="0"/>
              </a:rPr>
              <a:t>     ______is Judy’s brother going to ______?</a:t>
            </a:r>
          </a:p>
          <a:p>
            <a:pPr>
              <a:lnSpc>
                <a:spcPct val="90000"/>
              </a:lnSpc>
            </a:pPr>
            <a:endParaRPr lang="en-US" altLang="zh-CN" sz="2800" dirty="0">
              <a:latin typeface="Tahoma" panose="020B0604030504040204" pitchFamily="34" charset="0"/>
              <a:cs typeface="Tahoma" panose="020B0604030504040204" pitchFamily="34" charset="0"/>
            </a:endParaRPr>
          </a:p>
          <a:p>
            <a:pPr>
              <a:lnSpc>
                <a:spcPct val="90000"/>
              </a:lnSpc>
            </a:pPr>
            <a:r>
              <a:rPr lang="en-US" altLang="zh-CN" sz="2800" dirty="0">
                <a:latin typeface="Tahoma" panose="020B0604030504040204" pitchFamily="34" charset="0"/>
                <a:cs typeface="Tahoma" panose="020B0604030504040204" pitchFamily="34" charset="0"/>
              </a:rPr>
              <a:t>15.Sally is going to make </a:t>
            </a:r>
            <a:r>
              <a:rPr lang="en-US" altLang="zh-CN" sz="2800" u="sng" dirty="0">
                <a:latin typeface="Tahoma" panose="020B0604030504040204" pitchFamily="34" charset="0"/>
                <a:cs typeface="Tahoma" panose="020B0604030504040204" pitchFamily="34" charset="0"/>
              </a:rPr>
              <a:t>a new bookcase .</a:t>
            </a:r>
            <a:r>
              <a:rPr lang="en-US" altLang="zh-CN" sz="2800" dirty="0">
                <a:latin typeface="Tahoma" panose="020B0604030504040204" pitchFamily="34" charset="0"/>
                <a:cs typeface="Tahoma" panose="020B0604030504040204" pitchFamily="34" charset="0"/>
              </a:rPr>
              <a:t> .(</a:t>
            </a:r>
            <a:r>
              <a:rPr lang="zh-CN" altLang="en-US" sz="2800" dirty="0">
                <a:latin typeface="Tahoma" panose="020B0604030504040204" pitchFamily="34" charset="0"/>
                <a:cs typeface="Tahoma" panose="020B0604030504040204" pitchFamily="34" charset="0"/>
              </a:rPr>
              <a:t>对划线部分提问）</a:t>
            </a:r>
            <a:endParaRPr lang="en-US" altLang="zh-CN" sz="2800" dirty="0">
              <a:latin typeface="Tahoma" panose="020B0604030504040204" pitchFamily="34" charset="0"/>
              <a:cs typeface="Tahoma" panose="020B0604030504040204" pitchFamily="34" charset="0"/>
            </a:endParaRPr>
          </a:p>
          <a:p>
            <a:pPr>
              <a:lnSpc>
                <a:spcPct val="90000"/>
              </a:lnSpc>
            </a:pPr>
            <a:r>
              <a:rPr lang="en-US" altLang="zh-CN" sz="2800" dirty="0">
                <a:latin typeface="Tahoma" panose="020B0604030504040204" pitchFamily="34" charset="0"/>
                <a:cs typeface="Tahoma" panose="020B0604030504040204" pitchFamily="34" charset="0"/>
              </a:rPr>
              <a:t>     ______ _____ Sally going to make?</a:t>
            </a:r>
          </a:p>
          <a:p>
            <a:pPr>
              <a:lnSpc>
                <a:spcPct val="90000"/>
              </a:lnSpc>
            </a:pPr>
            <a:endParaRPr lang="en-US" altLang="zh-CN" sz="2800" u="sng" dirty="0">
              <a:latin typeface="Tahoma" panose="020B0604030504040204" pitchFamily="34" charset="0"/>
              <a:cs typeface="Tahoma" panose="020B0604030504040204" pitchFamily="34" charset="0"/>
            </a:endParaRPr>
          </a:p>
          <a:p>
            <a:pPr>
              <a:lnSpc>
                <a:spcPct val="100000"/>
              </a:lnSpc>
            </a:pPr>
            <a:endParaRPr lang="en-US" altLang="zh-CN" sz="2800" dirty="0">
              <a:latin typeface="Tahoma" panose="020B0604030504040204" pitchFamily="34" charset="0"/>
              <a:cs typeface="Tahoma" panose="020B0604030504040204" pitchFamily="34" charset="0"/>
            </a:endParaRPr>
          </a:p>
        </p:txBody>
      </p:sp>
      <p:sp>
        <p:nvSpPr>
          <p:cNvPr id="10" name="文本框 9"/>
          <p:cNvSpPr txBox="1"/>
          <p:nvPr/>
        </p:nvSpPr>
        <p:spPr>
          <a:xfrm>
            <a:off x="2639616" y="908720"/>
            <a:ext cx="1133564" cy="52322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going</a:t>
            </a:r>
          </a:p>
        </p:txBody>
      </p:sp>
      <p:sp>
        <p:nvSpPr>
          <p:cNvPr id="11" name="文本框 10"/>
          <p:cNvSpPr txBox="1"/>
          <p:nvPr/>
        </p:nvSpPr>
        <p:spPr>
          <a:xfrm>
            <a:off x="2938443" y="2088557"/>
            <a:ext cx="1008112" cy="52322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isn’t</a:t>
            </a:r>
          </a:p>
        </p:txBody>
      </p:sp>
      <p:sp>
        <p:nvSpPr>
          <p:cNvPr id="12" name="文本框 11"/>
          <p:cNvSpPr txBox="1"/>
          <p:nvPr/>
        </p:nvSpPr>
        <p:spPr>
          <a:xfrm>
            <a:off x="4114067" y="2088557"/>
            <a:ext cx="1198353" cy="52322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going</a:t>
            </a:r>
          </a:p>
        </p:txBody>
      </p:sp>
      <p:sp>
        <p:nvSpPr>
          <p:cNvPr id="13" name="文本框 12"/>
          <p:cNvSpPr txBox="1"/>
          <p:nvPr/>
        </p:nvSpPr>
        <p:spPr>
          <a:xfrm>
            <a:off x="1127448" y="1016814"/>
            <a:ext cx="713105" cy="52322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Are</a:t>
            </a:r>
          </a:p>
        </p:txBody>
      </p:sp>
      <p:sp>
        <p:nvSpPr>
          <p:cNvPr id="16" name="文本框 15"/>
          <p:cNvSpPr txBox="1"/>
          <p:nvPr/>
        </p:nvSpPr>
        <p:spPr>
          <a:xfrm>
            <a:off x="890864" y="3268931"/>
            <a:ext cx="1208692" cy="52322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What</a:t>
            </a:r>
          </a:p>
        </p:txBody>
      </p:sp>
      <p:sp>
        <p:nvSpPr>
          <p:cNvPr id="17" name="文本框 16"/>
          <p:cNvSpPr txBox="1"/>
          <p:nvPr/>
        </p:nvSpPr>
        <p:spPr>
          <a:xfrm>
            <a:off x="3359696" y="3268938"/>
            <a:ext cx="1086423" cy="52322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doing</a:t>
            </a:r>
          </a:p>
        </p:txBody>
      </p:sp>
      <p:sp>
        <p:nvSpPr>
          <p:cNvPr id="18" name="文本框 17"/>
          <p:cNvSpPr txBox="1"/>
          <p:nvPr/>
        </p:nvSpPr>
        <p:spPr>
          <a:xfrm>
            <a:off x="791018" y="4458176"/>
            <a:ext cx="1208692" cy="52322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What</a:t>
            </a:r>
          </a:p>
        </p:txBody>
      </p:sp>
      <p:sp>
        <p:nvSpPr>
          <p:cNvPr id="19" name="文本框 18"/>
          <p:cNvSpPr txBox="1"/>
          <p:nvPr/>
        </p:nvSpPr>
        <p:spPr>
          <a:xfrm>
            <a:off x="6221348" y="4458084"/>
            <a:ext cx="1008112" cy="52322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do</a:t>
            </a:r>
          </a:p>
        </p:txBody>
      </p:sp>
      <p:sp>
        <p:nvSpPr>
          <p:cNvPr id="20" name="文本框 19"/>
          <p:cNvSpPr txBox="1"/>
          <p:nvPr/>
        </p:nvSpPr>
        <p:spPr>
          <a:xfrm>
            <a:off x="890864" y="5493737"/>
            <a:ext cx="1108402" cy="52322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What</a:t>
            </a:r>
          </a:p>
        </p:txBody>
      </p:sp>
      <p:sp>
        <p:nvSpPr>
          <p:cNvPr id="21" name="文本框 20"/>
          <p:cNvSpPr txBox="1"/>
          <p:nvPr/>
        </p:nvSpPr>
        <p:spPr>
          <a:xfrm>
            <a:off x="2351358" y="5502965"/>
            <a:ext cx="1008112" cy="523220"/>
          </a:xfrm>
          <a:prstGeom prst="rect">
            <a:avLst/>
          </a:prstGeom>
          <a:noFill/>
        </p:spPr>
        <p:txBody>
          <a:bodyPr wrap="square" rtlCol="0">
            <a:spAutoFit/>
            <a:scene3d>
              <a:camera prst="orthographicFront"/>
              <a:lightRig rig="threePt" dir="t"/>
            </a:scene3d>
          </a:bodyPr>
          <a:lstStyle/>
          <a:p>
            <a:r>
              <a:rPr lang="en-US" altLang="zh-CN" sz="2800" dirty="0">
                <a:solidFill>
                  <a:srgbClr val="FF0000"/>
                </a:solidFill>
                <a:effectLst>
                  <a:outerShdw blurRad="38100" dist="25400" dir="5400000" algn="ctr" rotWithShape="0">
                    <a:srgbClr val="6E747A">
                      <a:alpha val="43000"/>
                    </a:srgbClr>
                  </a:outerShdw>
                </a:effectLst>
                <a:latin typeface="Tahoma" panose="020B0604030504040204" pitchFamily="34" charset="0"/>
              </a:rPr>
              <a:t>is</a:t>
            </a:r>
          </a:p>
        </p:txBody>
      </p:sp>
      <p:sp>
        <p:nvSpPr>
          <p:cNvPr id="4" name="矩形 3"/>
          <p:cNvSpPr/>
          <p:nvPr/>
        </p:nvSpPr>
        <p:spPr>
          <a:xfrm>
            <a:off x="0" y="0"/>
            <a:ext cx="12299950" cy="26154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2" name="矩形 1"/>
          <p:cNvSpPr/>
          <p:nvPr/>
        </p:nvSpPr>
        <p:spPr>
          <a:xfrm>
            <a:off x="0" y="6596458"/>
            <a:ext cx="12299950" cy="26154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 name="矩形 2"/>
          <p:cNvSpPr/>
          <p:nvPr/>
        </p:nvSpPr>
        <p:spPr>
          <a:xfrm>
            <a:off x="20955" y="261542"/>
            <a:ext cx="265684" cy="633491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7" name="矩形 6"/>
          <p:cNvSpPr/>
          <p:nvPr/>
        </p:nvSpPr>
        <p:spPr>
          <a:xfrm>
            <a:off x="11906035" y="261542"/>
            <a:ext cx="265684" cy="633491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pic>
        <p:nvPicPr>
          <p:cNvPr id="33" name="图片 32" descr="大桥教育.png"/>
          <p:cNvPicPr>
            <a:picLocks noChangeAspect="1"/>
          </p:cNvPicPr>
          <p:nvPr/>
        </p:nvPicPr>
        <p:blipFill>
          <a:blip r:embed="rId2" cstate="print"/>
          <a:stretch>
            <a:fillRect/>
          </a:stretch>
        </p:blipFill>
        <p:spPr>
          <a:xfrm>
            <a:off x="9984432" y="0"/>
            <a:ext cx="2100777" cy="5808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 calcmode="lin" valueType="num">
                                      <p:cBhvr>
                                        <p:cTn id="14"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10">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 calcmode="lin" valueType="num">
                                      <p:cBhvr>
                                        <p:cTn id="21"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1">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2">
                                            <p:txEl>
                                              <p:pRg st="0" end="0"/>
                                            </p:txEl>
                                          </p:spTgt>
                                        </p:tgtEl>
                                        <p:attrNameLst>
                                          <p:attrName>style.visibility</p:attrName>
                                        </p:attrNameLst>
                                      </p:cBhvr>
                                      <p:to>
                                        <p:strVal val="visible"/>
                                      </p:to>
                                    </p:set>
                                    <p:anim calcmode="lin" valueType="num">
                                      <p:cBhvr>
                                        <p:cTn id="28"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12">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6">
                                            <p:txEl>
                                              <p:pRg st="0" end="0"/>
                                            </p:txEl>
                                          </p:spTgt>
                                        </p:tgtEl>
                                        <p:attrNameLst>
                                          <p:attrName>style.visibility</p:attrName>
                                        </p:attrNameLst>
                                      </p:cBhvr>
                                      <p:to>
                                        <p:strVal val="visible"/>
                                      </p:to>
                                    </p:set>
                                    <p:anim calcmode="lin" valueType="num">
                                      <p:cBhvr>
                                        <p:cTn id="35" dur="5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36" dur="50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37" dur="500"/>
                                        <p:tgtEl>
                                          <p:spTgt spid="1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17">
                                            <p:txEl>
                                              <p:pRg st="0" end="0"/>
                                            </p:txEl>
                                          </p:spTgt>
                                        </p:tgtEl>
                                        <p:attrNameLst>
                                          <p:attrName>style.visibility</p:attrName>
                                        </p:attrNameLst>
                                      </p:cBhvr>
                                      <p:to>
                                        <p:strVal val="visible"/>
                                      </p:to>
                                    </p:set>
                                    <p:anim calcmode="lin" valueType="num">
                                      <p:cBhvr>
                                        <p:cTn id="42"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43"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44" dur="500"/>
                                        <p:tgtEl>
                                          <p:spTgt spid="17">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p:cTn id="49" dur="500" fill="hold"/>
                                        <p:tgtEl>
                                          <p:spTgt spid="18"/>
                                        </p:tgtEl>
                                        <p:attrNameLst>
                                          <p:attrName>ppt_w</p:attrName>
                                        </p:attrNameLst>
                                      </p:cBhvr>
                                      <p:tavLst>
                                        <p:tav tm="0">
                                          <p:val>
                                            <p:fltVal val="0"/>
                                          </p:val>
                                        </p:tav>
                                        <p:tav tm="100000">
                                          <p:val>
                                            <p:strVal val="#ppt_w"/>
                                          </p:val>
                                        </p:tav>
                                      </p:tavLst>
                                    </p:anim>
                                    <p:anim calcmode="lin" valueType="num">
                                      <p:cBhvr>
                                        <p:cTn id="50" dur="500" fill="hold"/>
                                        <p:tgtEl>
                                          <p:spTgt spid="18"/>
                                        </p:tgtEl>
                                        <p:attrNameLst>
                                          <p:attrName>ppt_h</p:attrName>
                                        </p:attrNameLst>
                                      </p:cBhvr>
                                      <p:tavLst>
                                        <p:tav tm="0">
                                          <p:val>
                                            <p:fltVal val="0"/>
                                          </p:val>
                                        </p:tav>
                                        <p:tav tm="100000">
                                          <p:val>
                                            <p:strVal val="#ppt_h"/>
                                          </p:val>
                                        </p:tav>
                                      </p:tavLst>
                                    </p:anim>
                                    <p:animEffect transition="in" filter="fade">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19">
                                            <p:txEl>
                                              <p:pRg st="0" end="0"/>
                                            </p:txEl>
                                          </p:spTgt>
                                        </p:tgtEl>
                                        <p:attrNameLst>
                                          <p:attrName>style.visibility</p:attrName>
                                        </p:attrNameLst>
                                      </p:cBhvr>
                                      <p:to>
                                        <p:strVal val="visible"/>
                                      </p:to>
                                    </p:set>
                                    <p:anim calcmode="lin" valueType="num">
                                      <p:cBhvr>
                                        <p:cTn id="56" dur="500" fill="hold"/>
                                        <p:tgtEl>
                                          <p:spTgt spid="19">
                                            <p:txEl>
                                              <p:pRg st="0" end="0"/>
                                            </p:txEl>
                                          </p:spTgt>
                                        </p:tgtEl>
                                        <p:attrNameLst>
                                          <p:attrName>ppt_w</p:attrName>
                                        </p:attrNameLst>
                                      </p:cBhvr>
                                      <p:tavLst>
                                        <p:tav tm="0">
                                          <p:val>
                                            <p:fltVal val="0"/>
                                          </p:val>
                                        </p:tav>
                                        <p:tav tm="100000">
                                          <p:val>
                                            <p:strVal val="#ppt_w"/>
                                          </p:val>
                                        </p:tav>
                                      </p:tavLst>
                                    </p:anim>
                                    <p:anim calcmode="lin" valueType="num">
                                      <p:cBhvr>
                                        <p:cTn id="57" dur="500" fill="hold"/>
                                        <p:tgtEl>
                                          <p:spTgt spid="19">
                                            <p:txEl>
                                              <p:pRg st="0" end="0"/>
                                            </p:txEl>
                                          </p:spTgt>
                                        </p:tgtEl>
                                        <p:attrNameLst>
                                          <p:attrName>ppt_h</p:attrName>
                                        </p:attrNameLst>
                                      </p:cBhvr>
                                      <p:tavLst>
                                        <p:tav tm="0">
                                          <p:val>
                                            <p:fltVal val="0"/>
                                          </p:val>
                                        </p:tav>
                                        <p:tav tm="100000">
                                          <p:val>
                                            <p:strVal val="#ppt_h"/>
                                          </p:val>
                                        </p:tav>
                                      </p:tavLst>
                                    </p:anim>
                                    <p:animEffect transition="in" filter="fade">
                                      <p:cBhvr>
                                        <p:cTn id="58" dur="500"/>
                                        <p:tgtEl>
                                          <p:spTgt spid="19">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20">
                                            <p:txEl>
                                              <p:pRg st="0" end="0"/>
                                            </p:txEl>
                                          </p:spTgt>
                                        </p:tgtEl>
                                        <p:attrNameLst>
                                          <p:attrName>style.visibility</p:attrName>
                                        </p:attrNameLst>
                                      </p:cBhvr>
                                      <p:to>
                                        <p:strVal val="visible"/>
                                      </p:to>
                                    </p:set>
                                    <p:anim calcmode="lin" valueType="num">
                                      <p:cBhvr>
                                        <p:cTn id="63" dur="5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64" dur="500" fill="hold"/>
                                        <p:tgtEl>
                                          <p:spTgt spid="20">
                                            <p:txEl>
                                              <p:pRg st="0" end="0"/>
                                            </p:txEl>
                                          </p:spTgt>
                                        </p:tgtEl>
                                        <p:attrNameLst>
                                          <p:attrName>ppt_h</p:attrName>
                                        </p:attrNameLst>
                                      </p:cBhvr>
                                      <p:tavLst>
                                        <p:tav tm="0">
                                          <p:val>
                                            <p:fltVal val="0"/>
                                          </p:val>
                                        </p:tav>
                                        <p:tav tm="100000">
                                          <p:val>
                                            <p:strVal val="#ppt_h"/>
                                          </p:val>
                                        </p:tav>
                                      </p:tavLst>
                                    </p:anim>
                                    <p:animEffect transition="in" filter="fade">
                                      <p:cBhvr>
                                        <p:cTn id="65" dur="500"/>
                                        <p:tgtEl>
                                          <p:spTgt spid="20">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21">
                                            <p:txEl>
                                              <p:pRg st="0" end="0"/>
                                            </p:txEl>
                                          </p:spTgt>
                                        </p:tgtEl>
                                        <p:attrNameLst>
                                          <p:attrName>style.visibility</p:attrName>
                                        </p:attrNameLst>
                                      </p:cBhvr>
                                      <p:to>
                                        <p:strVal val="visible"/>
                                      </p:to>
                                    </p:set>
                                    <p:anim calcmode="lin" valueType="num">
                                      <p:cBhvr>
                                        <p:cTn id="70"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71" dur="500" fill="hold"/>
                                        <p:tgtEl>
                                          <p:spTgt spid="21">
                                            <p:txEl>
                                              <p:pRg st="0" end="0"/>
                                            </p:txEl>
                                          </p:spTgt>
                                        </p:tgtEl>
                                        <p:attrNameLst>
                                          <p:attrName>ppt_h</p:attrName>
                                        </p:attrNameLst>
                                      </p:cBhvr>
                                      <p:tavLst>
                                        <p:tav tm="0">
                                          <p:val>
                                            <p:fltVal val="0"/>
                                          </p:val>
                                        </p:tav>
                                        <p:tav tm="100000">
                                          <p:val>
                                            <p:strVal val="#ppt_h"/>
                                          </p:val>
                                        </p:tav>
                                      </p:tavLst>
                                    </p:anim>
                                    <p:animEffect transition="in" filter="fade">
                                      <p:cBhvr>
                                        <p:cTn id="72" dur="500"/>
                                        <p:tgtEl>
                                          <p:spTgt spid="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33"/>
          <p:cNvGrpSpPr/>
          <p:nvPr/>
        </p:nvGrpSpPr>
        <p:grpSpPr>
          <a:xfrm>
            <a:off x="0" y="0"/>
            <a:ext cx="12192000" cy="6834505"/>
            <a:chOff x="0" y="0"/>
            <a:chExt cx="12192000" cy="6834563"/>
          </a:xfrm>
          <a:solidFill>
            <a:schemeClr val="accent6">
              <a:lumMod val="20000"/>
              <a:lumOff val="80000"/>
            </a:schemeClr>
          </a:solidFill>
        </p:grpSpPr>
        <p:sp>
          <p:nvSpPr>
            <p:cNvPr id="35" name="矩形 34"/>
            <p:cNvSpPr/>
            <p:nvPr/>
          </p:nvSpPr>
          <p:spPr>
            <a:xfrm>
              <a:off x="0" y="0"/>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6" name="矩形 35"/>
            <p:cNvSpPr/>
            <p:nvPr/>
          </p:nvSpPr>
          <p:spPr>
            <a:xfrm>
              <a:off x="0" y="6573915"/>
              <a:ext cx="12192000" cy="26064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7" name="矩形 36"/>
            <p:cNvSpPr/>
            <p:nvPr/>
          </p:nvSpPr>
          <p:spPr>
            <a:xfrm>
              <a:off x="0"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8" name="矩形 37"/>
            <p:cNvSpPr/>
            <p:nvPr/>
          </p:nvSpPr>
          <p:spPr>
            <a:xfrm>
              <a:off x="11907915" y="260648"/>
              <a:ext cx="263352" cy="63132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9" name="流程图: 终止 38"/>
            <p:cNvSpPr/>
            <p:nvPr/>
          </p:nvSpPr>
          <p:spPr>
            <a:xfrm>
              <a:off x="9984432" y="0"/>
              <a:ext cx="2207568" cy="620693"/>
            </a:xfrm>
            <a:prstGeom prst="flowChartTermina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grpSp>
      <p:sp>
        <p:nvSpPr>
          <p:cNvPr id="5" name="文本框 4"/>
          <p:cNvSpPr txBox="1"/>
          <p:nvPr/>
        </p:nvSpPr>
        <p:spPr>
          <a:xfrm>
            <a:off x="191344" y="261896"/>
            <a:ext cx="11017051" cy="5564600"/>
          </a:xfrm>
          <a:prstGeom prst="rect">
            <a:avLst/>
          </a:prstGeom>
          <a:noFill/>
        </p:spPr>
        <p:txBody>
          <a:bodyPr wrap="square" rtlCol="0">
            <a:spAutoFit/>
          </a:bodyPr>
          <a:lstStyle/>
          <a:p>
            <a:pPr>
              <a:lnSpc>
                <a:spcPct val="90000"/>
              </a:lnSpc>
            </a:pPr>
            <a:r>
              <a:rPr lang="en-US" altLang="zh-CN" sz="2800" dirty="0">
                <a:latin typeface="Tahoma" panose="020B0604030504040204" pitchFamily="34" charset="0"/>
                <a:ea typeface="Adobe 楷体 Std R" panose="02020400000000000000" pitchFamily="18" charset="-122"/>
                <a:cs typeface="Tahoma" panose="020B0604030504040204" pitchFamily="34" charset="0"/>
                <a:sym typeface="+mn-ea"/>
              </a:rPr>
              <a:t>IV</a:t>
            </a:r>
            <a:r>
              <a:rPr lang="en-US" altLang="zh-CN" sz="2800" dirty="0">
                <a:latin typeface="Tahoma" panose="020B0604030504040204" pitchFamily="34" charset="0"/>
                <a:ea typeface="Adobe 楷体 Std R" panose="02020400000000000000" pitchFamily="18" charset="-122"/>
                <a:cs typeface="Tahoma" panose="020B0604030504040204" pitchFamily="34" charset="0"/>
              </a:rPr>
              <a:t>.</a:t>
            </a:r>
            <a:r>
              <a:rPr lang="en-US" altLang="zh-CN" sz="2800" dirty="0" smtClean="0">
                <a:latin typeface="Adobe 楷体 Std R" panose="02020400000000000000" pitchFamily="18" charset="-122"/>
                <a:ea typeface="Adobe 楷体 Std R" panose="02020400000000000000" pitchFamily="18" charset="-122"/>
                <a:cs typeface="Tahoma" panose="020B0604030504040204" pitchFamily="34" charset="0"/>
              </a:rPr>
              <a:t>.</a:t>
            </a:r>
            <a:r>
              <a:rPr lang="zh-CN" altLang="en-US" sz="2800" dirty="0" smtClean="0">
                <a:latin typeface="Adobe 楷体 Std R" panose="02020400000000000000" pitchFamily="18" charset="-122"/>
                <a:ea typeface="Adobe 楷体 Std R" panose="02020400000000000000" pitchFamily="18" charset="-122"/>
                <a:cs typeface="Tahoma" panose="020B0604030504040204" pitchFamily="34" charset="0"/>
              </a:rPr>
              <a:t> </a:t>
            </a:r>
            <a:r>
              <a:rPr lang="zh-CN" altLang="en-US" sz="2800" dirty="0" smtClean="0">
                <a:latin typeface="Adobe 楷体 Std R" panose="02020400000000000000" pitchFamily="18" charset="-122"/>
                <a:ea typeface="Adobe 楷体 Std R" panose="02020400000000000000" pitchFamily="18" charset="-122"/>
                <a:cs typeface="Tahoma" panose="020B0604030504040204" pitchFamily="34" charset="0"/>
              </a:rPr>
              <a:t>阅读短文，判断正（</a:t>
            </a:r>
            <a:r>
              <a:rPr lang="en-US" altLang="zh-CN" sz="2800" dirty="0" smtClean="0">
                <a:latin typeface="Adobe 楷体 Std R" panose="02020400000000000000" pitchFamily="18" charset="-122"/>
                <a:ea typeface="Adobe 楷体 Std R" panose="02020400000000000000" pitchFamily="18" charset="-122"/>
                <a:cs typeface="Tahoma" panose="020B0604030504040204" pitchFamily="34" charset="0"/>
              </a:rPr>
              <a:t>T</a:t>
            </a:r>
            <a:r>
              <a:rPr lang="zh-CN" altLang="en-US" sz="2800" dirty="0" smtClean="0">
                <a:latin typeface="Adobe 楷体 Std R" panose="02020400000000000000" pitchFamily="18" charset="-122"/>
                <a:ea typeface="Adobe 楷体 Std R" panose="02020400000000000000" pitchFamily="18" charset="-122"/>
                <a:cs typeface="Tahoma" panose="020B0604030504040204" pitchFamily="34" charset="0"/>
              </a:rPr>
              <a:t>）误（</a:t>
            </a:r>
            <a:r>
              <a:rPr lang="en-US" altLang="zh-CN" sz="2800" dirty="0" smtClean="0">
                <a:latin typeface="Adobe 楷体 Std R" panose="02020400000000000000" pitchFamily="18" charset="-122"/>
                <a:ea typeface="Adobe 楷体 Std R" panose="02020400000000000000" pitchFamily="18" charset="-122"/>
                <a:cs typeface="Tahoma" panose="020B0604030504040204" pitchFamily="34" charset="0"/>
              </a:rPr>
              <a:t>F</a:t>
            </a:r>
            <a:r>
              <a:rPr lang="zh-CN" altLang="en-US" sz="2800" dirty="0" smtClean="0">
                <a:latin typeface="Adobe 楷体 Std R" panose="02020400000000000000" pitchFamily="18" charset="-122"/>
                <a:ea typeface="Adobe 楷体 Std R" panose="02020400000000000000" pitchFamily="18" charset="-122"/>
                <a:cs typeface="Tahoma" panose="020B0604030504040204" pitchFamily="34" charset="0"/>
              </a:rPr>
              <a:t>）。（每小题</a:t>
            </a:r>
            <a:r>
              <a:rPr lang="en-US" altLang="zh-CN" sz="2800" dirty="0" smtClean="0">
                <a:latin typeface="Adobe 楷体 Std R" panose="02020400000000000000" pitchFamily="18" charset="-122"/>
                <a:ea typeface="Adobe 楷体 Std R" panose="02020400000000000000" pitchFamily="18" charset="-122"/>
                <a:cs typeface="Tahoma" panose="020B0604030504040204" pitchFamily="34" charset="0"/>
              </a:rPr>
              <a:t>5</a:t>
            </a:r>
            <a:r>
              <a:rPr lang="zh-CN" altLang="en-US" sz="2800" dirty="0" smtClean="0">
                <a:latin typeface="Adobe 楷体 Std R" panose="02020400000000000000" pitchFamily="18" charset="-122"/>
                <a:ea typeface="Adobe 楷体 Std R" panose="02020400000000000000" pitchFamily="18" charset="-122"/>
                <a:cs typeface="Tahoma" panose="020B0604030504040204" pitchFamily="34" charset="0"/>
              </a:rPr>
              <a:t>分，共</a:t>
            </a:r>
            <a:r>
              <a:rPr lang="en-US" altLang="zh-CN" sz="2800" dirty="0" smtClean="0">
                <a:latin typeface="Adobe 楷体 Std R" panose="02020400000000000000" pitchFamily="18" charset="-122"/>
                <a:ea typeface="Adobe 楷体 Std R" panose="02020400000000000000" pitchFamily="18" charset="-122"/>
                <a:cs typeface="Tahoma" panose="020B0604030504040204" pitchFamily="34" charset="0"/>
              </a:rPr>
              <a:t>25</a:t>
            </a:r>
            <a:r>
              <a:rPr lang="zh-CN" altLang="en-US" sz="2800" dirty="0" smtClean="0">
                <a:latin typeface="Adobe 楷体 Std R" panose="02020400000000000000" pitchFamily="18" charset="-122"/>
                <a:ea typeface="Adobe 楷体 Std R" panose="02020400000000000000" pitchFamily="18" charset="-122"/>
                <a:cs typeface="Tahoma" panose="020B0604030504040204" pitchFamily="34" charset="0"/>
              </a:rPr>
              <a:t>分）</a:t>
            </a:r>
            <a:endParaRPr lang="en-US" altLang="zh-CN" sz="2800" dirty="0">
              <a:latin typeface="Adobe 楷体 Std R" panose="02020400000000000000" pitchFamily="18" charset="-122"/>
              <a:ea typeface="Adobe 楷体 Std R" panose="02020400000000000000" pitchFamily="18" charset="-122"/>
              <a:cs typeface="Tahoma" panose="020B0604030504040204" pitchFamily="34" charset="0"/>
            </a:endParaRPr>
          </a:p>
          <a:p>
            <a:pPr>
              <a:lnSpc>
                <a:spcPct val="90000"/>
              </a:lnSpc>
            </a:pPr>
            <a:endParaRPr lang="en-US" altLang="zh-CN" sz="2800" dirty="0" smtClean="0">
              <a:latin typeface="Tahoma" panose="020B0604030504040204" pitchFamily="34" charset="0"/>
              <a:cs typeface="Tahoma" panose="020B0604030504040204" pitchFamily="34" charset="0"/>
            </a:endParaRPr>
          </a:p>
          <a:p>
            <a:pPr>
              <a:lnSpc>
                <a:spcPct val="90000"/>
              </a:lnSpc>
            </a:pPr>
            <a:r>
              <a:rPr lang="en-US" altLang="zh-CN" sz="2800" dirty="0" smtClean="0">
                <a:latin typeface="Tahoma" panose="020B0604030504040204" pitchFamily="34" charset="0"/>
                <a:cs typeface="Tahoma" panose="020B0604030504040204" pitchFamily="34" charset="0"/>
              </a:rPr>
              <a:t>I’m John. Tomorrow is Saturday. I’m going to get up at 7:00. Then ,I’m going to have breakfast. At 10:00, I’m going to do my homework. I’m going to buy some food for my grandparents in the afternoon. In the evening, I’m going to visit my grandparents, I’m going by bus. I’m going to have a picnic with my grandparents on Sunday.</a:t>
            </a:r>
          </a:p>
          <a:p>
            <a:pPr>
              <a:lnSpc>
                <a:spcPct val="90000"/>
              </a:lnSpc>
            </a:pPr>
            <a:r>
              <a:rPr lang="en-US" altLang="zh-CN" sz="2800" dirty="0" smtClean="0">
                <a:latin typeface="Tahoma" panose="020B0604030504040204" pitchFamily="34" charset="0"/>
                <a:cs typeface="Tahoma" panose="020B0604030504040204" pitchFamily="34" charset="0"/>
              </a:rPr>
              <a:t>(   ) 16. John is going to get up at 7:00 this Saturday.</a:t>
            </a:r>
          </a:p>
          <a:p>
            <a:pPr>
              <a:lnSpc>
                <a:spcPct val="90000"/>
              </a:lnSpc>
            </a:pPr>
            <a:r>
              <a:rPr lang="en-US" altLang="zh-CN" sz="2800" dirty="0" smtClean="0">
                <a:latin typeface="Tahoma" panose="020B0604030504040204" pitchFamily="34" charset="0"/>
                <a:cs typeface="Tahoma" panose="020B0604030504040204" pitchFamily="34" charset="0"/>
              </a:rPr>
              <a:t>(   ) 17. John is going to watch TV on this Saturday morning.</a:t>
            </a:r>
          </a:p>
          <a:p>
            <a:pPr>
              <a:lnSpc>
                <a:spcPct val="90000"/>
              </a:lnSpc>
            </a:pPr>
            <a:r>
              <a:rPr lang="en-US" altLang="zh-CN" sz="2800" dirty="0" smtClean="0">
                <a:latin typeface="Tahoma" panose="020B0604030504040204" pitchFamily="34" charset="0"/>
                <a:cs typeface="Tahoma" panose="020B0604030504040204" pitchFamily="34" charset="0"/>
              </a:rPr>
              <a:t>(   ) 18. John is going to buy some food.</a:t>
            </a:r>
          </a:p>
          <a:p>
            <a:pPr>
              <a:lnSpc>
                <a:spcPct val="90000"/>
              </a:lnSpc>
            </a:pPr>
            <a:r>
              <a:rPr lang="en-US" altLang="zh-CN" sz="2800" dirty="0" smtClean="0">
                <a:latin typeface="Tahoma" panose="020B0604030504040204" pitchFamily="34" charset="0"/>
                <a:cs typeface="Tahoma" panose="020B0604030504040204" pitchFamily="34" charset="0"/>
              </a:rPr>
              <a:t>(   ) 19. John is going to visit his grandparents by bus.</a:t>
            </a:r>
          </a:p>
          <a:p>
            <a:pPr>
              <a:lnSpc>
                <a:spcPct val="90000"/>
              </a:lnSpc>
            </a:pPr>
            <a:r>
              <a:rPr lang="en-US" altLang="zh-CN" sz="2800" dirty="0" smtClean="0">
                <a:latin typeface="Tahoma" panose="020B0604030504040204" pitchFamily="34" charset="0"/>
                <a:cs typeface="Tahoma" panose="020B0604030504040204" pitchFamily="34" charset="0"/>
              </a:rPr>
              <a:t>(   ) 20. John is going to have a picnic with his parents.</a:t>
            </a:r>
            <a:endParaRPr lang="en-US" altLang="zh-CN" sz="2800" dirty="0">
              <a:latin typeface="Tahoma" panose="020B0604030504040204" pitchFamily="34" charset="0"/>
              <a:cs typeface="Tahoma" panose="020B0604030504040204" pitchFamily="34" charset="0"/>
            </a:endParaRPr>
          </a:p>
          <a:p>
            <a:pPr>
              <a:lnSpc>
                <a:spcPct val="100000"/>
              </a:lnSpc>
            </a:pPr>
            <a:endParaRPr lang="en-US" altLang="zh-CN" sz="2800" dirty="0">
              <a:latin typeface="Tahoma" panose="020B0604030504040204" pitchFamily="34" charset="0"/>
              <a:cs typeface="Tahoma" panose="020B0604030504040204" pitchFamily="34" charset="0"/>
            </a:endParaRPr>
          </a:p>
        </p:txBody>
      </p:sp>
      <p:sp>
        <p:nvSpPr>
          <p:cNvPr id="19" name="文本框 18"/>
          <p:cNvSpPr txBox="1"/>
          <p:nvPr/>
        </p:nvSpPr>
        <p:spPr>
          <a:xfrm>
            <a:off x="407368" y="3276273"/>
            <a:ext cx="1008112" cy="584775"/>
          </a:xfrm>
          <a:prstGeom prst="rect">
            <a:avLst/>
          </a:prstGeom>
          <a:noFill/>
        </p:spPr>
        <p:txBody>
          <a:bodyPr wrap="square" rtlCol="0">
            <a:spAutoFit/>
            <a:scene3d>
              <a:camera prst="orthographicFront"/>
              <a:lightRig rig="threePt" dir="t"/>
            </a:scene3d>
          </a:bodyPr>
          <a:lstStyle/>
          <a:p>
            <a:r>
              <a:rPr lang="en-US" altLang="zh-CN" sz="3200" dirty="0" smtClean="0">
                <a:solidFill>
                  <a:srgbClr val="FF0000"/>
                </a:solidFill>
                <a:effectLst>
                  <a:outerShdw blurRad="38100" dist="25400" dir="5400000" algn="ctr" rotWithShape="0">
                    <a:srgbClr val="6E747A">
                      <a:alpha val="43000"/>
                    </a:srgbClr>
                  </a:outerShdw>
                </a:effectLst>
                <a:latin typeface="Tahoma" panose="020B0604030504040204" pitchFamily="34" charset="0"/>
              </a:rPr>
              <a:t>T</a:t>
            </a:r>
            <a:endParaRPr lang="en-US" altLang="zh-CN" sz="3200" dirty="0">
              <a:solidFill>
                <a:srgbClr val="FF0000"/>
              </a:solidFill>
              <a:effectLst>
                <a:outerShdw blurRad="38100" dist="25400" dir="5400000" algn="ctr" rotWithShape="0">
                  <a:srgbClr val="6E747A">
                    <a:alpha val="43000"/>
                  </a:srgbClr>
                </a:outerShdw>
              </a:effectLst>
              <a:latin typeface="Tahoma" panose="020B0604030504040204" pitchFamily="34" charset="0"/>
            </a:endParaRPr>
          </a:p>
        </p:txBody>
      </p:sp>
      <p:sp>
        <p:nvSpPr>
          <p:cNvPr id="4" name="矩形 3"/>
          <p:cNvSpPr/>
          <p:nvPr/>
        </p:nvSpPr>
        <p:spPr>
          <a:xfrm>
            <a:off x="0" y="0"/>
            <a:ext cx="12192000" cy="26154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2" name="矩形 1"/>
          <p:cNvSpPr/>
          <p:nvPr/>
        </p:nvSpPr>
        <p:spPr>
          <a:xfrm>
            <a:off x="0" y="6596458"/>
            <a:ext cx="12299950" cy="26154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sp>
        <p:nvSpPr>
          <p:cNvPr id="3" name="矩形 2"/>
          <p:cNvSpPr/>
          <p:nvPr/>
        </p:nvSpPr>
        <p:spPr>
          <a:xfrm>
            <a:off x="20955" y="261542"/>
            <a:ext cx="265684" cy="633491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chemeClr val="tx1">
                    <a:lumMod val="95000"/>
                    <a:lumOff val="5000"/>
                  </a:schemeClr>
                </a:solidFill>
              </a:ln>
            </a:endParaRPr>
          </a:p>
        </p:txBody>
      </p:sp>
      <p:sp>
        <p:nvSpPr>
          <p:cNvPr id="7" name="矩形 6"/>
          <p:cNvSpPr/>
          <p:nvPr/>
        </p:nvSpPr>
        <p:spPr>
          <a:xfrm>
            <a:off x="11906035" y="261542"/>
            <a:ext cx="265684" cy="633491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tx1">
                    <a:lumMod val="95000"/>
                    <a:lumOff val="5000"/>
                  </a:schemeClr>
                </a:solidFill>
              </a:ln>
            </a:endParaRPr>
          </a:p>
        </p:txBody>
      </p:sp>
      <p:pic>
        <p:nvPicPr>
          <p:cNvPr id="33" name="图片 32" descr="大桥教育.png"/>
          <p:cNvPicPr>
            <a:picLocks noChangeAspect="1"/>
          </p:cNvPicPr>
          <p:nvPr/>
        </p:nvPicPr>
        <p:blipFill>
          <a:blip r:embed="rId3" cstate="print"/>
          <a:stretch>
            <a:fillRect/>
          </a:stretch>
        </p:blipFill>
        <p:spPr>
          <a:xfrm>
            <a:off x="10056440" y="0"/>
            <a:ext cx="2100777" cy="580835"/>
          </a:xfrm>
          <a:prstGeom prst="rect">
            <a:avLst/>
          </a:prstGeom>
        </p:spPr>
      </p:pic>
      <p:sp>
        <p:nvSpPr>
          <p:cNvPr id="24" name="文本框 18"/>
          <p:cNvSpPr txBox="1"/>
          <p:nvPr/>
        </p:nvSpPr>
        <p:spPr>
          <a:xfrm>
            <a:off x="407368" y="3645024"/>
            <a:ext cx="1008112" cy="584775"/>
          </a:xfrm>
          <a:prstGeom prst="rect">
            <a:avLst/>
          </a:prstGeom>
          <a:noFill/>
        </p:spPr>
        <p:txBody>
          <a:bodyPr wrap="square" rtlCol="0">
            <a:spAutoFit/>
            <a:scene3d>
              <a:camera prst="orthographicFront"/>
              <a:lightRig rig="threePt" dir="t"/>
            </a:scene3d>
          </a:bodyPr>
          <a:lstStyle/>
          <a:p>
            <a:r>
              <a:rPr lang="en-US" altLang="zh-CN" sz="3200" dirty="0" smtClean="0">
                <a:solidFill>
                  <a:srgbClr val="FF0000"/>
                </a:solidFill>
                <a:effectLst>
                  <a:outerShdw blurRad="38100" dist="25400" dir="5400000" algn="ctr" rotWithShape="0">
                    <a:srgbClr val="6E747A">
                      <a:alpha val="43000"/>
                    </a:srgbClr>
                  </a:outerShdw>
                </a:effectLst>
                <a:latin typeface="Tahoma" panose="020B0604030504040204" pitchFamily="34" charset="0"/>
              </a:rPr>
              <a:t>F</a:t>
            </a:r>
            <a:endParaRPr lang="en-US" altLang="zh-CN" sz="3200" dirty="0">
              <a:solidFill>
                <a:srgbClr val="FF0000"/>
              </a:solidFill>
              <a:effectLst>
                <a:outerShdw blurRad="38100" dist="25400" dir="5400000" algn="ctr" rotWithShape="0">
                  <a:srgbClr val="6E747A">
                    <a:alpha val="43000"/>
                  </a:srgbClr>
                </a:outerShdw>
              </a:effectLst>
              <a:latin typeface="Tahoma" panose="020B0604030504040204" pitchFamily="34" charset="0"/>
            </a:endParaRPr>
          </a:p>
        </p:txBody>
      </p:sp>
      <p:sp>
        <p:nvSpPr>
          <p:cNvPr id="25" name="文本框 18"/>
          <p:cNvSpPr txBox="1"/>
          <p:nvPr/>
        </p:nvSpPr>
        <p:spPr>
          <a:xfrm>
            <a:off x="407368" y="4005064"/>
            <a:ext cx="1008112" cy="584775"/>
          </a:xfrm>
          <a:prstGeom prst="rect">
            <a:avLst/>
          </a:prstGeom>
          <a:noFill/>
        </p:spPr>
        <p:txBody>
          <a:bodyPr wrap="square" rtlCol="0">
            <a:spAutoFit/>
            <a:scene3d>
              <a:camera prst="orthographicFront"/>
              <a:lightRig rig="threePt" dir="t"/>
            </a:scene3d>
          </a:bodyPr>
          <a:lstStyle/>
          <a:p>
            <a:r>
              <a:rPr lang="en-US" altLang="zh-CN" sz="3200" dirty="0" smtClean="0">
                <a:solidFill>
                  <a:srgbClr val="FF0000"/>
                </a:solidFill>
                <a:effectLst>
                  <a:outerShdw blurRad="38100" dist="25400" dir="5400000" algn="ctr" rotWithShape="0">
                    <a:srgbClr val="6E747A">
                      <a:alpha val="43000"/>
                    </a:srgbClr>
                  </a:outerShdw>
                </a:effectLst>
                <a:latin typeface="Tahoma" panose="020B0604030504040204" pitchFamily="34" charset="0"/>
              </a:rPr>
              <a:t>T</a:t>
            </a:r>
            <a:endParaRPr lang="en-US" altLang="zh-CN" sz="3200" dirty="0">
              <a:solidFill>
                <a:srgbClr val="FF0000"/>
              </a:solidFill>
              <a:effectLst>
                <a:outerShdw blurRad="38100" dist="25400" dir="5400000" algn="ctr" rotWithShape="0">
                  <a:srgbClr val="6E747A">
                    <a:alpha val="43000"/>
                  </a:srgbClr>
                </a:outerShdw>
              </a:effectLst>
              <a:latin typeface="Tahoma" panose="020B0604030504040204" pitchFamily="34" charset="0"/>
            </a:endParaRPr>
          </a:p>
        </p:txBody>
      </p:sp>
      <p:sp>
        <p:nvSpPr>
          <p:cNvPr id="26" name="文本框 18"/>
          <p:cNvSpPr txBox="1"/>
          <p:nvPr/>
        </p:nvSpPr>
        <p:spPr>
          <a:xfrm>
            <a:off x="407368" y="4437112"/>
            <a:ext cx="1008112" cy="584775"/>
          </a:xfrm>
          <a:prstGeom prst="rect">
            <a:avLst/>
          </a:prstGeom>
          <a:noFill/>
        </p:spPr>
        <p:txBody>
          <a:bodyPr wrap="square" rtlCol="0">
            <a:spAutoFit/>
            <a:scene3d>
              <a:camera prst="orthographicFront"/>
              <a:lightRig rig="threePt" dir="t"/>
            </a:scene3d>
          </a:bodyPr>
          <a:lstStyle/>
          <a:p>
            <a:r>
              <a:rPr lang="en-US" altLang="zh-CN" sz="3200" dirty="0" smtClean="0">
                <a:solidFill>
                  <a:srgbClr val="FF0000"/>
                </a:solidFill>
                <a:effectLst>
                  <a:outerShdw blurRad="38100" dist="25400" dir="5400000" algn="ctr" rotWithShape="0">
                    <a:srgbClr val="6E747A">
                      <a:alpha val="43000"/>
                    </a:srgbClr>
                  </a:outerShdw>
                </a:effectLst>
                <a:latin typeface="Tahoma" panose="020B0604030504040204" pitchFamily="34" charset="0"/>
              </a:rPr>
              <a:t>T</a:t>
            </a:r>
            <a:endParaRPr lang="en-US" altLang="zh-CN" sz="3200" dirty="0">
              <a:solidFill>
                <a:srgbClr val="FF0000"/>
              </a:solidFill>
              <a:effectLst>
                <a:outerShdw blurRad="38100" dist="25400" dir="5400000" algn="ctr" rotWithShape="0">
                  <a:srgbClr val="6E747A">
                    <a:alpha val="43000"/>
                  </a:srgbClr>
                </a:outerShdw>
              </a:effectLst>
              <a:latin typeface="Tahoma" panose="020B0604030504040204" pitchFamily="34" charset="0"/>
            </a:endParaRPr>
          </a:p>
        </p:txBody>
      </p:sp>
      <p:sp>
        <p:nvSpPr>
          <p:cNvPr id="27" name="文本框 18"/>
          <p:cNvSpPr txBox="1"/>
          <p:nvPr/>
        </p:nvSpPr>
        <p:spPr>
          <a:xfrm>
            <a:off x="407368" y="4797152"/>
            <a:ext cx="1008112" cy="584775"/>
          </a:xfrm>
          <a:prstGeom prst="rect">
            <a:avLst/>
          </a:prstGeom>
          <a:noFill/>
        </p:spPr>
        <p:txBody>
          <a:bodyPr wrap="square" rtlCol="0">
            <a:spAutoFit/>
            <a:scene3d>
              <a:camera prst="orthographicFront"/>
              <a:lightRig rig="threePt" dir="t"/>
            </a:scene3d>
          </a:bodyPr>
          <a:lstStyle/>
          <a:p>
            <a:r>
              <a:rPr lang="en-US" altLang="zh-CN" sz="3200" dirty="0" smtClean="0">
                <a:solidFill>
                  <a:srgbClr val="FF0000"/>
                </a:solidFill>
                <a:effectLst>
                  <a:outerShdw blurRad="38100" dist="25400" dir="5400000" algn="ctr" rotWithShape="0">
                    <a:srgbClr val="6E747A">
                      <a:alpha val="43000"/>
                    </a:srgbClr>
                  </a:outerShdw>
                </a:effectLst>
                <a:latin typeface="Tahoma" panose="020B0604030504040204" pitchFamily="34" charset="0"/>
              </a:rPr>
              <a:t>F</a:t>
            </a:r>
            <a:endParaRPr lang="en-US" altLang="zh-CN" sz="3200" dirty="0">
              <a:solidFill>
                <a:srgbClr val="FF0000"/>
              </a:solidFill>
              <a:effectLst>
                <a:outerShdw blurRad="38100" dist="25400" dir="5400000" algn="ctr" rotWithShape="0">
                  <a:srgbClr val="6E747A">
                    <a:alpha val="43000"/>
                  </a:srgbClr>
                </a:outerShdw>
              </a:effectLst>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 calcmode="lin" valueType="num">
                                      <p:cBhvr>
                                        <p:cTn id="7" dur="500" fill="hold"/>
                                        <p:tgtEl>
                                          <p:spTgt spid="1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4">
                                            <p:txEl>
                                              <p:pRg st="0" end="0"/>
                                            </p:txEl>
                                          </p:spTgt>
                                        </p:tgtEl>
                                        <p:attrNameLst>
                                          <p:attrName>style.visibility</p:attrName>
                                        </p:attrNameLst>
                                      </p:cBhvr>
                                      <p:to>
                                        <p:strVal val="visible"/>
                                      </p:to>
                                    </p:set>
                                    <p:anim calcmode="lin" valueType="num">
                                      <p:cBhvr>
                                        <p:cTn id="14" dur="500" fill="hold"/>
                                        <p:tgtEl>
                                          <p:spTgt spid="2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5">
                                            <p:txEl>
                                              <p:pRg st="0" end="0"/>
                                            </p:txEl>
                                          </p:spTgt>
                                        </p:tgtEl>
                                        <p:attrNameLst>
                                          <p:attrName>style.visibility</p:attrName>
                                        </p:attrNameLst>
                                      </p:cBhvr>
                                      <p:to>
                                        <p:strVal val="visible"/>
                                      </p:to>
                                    </p:set>
                                    <p:anim calcmode="lin" valueType="num">
                                      <p:cBhvr>
                                        <p:cTn id="21" dur="500" fill="hold"/>
                                        <p:tgtEl>
                                          <p:spTgt spid="25">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25">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2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6">
                                            <p:txEl>
                                              <p:pRg st="0" end="0"/>
                                            </p:txEl>
                                          </p:spTgt>
                                        </p:tgtEl>
                                        <p:attrNameLst>
                                          <p:attrName>style.visibility</p:attrName>
                                        </p:attrNameLst>
                                      </p:cBhvr>
                                      <p:to>
                                        <p:strVal val="visible"/>
                                      </p:to>
                                    </p:set>
                                    <p:anim calcmode="lin" valueType="num">
                                      <p:cBhvr>
                                        <p:cTn id="28" dur="500" fill="hold"/>
                                        <p:tgtEl>
                                          <p:spTgt spid="26">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26">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26">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7">
                                            <p:txEl>
                                              <p:pRg st="0" end="0"/>
                                            </p:txEl>
                                          </p:spTgt>
                                        </p:tgtEl>
                                        <p:attrNameLst>
                                          <p:attrName>style.visibility</p:attrName>
                                        </p:attrNameLst>
                                      </p:cBhvr>
                                      <p:to>
                                        <p:strVal val="visible"/>
                                      </p:to>
                                    </p:set>
                                    <p:anim calcmode="lin" valueType="num">
                                      <p:cBhvr>
                                        <p:cTn id="35"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36"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37"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64"/>
</p:tagLst>
</file>

<file path=ppt/tags/tag10.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101.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2.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3.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4.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5.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6.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7.xml><?xml version="1.0" encoding="utf-8"?>
<p:tagLst xmlns:a="http://schemas.openxmlformats.org/drawingml/2006/main" xmlns:r="http://schemas.openxmlformats.org/officeDocument/2006/relationships"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08.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109.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1.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2.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3.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4.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5.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6.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7.xml><?xml version="1.0" encoding="utf-8"?>
<p:tagLst xmlns:a="http://schemas.openxmlformats.org/drawingml/2006/main" xmlns:r="http://schemas.openxmlformats.org/officeDocument/2006/relationships"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18.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19.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1.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2.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3.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24.xml><?xml version="1.0" encoding="utf-8"?>
<p:tagLst xmlns:a="http://schemas.openxmlformats.org/drawingml/2006/main" xmlns:r="http://schemas.openxmlformats.org/officeDocument/2006/relationships"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264"/>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TEMPLATE_THUMBS_INDEX" val="1、4、8、9、13、15、16、17、18、20、21、22、23、25"/>
  <p:tag name="KSO_WM_TEMPLATE_SUBCATEGORY" val="0"/>
  <p:tag name="KSO_WM_TEMPLATE_MASTER_TYPE" val="1"/>
  <p:tag name="KSO_WM_TEMPLATE_COLOR_TYPE" val="1"/>
  <p:tag name="KSO_WM_TAG_VERSION" val="1.0"/>
  <p:tag name="KSO_WM_BEAUTIFY_FLAG" val="#wm#"/>
  <p:tag name="KSO_WM_TEMPLATE_CATEGORY" val="custom"/>
  <p:tag name="KSO_WM_TEMPLATE_INDEX" val="20205264"/>
  <p:tag name="KSO_WM_TEMPLATE_MASTER_THUMB_INDEX" val="12"/>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3.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4.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5.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6.xml><?xml version="1.0" encoding="utf-8"?>
<p:tagLst xmlns:a="http://schemas.openxmlformats.org/drawingml/2006/main" xmlns:r="http://schemas.openxmlformats.org/officeDocument/2006/relationships"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77.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78.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79.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1.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2.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3.xml><?xml version="1.0" encoding="utf-8"?>
<p:tagLst xmlns:a="http://schemas.openxmlformats.org/drawingml/2006/main" xmlns:r="http://schemas.openxmlformats.org/officeDocument/2006/relationships"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84.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85.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6.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7.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8.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9.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1.xml><?xml version="1.0" encoding="utf-8"?>
<p:tagLst xmlns:a="http://schemas.openxmlformats.org/drawingml/2006/main" xmlns:r="http://schemas.openxmlformats.org/officeDocument/2006/relationships"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92.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93.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4.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5.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6.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7.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8.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9.xml><?xml version="1.0" encoding="utf-8"?>
<p:tagLst xmlns:a="http://schemas.openxmlformats.org/drawingml/2006/main" xmlns:r="http://schemas.openxmlformats.org/officeDocument/2006/relationships"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022424">
      <a:dk1>
        <a:sysClr val="windowText" lastClr="000000"/>
      </a:dk1>
      <a:lt1>
        <a:sysClr val="window" lastClr="FFFFFF"/>
      </a:lt1>
      <a:dk2>
        <a:srgbClr val="EFEDFC"/>
      </a:dk2>
      <a:lt2>
        <a:srgbClr val="FFFFFF"/>
      </a:lt2>
      <a:accent1>
        <a:srgbClr val="7876D1"/>
      </a:accent1>
      <a:accent2>
        <a:srgbClr val="8A76BF"/>
      </a:accent2>
      <a:accent3>
        <a:srgbClr val="9C77AD"/>
      </a:accent3>
      <a:accent4>
        <a:srgbClr val="AD779A"/>
      </a:accent4>
      <a:accent5>
        <a:srgbClr val="BF7888"/>
      </a:accent5>
      <a:accent6>
        <a:srgbClr val="D17876"/>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550</Words>
  <Application>Microsoft Office PowerPoint</Application>
  <PresentationFormat>宽屏</PresentationFormat>
  <Paragraphs>69</Paragraphs>
  <Slides>5</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Adobe 楷体 Std R</vt:lpstr>
      <vt:lpstr>汉仪乐喵体W</vt:lpstr>
      <vt:lpstr>宋体</vt:lpstr>
      <vt:lpstr>微软雅黑</vt:lpstr>
      <vt:lpstr>幼圆</vt:lpstr>
      <vt:lpstr>Arial</vt:lpstr>
      <vt:lpstr>Calibri</vt:lpstr>
      <vt:lpstr>Tahoma</vt:lpstr>
      <vt:lpstr>Office 主题​​</vt:lpstr>
      <vt:lpstr>爱学习新概念L37-38课后作业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HP</dc:creator>
  <cp:lastModifiedBy>liushang</cp:lastModifiedBy>
  <cp:revision>149</cp:revision>
  <dcterms:created xsi:type="dcterms:W3CDTF">2020-04-07T08:20:00Z</dcterms:created>
  <dcterms:modified xsi:type="dcterms:W3CDTF">2020-12-11T08:28:57Z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2052-11.1.0.9912</vt:lpwstr>
  </property>
</Properties>
</file>