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2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23" r:id="rId2"/>
    <p:sldId id="424" r:id="rId3"/>
    <p:sldId id="425" r:id="rId4"/>
    <p:sldId id="426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8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73" d="100"/>
          <a:sy n="73" d="100"/>
        </p:scale>
        <p:origin x="206" y="67"/>
      </p:cViewPr>
      <p:guideLst>
        <p:guide orient="horz" pos="2159"/>
        <p:guide pos="387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pPr/>
              <a:t>2020/12/11</a:t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pPr/>
              <a:t>‹#›</a:t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4630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AC49D05-6128-4D0D-A32A-06A5E73B386C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849F42C-2DAE-424C-A4B8-3140182C3E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9814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E0E21-AEFC-4E8E-981F-A488613F10D1}" type="slidenum">
              <a:rPr lang="zh-CN" altLang="en-US" smtClean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pPr/>
              <a:t>4</a:t>
            </a:fld>
            <a:endParaRPr lang="zh-CN" altLang="en-US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902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25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299988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38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5" name="矩形 4"/>
              <p:cNvSpPr/>
              <p:nvPr/>
            </p:nvSpPr>
            <p:spPr>
              <a:xfrm>
                <a:off x="20771" y="260648"/>
                <a:ext cx="263352" cy="6313267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7" name="矩形 6"/>
              <p:cNvSpPr/>
              <p:nvPr/>
            </p:nvSpPr>
            <p:spPr>
              <a:xfrm>
                <a:off x="11928686" y="260648"/>
                <a:ext cx="263352" cy="6313267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9" name="矩形 8"/>
          <p:cNvSpPr/>
          <p:nvPr/>
        </p:nvSpPr>
        <p:spPr>
          <a:xfrm>
            <a:off x="2201498" y="2832292"/>
            <a:ext cx="8274050" cy="706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b="1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爱学习新概念</a:t>
            </a:r>
            <a:r>
              <a:rPr lang="en-US" altLang="zh-CN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Lesson 3</a:t>
            </a:r>
            <a:r>
              <a:rPr lang="en-US" altLang="zh-CN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7-38</a:t>
            </a:r>
            <a:r>
              <a:rPr lang="zh-CN" altLang="zh-CN" sz="4000" b="1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微</a:t>
            </a:r>
            <a:r>
              <a:rPr lang="zh-CN" altLang="zh-CN" sz="4000" b="1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信教学</a:t>
            </a:r>
            <a:endParaRPr lang="zh-CN" altLang="en-US" sz="4000" b="1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009505" y="0"/>
              <a:ext cx="2182495" cy="595000"/>
            </a:xfrm>
            <a:prstGeom prst="flowChartTerminator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496570" y="367030"/>
            <a:ext cx="11501755" cy="612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I.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选择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。</a:t>
            </a:r>
            <a:endParaRPr lang="zh-CN" altLang="en-US" sz="2800" dirty="0">
              <a:solidFill>
                <a:schemeClr val="tx1"/>
              </a:solidFill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(   ) 1. They are _______ meet Jane in the shop.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going			B. go to 			C. going to 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(   ) 2. I _______ going to read this English book in the afternoon.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am			B. is 				C. are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(   ) 3. ---Where is your father now?  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  ---He ________ in the kitchen.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is cooking		B. is going to cook	C. cooks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(   ) 4. ---Is your brother working ________?  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  ---No, he isn’t.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hard			B. hardly			C. lazy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(   ) 5. ---Are they going to make the bed?  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  ---Yes, _______.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they do			B. they are going		C. they are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12299950" cy="2615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6596458"/>
            <a:ext cx="12299950" cy="2615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955" y="261542"/>
            <a:ext cx="265684" cy="63349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906035" y="261542"/>
            <a:ext cx="265684" cy="63349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36505" y="31115"/>
            <a:ext cx="1928495" cy="5334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620233" y="780130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C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20413" y="1673416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A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20413" y="2458138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A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20447" y="3731208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cs typeface="+mn-lt"/>
              </a:rPr>
              <a:t>A</a:t>
            </a:r>
            <a:endParaRPr lang="en-US" altLang="zh-CN" sz="36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20265" y="5015057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cs typeface="+mn-lt"/>
              </a:rPr>
              <a:t>C</a:t>
            </a:r>
            <a:endParaRPr lang="en-US" altLang="zh-CN" sz="3600" dirty="0">
              <a:solidFill>
                <a:srgbClr val="FF0000"/>
              </a:solidFill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9653270" y="0"/>
              <a:ext cx="2538730" cy="582935"/>
            </a:xfrm>
            <a:prstGeom prst="flowChartTerminator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762000" y="387985"/>
            <a:ext cx="11537950" cy="5433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II.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按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要求完成下列各题。</a:t>
            </a:r>
            <a:endParaRPr lang="zh-CN" altLang="en-US" sz="2800" dirty="0">
              <a:solidFill>
                <a:schemeClr val="tx1"/>
              </a:solidFill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endParaRPr lang="zh-CN" altLang="en-US" sz="280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100000"/>
              </a:lnSpc>
            </a:pPr>
            <a:r>
              <a:rPr 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1. </a:t>
            </a:r>
            <a:r>
              <a:rPr 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I‘m </a:t>
            </a:r>
            <a:r>
              <a:rPr 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going to </a:t>
            </a:r>
            <a:r>
              <a:rPr lang="en-US" sz="2800" u="sng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cook a meal.</a:t>
            </a:r>
            <a:r>
              <a:rPr 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 (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对划线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内容提问）</a:t>
            </a:r>
            <a:endParaRPr lang="zh-CN" altLang="en-US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100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_______ </a:t>
            </a:r>
            <a:r>
              <a:rPr lang="en-US" altLang="zh-CN" sz="2800" dirty="0" smtClean="0"/>
              <a:t>______ ______</a:t>
            </a: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going to ____?</a:t>
            </a:r>
            <a:endParaRPr lang="zh-CN" altLang="en-US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100000"/>
              </a:lnSpc>
            </a:pPr>
            <a:r>
              <a:rPr 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2. Mary is going to make a new bookcase.(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改为一般疑问句）</a:t>
            </a:r>
            <a:endParaRPr lang="zh-CN" altLang="en-US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___Mary</a:t>
            </a: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_______ ______ </a:t>
            </a:r>
            <a:r>
              <a:rPr lang="en-US" altLang="zh-CN" sz="2800" dirty="0" smtClean="0"/>
              <a:t>______</a:t>
            </a: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a new bookcase?</a:t>
            </a:r>
            <a:endParaRPr lang="zh-CN" altLang="en-US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100000"/>
              </a:lnSpc>
            </a:pPr>
            <a:r>
              <a:rPr 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3. She is going to do her homework.(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改为否定句）</a:t>
            </a:r>
            <a:endParaRPr lang="zh-CN" altLang="en-US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She</a:t>
            </a: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______ _____ _____ </a:t>
            </a:r>
            <a:r>
              <a:rPr lang="en-US" altLang="zh-CN" sz="2800" dirty="0" smtClean="0"/>
              <a:t>_____</a:t>
            </a: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do </a:t>
            </a: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her homework.</a:t>
            </a:r>
          </a:p>
          <a:p>
            <a:pPr fontAlgn="auto"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4. Are you going to play football?(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肯定回答）</a:t>
            </a:r>
            <a:endParaRPr lang="zh-CN" altLang="en-US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100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______,  </a:t>
            </a: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we ____</a:t>
            </a:r>
            <a:r>
              <a:rPr 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.</a:t>
            </a:r>
          </a:p>
          <a:p>
            <a:pPr fontAlgn="auto"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5. Lily is going to </a:t>
            </a:r>
            <a:r>
              <a:rPr lang="en-US" altLang="zh-CN" sz="2800" u="sng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clean the house</a:t>
            </a: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 tomorrow.(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对划线部分提问）</a:t>
            </a:r>
            <a:endParaRPr lang="zh-CN" altLang="en-US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______ ____ Lily going to___ tomorrow?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0"/>
            <a:ext cx="12192635" cy="2616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6573520"/>
            <a:ext cx="12172315" cy="2844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5" name="矩形 4"/>
          <p:cNvSpPr/>
          <p:nvPr/>
        </p:nvSpPr>
        <p:spPr>
          <a:xfrm>
            <a:off x="-1905" y="145415"/>
            <a:ext cx="288290" cy="64509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906250" y="635"/>
            <a:ext cx="286385" cy="65957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872420" y="0"/>
            <a:ext cx="2100777" cy="58083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1184693" y="1726829"/>
            <a:ext cx="3732364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What   are        you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230715" y="1700950"/>
            <a:ext cx="603250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do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905510" y="2600960"/>
            <a:ext cx="570230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Is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2510814" y="2514696"/>
            <a:ext cx="3372485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going    to      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make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844364" y="3470228"/>
            <a:ext cx="4211380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is 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      not    going   to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69035" y="4287101"/>
            <a:ext cx="1119505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Yes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923708" y="4269847"/>
            <a:ext cx="797560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are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81050" y="5116195"/>
            <a:ext cx="1081405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What </a:t>
            </a:r>
          </a:p>
        </p:txBody>
      </p:sp>
      <p:sp>
        <p:nvSpPr>
          <p:cNvPr id="150" name="文本框 149"/>
          <p:cNvSpPr txBox="1"/>
          <p:nvPr/>
        </p:nvSpPr>
        <p:spPr>
          <a:xfrm>
            <a:off x="4924425" y="5116195"/>
            <a:ext cx="624840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do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2388870" y="5245100"/>
            <a:ext cx="58801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is</a:t>
            </a:r>
            <a:endParaRPr lang="en-US" altLang="en-US" sz="280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150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>
          <a:xfrm>
            <a:off x="2210090" y="2499038"/>
            <a:ext cx="7772578" cy="14700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Comic Sans MS" panose="030F0702030302020204" pitchFamily="66" charset="0"/>
              </a:rPr>
              <a:t>Thanks for listening!</a:t>
            </a:r>
            <a:endParaRPr lang="zh-CN" altLang="en-US" dirty="0">
              <a:latin typeface="Comic Sans MS" panose="030F0702030302020204" pitchFamily="66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0" y="0"/>
            <a:ext cx="12192000" cy="6858000"/>
            <a:chOff x="0" y="0"/>
            <a:chExt cx="19200" cy="10800"/>
          </a:xfrm>
        </p:grpSpPr>
        <p:grpSp>
          <p:nvGrpSpPr>
            <p:cNvPr id="4" name="组合 3"/>
            <p:cNvGrpSpPr/>
            <p:nvPr/>
          </p:nvGrpSpPr>
          <p:grpSpPr>
            <a:xfrm>
              <a:off x="0" y="0"/>
              <a:ext cx="19200" cy="10800"/>
              <a:chOff x="0" y="-23437"/>
              <a:chExt cx="12192000" cy="68580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7" name="矩形 6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流程图: 终止 10"/>
              <p:cNvSpPr/>
              <p:nvPr/>
            </p:nvSpPr>
            <p:spPr>
              <a:xfrm>
                <a:off x="0" y="-23437"/>
                <a:ext cx="2351584" cy="692696"/>
              </a:xfrm>
              <a:prstGeom prst="flowChartTermina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5" name="图片 4" descr="大桥教育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84"/>
              <a:ext cx="3308" cy="915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41623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264_25"/>
  <p:tag name="KSO_WM_TEMPLATE_SUBCATEGORY" val="0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25"/>
  <p:tag name="KSO_WM_TAG_VERSION" val="1.0"/>
  <p:tag name="KSO_WM_BEAUTIFY_FLAG" val="#wm#"/>
  <p:tag name="KSO_WM_TEMPLATE_CATEGORY" val="custom"/>
  <p:tag name="KSO_WM_TEMPLATE_INDEX" val="20205264"/>
  <p:tag name="KSO_WM_SLIDE_LAYOUT" val="a_b"/>
  <p:tag name="KSO_WM_SLIDE_LAYOUT_CNT" val="1_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169</Words>
  <Application>Microsoft Office PowerPoint</Application>
  <PresentationFormat>宽屏</PresentationFormat>
  <Paragraphs>44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Comic Sans MS</vt:lpstr>
      <vt:lpstr>Tahoma</vt:lpstr>
      <vt:lpstr>Office 主题​​</vt:lpstr>
      <vt:lpstr>PowerPoint 演示文稿</vt:lpstr>
      <vt:lpstr>PowerPoint 演示文稿</vt:lpstr>
      <vt:lpstr>PowerPoint 演示文稿</vt:lpstr>
      <vt:lpstr>Thanks for listening!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liushang</cp:lastModifiedBy>
  <cp:revision>132</cp:revision>
  <dcterms:created xsi:type="dcterms:W3CDTF">2019-06-19T02:08:00Z</dcterms:created>
  <dcterms:modified xsi:type="dcterms:W3CDTF">2020-12-11T07:55:04Z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