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73" r:id="rId2"/>
    <p:sldId id="452" r:id="rId3"/>
    <p:sldId id="451" r:id="rId4"/>
    <p:sldId id="453" r:id="rId5"/>
    <p:sldId id="45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2">
          <p15:clr>
            <a:srgbClr val="A4A3A4"/>
          </p15:clr>
        </p15:guide>
        <p15:guide id="2" pos="3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" y="283"/>
      </p:cViewPr>
      <p:guideLst>
        <p:guide orient="horz" pos="2192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57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6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-7620" y="0"/>
            <a:ext cx="12192000" cy="6875762"/>
            <a:chOff x="0" y="-11430"/>
            <a:chExt cx="12192000" cy="687576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9738360" y="102870"/>
              <a:ext cx="2351405" cy="605155"/>
            </a:xfrm>
            <a:prstGeom prst="roundRect">
              <a:avLst>
                <a:gd name="adj" fmla="val 450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0" y="-11430"/>
              <a:ext cx="12192000" cy="6875762"/>
              <a:chOff x="0" y="-11430"/>
              <a:chExt cx="12192000" cy="6875762"/>
            </a:xfrm>
            <a:grpFill/>
          </p:grpSpPr>
          <p:sp>
            <p:nvSpPr>
              <p:cNvPr id="9" name="矩形 8"/>
              <p:cNvSpPr/>
              <p:nvPr/>
            </p:nvSpPr>
            <p:spPr>
              <a:xfrm>
                <a:off x="0" y="-1143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0" y="6603684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928648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pic>
          <p:nvPicPr>
            <p:cNvPr id="8" name="图片 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27722" y="127225"/>
              <a:ext cx="2100777" cy="580835"/>
            </a:xfrm>
            <a:prstGeom prst="rect">
              <a:avLst/>
            </a:prstGeom>
            <a:grpFill/>
          </p:spPr>
        </p:pic>
      </p:grpSp>
      <p:sp>
        <p:nvSpPr>
          <p:cNvPr id="13" name="矩形 12"/>
          <p:cNvSpPr/>
          <p:nvPr/>
        </p:nvSpPr>
        <p:spPr>
          <a:xfrm>
            <a:off x="2191789" y="3005547"/>
            <a:ext cx="86340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</a:t>
            </a:r>
            <a:r>
              <a:rPr lang="en-US" altLang="zh-CN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35-36 </a:t>
            </a:r>
            <a:r>
              <a:rPr lang="zh-CN" altLang="en-US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课后作业</a:t>
            </a:r>
            <a:endParaRPr lang="en-US" altLang="zh-CN" sz="4000" b="1" dirty="0" smtClean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35" y="0"/>
            <a:ext cx="12263120" cy="6834505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897110" y="0"/>
              <a:ext cx="2294890" cy="624845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94340" y="43815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97865" y="430530"/>
            <a:ext cx="10920095" cy="500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英汉互译（每小题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hill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  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建筑物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bank  __________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村庄   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bridge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 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8. 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在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…之间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在</a:t>
            </a:r>
            <a:r>
              <a:rPr lang="zh-CN" altLang="en-US" sz="2800" dirty="0" smtClean="0">
                <a:solidFill>
                  <a:schemeClr val="tx1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…旁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山谷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   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公园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      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另一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个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20620" y="148082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小山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20620" y="232537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河岸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20620" y="3168015"/>
            <a:ext cx="18167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20653" y="3904138"/>
            <a:ext cx="17265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beside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02976" y="4755277"/>
            <a:ext cx="19792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park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114665" y="1493033"/>
            <a:ext cx="32873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building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56240" y="2310732"/>
            <a:ext cx="202438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village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14665" y="3143069"/>
            <a:ext cx="19386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between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195673" y="3990250"/>
            <a:ext cx="22409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valley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022590" y="4710702"/>
            <a:ext cx="20072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63525" y="260350"/>
            <a:ext cx="11644630" cy="577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II.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单项选择（每小题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30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Here are some photographs ________ my house.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 A. under       B. on            C. of           D. off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Don’t jump ________ the train! It ’s dangerous (危险)!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A. to            B. across        C. along     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D. off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 Sally and her classmates are coming ________ the park.</a:t>
            </a:r>
          </a:p>
          <a:p>
            <a:pPr>
              <a:lnSpc>
                <a:spcPct val="11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A. out of        B. along         C. between    D. of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14. Look! Mary is sitting ________ two trees.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A. on             B. over          C. between     D. into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There are four people in my family. They are mother, father,______.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A. me and sister              B. sister and me           C. I and brother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D. me and brother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20320" y="12065"/>
            <a:ext cx="12192000" cy="6834505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814560" y="0"/>
              <a:ext cx="2377440" cy="635640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99090" y="0"/>
            <a:ext cx="2100777" cy="5808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800090" y="71691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431704" y="1705271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92035" y="255587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543425" y="348043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92435" y="431609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820" y="390525"/>
            <a:ext cx="11480165" cy="633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</a:rPr>
              <a:t>III.根据要求完成句子，每空一词。（每小题 6 分，共 30 分）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16. This is a photo of Jason’s car. (改为一般疑问句)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_______ ________ a photo of Jason’s car?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17. Is the village in a valley? (改为否定句)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The village _______ ________ a valley.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18. </a:t>
            </a:r>
            <a:r>
              <a:rPr lang="en-US" altLang="zh-CN" sz="2800" u="sng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My wife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is walking on the bridge. (对划线部分提问)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_____ _______ walking on the bridge?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19. The village is </a:t>
            </a:r>
            <a:r>
              <a:rPr lang="en-US" altLang="zh-CN" sz="2800" u="sng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a river.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(对划线部分提问)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_______ ________ the village?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20. The boy is </a:t>
            </a:r>
            <a:r>
              <a:rPr lang="en-US" altLang="zh-CN" sz="2800" u="sng" dirty="0">
                <a:latin typeface="Tahoma" panose="020B0604030504040204" pitchFamily="34" charset="0"/>
                <a:cs typeface="Tahoma" panose="020B0604030504040204" pitchFamily="34" charset="0"/>
              </a:rPr>
              <a:t>swimming across the river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 (对划线部分提问)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________ is the boy 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__?</a:t>
            </a:r>
          </a:p>
          <a:p>
            <a:pPr>
              <a:lnSpc>
                <a:spcPct val="100000"/>
              </a:lnSpc>
            </a:pP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0" y="12065"/>
            <a:ext cx="12192000" cy="6834505"/>
            <a:chOff x="0" y="0"/>
            <a:chExt cx="12192000" cy="683456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911080" y="0"/>
              <a:ext cx="2280920" cy="709936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325" y="64135"/>
            <a:ext cx="2100777" cy="5808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8" name="文本框 7"/>
          <p:cNvSpPr txBox="1"/>
          <p:nvPr/>
        </p:nvSpPr>
        <p:spPr>
          <a:xfrm>
            <a:off x="1237769" y="1124744"/>
            <a:ext cx="29140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Is             this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27140" y="3415665"/>
            <a:ext cx="228854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Who      is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983432" y="4581128"/>
            <a:ext cx="3186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Where        is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46859" y="2235835"/>
            <a:ext cx="290512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isn't           in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83432" y="5715342"/>
            <a:ext cx="512826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What                        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55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368</Words>
  <Application>Microsoft Office PowerPoint</Application>
  <PresentationFormat>宽屏</PresentationFormat>
  <Paragraphs>56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PowerPoint 演示文稿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140</cp:revision>
  <dcterms:created xsi:type="dcterms:W3CDTF">2020-04-07T08:20:00Z</dcterms:created>
  <dcterms:modified xsi:type="dcterms:W3CDTF">2020-12-11T07:11:59Z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