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455" r:id="rId3"/>
    <p:sldId id="452" r:id="rId4"/>
    <p:sldId id="451" r:id="rId5"/>
    <p:sldId id="453" r:id="rId6"/>
    <p:sldId id="4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jng" initials="u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53" y="250"/>
      </p:cViewPr>
      <p:guideLst>
        <p:guide orient="horz" pos="2132"/>
        <p:guide pos="3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7" Type="http://schemas.openxmlformats.org/officeDocument/2006/relationships/tags" Target="../tags/tag59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tags" Target="../tags/tag56.xml"/><Relationship Id="rId3" Type="http://schemas.openxmlformats.org/officeDocument/2006/relationships/image" Target="../media/image5.emf"/><Relationship Id="rId2" Type="http://schemas.openxmlformats.org/officeDocument/2006/relationships/tags" Target="../tags/tag55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7" Type="http://schemas.openxmlformats.org/officeDocument/2006/relationships/tags" Target="../tags/tag64.xml"/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3" Type="http://schemas.openxmlformats.org/officeDocument/2006/relationships/image" Target="../media/image8.emf"/><Relationship Id="rId2" Type="http://schemas.openxmlformats.org/officeDocument/2006/relationships/tags" Target="../tags/tag60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7" Type="http://schemas.openxmlformats.org/officeDocument/2006/relationships/tags" Target="../tags/tag70.xml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image" Target="../media/image6.emf"/><Relationship Id="rId2" Type="http://schemas.openxmlformats.org/officeDocument/2006/relationships/tags" Target="../tags/tag66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77.xml"/><Relationship Id="rId8" Type="http://schemas.openxmlformats.org/officeDocument/2006/relationships/tags" Target="../tags/tag76.xml"/><Relationship Id="rId7" Type="http://schemas.openxmlformats.org/officeDocument/2006/relationships/tags" Target="../tags/tag75.xml"/><Relationship Id="rId6" Type="http://schemas.openxmlformats.org/officeDocument/2006/relationships/tags" Target="../tags/tag74.xml"/><Relationship Id="rId5" Type="http://schemas.openxmlformats.org/officeDocument/2006/relationships/tags" Target="../tags/tag73.xml"/><Relationship Id="rId4" Type="http://schemas.openxmlformats.org/officeDocument/2006/relationships/image" Target="../media/image4.png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84.xml"/><Relationship Id="rId8" Type="http://schemas.openxmlformats.org/officeDocument/2006/relationships/tags" Target="../tags/tag83.xml"/><Relationship Id="rId7" Type="http://schemas.openxmlformats.org/officeDocument/2006/relationships/tags" Target="../tags/tag82.xml"/><Relationship Id="rId6" Type="http://schemas.openxmlformats.org/officeDocument/2006/relationships/tags" Target="../tags/tag81.xml"/><Relationship Id="rId5" Type="http://schemas.openxmlformats.org/officeDocument/2006/relationships/tags" Target="../tags/tag80.xml"/><Relationship Id="rId4" Type="http://schemas.openxmlformats.org/officeDocument/2006/relationships/image" Target="../media/image2.png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0" Type="http://schemas.openxmlformats.org/officeDocument/2006/relationships/tags" Target="../tags/tag85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92.xml"/><Relationship Id="rId8" Type="http://schemas.openxmlformats.org/officeDocument/2006/relationships/tags" Target="../tags/tag91.xml"/><Relationship Id="rId7" Type="http://schemas.openxmlformats.org/officeDocument/2006/relationships/tags" Target="../tags/tag90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4" Type="http://schemas.openxmlformats.org/officeDocument/2006/relationships/image" Target="../media/image9.png"/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0" Type="http://schemas.openxmlformats.org/officeDocument/2006/relationships/tags" Target="../tags/tag93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00.xml"/><Relationship Id="rId8" Type="http://schemas.openxmlformats.org/officeDocument/2006/relationships/tags" Target="../tags/tag99.xml"/><Relationship Id="rId7" Type="http://schemas.openxmlformats.org/officeDocument/2006/relationships/tags" Target="../tags/tag98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4" Type="http://schemas.openxmlformats.org/officeDocument/2006/relationships/image" Target="../media/image10.png"/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0" Type="http://schemas.openxmlformats.org/officeDocument/2006/relationships/tags" Target="../tags/tag101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08.xml"/><Relationship Id="rId8" Type="http://schemas.openxmlformats.org/officeDocument/2006/relationships/tags" Target="../tags/tag107.xml"/><Relationship Id="rId7" Type="http://schemas.openxmlformats.org/officeDocument/2006/relationships/tags" Target="../tags/tag106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image" Target="../media/image7.emf"/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2" Type="http://schemas.openxmlformats.org/officeDocument/2006/relationships/tags" Target="../tags/tag111.xml"/><Relationship Id="rId11" Type="http://schemas.openxmlformats.org/officeDocument/2006/relationships/tags" Target="../tags/tag110.xml"/><Relationship Id="rId10" Type="http://schemas.openxmlformats.org/officeDocument/2006/relationships/tags" Target="../tags/tag109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18.xml"/><Relationship Id="rId8" Type="http://schemas.openxmlformats.org/officeDocument/2006/relationships/tags" Target="../tags/tag117.xml"/><Relationship Id="rId7" Type="http://schemas.openxmlformats.org/officeDocument/2006/relationships/tags" Target="../tags/tag116.xml"/><Relationship Id="rId6" Type="http://schemas.openxmlformats.org/officeDocument/2006/relationships/tags" Target="../tags/tag115.xml"/><Relationship Id="rId5" Type="http://schemas.openxmlformats.org/officeDocument/2006/relationships/tags" Target="../tags/tag114.xml"/><Relationship Id="rId4" Type="http://schemas.openxmlformats.org/officeDocument/2006/relationships/image" Target="../media/image11.png"/><Relationship Id="rId3" Type="http://schemas.openxmlformats.org/officeDocument/2006/relationships/tags" Target="../tags/tag113.xml"/><Relationship Id="rId2" Type="http://schemas.openxmlformats.org/officeDocument/2006/relationships/tags" Target="../tags/tag11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image" Target="../media/image2.png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image" Target="../media/image3.png"/><Relationship Id="rId2" Type="http://schemas.openxmlformats.org/officeDocument/2006/relationships/tags" Target="../tags/tag13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24.xml"/><Relationship Id="rId8" Type="http://schemas.openxmlformats.org/officeDocument/2006/relationships/tags" Target="../tags/tag23.xml"/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image" Target="../media/image2.png"/><Relationship Id="rId2" Type="http://schemas.openxmlformats.org/officeDocument/2006/relationships/tags" Target="../tags/tag18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1.xml"/><Relationship Id="rId8" Type="http://schemas.openxmlformats.org/officeDocument/2006/relationships/tags" Target="../tags/tag30.xml"/><Relationship Id="rId7" Type="http://schemas.openxmlformats.org/officeDocument/2006/relationships/tags" Target="../tags/tag29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image" Target="../media/image4.png"/><Relationship Id="rId2" Type="http://schemas.openxmlformats.org/officeDocument/2006/relationships/tags" Target="../tags/tag25.xml"/><Relationship Id="rId11" Type="http://schemas.openxmlformats.org/officeDocument/2006/relationships/tags" Target="../tags/tag33.xml"/><Relationship Id="rId10" Type="http://schemas.openxmlformats.org/officeDocument/2006/relationships/tags" Target="../tags/tag3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7" Type="http://schemas.openxmlformats.org/officeDocument/2006/relationships/tags" Target="../tags/tag38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image" Target="../media/image5.emf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48.xml"/><Relationship Id="rId8" Type="http://schemas.openxmlformats.org/officeDocument/2006/relationships/tags" Target="../tags/tag47.xml"/><Relationship Id="rId7" Type="http://schemas.openxmlformats.org/officeDocument/2006/relationships/tags" Target="../tags/tag46.xml"/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tags" Target="../tags/tag43.xml"/><Relationship Id="rId3" Type="http://schemas.openxmlformats.org/officeDocument/2006/relationships/image" Target="../media/image6.emf"/><Relationship Id="rId2" Type="http://schemas.openxmlformats.org/officeDocument/2006/relationships/tags" Target="../tags/tag42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54.xml"/><Relationship Id="rId7" Type="http://schemas.openxmlformats.org/officeDocument/2006/relationships/tags" Target="../tags/tag53.xml"/><Relationship Id="rId6" Type="http://schemas.openxmlformats.org/officeDocument/2006/relationships/tags" Target="../tags/tag52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image" Target="../media/image7.emf"/><Relationship Id="rId2" Type="http://schemas.openxmlformats.org/officeDocument/2006/relationships/tags" Target="../tags/tag49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4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5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8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0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1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2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5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6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5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6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7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8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5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6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4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5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124.xml"/><Relationship Id="rId23" Type="http://schemas.openxmlformats.org/officeDocument/2006/relationships/tags" Target="../tags/tag123.xml"/><Relationship Id="rId22" Type="http://schemas.openxmlformats.org/officeDocument/2006/relationships/tags" Target="../tags/tag122.xml"/><Relationship Id="rId21" Type="http://schemas.openxmlformats.org/officeDocument/2006/relationships/tags" Target="../tags/tag121.xml"/><Relationship Id="rId20" Type="http://schemas.openxmlformats.org/officeDocument/2006/relationships/tags" Target="../tags/tag120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75485" y="1844675"/>
            <a:ext cx="8319770" cy="3277870"/>
          </a:xfrm>
        </p:spPr>
        <p:txBody>
          <a:bodyPr>
            <a:noAutofit/>
          </a:bodyPr>
          <a:lstStyle/>
          <a:p>
            <a:r>
              <a:rPr sz="4400" b="1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爱学习新概念</a:t>
            </a:r>
            <a:r>
              <a:rPr lang="en-US" altLang="zh-CN" sz="440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L33-34</a:t>
            </a:r>
            <a:r>
              <a:rPr sz="4400" b="1" smtClean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课后</a:t>
            </a:r>
            <a:r>
              <a:rPr sz="4400" b="1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作业</a:t>
            </a:r>
            <a:br>
              <a:rPr lang="zh-CN" altLang="en-US" sz="4400" b="1" dirty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</a:br>
            <a:endParaRPr lang="zh-CN" altLang="en-US" sz="4400" b="1" dirty="0">
              <a:solidFill>
                <a:prstClr val="black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226040" y="0"/>
              <a:ext cx="1965960" cy="604525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0071175" y="23495"/>
            <a:ext cx="2100777" cy="5808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06730" y="476885"/>
            <a:ext cx="10645775" cy="5000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90000"/>
              </a:lnSpc>
            </a:pP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I.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英汉互译（每小题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5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分，共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50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分）</a:t>
            </a:r>
            <a:endParaRPr lang="zh-CN" altLang="en-US" sz="280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shave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______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__       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6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河    </a:t>
            </a:r>
            <a:r>
              <a:rPr lang="zh-CN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ship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_________            7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跳    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tap         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      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8.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桥</a:t>
            </a:r>
            <a:r>
              <a:rPr lang="zh-CN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zh-CN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shine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 9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飞机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basket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10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牙齿（复数）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</a:t>
            </a:r>
            <a:endParaRPr lang="zh-CN" altLang="en-US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17240" y="1560195"/>
            <a:ext cx="156654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刮脸</a:t>
            </a:r>
            <a:endParaRPr lang="zh-CN" altLang="en-US" sz="2800" dirty="0">
              <a:solidFill>
                <a:srgbClr val="FF0000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38855" y="2325370"/>
            <a:ext cx="112331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船</a:t>
            </a:r>
            <a:endParaRPr lang="zh-CN" altLang="en-US" sz="2800">
              <a:solidFill>
                <a:srgbClr val="FF0000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17240" y="3124835"/>
            <a:ext cx="181673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水龙头</a:t>
            </a:r>
            <a:endParaRPr lang="zh-CN" altLang="en-US" sz="2800">
              <a:solidFill>
                <a:srgbClr val="FF0000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62325" y="3909060"/>
            <a:ext cx="172656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照耀</a:t>
            </a:r>
            <a:endParaRPr lang="zh-CN" altLang="en-US" sz="2800">
              <a:solidFill>
                <a:srgbClr val="FF0000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362325" y="4729480"/>
            <a:ext cx="197929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篮子</a:t>
            </a:r>
            <a:endParaRPr lang="zh-CN" altLang="en-US" sz="2800">
              <a:solidFill>
                <a:srgbClr val="FF0000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098155" y="1560195"/>
            <a:ext cx="100076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river</a:t>
            </a:r>
            <a:endParaRPr lang="en-US" altLang="zh-CN" sz="280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098155" y="2325370"/>
            <a:ext cx="333248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jump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093075" y="3168015"/>
            <a:ext cx="305943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bridge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943850" y="3909060"/>
            <a:ext cx="320865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aeroplane</a:t>
            </a:r>
            <a:endParaRPr lang="en-US" altLang="zh-CN" sz="280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187180" y="4729480"/>
            <a:ext cx="322008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teeth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63525" y="260350"/>
            <a:ext cx="11944985" cy="6251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II.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单项选择（每小题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5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分，共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30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分）</a:t>
            </a:r>
            <a:endParaRPr lang="zh-CN" altLang="en-US" sz="280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11. What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 these children ______?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is; do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is; doing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are; do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are; doing</a:t>
            </a:r>
            <a:endParaRPr lang="en-US" altLang="zh-CN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12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Mary and Lily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 in the garden.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A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is playing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are playing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playing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are play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13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We are looking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 the picture.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A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at   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on      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in                    D. under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14. Look! The bird is flying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 your head.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A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in   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at       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under  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over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15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 is a fine day today.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A. It                 B. This   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C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. That                 D. There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16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. It is hot today. The sun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 in the sky.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A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is shine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are shine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is shining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are shining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800090" y="71691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</a:t>
            </a:r>
            <a:endParaRPr lang="en-US" altLang="zh-CN" sz="280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31704" y="1705271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B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036060" y="2621280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</a:t>
            </a:r>
            <a:endParaRPr lang="en-US" altLang="zh-CN" sz="280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916170" y="357314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</a:t>
            </a:r>
            <a:endParaRPr lang="en-US" altLang="zh-CN" sz="280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246505" y="450151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</a:t>
            </a:r>
            <a:endParaRPr lang="en-US" altLang="zh-CN" sz="280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16279" y="5433541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63525" y="367030"/>
            <a:ext cx="11220450" cy="5900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III.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根据要求完成句子，每空一词（每小题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4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分，共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20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分）</a:t>
            </a:r>
            <a:endParaRPr lang="zh-CN" altLang="en-US" sz="280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17. They are jumping. 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改为一般疑问句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)</a:t>
            </a:r>
            <a:endParaRPr lang="zh-CN" altLang="en-US" sz="280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______ ______ jumping?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90000"/>
              </a:lnSpc>
            </a:pP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18. Are the children doing their homework? 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改为否定句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)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The children ______ ______ their homework.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90000"/>
              </a:lnSpc>
            </a:pP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19. Are the women washing dishes?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作肯定回答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)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Yes,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 ______.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90000"/>
              </a:lnSpc>
            </a:pP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20. Tim and John are 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running on the bridge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. 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对划线部分提问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)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______ are Tim and John ______?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90000"/>
              </a:lnSpc>
            </a:pP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21.The birds are flying 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</a:rPr>
              <a:t>in the sky. 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对划线部分提问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)</a:t>
            </a:r>
            <a:endParaRPr lang="en-US" altLang="zh-CN" sz="2800" u="sng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______ ______ the birds flying? </a:t>
            </a:r>
            <a:endParaRPr lang="en-US" altLang="zh-CN" sz="2800" u="sng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84425" y="1070610"/>
            <a:ext cx="109537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they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981960" y="2249805"/>
            <a:ext cx="147764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aren' t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338955" y="2249805"/>
            <a:ext cx="107505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doing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127021" y="346900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are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48198" y="1070823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Are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21815" y="3469005"/>
            <a:ext cx="116014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they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84599" y="5745579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are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8055" y="5745480"/>
            <a:ext cx="129667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Where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21691" y="4583249"/>
            <a:ext cx="111569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doing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48055" y="4512310"/>
            <a:ext cx="107569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What</a:t>
            </a:r>
            <a:endParaRPr lang="en-US" altLang="zh-CN" sz="2800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0" grpId="0"/>
      <p:bldP spid="10" grpId="1"/>
      <p:bldP spid="13" grpId="0"/>
      <p:bldP spid="13" grpId="1"/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2210090" y="2499038"/>
            <a:ext cx="7772578" cy="1470025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Comic Sans MS" panose="030F0702030302020204" pitchFamily="66" charset="0"/>
              </a:rPr>
              <a:t>Thanks for listening!</a:t>
            </a:r>
            <a:endParaRPr lang="zh-CN" alt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1607</Words>
  <Application>WPS 演示</Application>
  <PresentationFormat>宽屏</PresentationFormat>
  <Paragraphs>93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8" baseType="lpstr">
      <vt:lpstr>Arial</vt:lpstr>
      <vt:lpstr>宋体</vt:lpstr>
      <vt:lpstr>Wingdings</vt:lpstr>
      <vt:lpstr>幼圆</vt:lpstr>
      <vt:lpstr>汉仪乐喵体W</vt:lpstr>
      <vt:lpstr>Adobe 楷体 Std R</vt:lpstr>
      <vt:lpstr>楷体_GB2312</vt:lpstr>
      <vt:lpstr>Tahoma</vt:lpstr>
      <vt:lpstr>Comic Sans MS</vt:lpstr>
      <vt:lpstr>微软雅黑</vt:lpstr>
      <vt:lpstr>Arial Unicode MS</vt:lpstr>
      <vt:lpstr>Calibri</vt:lpstr>
      <vt:lpstr>Office 主题​​</vt:lpstr>
      <vt:lpstr>爱学习新概念L33-34课后作业 </vt:lpstr>
      <vt:lpstr>PowerPoint 演示文稿</vt:lpstr>
      <vt:lpstr>PowerPoint 演示文稿</vt:lpstr>
      <vt:lpstr>PowerPoint 演示文稿</vt:lpstr>
      <vt:lpstr>Thanks for listening!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lenovo</cp:lastModifiedBy>
  <cp:revision>144</cp:revision>
  <dcterms:created xsi:type="dcterms:W3CDTF">2020-04-07T08:20:00Z</dcterms:created>
  <dcterms:modified xsi:type="dcterms:W3CDTF">2021-01-20T15:17:52Z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