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tags/tag12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455" r:id="rId2"/>
    <p:sldId id="451" r:id="rId3"/>
    <p:sldId id="466" r:id="rId4"/>
    <p:sldId id="467" r:id="rId5"/>
    <p:sldId id="46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02" y="72"/>
      </p:cViewPr>
      <p:guideLst>
        <p:guide orient="horz" pos="218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E0E21-AEFC-4E8E-981F-A488613F10D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10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2201498" y="2832292"/>
            <a:ext cx="825500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</a:t>
            </a:r>
            <a:r>
              <a:rPr lang="en-US" altLang="zh-CN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33-34</a:t>
            </a:r>
            <a:r>
              <a:rPr lang="zh-CN" altLang="zh-CN" sz="4000" b="1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微</a:t>
            </a:r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信教学</a:t>
            </a:r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47015" y="476672"/>
            <a:ext cx="11944985" cy="605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3860"/>
              </a:lnSpc>
              <a:buAutoNum type="romanUcPeriod"/>
            </a:pP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选择。</a:t>
            </a:r>
            <a:endParaRPr lang="en-US" altLang="zh-CN" sz="2800" dirty="0" smtClean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 marL="571500" indent="-571500">
              <a:lnSpc>
                <a:spcPts val="3860"/>
              </a:lnSpc>
            </a:pPr>
            <a:r>
              <a:rPr lang="zh-CN" altLang="zh-CN" sz="2800" dirty="0" smtClean="0"/>
              <a:t>（   ）</a:t>
            </a:r>
            <a:r>
              <a:rPr lang="en-US" altLang="zh-CN" sz="2800" dirty="0" smtClean="0"/>
              <a:t>1. Tim is looking ______ the </a:t>
            </a:r>
            <a:r>
              <a:rPr lang="en-US" altLang="zh-CN" sz="2800" dirty="0" err="1" smtClean="0"/>
              <a:t>areoplane</a:t>
            </a:r>
            <a:r>
              <a:rPr lang="en-US" altLang="zh-CN" sz="2800" dirty="0" smtClean="0"/>
              <a:t>.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en-US" altLang="zh-CN" sz="2800" dirty="0" smtClean="0"/>
              <a:t>	     A. over			B. at				C. for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zh-CN" altLang="zh-CN" sz="2800" dirty="0" smtClean="0"/>
              <a:t>（   ）</a:t>
            </a:r>
            <a:r>
              <a:rPr lang="en-US" altLang="zh-CN" sz="2800" dirty="0" smtClean="0"/>
              <a:t>2. There are some clouds ________ the sky.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en-US" altLang="zh-CN" sz="2800" dirty="0" smtClean="0"/>
              <a:t>	     A. on			B. in				C. at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zh-CN" altLang="zh-CN" sz="2800" dirty="0" smtClean="0"/>
              <a:t>（   ）</a:t>
            </a:r>
            <a:r>
              <a:rPr lang="en-US" altLang="zh-CN" sz="2800" dirty="0" smtClean="0"/>
              <a:t>3. There are some boats ______ the river.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en-US" altLang="zh-CN" sz="2800" dirty="0" smtClean="0"/>
              <a:t>	     A. over			B. on				C. through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zh-CN" altLang="zh-CN" sz="2800" dirty="0" smtClean="0"/>
              <a:t>（   ）</a:t>
            </a:r>
            <a:r>
              <a:rPr lang="en-US" altLang="zh-CN" sz="2800" dirty="0" smtClean="0"/>
              <a:t>4. She is ______ me some magazines.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en-US" altLang="zh-CN" sz="2800" dirty="0" smtClean="0"/>
              <a:t>	     A. give			B. gives			C. giving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zh-CN" altLang="zh-CN" sz="2800" dirty="0" smtClean="0"/>
              <a:t>（   ）</a:t>
            </a:r>
            <a:r>
              <a:rPr lang="en-US" altLang="zh-CN" sz="2800" dirty="0" smtClean="0"/>
              <a:t>5. -- What are they doing? 			-- They ______ the dishes.</a:t>
            </a:r>
            <a:endParaRPr lang="zh-CN" altLang="zh-CN" sz="2800" dirty="0" smtClean="0"/>
          </a:p>
          <a:p>
            <a:pPr>
              <a:lnSpc>
                <a:spcPts val="3860"/>
              </a:lnSpc>
            </a:pPr>
            <a:r>
              <a:rPr lang="en-US" altLang="zh-CN" sz="2800" dirty="0" smtClean="0"/>
              <a:t>	     A. washing		B. wash			C. are washing</a:t>
            </a:r>
            <a:endParaRPr lang="zh-CN" altLang="zh-CN" sz="2800" dirty="0" smtClean="0"/>
          </a:p>
          <a:p>
            <a:pPr algn="l">
              <a:lnSpc>
                <a:spcPts val="3860"/>
              </a:lnSpc>
            </a:pPr>
            <a:endParaRPr lang="zh-CN" altLang="en-US" sz="2800" dirty="0" smtClean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1384" y="908720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B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3392" y="1988840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B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3392" y="2924944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B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23392" y="393305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C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45" name="文本框 144"/>
          <p:cNvSpPr txBox="1"/>
          <p:nvPr/>
        </p:nvSpPr>
        <p:spPr>
          <a:xfrm>
            <a:off x="551384" y="4941168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C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5" grpId="0"/>
      <p:bldP spid="1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85775" y="690245"/>
            <a:ext cx="11220450" cy="500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II.用所给词的适当形式填空</a:t>
            </a:r>
          </a:p>
          <a:p>
            <a:pPr algn="l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1. There are some ________(cloud) in the sky. </a:t>
            </a:r>
          </a:p>
          <a:p>
            <a:pPr algn="l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2. The policemen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________(be) jumping off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the wall.   </a:t>
            </a:r>
          </a:p>
          <a:p>
            <a:pPr algn="l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3. My sister is ________(wash) clothes. </a:t>
            </a:r>
          </a:p>
          <a:p>
            <a:pPr algn="l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4. Linda and her mother are 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__(swim) in the river.  </a:t>
            </a:r>
          </a:p>
          <a:p>
            <a:pPr algn="l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5. The young man is ________(walk) with his son.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575720" y="1628800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cs typeface="+mn-lt"/>
              </a:rPr>
              <a:t>clouds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719736" y="2492896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are</a:t>
            </a:r>
            <a:endParaRPr lang="en-US" altLang="zh-CN" sz="32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81935" y="3347720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cs typeface="+mn-lt"/>
              </a:rPr>
              <a:t>washing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94605" y="4192905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cs typeface="+mn-lt"/>
              </a:rPr>
              <a:t>swimming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16985" y="5043805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cs typeface="+mn-lt"/>
              </a:rPr>
              <a:t>walking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9376" y="476672"/>
            <a:ext cx="1122045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III. </a:t>
            </a:r>
            <a:r>
              <a:rPr lang="zh-CN" altLang="zh-CN" sz="2800" dirty="0" smtClean="0"/>
              <a:t>句型转换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1.  I am eating lunch. (</a:t>
            </a:r>
            <a:r>
              <a:rPr lang="zh-CN" altLang="zh-CN" sz="2800" dirty="0" smtClean="0"/>
              <a:t>变一般疑问句</a:t>
            </a:r>
            <a:r>
              <a:rPr lang="en-US" altLang="zh-CN" sz="2800" dirty="0" smtClean="0"/>
              <a:t>)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     ________ ________ eating lunch?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2.  She is sleeping now. (</a:t>
            </a:r>
            <a:r>
              <a:rPr lang="zh-CN" altLang="zh-CN" sz="2800" dirty="0" smtClean="0"/>
              <a:t>变否定句</a:t>
            </a:r>
            <a:r>
              <a:rPr lang="en-US" altLang="zh-CN" sz="2800" dirty="0" smtClean="0"/>
              <a:t>)</a:t>
            </a:r>
            <a:br>
              <a:rPr lang="en-US" altLang="zh-CN" sz="2800" dirty="0" smtClean="0"/>
            </a:br>
            <a:r>
              <a:rPr lang="en-US" altLang="zh-CN" sz="2800" dirty="0" smtClean="0"/>
              <a:t>    She ________ sleeping now.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3.  </a:t>
            </a:r>
            <a:r>
              <a:rPr lang="en-US" altLang="zh-CN" sz="2800" u="sng" dirty="0" smtClean="0"/>
              <a:t>Bob</a:t>
            </a:r>
            <a:r>
              <a:rPr lang="en-US" altLang="zh-CN" sz="2800" dirty="0" smtClean="0"/>
              <a:t> is cooking. (</a:t>
            </a:r>
            <a:r>
              <a:rPr lang="zh-CN" altLang="zh-CN" sz="2800" dirty="0" smtClean="0"/>
              <a:t>划线部分提问</a:t>
            </a:r>
            <a:r>
              <a:rPr lang="en-US" altLang="zh-CN" sz="2800" dirty="0" smtClean="0"/>
              <a:t>)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    ________ is cooking?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4.  Mr. Jones and his wife are </a:t>
            </a:r>
            <a:r>
              <a:rPr lang="en-US" altLang="zh-CN" sz="2800" u="sng" dirty="0" smtClean="0"/>
              <a:t>looking at the boats</a:t>
            </a:r>
            <a:r>
              <a:rPr lang="en-US" altLang="zh-CN" sz="2800" dirty="0" smtClean="0"/>
              <a:t>. </a:t>
            </a:r>
            <a:r>
              <a:rPr lang="zh-CN" altLang="zh-CN" sz="2800" dirty="0" smtClean="0"/>
              <a:t>（划线部分提问）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    ________ are Mr. Jones and his wife ________?</a:t>
            </a:r>
            <a:endParaRPr lang="zh-CN" altLang="zh-CN" sz="2800" dirty="0"/>
          </a:p>
        </p:txBody>
      </p:sp>
      <p:sp>
        <p:nvSpPr>
          <p:cNvPr id="2" name="文本框 1"/>
          <p:cNvSpPr txBox="1"/>
          <p:nvPr/>
        </p:nvSpPr>
        <p:spPr>
          <a:xfrm>
            <a:off x="1447280" y="1846275"/>
            <a:ext cx="2632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Are </a:t>
            </a:r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        </a:t>
            </a:r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you</a:t>
            </a:r>
            <a:endParaRPr lang="en-US" altLang="zh-CN" sz="32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47528" y="3068960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isn’t</a:t>
            </a:r>
            <a:endParaRPr lang="en-US" altLang="zh-CN" sz="32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5" name="文本框 2"/>
          <p:cNvSpPr txBox="1"/>
          <p:nvPr/>
        </p:nvSpPr>
        <p:spPr>
          <a:xfrm>
            <a:off x="1199456" y="4293096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Who</a:t>
            </a:r>
            <a:endParaRPr lang="en-US" altLang="zh-CN" sz="32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6" name="文本框 2"/>
          <p:cNvSpPr txBox="1"/>
          <p:nvPr/>
        </p:nvSpPr>
        <p:spPr>
          <a:xfrm>
            <a:off x="1055440" y="5589240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What</a:t>
            </a:r>
            <a:endParaRPr lang="en-US" altLang="zh-CN" sz="32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7" name="文本框 2"/>
          <p:cNvSpPr txBox="1"/>
          <p:nvPr/>
        </p:nvSpPr>
        <p:spPr>
          <a:xfrm>
            <a:off x="6960096" y="5661248"/>
            <a:ext cx="2002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cs typeface="+mn-lt"/>
              </a:rPr>
              <a:t>doing</a:t>
            </a:r>
            <a:endParaRPr lang="en-US" altLang="zh-CN" sz="3200" dirty="0">
              <a:solidFill>
                <a:srgbClr val="FF0000"/>
              </a:solidFill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4" name="组合 3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流程图: 终止 10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5" name="图片 4" descr="大桥教育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03251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264_2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264"/>
  <p:tag name="KSO_WM_SLIDE_LAYOUT" val="a_b"/>
  <p:tag name="KSO_WM_SLIDE_LAYOUT_CNT" val="1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141</Words>
  <Application>Microsoft Office PowerPoint</Application>
  <PresentationFormat>宽屏</PresentationFormat>
  <Paragraphs>43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PowerPoint 演示文稿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150</cp:revision>
  <dcterms:created xsi:type="dcterms:W3CDTF">2020-04-07T08:20:00Z</dcterms:created>
  <dcterms:modified xsi:type="dcterms:W3CDTF">2020-12-11T06:39:53Z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