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heme/theme3.xml" ContentType="application/vnd.openxmlformats-officedocument.theme+xml"/>
  <Override PartName="/ppt/tags/tag249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7" r:id="rId2"/>
  </p:sldMasterIdLst>
  <p:notesMasterIdLst>
    <p:notesMasterId r:id="rId8"/>
  </p:notesMasterIdLst>
  <p:sldIdLst>
    <p:sldId id="456" r:id="rId3"/>
    <p:sldId id="452" r:id="rId4"/>
    <p:sldId id="451" r:id="rId5"/>
    <p:sldId id="455" r:id="rId6"/>
    <p:sldId id="457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2">
          <p15:clr>
            <a:srgbClr val="A4A3A4"/>
          </p15:clr>
        </p15:guide>
        <p15:guide id="2" pos="383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302" y="72"/>
      </p:cViewPr>
      <p:guideLst>
        <p:guide orient="horz" pos="2132"/>
        <p:guide pos="383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2020/12/11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1272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FE0E21-AEFC-4E8E-981F-A488613F10D1}" type="slidenum">
              <a:rPr lang="zh-CN" altLang="en-US" smtClean="0">
                <a:solidFill>
                  <a:prstClr val="black"/>
                </a:solidFill>
              </a:rPr>
              <a:pPr/>
              <a:t>5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320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9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7" Type="http://schemas.openxmlformats.org/officeDocument/2006/relationships/image" Target="../media/image5.emf"/><Relationship Id="rId2" Type="http://schemas.openxmlformats.org/officeDocument/2006/relationships/tags" Target="../tags/tag62.xml"/><Relationship Id="rId1" Type="http://schemas.openxmlformats.org/officeDocument/2006/relationships/tags" Target="../tags/tag6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5.xml"/><Relationship Id="rId4" Type="http://schemas.openxmlformats.org/officeDocument/2006/relationships/tags" Target="../tags/tag64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68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6" Type="http://schemas.openxmlformats.org/officeDocument/2006/relationships/tags" Target="../tags/tag71.xml"/><Relationship Id="rId5" Type="http://schemas.openxmlformats.org/officeDocument/2006/relationships/tags" Target="../tags/tag70.xml"/><Relationship Id="rId4" Type="http://schemas.openxmlformats.org/officeDocument/2006/relationships/tags" Target="../tags/tag69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74.xml"/><Relationship Id="rId7" Type="http://schemas.openxmlformats.org/officeDocument/2006/relationships/image" Target="../media/image6.emf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76.xml"/><Relationship Id="rId4" Type="http://schemas.openxmlformats.org/officeDocument/2006/relationships/tags" Target="../tags/tag75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79.xml"/><Relationship Id="rId7" Type="http://schemas.openxmlformats.org/officeDocument/2006/relationships/tags" Target="../tags/tag83.xml"/><Relationship Id="rId2" Type="http://schemas.openxmlformats.org/officeDocument/2006/relationships/tags" Target="../tags/tag78.xml"/><Relationship Id="rId1" Type="http://schemas.openxmlformats.org/officeDocument/2006/relationships/tags" Target="../tags/tag77.xml"/><Relationship Id="rId6" Type="http://schemas.openxmlformats.org/officeDocument/2006/relationships/tags" Target="../tags/tag82.xml"/><Relationship Id="rId5" Type="http://schemas.openxmlformats.org/officeDocument/2006/relationships/tags" Target="../tags/tag81.xml"/><Relationship Id="rId4" Type="http://schemas.openxmlformats.org/officeDocument/2006/relationships/tags" Target="../tags/tag80.xml"/><Relationship Id="rId9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3" Type="http://schemas.openxmlformats.org/officeDocument/2006/relationships/tags" Target="../tags/tag86.xml"/><Relationship Id="rId7" Type="http://schemas.openxmlformats.org/officeDocument/2006/relationships/tags" Target="../tags/tag90.xml"/><Relationship Id="rId2" Type="http://schemas.openxmlformats.org/officeDocument/2006/relationships/tags" Target="../tags/tag85.xml"/><Relationship Id="rId1" Type="http://schemas.openxmlformats.org/officeDocument/2006/relationships/tags" Target="../tags/tag84.xml"/><Relationship Id="rId6" Type="http://schemas.openxmlformats.org/officeDocument/2006/relationships/tags" Target="../tags/tag89.xml"/><Relationship Id="rId5" Type="http://schemas.openxmlformats.org/officeDocument/2006/relationships/tags" Target="../tags/tag88.xml"/><Relationship Id="rId10" Type="http://schemas.openxmlformats.org/officeDocument/2006/relationships/image" Target="../media/image2.png"/><Relationship Id="rId4" Type="http://schemas.openxmlformats.org/officeDocument/2006/relationships/tags" Target="../tags/tag87.xml"/><Relationship Id="rId9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99.xml"/><Relationship Id="rId3" Type="http://schemas.openxmlformats.org/officeDocument/2006/relationships/tags" Target="../tags/tag94.xml"/><Relationship Id="rId7" Type="http://schemas.openxmlformats.org/officeDocument/2006/relationships/tags" Target="../tags/tag98.xml"/><Relationship Id="rId2" Type="http://schemas.openxmlformats.org/officeDocument/2006/relationships/tags" Target="../tags/tag93.xml"/><Relationship Id="rId1" Type="http://schemas.openxmlformats.org/officeDocument/2006/relationships/tags" Target="../tags/tag92.xml"/><Relationship Id="rId6" Type="http://schemas.openxmlformats.org/officeDocument/2006/relationships/tags" Target="../tags/tag97.xml"/><Relationship Id="rId5" Type="http://schemas.openxmlformats.org/officeDocument/2006/relationships/tags" Target="../tags/tag96.xml"/><Relationship Id="rId10" Type="http://schemas.openxmlformats.org/officeDocument/2006/relationships/image" Target="../media/image9.png"/><Relationship Id="rId4" Type="http://schemas.openxmlformats.org/officeDocument/2006/relationships/tags" Target="../tags/tag95.xml"/><Relationship Id="rId9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07.xml"/><Relationship Id="rId3" Type="http://schemas.openxmlformats.org/officeDocument/2006/relationships/tags" Target="../tags/tag102.xml"/><Relationship Id="rId7" Type="http://schemas.openxmlformats.org/officeDocument/2006/relationships/tags" Target="../tags/tag106.xml"/><Relationship Id="rId2" Type="http://schemas.openxmlformats.org/officeDocument/2006/relationships/tags" Target="../tags/tag101.xml"/><Relationship Id="rId1" Type="http://schemas.openxmlformats.org/officeDocument/2006/relationships/tags" Target="../tags/tag100.xml"/><Relationship Id="rId6" Type="http://schemas.openxmlformats.org/officeDocument/2006/relationships/tags" Target="../tags/tag105.xml"/><Relationship Id="rId5" Type="http://schemas.openxmlformats.org/officeDocument/2006/relationships/tags" Target="../tags/tag104.xml"/><Relationship Id="rId10" Type="http://schemas.openxmlformats.org/officeDocument/2006/relationships/image" Target="../media/image10.png"/><Relationship Id="rId4" Type="http://schemas.openxmlformats.org/officeDocument/2006/relationships/tags" Target="../tags/tag103.xml"/><Relationship Id="rId9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115.xml"/><Relationship Id="rId3" Type="http://schemas.openxmlformats.org/officeDocument/2006/relationships/tags" Target="../tags/tag110.xml"/><Relationship Id="rId7" Type="http://schemas.openxmlformats.org/officeDocument/2006/relationships/tags" Target="../tags/tag114.xml"/><Relationship Id="rId12" Type="http://schemas.openxmlformats.org/officeDocument/2006/relationships/image" Target="../media/image7.emf"/><Relationship Id="rId2" Type="http://schemas.openxmlformats.org/officeDocument/2006/relationships/tags" Target="../tags/tag109.xml"/><Relationship Id="rId1" Type="http://schemas.openxmlformats.org/officeDocument/2006/relationships/tags" Target="../tags/tag108.xml"/><Relationship Id="rId6" Type="http://schemas.openxmlformats.org/officeDocument/2006/relationships/tags" Target="../tags/tag113.xml"/><Relationship Id="rId11" Type="http://schemas.openxmlformats.org/officeDocument/2006/relationships/slideMaster" Target="../slideMasters/slideMaster1.xml"/><Relationship Id="rId5" Type="http://schemas.openxmlformats.org/officeDocument/2006/relationships/tags" Target="../tags/tag112.xml"/><Relationship Id="rId10" Type="http://schemas.openxmlformats.org/officeDocument/2006/relationships/tags" Target="../tags/tag117.xml"/><Relationship Id="rId4" Type="http://schemas.openxmlformats.org/officeDocument/2006/relationships/tags" Target="../tags/tag111.xml"/><Relationship Id="rId9" Type="http://schemas.openxmlformats.org/officeDocument/2006/relationships/tags" Target="../tags/tag116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20.xml"/><Relationship Id="rId7" Type="http://schemas.openxmlformats.org/officeDocument/2006/relationships/tags" Target="../tags/tag124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6" Type="http://schemas.openxmlformats.org/officeDocument/2006/relationships/tags" Target="../tags/tag123.xml"/><Relationship Id="rId5" Type="http://schemas.openxmlformats.org/officeDocument/2006/relationships/tags" Target="../tags/tag122.xml"/><Relationship Id="rId4" Type="http://schemas.openxmlformats.org/officeDocument/2006/relationships/tags" Target="../tags/tag121.xml"/><Relationship Id="rId9" Type="http://schemas.openxmlformats.org/officeDocument/2006/relationships/image" Target="../media/image11.png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tags" Target="../tags/tag133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132.xml"/><Relationship Id="rId1" Type="http://schemas.openxmlformats.org/officeDocument/2006/relationships/tags" Target="../tags/tag131.xml"/><Relationship Id="rId6" Type="http://schemas.openxmlformats.org/officeDocument/2006/relationships/tags" Target="../tags/tag136.xml"/><Relationship Id="rId5" Type="http://schemas.openxmlformats.org/officeDocument/2006/relationships/tags" Target="../tags/tag135.xml"/><Relationship Id="rId4" Type="http://schemas.openxmlformats.org/officeDocument/2006/relationships/tags" Target="../tags/tag134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39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138.xml"/><Relationship Id="rId1" Type="http://schemas.openxmlformats.org/officeDocument/2006/relationships/tags" Target="../tags/tag137.xml"/><Relationship Id="rId6" Type="http://schemas.openxmlformats.org/officeDocument/2006/relationships/tags" Target="../tags/tag142.xml"/><Relationship Id="rId5" Type="http://schemas.openxmlformats.org/officeDocument/2006/relationships/tags" Target="../tags/tag141.xml"/><Relationship Id="rId4" Type="http://schemas.openxmlformats.org/officeDocument/2006/relationships/tags" Target="../tags/tag140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145.xml"/><Relationship Id="rId7" Type="http://schemas.openxmlformats.org/officeDocument/2006/relationships/image" Target="../media/image3.png"/><Relationship Id="rId2" Type="http://schemas.openxmlformats.org/officeDocument/2006/relationships/tags" Target="../tags/tag144.xml"/><Relationship Id="rId1" Type="http://schemas.openxmlformats.org/officeDocument/2006/relationships/tags" Target="../tags/tag143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47.xml"/><Relationship Id="rId4" Type="http://schemas.openxmlformats.org/officeDocument/2006/relationships/tags" Target="../tags/tag146.xml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2.xml"/><Relationship Id="rId3" Type="http://schemas.openxmlformats.org/officeDocument/2006/relationships/tags" Target="../tags/tag150.xml"/><Relationship Id="rId7" Type="http://schemas.openxmlformats.org/officeDocument/2006/relationships/tags" Target="../tags/tag154.xml"/><Relationship Id="rId2" Type="http://schemas.openxmlformats.org/officeDocument/2006/relationships/tags" Target="../tags/tag149.xml"/><Relationship Id="rId1" Type="http://schemas.openxmlformats.org/officeDocument/2006/relationships/tags" Target="../tags/tag148.xml"/><Relationship Id="rId6" Type="http://schemas.openxmlformats.org/officeDocument/2006/relationships/tags" Target="../tags/tag153.xml"/><Relationship Id="rId5" Type="http://schemas.openxmlformats.org/officeDocument/2006/relationships/tags" Target="../tags/tag152.xml"/><Relationship Id="rId4" Type="http://schemas.openxmlformats.org/officeDocument/2006/relationships/tags" Target="../tags/tag151.xml"/><Relationship Id="rId9" Type="http://schemas.openxmlformats.org/officeDocument/2006/relationships/image" Target="../media/image2.png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tags" Target="../tags/tag162.xml"/><Relationship Id="rId3" Type="http://schemas.openxmlformats.org/officeDocument/2006/relationships/tags" Target="../tags/tag157.xml"/><Relationship Id="rId7" Type="http://schemas.openxmlformats.org/officeDocument/2006/relationships/tags" Target="../tags/tag161.xml"/><Relationship Id="rId2" Type="http://schemas.openxmlformats.org/officeDocument/2006/relationships/tags" Target="../tags/tag156.xml"/><Relationship Id="rId1" Type="http://schemas.openxmlformats.org/officeDocument/2006/relationships/tags" Target="../tags/tag155.xml"/><Relationship Id="rId6" Type="http://schemas.openxmlformats.org/officeDocument/2006/relationships/tags" Target="../tags/tag160.xml"/><Relationship Id="rId11" Type="http://schemas.openxmlformats.org/officeDocument/2006/relationships/image" Target="../media/image4.png"/><Relationship Id="rId5" Type="http://schemas.openxmlformats.org/officeDocument/2006/relationships/tags" Target="../tags/tag159.xml"/><Relationship Id="rId10" Type="http://schemas.openxmlformats.org/officeDocument/2006/relationships/slideMaster" Target="../slideMasters/slideMaster2.xml"/><Relationship Id="rId4" Type="http://schemas.openxmlformats.org/officeDocument/2006/relationships/tags" Target="../tags/tag158.xml"/><Relationship Id="rId9" Type="http://schemas.openxmlformats.org/officeDocument/2006/relationships/tags" Target="../tags/tag16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tags" Target="../tags/tag166.xml"/><Relationship Id="rId7" Type="http://schemas.openxmlformats.org/officeDocument/2006/relationships/image" Target="../media/image5.emf"/><Relationship Id="rId2" Type="http://schemas.openxmlformats.org/officeDocument/2006/relationships/tags" Target="../tags/tag165.xml"/><Relationship Id="rId1" Type="http://schemas.openxmlformats.org/officeDocument/2006/relationships/tags" Target="../tags/tag164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68.xml"/><Relationship Id="rId4" Type="http://schemas.openxmlformats.org/officeDocument/2006/relationships/tags" Target="../tags/tag167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tags" Target="../tags/tag171.xml"/><Relationship Id="rId2" Type="http://schemas.openxmlformats.org/officeDocument/2006/relationships/tags" Target="../tags/tag170.xml"/><Relationship Id="rId1" Type="http://schemas.openxmlformats.org/officeDocument/2006/relationships/tags" Target="../tags/tag169.xml"/><Relationship Id="rId4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2.xml"/><Relationship Id="rId3" Type="http://schemas.openxmlformats.org/officeDocument/2006/relationships/tags" Target="../tags/tag174.xml"/><Relationship Id="rId7" Type="http://schemas.openxmlformats.org/officeDocument/2006/relationships/tags" Target="../tags/tag178.xml"/><Relationship Id="rId2" Type="http://schemas.openxmlformats.org/officeDocument/2006/relationships/tags" Target="../tags/tag173.xml"/><Relationship Id="rId1" Type="http://schemas.openxmlformats.org/officeDocument/2006/relationships/tags" Target="../tags/tag172.xml"/><Relationship Id="rId6" Type="http://schemas.openxmlformats.org/officeDocument/2006/relationships/tags" Target="../tags/tag177.xml"/><Relationship Id="rId5" Type="http://schemas.openxmlformats.org/officeDocument/2006/relationships/tags" Target="../tags/tag176.xml"/><Relationship Id="rId4" Type="http://schemas.openxmlformats.org/officeDocument/2006/relationships/tags" Target="../tags/tag175.xml"/><Relationship Id="rId9" Type="http://schemas.openxmlformats.org/officeDocument/2006/relationships/image" Target="../media/image6.emf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181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180.xml"/><Relationship Id="rId1" Type="http://schemas.openxmlformats.org/officeDocument/2006/relationships/tags" Target="../tags/tag179.xml"/><Relationship Id="rId6" Type="http://schemas.openxmlformats.org/officeDocument/2006/relationships/tags" Target="../tags/tag184.xml"/><Relationship Id="rId5" Type="http://schemas.openxmlformats.org/officeDocument/2006/relationships/tags" Target="../tags/tag183.xml"/><Relationship Id="rId4" Type="http://schemas.openxmlformats.org/officeDocument/2006/relationships/tags" Target="../tags/tag18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tags" Target="../tags/tag187.xml"/><Relationship Id="rId7" Type="http://schemas.openxmlformats.org/officeDocument/2006/relationships/image" Target="../media/image5.emf"/><Relationship Id="rId2" Type="http://schemas.openxmlformats.org/officeDocument/2006/relationships/tags" Target="../tags/tag186.xml"/><Relationship Id="rId1" Type="http://schemas.openxmlformats.org/officeDocument/2006/relationships/tags" Target="../tags/tag185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189.xml"/><Relationship Id="rId4" Type="http://schemas.openxmlformats.org/officeDocument/2006/relationships/tags" Target="../tags/tag188.xml"/></Relationships>
</file>

<file path=ppt/slideLayouts/_rels/slideLayout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192.xml"/><Relationship Id="rId7" Type="http://schemas.openxmlformats.org/officeDocument/2006/relationships/slideMaster" Target="../slideMasters/slideMaster2.xml"/><Relationship Id="rId2" Type="http://schemas.openxmlformats.org/officeDocument/2006/relationships/tags" Target="../tags/tag191.xml"/><Relationship Id="rId1" Type="http://schemas.openxmlformats.org/officeDocument/2006/relationships/tags" Target="../tags/tag190.xml"/><Relationship Id="rId6" Type="http://schemas.openxmlformats.org/officeDocument/2006/relationships/tags" Target="../tags/tag195.xml"/><Relationship Id="rId5" Type="http://schemas.openxmlformats.org/officeDocument/2006/relationships/tags" Target="../tags/tag194.xml"/><Relationship Id="rId4" Type="http://schemas.openxmlformats.org/officeDocument/2006/relationships/tags" Target="../tags/tag19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1.xml"/><Relationship Id="rId7" Type="http://schemas.openxmlformats.org/officeDocument/2006/relationships/image" Target="../media/image3.png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tags" Target="../tags/tag198.xml"/><Relationship Id="rId7" Type="http://schemas.openxmlformats.org/officeDocument/2006/relationships/image" Target="../media/image6.emf"/><Relationship Id="rId2" Type="http://schemas.openxmlformats.org/officeDocument/2006/relationships/tags" Target="../tags/tag197.xml"/><Relationship Id="rId1" Type="http://schemas.openxmlformats.org/officeDocument/2006/relationships/tags" Target="../tags/tag196.xml"/><Relationship Id="rId6" Type="http://schemas.openxmlformats.org/officeDocument/2006/relationships/slideMaster" Target="../slideMasters/slideMaster2.xml"/><Relationship Id="rId5" Type="http://schemas.openxmlformats.org/officeDocument/2006/relationships/tags" Target="../tags/tag200.xml"/><Relationship Id="rId4" Type="http://schemas.openxmlformats.org/officeDocument/2006/relationships/tags" Target="../tags/tag199.xml"/></Relationships>
</file>

<file path=ppt/slideLayouts/_rels/slideLayout31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2.xml"/><Relationship Id="rId3" Type="http://schemas.openxmlformats.org/officeDocument/2006/relationships/tags" Target="../tags/tag203.xml"/><Relationship Id="rId7" Type="http://schemas.openxmlformats.org/officeDocument/2006/relationships/tags" Target="../tags/tag207.xml"/><Relationship Id="rId2" Type="http://schemas.openxmlformats.org/officeDocument/2006/relationships/tags" Target="../tags/tag202.xml"/><Relationship Id="rId1" Type="http://schemas.openxmlformats.org/officeDocument/2006/relationships/tags" Target="../tags/tag201.xml"/><Relationship Id="rId6" Type="http://schemas.openxmlformats.org/officeDocument/2006/relationships/tags" Target="../tags/tag206.xml"/><Relationship Id="rId5" Type="http://schemas.openxmlformats.org/officeDocument/2006/relationships/tags" Target="../tags/tag205.xml"/><Relationship Id="rId4" Type="http://schemas.openxmlformats.org/officeDocument/2006/relationships/tags" Target="../tags/tag204.xml"/><Relationship Id="rId9" Type="http://schemas.openxmlformats.org/officeDocument/2006/relationships/image" Target="../media/image4.png"/></Relationships>
</file>

<file path=ppt/slideLayouts/_rels/slideLayout32.xml.rels><?xml version="1.0" encoding="UTF-8" standalone="yes"?>
<Relationships xmlns="http://schemas.openxmlformats.org/package/2006/relationships"><Relationship Id="rId8" Type="http://schemas.openxmlformats.org/officeDocument/2006/relationships/tags" Target="../tags/tag215.xml"/><Relationship Id="rId3" Type="http://schemas.openxmlformats.org/officeDocument/2006/relationships/tags" Target="../tags/tag210.xml"/><Relationship Id="rId7" Type="http://schemas.openxmlformats.org/officeDocument/2006/relationships/tags" Target="../tags/tag214.xml"/><Relationship Id="rId2" Type="http://schemas.openxmlformats.org/officeDocument/2006/relationships/tags" Target="../tags/tag209.xml"/><Relationship Id="rId1" Type="http://schemas.openxmlformats.org/officeDocument/2006/relationships/tags" Target="../tags/tag208.xml"/><Relationship Id="rId6" Type="http://schemas.openxmlformats.org/officeDocument/2006/relationships/tags" Target="../tags/tag213.xml"/><Relationship Id="rId5" Type="http://schemas.openxmlformats.org/officeDocument/2006/relationships/tags" Target="../tags/tag212.xml"/><Relationship Id="rId10" Type="http://schemas.openxmlformats.org/officeDocument/2006/relationships/image" Target="../media/image2.png"/><Relationship Id="rId4" Type="http://schemas.openxmlformats.org/officeDocument/2006/relationships/tags" Target="../tags/tag211.xml"/><Relationship Id="rId9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8" Type="http://schemas.openxmlformats.org/officeDocument/2006/relationships/tags" Target="../tags/tag223.xml"/><Relationship Id="rId3" Type="http://schemas.openxmlformats.org/officeDocument/2006/relationships/tags" Target="../tags/tag218.xml"/><Relationship Id="rId7" Type="http://schemas.openxmlformats.org/officeDocument/2006/relationships/tags" Target="../tags/tag222.xml"/><Relationship Id="rId2" Type="http://schemas.openxmlformats.org/officeDocument/2006/relationships/tags" Target="../tags/tag217.xml"/><Relationship Id="rId1" Type="http://schemas.openxmlformats.org/officeDocument/2006/relationships/tags" Target="../tags/tag216.xml"/><Relationship Id="rId6" Type="http://schemas.openxmlformats.org/officeDocument/2006/relationships/tags" Target="../tags/tag221.xml"/><Relationship Id="rId5" Type="http://schemas.openxmlformats.org/officeDocument/2006/relationships/tags" Target="../tags/tag220.xml"/><Relationship Id="rId10" Type="http://schemas.openxmlformats.org/officeDocument/2006/relationships/image" Target="../media/image9.png"/><Relationship Id="rId4" Type="http://schemas.openxmlformats.org/officeDocument/2006/relationships/tags" Target="../tags/tag219.xml"/><Relationship Id="rId9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8" Type="http://schemas.openxmlformats.org/officeDocument/2006/relationships/tags" Target="../tags/tag231.xml"/><Relationship Id="rId3" Type="http://schemas.openxmlformats.org/officeDocument/2006/relationships/tags" Target="../tags/tag226.xml"/><Relationship Id="rId7" Type="http://schemas.openxmlformats.org/officeDocument/2006/relationships/tags" Target="../tags/tag230.xml"/><Relationship Id="rId2" Type="http://schemas.openxmlformats.org/officeDocument/2006/relationships/tags" Target="../tags/tag225.xml"/><Relationship Id="rId1" Type="http://schemas.openxmlformats.org/officeDocument/2006/relationships/tags" Target="../tags/tag224.xml"/><Relationship Id="rId6" Type="http://schemas.openxmlformats.org/officeDocument/2006/relationships/tags" Target="../tags/tag229.xml"/><Relationship Id="rId5" Type="http://schemas.openxmlformats.org/officeDocument/2006/relationships/tags" Target="../tags/tag228.xml"/><Relationship Id="rId10" Type="http://schemas.openxmlformats.org/officeDocument/2006/relationships/image" Target="../media/image10.png"/><Relationship Id="rId4" Type="http://schemas.openxmlformats.org/officeDocument/2006/relationships/tags" Target="../tags/tag227.xml"/><Relationship Id="rId9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8" Type="http://schemas.openxmlformats.org/officeDocument/2006/relationships/tags" Target="../tags/tag239.xml"/><Relationship Id="rId3" Type="http://schemas.openxmlformats.org/officeDocument/2006/relationships/tags" Target="../tags/tag234.xml"/><Relationship Id="rId7" Type="http://schemas.openxmlformats.org/officeDocument/2006/relationships/tags" Target="../tags/tag238.xml"/><Relationship Id="rId12" Type="http://schemas.openxmlformats.org/officeDocument/2006/relationships/image" Target="../media/image7.emf"/><Relationship Id="rId2" Type="http://schemas.openxmlformats.org/officeDocument/2006/relationships/tags" Target="../tags/tag233.xml"/><Relationship Id="rId1" Type="http://schemas.openxmlformats.org/officeDocument/2006/relationships/tags" Target="../tags/tag232.xml"/><Relationship Id="rId6" Type="http://schemas.openxmlformats.org/officeDocument/2006/relationships/tags" Target="../tags/tag237.xml"/><Relationship Id="rId11" Type="http://schemas.openxmlformats.org/officeDocument/2006/relationships/slideMaster" Target="../slideMasters/slideMaster2.xml"/><Relationship Id="rId5" Type="http://schemas.openxmlformats.org/officeDocument/2006/relationships/tags" Target="../tags/tag236.xml"/><Relationship Id="rId10" Type="http://schemas.openxmlformats.org/officeDocument/2006/relationships/tags" Target="../tags/tag241.xml"/><Relationship Id="rId4" Type="http://schemas.openxmlformats.org/officeDocument/2006/relationships/tags" Target="../tags/tag235.xml"/><Relationship Id="rId9" Type="http://schemas.openxmlformats.org/officeDocument/2006/relationships/tags" Target="../tags/tag240.xml"/></Relationships>
</file>

<file path=ppt/slideLayouts/_rels/slideLayout36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2.xml"/><Relationship Id="rId3" Type="http://schemas.openxmlformats.org/officeDocument/2006/relationships/tags" Target="../tags/tag244.xml"/><Relationship Id="rId7" Type="http://schemas.openxmlformats.org/officeDocument/2006/relationships/tags" Target="../tags/tag248.xml"/><Relationship Id="rId2" Type="http://schemas.openxmlformats.org/officeDocument/2006/relationships/tags" Target="../tags/tag243.xml"/><Relationship Id="rId1" Type="http://schemas.openxmlformats.org/officeDocument/2006/relationships/tags" Target="../tags/tag242.xml"/><Relationship Id="rId6" Type="http://schemas.openxmlformats.org/officeDocument/2006/relationships/tags" Target="../tags/tag247.xml"/><Relationship Id="rId5" Type="http://schemas.openxmlformats.org/officeDocument/2006/relationships/tags" Target="../tags/tag246.xml"/><Relationship Id="rId4" Type="http://schemas.openxmlformats.org/officeDocument/2006/relationships/tags" Target="../tags/tag245.xml"/><Relationship Id="rId9" Type="http://schemas.openxmlformats.org/officeDocument/2006/relationships/image" Target="../media/image11.png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6.xml"/><Relationship Id="rId7" Type="http://schemas.openxmlformats.org/officeDocument/2006/relationships/tags" Target="../tags/tag30.xml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tags" Target="../tags/tag29.xml"/><Relationship Id="rId5" Type="http://schemas.openxmlformats.org/officeDocument/2006/relationships/tags" Target="../tags/tag28.xml"/><Relationship Id="rId4" Type="http://schemas.openxmlformats.org/officeDocument/2006/relationships/tags" Target="../tags/tag27.xml"/><Relationship Id="rId9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8.xml"/><Relationship Id="rId3" Type="http://schemas.openxmlformats.org/officeDocument/2006/relationships/tags" Target="../tags/tag33.xml"/><Relationship Id="rId7" Type="http://schemas.openxmlformats.org/officeDocument/2006/relationships/tags" Target="../tags/tag37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11" Type="http://schemas.openxmlformats.org/officeDocument/2006/relationships/image" Target="../media/image4.png"/><Relationship Id="rId5" Type="http://schemas.openxmlformats.org/officeDocument/2006/relationships/tags" Target="../tags/tag35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34.xml"/><Relationship Id="rId9" Type="http://schemas.openxmlformats.org/officeDocument/2006/relationships/tags" Target="../tags/tag39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7" Type="http://schemas.openxmlformats.org/officeDocument/2006/relationships/image" Target="../media/image5.emf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44.xml"/><Relationship Id="rId4" Type="http://schemas.openxmlformats.org/officeDocument/2006/relationships/tags" Target="../tags/tag4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50.xml"/><Relationship Id="rId7" Type="http://schemas.openxmlformats.org/officeDocument/2006/relationships/tags" Target="../tags/tag54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Relationship Id="rId9" Type="http://schemas.openxmlformats.org/officeDocument/2006/relationships/image" Target="../media/image6.emf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57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6" Type="http://schemas.openxmlformats.org/officeDocument/2006/relationships/tags" Target="../tags/tag60.xml"/><Relationship Id="rId5" Type="http://schemas.openxmlformats.org/officeDocument/2006/relationships/tags" Target="../tags/tag59.xml"/><Relationship Id="rId4" Type="http://schemas.openxmlformats.org/officeDocument/2006/relationships/tags" Target="../tags/tag5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580644" y="413229"/>
            <a:ext cx="11150550" cy="615139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472220" y="2239645"/>
            <a:ext cx="7618730" cy="116776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5400" b="0" i="0" spc="30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2472220" y="3488928"/>
            <a:ext cx="7618730" cy="1005788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baseline="0" dirty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  <a:endParaRPr lang="en-US" altLang="zh-CN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924210" y="415289"/>
            <a:ext cx="10796016" cy="61264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429001" y="2385676"/>
            <a:ext cx="5879668" cy="1230315"/>
          </a:xfrm>
          <a:noFill/>
        </p:spPr>
        <p:txBody>
          <a:bodyPr wrap="square" lIns="91440" tIns="45720" rIns="91440" bIns="45720" rtlCol="0" anchor="b" anchorCtr="0">
            <a:normAutofit/>
          </a:bodyPr>
          <a:lstStyle>
            <a:lvl1pPr marL="857250" indent="-857250" algn="ctr">
              <a:buFont typeface="Arial" panose="020B0604020202020204" pitchFamily="34" charset="0"/>
              <a:buNone/>
              <a:defRPr kumimoji="0" sz="6000" b="0" i="0" spc="300" baseline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  <a:sym typeface="+mn-ea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dirty="0" err="1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3" hasCustomPrompt="1"/>
            <p:custDataLst>
              <p:tags r:id="rId6"/>
            </p:custDataLst>
          </p:nvPr>
        </p:nvSpPr>
        <p:spPr>
          <a:xfrm>
            <a:off x="3429001" y="3789452"/>
            <a:ext cx="5879668" cy="1230313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smtClean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  <a:lvl2pPr marL="228600" indent="0">
              <a:buNone/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>
              <a:defRPr lang="zh-CN" altLang="en-US" sz="18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ea typeface="幼圆" panose="02010509060101010101" pitchFamily="49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 dirty="0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370099" y="341387"/>
            <a:ext cx="1944793" cy="96934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678005" y="349291"/>
            <a:ext cx="1213209" cy="652329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8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372366" y="220344"/>
            <a:ext cx="11717528" cy="645622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580644" y="413229"/>
            <a:ext cx="11150550" cy="615139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2472220" y="2239645"/>
            <a:ext cx="7618730" cy="116776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5400" b="0" i="0" spc="300" baseline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2472220" y="3488928"/>
            <a:ext cx="7618730" cy="1005788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baseline="0" dirty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  <a:endParaRPr lang="en-US" altLang="zh-CN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579885" y="522533"/>
            <a:ext cx="11161789" cy="604020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331210" y="3522345"/>
            <a:ext cx="6367780" cy="101155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4800" b="0" i="0" baseline="0" dirty="0">
                <a:ln>
                  <a:noFill/>
                </a:ln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9EFD9D74-47D9-4702-A33C-335B63B48DBF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FABC47A4-756D-490B-A52F-7D9E2C9FC05F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924210" y="415289"/>
            <a:ext cx="10796016" cy="612648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429001" y="2385676"/>
            <a:ext cx="5879668" cy="1230315"/>
          </a:xfrm>
          <a:noFill/>
        </p:spPr>
        <p:txBody>
          <a:bodyPr wrap="square" lIns="91440" tIns="45720" rIns="91440" bIns="45720" rtlCol="0" anchor="b" anchorCtr="0">
            <a:normAutofit/>
          </a:bodyPr>
          <a:lstStyle>
            <a:lvl1pPr marL="857250" indent="-857250" algn="ctr">
              <a:buFont typeface="Arial" panose="020B0604020202020204" pitchFamily="34" charset="0"/>
              <a:buNone/>
              <a:defRPr kumimoji="0" sz="6000" b="0" i="0" spc="300" baseline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  <a:sym typeface="+mn-ea"/>
              </a:defRPr>
            </a:lvl1pPr>
          </a:lstStyle>
          <a:p>
            <a:pPr marL="0" marR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dirty="0" err="1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3" hasCustomPrompt="1"/>
            <p:custDataLst>
              <p:tags r:id="rId6"/>
            </p:custDataLst>
          </p:nvPr>
        </p:nvSpPr>
        <p:spPr>
          <a:xfrm>
            <a:off x="3429001" y="3789452"/>
            <a:ext cx="5879668" cy="1230313"/>
          </a:xfr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kumimoji="0" lang="zh-CN" altLang="en-US" sz="2400" b="0" i="0" spc="200" smtClean="0">
                <a:ln>
                  <a:noFill/>
                </a:ln>
                <a:effectLst/>
                <a:uLnTx/>
                <a:latin typeface="Arial" panose="020B0604020202020204" pitchFamily="34" charset="0"/>
              </a:defRPr>
            </a:lvl1pPr>
            <a:lvl2pPr marL="228600" indent="0">
              <a:buNone/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2pPr>
            <a:lvl3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3pPr>
            <a:lvl4pPr>
              <a:defRPr lang="zh-CN" altLang="en-US" sz="1800" smtClean="0">
                <a:solidFill>
                  <a:schemeClr val="tx1"/>
                </a:solidFill>
                <a:latin typeface="+mn-lt"/>
                <a:ea typeface="+mn-ea"/>
              </a:defRPr>
            </a:lvl4pPr>
            <a:lvl5pPr>
              <a:defRPr lang="zh-CN" altLang="en-US" sz="1800">
                <a:solidFill>
                  <a:schemeClr val="tx1"/>
                </a:solidFill>
                <a:latin typeface="+mn-lt"/>
                <a:ea typeface="+mn-ea"/>
              </a:defRPr>
            </a:lvl5pPr>
          </a:lstStyle>
          <a:p>
            <a:pPr marL="228600" marR="0" lvl="0" indent="-228600" algn="ctr"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579885" y="522533"/>
            <a:ext cx="11161789" cy="604020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331210" y="3522345"/>
            <a:ext cx="6367780" cy="1011555"/>
          </a:xfrm>
          <a:noFill/>
        </p:spPr>
        <p:txBody>
          <a:bodyPr wrap="square" lIns="91440" tIns="45720" rIns="91440" bIns="45720" rtlCol="0" anchor="ctr" anchorCtr="0">
            <a:normAutofit/>
          </a:bodyPr>
          <a:lstStyle>
            <a:lvl1pPr algn="ctr">
              <a:defRPr kumimoji="0" lang="zh-CN" altLang="en-US" sz="4800" b="0" i="0" baseline="0" dirty="0">
                <a:ln>
                  <a:noFill/>
                </a:ln>
                <a:effectLst/>
                <a:uLnTx/>
                <a:latin typeface="Arial" panose="020B0604020202020204" pitchFamily="34" charset="0"/>
                <a:ea typeface="汉仪乐喵体W" panose="00020600040101010101" pitchFamily="18" charset="-122"/>
                <a:cs typeface="+mn-cs"/>
              </a:defRPr>
            </a:lvl1pPr>
          </a:lstStyle>
          <a:p>
            <a:pPr marL="0" marR="0" lvl="0" indent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单击此处编辑标题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ea typeface="幼圆" panose="02010509060101010101" pitchFamily="49" charset="-122"/>
            </a:endParaRPr>
          </a:p>
        </p:txBody>
      </p:sp>
      <p:pic>
        <p:nvPicPr>
          <p:cNvPr id="10" name="图片 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 dirty="0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370099" y="341387"/>
            <a:ext cx="1944793" cy="96934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1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email"/>
          <a:stretch>
            <a:fillRect/>
          </a:stretch>
        </p:blipFill>
        <p:spPr>
          <a:xfrm>
            <a:off x="678005" y="349291"/>
            <a:ext cx="1213209" cy="652329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8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altLang="zh-CN">
              <a:solidFill>
                <a:prstClr val="white"/>
              </a:solidFill>
              <a:ea typeface="幼圆" panose="02010509060101010101" pitchFamily="49" charset="-122"/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372366" y="220344"/>
            <a:ext cx="11717528" cy="645622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800868" y="5719287"/>
            <a:ext cx="1194920" cy="9876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 cstate="email"/>
          <a:stretch>
            <a:fillRect/>
          </a:stretch>
        </p:blipFill>
        <p:spPr>
          <a:xfrm>
            <a:off x="10355788" y="4947361"/>
            <a:ext cx="1316850" cy="146316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  <a:p>
            <a:pPr lvl="4"/>
            <a:r>
              <a:rPr dirty="0"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7" cstate="email"/>
          <a:stretch>
            <a:fillRect/>
          </a:stretch>
        </p:blipFill>
        <p:spPr>
          <a:xfrm>
            <a:off x="376936" y="465836"/>
            <a:ext cx="11387328" cy="612952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email"/>
          <a:stretch>
            <a:fillRect/>
          </a:stretch>
        </p:blipFill>
        <p:spPr>
          <a:xfrm>
            <a:off x="10761381" y="5404742"/>
            <a:ext cx="1042416" cy="123139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9EFD9D74-47D9-4702-A33C-335B63B48DBF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FABC47A4-756D-490B-A52F-7D9E2C9FC05F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email"/>
          <a:stretch>
            <a:fillRect/>
          </a:stretch>
        </p:blipFill>
        <p:spPr>
          <a:xfrm>
            <a:off x="11283327" y="5955297"/>
            <a:ext cx="426720" cy="664464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1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1.xml"/><Relationship Id="rId21" Type="http://schemas.openxmlformats.org/officeDocument/2006/relationships/tags" Target="../tags/tag126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slideLayout" Target="../slideLayouts/slideLayout35.xml"/><Relationship Id="rId25" Type="http://schemas.openxmlformats.org/officeDocument/2006/relationships/tags" Target="../tags/tag130.xml"/><Relationship Id="rId2" Type="http://schemas.openxmlformats.org/officeDocument/2006/relationships/slideLayout" Target="../slideLayouts/slideLayout20.xml"/><Relationship Id="rId16" Type="http://schemas.openxmlformats.org/officeDocument/2006/relationships/slideLayout" Target="../slideLayouts/slideLayout34.xml"/><Relationship Id="rId20" Type="http://schemas.openxmlformats.org/officeDocument/2006/relationships/tags" Target="../tags/tag125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24" Type="http://schemas.openxmlformats.org/officeDocument/2006/relationships/tags" Target="../tags/tag129.xml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23" Type="http://schemas.openxmlformats.org/officeDocument/2006/relationships/tags" Target="../tags/tag128.xml"/><Relationship Id="rId10" Type="http://schemas.openxmlformats.org/officeDocument/2006/relationships/slideLayout" Target="../slideLayouts/slideLayout28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Relationship Id="rId22" Type="http://schemas.openxmlformats.org/officeDocument/2006/relationships/tags" Target="../tags/tag1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KSO_TEMPLATE" hidden="1"/>
          <p:cNvSpPr/>
          <p:nvPr>
            <p:custDataLst>
              <p:tags r:id="rId2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2020/12/11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KSO_TEMPLATE" hidden="1"/>
          <p:cNvSpPr/>
          <p:nvPr>
            <p:custDataLst>
              <p:tags r:id="rId2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  <p:sldLayoutId id="2147483682" r:id="rId15"/>
    <p:sldLayoutId id="2147483683" r:id="rId16"/>
    <p:sldLayoutId id="2147483684" r:id="rId17"/>
    <p:sldLayoutId id="2147483685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幼圆" panose="020105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249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3"/>
          <p:cNvGrpSpPr/>
          <p:nvPr/>
        </p:nvGrpSpPr>
        <p:grpSpPr>
          <a:xfrm>
            <a:off x="0" y="0"/>
            <a:ext cx="12192000" cy="6864332"/>
            <a:chOff x="0" y="0"/>
            <a:chExt cx="12192000" cy="6864332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6" name="圆角矩形 5"/>
            <p:cNvSpPr/>
            <p:nvPr/>
          </p:nvSpPr>
          <p:spPr>
            <a:xfrm>
              <a:off x="0" y="100554"/>
              <a:ext cx="2692504" cy="605459"/>
            </a:xfrm>
            <a:prstGeom prst="roundRect">
              <a:avLst>
                <a:gd name="adj" fmla="val 4501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4" name="组合 6"/>
            <p:cNvGrpSpPr/>
            <p:nvPr/>
          </p:nvGrpSpPr>
          <p:grpSpPr>
            <a:xfrm>
              <a:off x="0" y="0"/>
              <a:ext cx="12192000" cy="6864332"/>
              <a:chOff x="0" y="0"/>
              <a:chExt cx="12192000" cy="6864332"/>
            </a:xfrm>
            <a:grpFill/>
          </p:grpSpPr>
          <p:sp>
            <p:nvSpPr>
              <p:cNvPr id="9" name="矩形 8"/>
              <p:cNvSpPr/>
              <p:nvPr/>
            </p:nvSpPr>
            <p:spPr>
              <a:xfrm>
                <a:off x="0" y="0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0" name="矩形 9"/>
              <p:cNvSpPr/>
              <p:nvPr/>
            </p:nvSpPr>
            <p:spPr>
              <a:xfrm>
                <a:off x="0" y="6603684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0" y="260648"/>
                <a:ext cx="263352" cy="634303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>
              <a:xfrm>
                <a:off x="11928648" y="260648"/>
                <a:ext cx="263352" cy="6343036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  <p:sp>
            <p:nvSpPr>
              <p:cNvPr id="13" name="流程图: 终止 12"/>
              <p:cNvSpPr/>
              <p:nvPr/>
            </p:nvSpPr>
            <p:spPr>
              <a:xfrm>
                <a:off x="10704512" y="0"/>
                <a:ext cx="1487488" cy="476672"/>
              </a:xfrm>
              <a:prstGeom prst="flowChartTermina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ln>
                    <a:solidFill>
                      <a:schemeClr val="tx1">
                        <a:lumMod val="95000"/>
                        <a:lumOff val="5000"/>
                      </a:schemeClr>
                    </a:solidFill>
                  </a:ln>
                </a:endParaRPr>
              </a:p>
            </p:txBody>
          </p:sp>
        </p:grpSp>
        <p:pic>
          <p:nvPicPr>
            <p:cNvPr id="8" name="图片 7" descr="大桥教育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63352" y="100555"/>
              <a:ext cx="2100777" cy="580835"/>
            </a:xfrm>
            <a:prstGeom prst="rect">
              <a:avLst/>
            </a:prstGeom>
            <a:grpFill/>
          </p:spPr>
        </p:pic>
      </p:grpSp>
      <p:sp>
        <p:nvSpPr>
          <p:cNvPr id="14" name="矩形 13"/>
          <p:cNvSpPr/>
          <p:nvPr/>
        </p:nvSpPr>
        <p:spPr>
          <a:xfrm>
            <a:off x="2201498" y="2832292"/>
            <a:ext cx="863409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4000" b="1" dirty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爱学习新概念</a:t>
            </a:r>
            <a:r>
              <a:rPr lang="en-US" altLang="zh-CN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Lesson 31-32 </a:t>
            </a:r>
            <a:r>
              <a:rPr lang="zh-CN" altLang="en-US" sz="4000" b="1" dirty="0" smtClean="0">
                <a:latin typeface="Adobe 楷体 Std R" panose="02020400000000000000" pitchFamily="18" charset="-122"/>
                <a:ea typeface="Adobe 楷体 Std R" panose="02020400000000000000" pitchFamily="18" charset="-122"/>
              </a:rPr>
              <a:t>课后作业</a:t>
            </a:r>
            <a:endParaRPr lang="en-US" altLang="zh-CN" sz="4000" b="1" dirty="0" smtClean="0"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  <a:p>
            <a:endParaRPr lang="zh-CN" altLang="en-US" sz="4000" b="1" dirty="0">
              <a:latin typeface="Adobe 楷体 Std R" panose="02020400000000000000" pitchFamily="18" charset="-122"/>
              <a:ea typeface="Adobe 楷体 Std R" panose="02020400000000000000" pitchFamily="18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0" y="0"/>
            <a:ext cx="12192000" cy="6834505"/>
            <a:chOff x="0" y="0"/>
            <a:chExt cx="12192000" cy="6834563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9770110" y="0"/>
              <a:ext cx="2421890" cy="601985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30840" y="20955"/>
            <a:ext cx="2100777" cy="58083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496570" y="476885"/>
            <a:ext cx="11178540" cy="5000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I.</a:t>
            </a:r>
            <a:r>
              <a:rPr lang="zh-CN" alt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英汉互译（每小题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zh-CN" alt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分，共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50</a:t>
            </a:r>
            <a:r>
              <a:rPr lang="zh-CN" alt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分）</a:t>
            </a:r>
          </a:p>
          <a:p>
            <a:pPr>
              <a:lnSpc>
                <a:spcPct val="1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1. under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__________________      6. </a:t>
            </a:r>
            <a:r>
              <a:rPr lang="zh-CN" altLang="en-US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喝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__________________</a:t>
            </a:r>
            <a:endParaRPr lang="zh-CN" altLang="en-US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1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2. climb __________________      7. </a:t>
            </a:r>
            <a:r>
              <a:rPr lang="zh-CN" altLang="en-US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吃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__________________</a:t>
            </a:r>
          </a:p>
          <a:p>
            <a:pPr>
              <a:lnSpc>
                <a:spcPct val="1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3. grass  __________________     8. </a:t>
            </a:r>
            <a:r>
              <a:rPr lang="zh-CN" altLang="en-US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信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__________________</a:t>
            </a:r>
            <a:r>
              <a:rPr lang="zh-CN" altLang="en-US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</a:t>
            </a:r>
          </a:p>
          <a:p>
            <a:pPr>
              <a:lnSpc>
                <a:spcPct val="19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4. tooth __________________      9. </a:t>
            </a:r>
            <a:r>
              <a:rPr lang="zh-CN" altLang="en-US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花园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________________</a:t>
            </a:r>
            <a:r>
              <a:rPr lang="zh-CN" altLang="en-US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</a:t>
            </a:r>
          </a:p>
          <a:p>
            <a:pPr>
              <a:lnSpc>
                <a:spcPct val="190000"/>
              </a:lnSpc>
            </a:pP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5. tap    __________________     10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. </a:t>
            </a:r>
            <a:r>
              <a:rPr lang="zh-CN" altLang="en-US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打字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_________________</a:t>
            </a:r>
            <a:endParaRPr lang="zh-CN" altLang="en-US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214245" y="1560195"/>
            <a:ext cx="2364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在</a:t>
            </a:r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...</a:t>
            </a:r>
            <a:r>
              <a:rPr lang="zh-CN" altLang="en-US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下面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214245" y="2325370"/>
            <a:ext cx="112331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爬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214245" y="3124835"/>
            <a:ext cx="181673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草，草地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214245" y="3909060"/>
            <a:ext cx="172656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牙齿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214245" y="4729480"/>
            <a:ext cx="197929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altLang="en-US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</a:rPr>
              <a:t>水龙头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7954010" y="1560195"/>
            <a:ext cx="129349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drink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7954010" y="2325370"/>
            <a:ext cx="127000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eat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7954010" y="3168015"/>
            <a:ext cx="127000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letter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954010" y="3909060"/>
            <a:ext cx="157924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garden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7954010" y="4729480"/>
            <a:ext cx="132905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type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0" y="0"/>
            <a:ext cx="12192000" cy="6834505"/>
            <a:chOff x="0" y="0"/>
            <a:chExt cx="12192000" cy="6834563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9862185" y="0"/>
              <a:ext cx="2329815" cy="590555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76560" y="0"/>
            <a:ext cx="2100777" cy="58083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374015" y="260350"/>
            <a:ext cx="11534140" cy="629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II.</a:t>
            </a:r>
            <a:r>
              <a:rPr lang="zh-CN" alt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单项选择（每小题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zh-CN" alt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分，共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30</a:t>
            </a:r>
            <a:r>
              <a:rPr lang="zh-CN" alt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分）</a:t>
            </a: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11.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-- Where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is Jessica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? -- She's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in the </a:t>
            </a:r>
            <a:r>
              <a:rPr lang="en-US" altLang="zh-CN" sz="2800" dirty="0" err="1" smtClean="0">
                <a:latin typeface="Tahoma" panose="020B0604030504040204" pitchFamily="34" charset="0"/>
                <a:cs typeface="Tahoma" panose="020B0604030504040204" pitchFamily="34" charset="0"/>
              </a:rPr>
              <a:t>classroom.She</a:t>
            </a:r>
            <a:r>
              <a:rPr lang="en-US" altLang="zh-CN" sz="2800" dirty="0" err="1">
                <a:latin typeface="Tahoma" panose="020B0604030504040204" pitchFamily="34" charset="0"/>
                <a:cs typeface="Tahoma" panose="020B0604030504040204" pitchFamily="34" charset="0"/>
              </a:rPr>
              <a:t>_____a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book.</a:t>
            </a:r>
          </a:p>
          <a:p>
            <a:pPr>
              <a:lnSpc>
                <a:spcPct val="110000"/>
              </a:lnSpc>
            </a:pPr>
            <a:r>
              <a:rPr lang="zh-CN" alt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read          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reading     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is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read          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is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reading</a:t>
            </a: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12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-- Look! The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dog ____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bone.     </a:t>
            </a: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A. be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eating     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    B. is eating   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C.eat                 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 D. eating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13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--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What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is he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______?                  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-- He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is _____the tree.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A. doing; climbing  B. doing; climb   C. do; climbing   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D. do; climb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14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--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_____she ____ on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the floor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?      -- Yes, she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is.</a:t>
            </a: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 A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Is; sitting        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 B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Is; sit          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C. Must; sitting   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  D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Must; sit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15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The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dog is running______ the grass.</a:t>
            </a: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   A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. under                 B. across     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C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. with            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D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. after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  <a:sym typeface="+mn-ea"/>
            </a:endParaRPr>
          </a:p>
          <a:p>
            <a:pPr>
              <a:lnSpc>
                <a:spcPct val="11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16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. The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dog is 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running ____ the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boy.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  A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under                B. across            C. on                   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en-US" altLang="zh-CN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. after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264352" y="764704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D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946525" y="1679191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B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233420" y="2655570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A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289685" y="3533140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A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4161155" y="4512945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B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4083050" y="5470525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366395" y="419100"/>
            <a:ext cx="9843770" cy="5775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III.</a:t>
            </a:r>
            <a:r>
              <a:rPr lang="zh-CN" alt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根据要求补全句子，每空一词（每小题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zh-CN" alt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分，共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20</a:t>
            </a:r>
            <a:r>
              <a:rPr lang="zh-CN" alt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分）</a:t>
            </a: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17.She is writing a letter.</a:t>
            </a:r>
            <a:r>
              <a:rPr lang="zh-CN" altLang="en-US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（改一般疑问句）</a:t>
            </a: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 ______ writing a letter</a:t>
            </a:r>
            <a:r>
              <a:rPr lang="zh-CN" altLang="en-US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？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18.Jessica is sweeping the floor.</a:t>
            </a:r>
            <a:r>
              <a:rPr lang="zh-CN" altLang="en-US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（改否定句）</a:t>
            </a: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Jessica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 ______ the floor.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19.Is she dusting the dressing table?</a:t>
            </a:r>
            <a:r>
              <a:rPr lang="zh-CN" alt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（</a:t>
            </a:r>
            <a:r>
              <a:rPr lang="zh-CN" altLang="en-US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做否定回答）</a:t>
            </a: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No,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</a:t>
            </a:r>
            <a:r>
              <a:rPr lang="en-US" altLang="zh-CN" sz="280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 </a:t>
            </a:r>
            <a:r>
              <a:rPr lang="en-US" altLang="zh-CN" sz="2800" smtClean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______.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20.The dog is </a:t>
            </a:r>
            <a:r>
              <a:rPr lang="en-US" altLang="zh-CN" sz="2800" u="sng" dirty="0">
                <a:latin typeface="Tahoma" panose="020B0604030504040204" pitchFamily="34" charset="0"/>
                <a:cs typeface="Tahoma" panose="020B0604030504040204" pitchFamily="34" charset="0"/>
              </a:rPr>
              <a:t>eating a bone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.(</a:t>
            </a:r>
            <a:r>
              <a:rPr lang="zh-CN" alt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对划线部分提问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______ is the dog ______?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21.</a:t>
            </a:r>
            <a:r>
              <a:rPr lang="en-US" altLang="zh-CN" sz="2800" u="sng" dirty="0">
                <a:latin typeface="Tahoma" panose="020B0604030504040204" pitchFamily="34" charset="0"/>
                <a:cs typeface="Tahoma" panose="020B0604030504040204" pitchFamily="34" charset="0"/>
              </a:rPr>
              <a:t>Alice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is watching TV now.(</a:t>
            </a:r>
            <a:r>
              <a:rPr lang="zh-CN" altLang="en-US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对划线部分提问）</a:t>
            </a:r>
          </a:p>
          <a:p>
            <a:pPr>
              <a:lnSpc>
                <a:spcPct val="120000"/>
              </a:lnSpc>
            </a:pP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altLang="zh-CN" sz="2800" dirty="0">
                <a:latin typeface="Tahoma" panose="020B0604030504040204" pitchFamily="34" charset="0"/>
                <a:cs typeface="Tahoma" panose="020B0604030504040204" pitchFamily="34" charset="0"/>
                <a:sym typeface="+mn-ea"/>
              </a:rPr>
              <a:t> ______ ______watching TV now?</a:t>
            </a:r>
            <a:endParaRPr lang="en-US" altLang="zh-CN" sz="28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34" name="组合 33"/>
          <p:cNvGrpSpPr/>
          <p:nvPr/>
        </p:nvGrpSpPr>
        <p:grpSpPr>
          <a:xfrm>
            <a:off x="0" y="0"/>
            <a:ext cx="12192000" cy="6834505"/>
            <a:chOff x="0" y="0"/>
            <a:chExt cx="12192000" cy="6834563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35" name="矩形 34"/>
            <p:cNvSpPr/>
            <p:nvPr/>
          </p:nvSpPr>
          <p:spPr>
            <a:xfrm>
              <a:off x="0" y="0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0" y="6573915"/>
              <a:ext cx="12192000" cy="26064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0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11907915" y="260648"/>
              <a:ext cx="263352" cy="631326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9" name="流程图: 终止 38"/>
            <p:cNvSpPr/>
            <p:nvPr/>
          </p:nvSpPr>
          <p:spPr>
            <a:xfrm>
              <a:off x="9667875" y="0"/>
              <a:ext cx="2524125" cy="612780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pic>
        <p:nvPicPr>
          <p:cNvPr id="33" name="图片 32" descr="大桥教育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879405" y="0"/>
            <a:ext cx="2100777" cy="580835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950595" y="1461135"/>
            <a:ext cx="713105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Is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194560" y="1461135"/>
            <a:ext cx="98679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she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811655" y="2499995"/>
            <a:ext cx="98679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isn't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869241" y="2499995"/>
            <a:ext cx="191516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sweeping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444625" y="3538220"/>
            <a:ext cx="98679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she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2868930" y="3538220"/>
            <a:ext cx="98679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isn't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814070" y="4572008"/>
            <a:ext cx="138049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What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3855720" y="4580890"/>
            <a:ext cx="138049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 dirty="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doing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814070" y="5608955"/>
            <a:ext cx="138049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Who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2392680" y="5608955"/>
            <a:ext cx="788670" cy="52197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sz="2800"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" grpId="0"/>
      <p:bldP spid="4" grpId="0"/>
      <p:bldP spid="6" grpId="0"/>
      <p:bldP spid="9" grpId="0"/>
      <p:bldP spid="14" grpId="0"/>
      <p:bldP spid="15" grpId="0"/>
      <p:bldP spid="18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ctrTitle"/>
          </p:nvPr>
        </p:nvSpPr>
        <p:spPr>
          <a:xfrm>
            <a:off x="2210090" y="2499038"/>
            <a:ext cx="7772578" cy="1470025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>
                <a:latin typeface="Comic Sans MS" panose="030F0702030302020204" pitchFamily="66" charset="0"/>
              </a:rPr>
              <a:t>Thanks for listening!</a:t>
            </a:r>
            <a:endParaRPr lang="zh-CN" altLang="en-US" dirty="0">
              <a:latin typeface="Comic Sans MS" panose="030F0702030302020204" pitchFamily="66" charset="0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0" y="0"/>
            <a:ext cx="12192000" cy="6858000"/>
            <a:chOff x="0" y="0"/>
            <a:chExt cx="19200" cy="10800"/>
          </a:xfrm>
        </p:grpSpPr>
        <p:grpSp>
          <p:nvGrpSpPr>
            <p:cNvPr id="4" name="组合 3"/>
            <p:cNvGrpSpPr/>
            <p:nvPr/>
          </p:nvGrpSpPr>
          <p:grpSpPr>
            <a:xfrm>
              <a:off x="0" y="0"/>
              <a:ext cx="19200" cy="10800"/>
              <a:chOff x="0" y="-23437"/>
              <a:chExt cx="12192000" cy="6858000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7" name="矩形 6"/>
              <p:cNvSpPr/>
              <p:nvPr/>
            </p:nvSpPr>
            <p:spPr>
              <a:xfrm>
                <a:off x="0" y="0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8" name="矩形 7"/>
              <p:cNvSpPr/>
              <p:nvPr/>
            </p:nvSpPr>
            <p:spPr>
              <a:xfrm>
                <a:off x="0" y="6573915"/>
                <a:ext cx="12192000" cy="26064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9" name="矩形 8"/>
              <p:cNvSpPr/>
              <p:nvPr/>
            </p:nvSpPr>
            <p:spPr>
              <a:xfrm>
                <a:off x="0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0" name="矩形 9"/>
              <p:cNvSpPr/>
              <p:nvPr/>
            </p:nvSpPr>
            <p:spPr>
              <a:xfrm>
                <a:off x="11907915" y="260648"/>
                <a:ext cx="263352" cy="631326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sp>
            <p:nvSpPr>
              <p:cNvPr id="11" name="流程图: 终止 10"/>
              <p:cNvSpPr/>
              <p:nvPr/>
            </p:nvSpPr>
            <p:spPr>
              <a:xfrm>
                <a:off x="0" y="-23437"/>
                <a:ext cx="2351584" cy="692696"/>
              </a:xfrm>
              <a:prstGeom prst="flowChartTerminator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</p:grpSp>
        <p:pic>
          <p:nvPicPr>
            <p:cNvPr id="5" name="图片 4" descr="大桥教育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184"/>
              <a:ext cx="3308" cy="915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338580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8、9、13、15、16、17、18、20、21、22、23、25"/>
  <p:tag name="KSO_WM_TEMPLATE_SUBCATEGORY" val="0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5264"/>
  <p:tag name="KSO_WM_TEMPLATE_MASTER_THUMB_INDEX" val="12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264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264_25"/>
  <p:tag name="KSO_WM_TEMPLATE_SUBCATEGORY" val="0"/>
  <p:tag name="KSO_WM_TEMPLATE_MASTER_TYPE" val="1"/>
  <p:tag name="KSO_WM_TEMPLATE_COLOR_TYPE" val="1"/>
  <p:tag name="KSO_WM_SLIDE_TYPE" val="endPage"/>
  <p:tag name="KSO_WM_SLIDE_SUBTYPE" val="pureTxt"/>
  <p:tag name="KSO_WM_SLIDE_ITEM_CNT" val="0"/>
  <p:tag name="KSO_WM_SLIDE_INDEX" val="25"/>
  <p:tag name="KSO_WM_TAG_VERSION" val="1.0"/>
  <p:tag name="KSO_WM_BEAUTIFY_FLAG" val="#wm#"/>
  <p:tag name="KSO_WM_TEMPLATE_CATEGORY" val="custom"/>
  <p:tag name="KSO_WM_TEMPLATE_INDEX" val="20205264"/>
  <p:tag name="KSO_WM_SLIDE_LAYOUT" val="a_b"/>
  <p:tag name="KSO_WM_SLIDE_LAYOUT_CNT" val="1_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8、9、13、15、16、17、18、20、21、22、23、25"/>
  <p:tag name="KSO_WM_TEMPLATE_SUBCATEGORY" val="0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5264"/>
  <p:tag name="KSO_WM_TEMPLATE_MASTER_THUMB_INDEX" val="1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022424">
      <a:dk1>
        <a:sysClr val="windowText" lastClr="000000"/>
      </a:dk1>
      <a:lt1>
        <a:sysClr val="window" lastClr="FFFFFF"/>
      </a:lt1>
      <a:dk2>
        <a:srgbClr val="EFEDFC"/>
      </a:dk2>
      <a:lt2>
        <a:srgbClr val="FFFFFF"/>
      </a:lt2>
      <a:accent1>
        <a:srgbClr val="7876D1"/>
      </a:accent1>
      <a:accent2>
        <a:srgbClr val="8A76BF"/>
      </a:accent2>
      <a:accent3>
        <a:srgbClr val="9C77AD"/>
      </a:accent3>
      <a:accent4>
        <a:srgbClr val="AD779A"/>
      </a:accent4>
      <a:accent5>
        <a:srgbClr val="BF7888"/>
      </a:accent5>
      <a:accent6>
        <a:srgbClr val="D17876"/>
      </a:accent6>
      <a:hlink>
        <a:srgbClr val="658BD5"/>
      </a:hlink>
      <a:folHlink>
        <a:srgbClr val="A16AA5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022424">
      <a:dk1>
        <a:sysClr val="windowText" lastClr="000000"/>
      </a:dk1>
      <a:lt1>
        <a:sysClr val="window" lastClr="FFFFFF"/>
      </a:lt1>
      <a:dk2>
        <a:srgbClr val="EFEDFC"/>
      </a:dk2>
      <a:lt2>
        <a:srgbClr val="FFFFFF"/>
      </a:lt2>
      <a:accent1>
        <a:srgbClr val="7876D1"/>
      </a:accent1>
      <a:accent2>
        <a:srgbClr val="8A76BF"/>
      </a:accent2>
      <a:accent3>
        <a:srgbClr val="9C77AD"/>
      </a:accent3>
      <a:accent4>
        <a:srgbClr val="AD779A"/>
      </a:accent4>
      <a:accent5>
        <a:srgbClr val="BF7888"/>
      </a:accent5>
      <a:accent6>
        <a:srgbClr val="D17876"/>
      </a:accent6>
      <a:hlink>
        <a:srgbClr val="658BD5"/>
      </a:hlink>
      <a:folHlink>
        <a:srgbClr val="A16AA5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400</Words>
  <Application>Microsoft Office PowerPoint</Application>
  <PresentationFormat>宽屏</PresentationFormat>
  <Paragraphs>59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6" baseType="lpstr">
      <vt:lpstr>Adobe 楷体 Std R</vt:lpstr>
      <vt:lpstr>汉仪乐喵体W</vt:lpstr>
      <vt:lpstr>宋体</vt:lpstr>
      <vt:lpstr>微软雅黑</vt:lpstr>
      <vt:lpstr>幼圆</vt:lpstr>
      <vt:lpstr>Arial</vt:lpstr>
      <vt:lpstr>Calibri</vt:lpstr>
      <vt:lpstr>Comic Sans MS</vt:lpstr>
      <vt:lpstr>Tahoma</vt:lpstr>
      <vt:lpstr>Office 主题​​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Thanks for listening!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HP</dc:creator>
  <cp:lastModifiedBy>liushang</cp:lastModifiedBy>
  <cp:revision>138</cp:revision>
  <dcterms:created xsi:type="dcterms:W3CDTF">2020-04-07T08:20:00Z</dcterms:created>
  <dcterms:modified xsi:type="dcterms:W3CDTF">2020-12-11T06:22:34Z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2052-11.1.0.9828</vt:lpwstr>
  </property>
</Properties>
</file>