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heme/theme3.xml" ContentType="application/vnd.openxmlformats-officedocument.theme+xml"/>
  <Override PartName="/ppt/tags/tag24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8"/>
  </p:notesMasterIdLst>
  <p:sldIdLst>
    <p:sldId id="456" r:id="rId3"/>
    <p:sldId id="452" r:id="rId4"/>
    <p:sldId id="451" r:id="rId5"/>
    <p:sldId id="455" r:id="rId6"/>
    <p:sldId id="4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2" y="72"/>
      </p:cViewPr>
      <p:guideLst>
        <p:guide orient="horz" pos="2132"/>
        <p:guide pos="3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2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2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image" Target="../media/image3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image" Target="../media/image4.png"/><Relationship Id="rId5" Type="http://schemas.openxmlformats.org/officeDocument/2006/relationships/tags" Target="../tags/tag15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image" Target="../media/image5.emf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8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image" Target="../media/image5.emf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9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7" Type="http://schemas.openxmlformats.org/officeDocument/2006/relationships/image" Target="../media/image6.emf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9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10" Type="http://schemas.openxmlformats.org/officeDocument/2006/relationships/image" Target="../media/image2.png"/><Relationship Id="rId4" Type="http://schemas.openxmlformats.org/officeDocument/2006/relationships/tags" Target="../tags/tag211.xml"/><Relationship Id="rId9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10" Type="http://schemas.openxmlformats.org/officeDocument/2006/relationships/image" Target="../media/image9.png"/><Relationship Id="rId4" Type="http://schemas.openxmlformats.org/officeDocument/2006/relationships/tags" Target="../tags/tag219.xml"/><Relationship Id="rId9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10" Type="http://schemas.openxmlformats.org/officeDocument/2006/relationships/image" Target="../media/image10.png"/><Relationship Id="rId4" Type="http://schemas.openxmlformats.org/officeDocument/2006/relationships/tags" Target="../tags/tag227.xml"/><Relationship Id="rId9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image" Target="../media/image7.emf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Relationship Id="rId9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26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tags" Target="../tags/tag130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125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ags" Target="../tags/tag1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tags" Target="../tags/tag128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4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3"/>
          <p:cNvGrpSpPr/>
          <p:nvPr/>
        </p:nvGrpSpPr>
        <p:grpSpPr>
          <a:xfrm>
            <a:off x="0" y="0"/>
            <a:ext cx="12192000" cy="6864332"/>
            <a:chOff x="0" y="0"/>
            <a:chExt cx="12192000" cy="686433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0" y="100554"/>
              <a:ext cx="2692504" cy="605459"/>
            </a:xfrm>
            <a:prstGeom prst="roundRect">
              <a:avLst>
                <a:gd name="adj" fmla="val 450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6"/>
            <p:cNvGrpSpPr/>
            <p:nvPr/>
          </p:nvGrpSpPr>
          <p:grpSpPr>
            <a:xfrm>
              <a:off x="0" y="0"/>
              <a:ext cx="12192000" cy="6864332"/>
              <a:chOff x="0" y="0"/>
              <a:chExt cx="12192000" cy="6864332"/>
            </a:xfrm>
            <a:grpFill/>
          </p:grpSpPr>
          <p:sp>
            <p:nvSpPr>
              <p:cNvPr id="9" name="矩形 8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0" y="6603684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928648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流程图: 终止 12"/>
              <p:cNvSpPr/>
              <p:nvPr/>
            </p:nvSpPr>
            <p:spPr>
              <a:xfrm>
                <a:off x="10704512" y="0"/>
                <a:ext cx="1487488" cy="476672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pic>
          <p:nvPicPr>
            <p:cNvPr id="8" name="图片 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352" y="100555"/>
              <a:ext cx="2100777" cy="580835"/>
            </a:xfrm>
            <a:prstGeom prst="rect">
              <a:avLst/>
            </a:prstGeom>
            <a:grpFill/>
          </p:spPr>
        </p:pic>
      </p:grpSp>
      <p:sp>
        <p:nvSpPr>
          <p:cNvPr id="14" name="矩形 13"/>
          <p:cNvSpPr/>
          <p:nvPr/>
        </p:nvSpPr>
        <p:spPr>
          <a:xfrm>
            <a:off x="2201498" y="2832292"/>
            <a:ext cx="86340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31-32 </a:t>
            </a:r>
            <a:r>
              <a:rPr lang="zh-CN" altLang="en-US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课后作业</a:t>
            </a:r>
            <a:endParaRPr lang="en-US" altLang="zh-CN" sz="4000" b="1" dirty="0" smtClean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770110" y="0"/>
              <a:ext cx="2421890" cy="60198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30840" y="20955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96570" y="476885"/>
            <a:ext cx="11178540" cy="500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英汉互译（每小题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1. under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__________________      6.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喝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__________________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 climb __________________      7.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吃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__________________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grass  __________________     8.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信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__________________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tooth __________________      9.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花园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</a:t>
            </a:r>
          </a:p>
          <a:p>
            <a:pPr>
              <a:lnSpc>
                <a:spcPct val="19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 tap    __________________     10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打字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14245" y="1560195"/>
            <a:ext cx="2364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在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下面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14245" y="232537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14245" y="3124835"/>
            <a:ext cx="18167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草，草地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14245" y="3909060"/>
            <a:ext cx="17265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牙齿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14245" y="4729480"/>
            <a:ext cx="19792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水龙头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54010" y="1560195"/>
            <a:ext cx="12934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drink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54010" y="2325370"/>
            <a:ext cx="127000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eat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954010" y="3168015"/>
            <a:ext cx="127000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letter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54010" y="3909060"/>
            <a:ext cx="15792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garden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954010" y="4729480"/>
            <a:ext cx="13290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862185" y="0"/>
              <a:ext cx="2329815" cy="59055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76560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74015" y="260350"/>
            <a:ext cx="1153414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单项选择（每小题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-- Where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is Jessica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? -- She's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in the </a:t>
            </a:r>
            <a:r>
              <a:rPr lang="en-US" altLang="zh-CN" sz="28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classroom.She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_____a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book.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read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reading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read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reading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-- Look! The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dog ____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bone.     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A. be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eating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B. is eating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C.eat      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D. eating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--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is he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______?       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-- 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is _____the tree.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A. doing; climbing  B. doing; climb   C. do; climbing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D. do; climb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--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_____she ____ on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the floor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?      -- Yes, she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is.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Is; sitting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Is; sit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C. Must; sitting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Must; sit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dog is running______ the grass.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under                 B. across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with  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after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16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dog is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running ____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boy.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under                B. across            C. on     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after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64352" y="76470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46525" y="167919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33420" y="265557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89685" y="353314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61155" y="451294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83050" y="547052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6395" y="419100"/>
            <a:ext cx="9843770" cy="5775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III.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根据要求补全句子，每空一词（每小题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17.She is writing a letter.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（改一般疑问句）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______ writing a letter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？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18.Jessica is sweeping the floor.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（改否定句）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Jessica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______ the floor.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19.Is she dusting the dressing table?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（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做否定回答）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No,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</a:t>
            </a:r>
            <a:r>
              <a:rPr lang="en-US" altLang="zh-CN" sz="280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20.The dog is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eating a bone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.(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对划线部分提问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______ is the dog ______?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21.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Alice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is watching TV now.(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对划线部分提问）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______ ______watching TV now?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667875" y="0"/>
              <a:ext cx="2524125" cy="61278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79405" y="0"/>
            <a:ext cx="2100777" cy="58083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50595" y="146113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94560" y="1461135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she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11655" y="2499995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isn't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69241" y="2499995"/>
            <a:ext cx="19151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sweeping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44625" y="3538220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she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68930" y="3538220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isn't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14070" y="4572008"/>
            <a:ext cx="13804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What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55720" y="4580890"/>
            <a:ext cx="13804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doing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14070" y="5608955"/>
            <a:ext cx="13804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Who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392680" y="5608955"/>
            <a:ext cx="78867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6" grpId="0"/>
      <p:bldP spid="9" grpId="0"/>
      <p:bldP spid="14" grpId="0"/>
      <p:bldP spid="15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3858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400</Words>
  <Application>Microsoft Office PowerPoint</Application>
  <PresentationFormat>宽屏</PresentationFormat>
  <Paragraphs>59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138</cp:revision>
  <dcterms:created xsi:type="dcterms:W3CDTF">2020-04-07T08:20:00Z</dcterms:created>
  <dcterms:modified xsi:type="dcterms:W3CDTF">2020-12-11T06:22:34Z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