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2.xml" ContentType="application/vnd.openxmlformats-officedocument.theme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ppt/tags/tag185.xml" ContentType="application/vnd.openxmlformats-officedocument.presentationml.tags+xml"/>
  <Override PartName="/ppt/tags/tag186.xml" ContentType="application/vnd.openxmlformats-officedocument.presentationml.tags+xml"/>
  <Override PartName="/ppt/tags/tag187.xml" ContentType="application/vnd.openxmlformats-officedocument.presentationml.tags+xml"/>
  <Override PartName="/ppt/tags/tag188.xml" ContentType="application/vnd.openxmlformats-officedocument.presentationml.tags+xml"/>
  <Override PartName="/ppt/tags/tag189.xml" ContentType="application/vnd.openxmlformats-officedocument.presentationml.tags+xml"/>
  <Override PartName="/ppt/tags/tag190.xml" ContentType="application/vnd.openxmlformats-officedocument.presentationml.tags+xml"/>
  <Override PartName="/ppt/tags/tag191.xml" ContentType="application/vnd.openxmlformats-officedocument.presentationml.tags+xml"/>
  <Override PartName="/ppt/tags/tag192.xml" ContentType="application/vnd.openxmlformats-officedocument.presentationml.tags+xml"/>
  <Override PartName="/ppt/tags/tag193.xml" ContentType="application/vnd.openxmlformats-officedocument.presentationml.tags+xml"/>
  <Override PartName="/ppt/tags/tag194.xml" ContentType="application/vnd.openxmlformats-officedocument.presentationml.tags+xml"/>
  <Override PartName="/ppt/tags/tag195.xml" ContentType="application/vnd.openxmlformats-officedocument.presentationml.tags+xml"/>
  <Override PartName="/ppt/tags/tag196.xml" ContentType="application/vnd.openxmlformats-officedocument.presentationml.tags+xml"/>
  <Override PartName="/ppt/tags/tag197.xml" ContentType="application/vnd.openxmlformats-officedocument.presentationml.tags+xml"/>
  <Override PartName="/ppt/tags/tag198.xml" ContentType="application/vnd.openxmlformats-officedocument.presentationml.tags+xml"/>
  <Override PartName="/ppt/tags/tag199.xml" ContentType="application/vnd.openxmlformats-officedocument.presentationml.tags+xml"/>
  <Override PartName="/ppt/tags/tag200.xml" ContentType="application/vnd.openxmlformats-officedocument.presentationml.tags+xml"/>
  <Override PartName="/ppt/tags/tag201.xml" ContentType="application/vnd.openxmlformats-officedocument.presentationml.tags+xml"/>
  <Override PartName="/ppt/tags/tag202.xml" ContentType="application/vnd.openxmlformats-officedocument.presentationml.tags+xml"/>
  <Override PartName="/ppt/tags/tag203.xml" ContentType="application/vnd.openxmlformats-officedocument.presentationml.tags+xml"/>
  <Override PartName="/ppt/tags/tag204.xml" ContentType="application/vnd.openxmlformats-officedocument.presentationml.tags+xml"/>
  <Override PartName="/ppt/tags/tag205.xml" ContentType="application/vnd.openxmlformats-officedocument.presentationml.tags+xml"/>
  <Override PartName="/ppt/tags/tag206.xml" ContentType="application/vnd.openxmlformats-officedocument.presentationml.tags+xml"/>
  <Override PartName="/ppt/tags/tag207.xml" ContentType="application/vnd.openxmlformats-officedocument.presentationml.tags+xml"/>
  <Override PartName="/ppt/tags/tag208.xml" ContentType="application/vnd.openxmlformats-officedocument.presentationml.tags+xml"/>
  <Override PartName="/ppt/tags/tag209.xml" ContentType="application/vnd.openxmlformats-officedocument.presentationml.tags+xml"/>
  <Override PartName="/ppt/tags/tag210.xml" ContentType="application/vnd.openxmlformats-officedocument.presentationml.tags+xml"/>
  <Override PartName="/ppt/tags/tag211.xml" ContentType="application/vnd.openxmlformats-officedocument.presentationml.tags+xml"/>
  <Override PartName="/ppt/tags/tag212.xml" ContentType="application/vnd.openxmlformats-officedocument.presentationml.tags+xml"/>
  <Override PartName="/ppt/tags/tag213.xml" ContentType="application/vnd.openxmlformats-officedocument.presentationml.tags+xml"/>
  <Override PartName="/ppt/tags/tag214.xml" ContentType="application/vnd.openxmlformats-officedocument.presentationml.tags+xml"/>
  <Override PartName="/ppt/tags/tag215.xml" ContentType="application/vnd.openxmlformats-officedocument.presentationml.tags+xml"/>
  <Override PartName="/ppt/tags/tag216.xml" ContentType="application/vnd.openxmlformats-officedocument.presentationml.tags+xml"/>
  <Override PartName="/ppt/tags/tag217.xml" ContentType="application/vnd.openxmlformats-officedocument.presentationml.tags+xml"/>
  <Override PartName="/ppt/tags/tag218.xml" ContentType="application/vnd.openxmlformats-officedocument.presentationml.tags+xml"/>
  <Override PartName="/ppt/tags/tag219.xml" ContentType="application/vnd.openxmlformats-officedocument.presentationml.tags+xml"/>
  <Override PartName="/ppt/tags/tag220.xml" ContentType="application/vnd.openxmlformats-officedocument.presentationml.tags+xml"/>
  <Override PartName="/ppt/tags/tag221.xml" ContentType="application/vnd.openxmlformats-officedocument.presentationml.tags+xml"/>
  <Override PartName="/ppt/tags/tag222.xml" ContentType="application/vnd.openxmlformats-officedocument.presentationml.tags+xml"/>
  <Override PartName="/ppt/tags/tag223.xml" ContentType="application/vnd.openxmlformats-officedocument.presentationml.tags+xml"/>
  <Override PartName="/ppt/tags/tag224.xml" ContentType="application/vnd.openxmlformats-officedocument.presentationml.tags+xml"/>
  <Override PartName="/ppt/tags/tag225.xml" ContentType="application/vnd.openxmlformats-officedocument.presentationml.tags+xml"/>
  <Override PartName="/ppt/tags/tag226.xml" ContentType="application/vnd.openxmlformats-officedocument.presentationml.tags+xml"/>
  <Override PartName="/ppt/tags/tag227.xml" ContentType="application/vnd.openxmlformats-officedocument.presentationml.tags+xml"/>
  <Override PartName="/ppt/tags/tag228.xml" ContentType="application/vnd.openxmlformats-officedocument.presentationml.tags+xml"/>
  <Override PartName="/ppt/tags/tag229.xml" ContentType="application/vnd.openxmlformats-officedocument.presentationml.tags+xml"/>
  <Override PartName="/ppt/tags/tag230.xml" ContentType="application/vnd.openxmlformats-officedocument.presentationml.tags+xml"/>
  <Override PartName="/ppt/tags/tag231.xml" ContentType="application/vnd.openxmlformats-officedocument.presentationml.tags+xml"/>
  <Override PartName="/ppt/tags/tag232.xml" ContentType="application/vnd.openxmlformats-officedocument.presentationml.tags+xml"/>
  <Override PartName="/ppt/tags/tag233.xml" ContentType="application/vnd.openxmlformats-officedocument.presentationml.tags+xml"/>
  <Override PartName="/ppt/tags/tag234.xml" ContentType="application/vnd.openxmlformats-officedocument.presentationml.tags+xml"/>
  <Override PartName="/ppt/tags/tag235.xml" ContentType="application/vnd.openxmlformats-officedocument.presentationml.tags+xml"/>
  <Override PartName="/ppt/tags/tag236.xml" ContentType="application/vnd.openxmlformats-officedocument.presentationml.tags+xml"/>
  <Override PartName="/ppt/tags/tag237.xml" ContentType="application/vnd.openxmlformats-officedocument.presentationml.tags+xml"/>
  <Override PartName="/ppt/tags/tag238.xml" ContentType="application/vnd.openxmlformats-officedocument.presentationml.tags+xml"/>
  <Override PartName="/ppt/tags/tag239.xml" ContentType="application/vnd.openxmlformats-officedocument.presentationml.tags+xml"/>
  <Override PartName="/ppt/tags/tag240.xml" ContentType="application/vnd.openxmlformats-officedocument.presentationml.tags+xml"/>
  <Override PartName="/ppt/tags/tag241.xml" ContentType="application/vnd.openxmlformats-officedocument.presentationml.tags+xml"/>
  <Override PartName="/ppt/tags/tag242.xml" ContentType="application/vnd.openxmlformats-officedocument.presentationml.tags+xml"/>
  <Override PartName="/ppt/tags/tag243.xml" ContentType="application/vnd.openxmlformats-officedocument.presentationml.tags+xml"/>
  <Override PartName="/ppt/tags/tag244.xml" ContentType="application/vnd.openxmlformats-officedocument.presentationml.tags+xml"/>
  <Override PartName="/ppt/tags/tag245.xml" ContentType="application/vnd.openxmlformats-officedocument.presentationml.tags+xml"/>
  <Override PartName="/ppt/tags/tag246.xml" ContentType="application/vnd.openxmlformats-officedocument.presentationml.tags+xml"/>
  <Override PartName="/ppt/tags/tag247.xml" ContentType="application/vnd.openxmlformats-officedocument.presentationml.tags+xml"/>
  <Override PartName="/ppt/tags/tag248.xml" ContentType="application/vnd.openxmlformats-officedocument.presentationml.tags+xml"/>
  <Override PartName="/ppt/theme/theme3.xml" ContentType="application/vnd.openxmlformats-officedocument.theme+xml"/>
  <Override PartName="/ppt/tags/tag249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7" r:id="rId2"/>
  </p:sldMasterIdLst>
  <p:notesMasterIdLst>
    <p:notesMasterId r:id="rId9"/>
  </p:notesMasterIdLst>
  <p:sldIdLst>
    <p:sldId id="262" r:id="rId3"/>
    <p:sldId id="272" r:id="rId4"/>
    <p:sldId id="275" r:id="rId5"/>
    <p:sldId id="273" r:id="rId6"/>
    <p:sldId id="274" r:id="rId7"/>
    <p:sldId id="276" r:id="rId8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52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302" y="72"/>
      </p:cViewPr>
      <p:guideLst>
        <p:guide orient="horz" pos="2152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  <a:pPr/>
              <a:t>2020/12/11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203788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FE0E21-AEFC-4E8E-981F-A488613F10D1}" type="slidenum">
              <a:rPr lang="zh-CN" altLang="en-US" smtClean="0">
                <a:solidFill>
                  <a:prstClr val="black"/>
                </a:solidFill>
              </a:rPr>
              <a:pPr/>
              <a:t>6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17929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tags" Target="../tags/tag9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6" Type="http://schemas.openxmlformats.org/officeDocument/2006/relationships/tags" Target="../tags/tag12.xml"/><Relationship Id="rId5" Type="http://schemas.openxmlformats.org/officeDocument/2006/relationships/tags" Target="../tags/tag11.xml"/><Relationship Id="rId4" Type="http://schemas.openxmlformats.org/officeDocument/2006/relationships/tags" Target="../tags/tag10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tags" Target="../tags/tag63.xml"/><Relationship Id="rId7" Type="http://schemas.openxmlformats.org/officeDocument/2006/relationships/image" Target="../media/image5.emf"/><Relationship Id="rId2" Type="http://schemas.openxmlformats.org/officeDocument/2006/relationships/tags" Target="../tags/tag62.xml"/><Relationship Id="rId1" Type="http://schemas.openxmlformats.org/officeDocument/2006/relationships/tags" Target="../tags/tag61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65.xml"/><Relationship Id="rId4" Type="http://schemas.openxmlformats.org/officeDocument/2006/relationships/tags" Target="../tags/tag64.xml"/></Relationships>
</file>

<file path=ppt/slideLayouts/_rels/slideLayout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emf"/><Relationship Id="rId3" Type="http://schemas.openxmlformats.org/officeDocument/2006/relationships/tags" Target="../tags/tag68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67.xml"/><Relationship Id="rId1" Type="http://schemas.openxmlformats.org/officeDocument/2006/relationships/tags" Target="../tags/tag66.xml"/><Relationship Id="rId6" Type="http://schemas.openxmlformats.org/officeDocument/2006/relationships/tags" Target="../tags/tag71.xml"/><Relationship Id="rId5" Type="http://schemas.openxmlformats.org/officeDocument/2006/relationships/tags" Target="../tags/tag70.xml"/><Relationship Id="rId4" Type="http://schemas.openxmlformats.org/officeDocument/2006/relationships/tags" Target="../tags/tag69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tags" Target="../tags/tag74.xml"/><Relationship Id="rId7" Type="http://schemas.openxmlformats.org/officeDocument/2006/relationships/image" Target="../media/image6.emf"/><Relationship Id="rId2" Type="http://schemas.openxmlformats.org/officeDocument/2006/relationships/tags" Target="../tags/tag73.xml"/><Relationship Id="rId1" Type="http://schemas.openxmlformats.org/officeDocument/2006/relationships/tags" Target="../tags/tag72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76.xml"/><Relationship Id="rId4" Type="http://schemas.openxmlformats.org/officeDocument/2006/relationships/tags" Target="../tags/tag75.xml"/></Relationships>
</file>

<file path=ppt/slideLayouts/_rels/slideLayout13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1.xml"/><Relationship Id="rId3" Type="http://schemas.openxmlformats.org/officeDocument/2006/relationships/tags" Target="../tags/tag79.xml"/><Relationship Id="rId7" Type="http://schemas.openxmlformats.org/officeDocument/2006/relationships/tags" Target="../tags/tag83.xml"/><Relationship Id="rId2" Type="http://schemas.openxmlformats.org/officeDocument/2006/relationships/tags" Target="../tags/tag78.xml"/><Relationship Id="rId1" Type="http://schemas.openxmlformats.org/officeDocument/2006/relationships/tags" Target="../tags/tag77.xml"/><Relationship Id="rId6" Type="http://schemas.openxmlformats.org/officeDocument/2006/relationships/tags" Target="../tags/tag82.xml"/><Relationship Id="rId5" Type="http://schemas.openxmlformats.org/officeDocument/2006/relationships/tags" Target="../tags/tag81.xml"/><Relationship Id="rId4" Type="http://schemas.openxmlformats.org/officeDocument/2006/relationships/tags" Target="../tags/tag80.xml"/><Relationship Id="rId9" Type="http://schemas.openxmlformats.org/officeDocument/2006/relationships/image" Target="../media/image4.png"/></Relationships>
</file>

<file path=ppt/slideLayouts/_rels/slideLayout14.xml.rels><?xml version="1.0" encoding="UTF-8" standalone="yes"?>
<Relationships xmlns="http://schemas.openxmlformats.org/package/2006/relationships"><Relationship Id="rId8" Type="http://schemas.openxmlformats.org/officeDocument/2006/relationships/tags" Target="../tags/tag91.xml"/><Relationship Id="rId3" Type="http://schemas.openxmlformats.org/officeDocument/2006/relationships/tags" Target="../tags/tag86.xml"/><Relationship Id="rId7" Type="http://schemas.openxmlformats.org/officeDocument/2006/relationships/tags" Target="../tags/tag90.xml"/><Relationship Id="rId2" Type="http://schemas.openxmlformats.org/officeDocument/2006/relationships/tags" Target="../tags/tag85.xml"/><Relationship Id="rId1" Type="http://schemas.openxmlformats.org/officeDocument/2006/relationships/tags" Target="../tags/tag84.xml"/><Relationship Id="rId6" Type="http://schemas.openxmlformats.org/officeDocument/2006/relationships/tags" Target="../tags/tag89.xml"/><Relationship Id="rId5" Type="http://schemas.openxmlformats.org/officeDocument/2006/relationships/tags" Target="../tags/tag88.xml"/><Relationship Id="rId10" Type="http://schemas.openxmlformats.org/officeDocument/2006/relationships/image" Target="../media/image2.png"/><Relationship Id="rId4" Type="http://schemas.openxmlformats.org/officeDocument/2006/relationships/tags" Target="../tags/tag87.xml"/><Relationship Id="rId9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8" Type="http://schemas.openxmlformats.org/officeDocument/2006/relationships/tags" Target="../tags/tag99.xml"/><Relationship Id="rId3" Type="http://schemas.openxmlformats.org/officeDocument/2006/relationships/tags" Target="../tags/tag94.xml"/><Relationship Id="rId7" Type="http://schemas.openxmlformats.org/officeDocument/2006/relationships/tags" Target="../tags/tag98.xml"/><Relationship Id="rId2" Type="http://schemas.openxmlformats.org/officeDocument/2006/relationships/tags" Target="../tags/tag93.xml"/><Relationship Id="rId1" Type="http://schemas.openxmlformats.org/officeDocument/2006/relationships/tags" Target="../tags/tag92.xml"/><Relationship Id="rId6" Type="http://schemas.openxmlformats.org/officeDocument/2006/relationships/tags" Target="../tags/tag97.xml"/><Relationship Id="rId5" Type="http://schemas.openxmlformats.org/officeDocument/2006/relationships/tags" Target="../tags/tag96.xml"/><Relationship Id="rId10" Type="http://schemas.openxmlformats.org/officeDocument/2006/relationships/image" Target="../media/image9.png"/><Relationship Id="rId4" Type="http://schemas.openxmlformats.org/officeDocument/2006/relationships/tags" Target="../tags/tag95.xml"/><Relationship Id="rId9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8" Type="http://schemas.openxmlformats.org/officeDocument/2006/relationships/tags" Target="../tags/tag107.xml"/><Relationship Id="rId3" Type="http://schemas.openxmlformats.org/officeDocument/2006/relationships/tags" Target="../tags/tag102.xml"/><Relationship Id="rId7" Type="http://schemas.openxmlformats.org/officeDocument/2006/relationships/tags" Target="../tags/tag106.xml"/><Relationship Id="rId2" Type="http://schemas.openxmlformats.org/officeDocument/2006/relationships/tags" Target="../tags/tag101.xml"/><Relationship Id="rId1" Type="http://schemas.openxmlformats.org/officeDocument/2006/relationships/tags" Target="../tags/tag100.xml"/><Relationship Id="rId6" Type="http://schemas.openxmlformats.org/officeDocument/2006/relationships/tags" Target="../tags/tag105.xml"/><Relationship Id="rId5" Type="http://schemas.openxmlformats.org/officeDocument/2006/relationships/tags" Target="../tags/tag104.xml"/><Relationship Id="rId10" Type="http://schemas.openxmlformats.org/officeDocument/2006/relationships/image" Target="../media/image10.png"/><Relationship Id="rId4" Type="http://schemas.openxmlformats.org/officeDocument/2006/relationships/tags" Target="../tags/tag103.xml"/><Relationship Id="rId9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8" Type="http://schemas.openxmlformats.org/officeDocument/2006/relationships/tags" Target="../tags/tag115.xml"/><Relationship Id="rId3" Type="http://schemas.openxmlformats.org/officeDocument/2006/relationships/tags" Target="../tags/tag110.xml"/><Relationship Id="rId7" Type="http://schemas.openxmlformats.org/officeDocument/2006/relationships/tags" Target="../tags/tag114.xml"/><Relationship Id="rId12" Type="http://schemas.openxmlformats.org/officeDocument/2006/relationships/image" Target="../media/image7.emf"/><Relationship Id="rId2" Type="http://schemas.openxmlformats.org/officeDocument/2006/relationships/tags" Target="../tags/tag109.xml"/><Relationship Id="rId1" Type="http://schemas.openxmlformats.org/officeDocument/2006/relationships/tags" Target="../tags/tag108.xml"/><Relationship Id="rId6" Type="http://schemas.openxmlformats.org/officeDocument/2006/relationships/tags" Target="../tags/tag113.xml"/><Relationship Id="rId11" Type="http://schemas.openxmlformats.org/officeDocument/2006/relationships/slideMaster" Target="../slideMasters/slideMaster1.xml"/><Relationship Id="rId5" Type="http://schemas.openxmlformats.org/officeDocument/2006/relationships/tags" Target="../tags/tag112.xml"/><Relationship Id="rId10" Type="http://schemas.openxmlformats.org/officeDocument/2006/relationships/tags" Target="../tags/tag117.xml"/><Relationship Id="rId4" Type="http://schemas.openxmlformats.org/officeDocument/2006/relationships/tags" Target="../tags/tag111.xml"/><Relationship Id="rId9" Type="http://schemas.openxmlformats.org/officeDocument/2006/relationships/tags" Target="../tags/tag116.xml"/></Relationships>
</file>

<file path=ppt/slideLayouts/_rels/slideLayout18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1.xml"/><Relationship Id="rId3" Type="http://schemas.openxmlformats.org/officeDocument/2006/relationships/tags" Target="../tags/tag120.xml"/><Relationship Id="rId7" Type="http://schemas.openxmlformats.org/officeDocument/2006/relationships/tags" Target="../tags/tag124.xml"/><Relationship Id="rId2" Type="http://schemas.openxmlformats.org/officeDocument/2006/relationships/tags" Target="../tags/tag119.xml"/><Relationship Id="rId1" Type="http://schemas.openxmlformats.org/officeDocument/2006/relationships/tags" Target="../tags/tag118.xml"/><Relationship Id="rId6" Type="http://schemas.openxmlformats.org/officeDocument/2006/relationships/tags" Target="../tags/tag123.xml"/><Relationship Id="rId5" Type="http://schemas.openxmlformats.org/officeDocument/2006/relationships/tags" Target="../tags/tag122.xml"/><Relationship Id="rId4" Type="http://schemas.openxmlformats.org/officeDocument/2006/relationships/tags" Target="../tags/tag121.xml"/><Relationship Id="rId9" Type="http://schemas.openxmlformats.org/officeDocument/2006/relationships/image" Target="../media/image11.png"/></Relationships>
</file>

<file path=ppt/slideLayouts/_rels/slideLayout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tags" Target="../tags/tag133.xml"/><Relationship Id="rId7" Type="http://schemas.openxmlformats.org/officeDocument/2006/relationships/slideMaster" Target="../slideMasters/slideMaster2.xml"/><Relationship Id="rId2" Type="http://schemas.openxmlformats.org/officeDocument/2006/relationships/tags" Target="../tags/tag132.xml"/><Relationship Id="rId1" Type="http://schemas.openxmlformats.org/officeDocument/2006/relationships/tags" Target="../tags/tag131.xml"/><Relationship Id="rId6" Type="http://schemas.openxmlformats.org/officeDocument/2006/relationships/tags" Target="../tags/tag136.xml"/><Relationship Id="rId5" Type="http://schemas.openxmlformats.org/officeDocument/2006/relationships/tags" Target="../tags/tag135.xml"/><Relationship Id="rId4" Type="http://schemas.openxmlformats.org/officeDocument/2006/relationships/tags" Target="../tags/tag134.xml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tags" Target="../tags/tag15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14.xml"/><Relationship Id="rId1" Type="http://schemas.openxmlformats.org/officeDocument/2006/relationships/tags" Target="../tags/tag13.xml"/><Relationship Id="rId6" Type="http://schemas.openxmlformats.org/officeDocument/2006/relationships/tags" Target="../tags/tag18.xml"/><Relationship Id="rId5" Type="http://schemas.openxmlformats.org/officeDocument/2006/relationships/tags" Target="../tags/tag17.xml"/><Relationship Id="rId4" Type="http://schemas.openxmlformats.org/officeDocument/2006/relationships/tags" Target="../tags/tag16.xml"/></Relationships>
</file>

<file path=ppt/slideLayouts/_rels/slideLayout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tags" Target="../tags/tag139.xml"/><Relationship Id="rId7" Type="http://schemas.openxmlformats.org/officeDocument/2006/relationships/slideMaster" Target="../slideMasters/slideMaster2.xml"/><Relationship Id="rId2" Type="http://schemas.openxmlformats.org/officeDocument/2006/relationships/tags" Target="../tags/tag138.xml"/><Relationship Id="rId1" Type="http://schemas.openxmlformats.org/officeDocument/2006/relationships/tags" Target="../tags/tag137.xml"/><Relationship Id="rId6" Type="http://schemas.openxmlformats.org/officeDocument/2006/relationships/tags" Target="../tags/tag142.xml"/><Relationship Id="rId5" Type="http://schemas.openxmlformats.org/officeDocument/2006/relationships/tags" Target="../tags/tag141.xml"/><Relationship Id="rId4" Type="http://schemas.openxmlformats.org/officeDocument/2006/relationships/tags" Target="../tags/tag140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tags" Target="../tags/tag145.xml"/><Relationship Id="rId7" Type="http://schemas.openxmlformats.org/officeDocument/2006/relationships/image" Target="../media/image3.png"/><Relationship Id="rId2" Type="http://schemas.openxmlformats.org/officeDocument/2006/relationships/tags" Target="../tags/tag144.xml"/><Relationship Id="rId1" Type="http://schemas.openxmlformats.org/officeDocument/2006/relationships/tags" Target="../tags/tag143.xml"/><Relationship Id="rId6" Type="http://schemas.openxmlformats.org/officeDocument/2006/relationships/slideMaster" Target="../slideMasters/slideMaster2.xml"/><Relationship Id="rId5" Type="http://schemas.openxmlformats.org/officeDocument/2006/relationships/tags" Target="../tags/tag147.xml"/><Relationship Id="rId4" Type="http://schemas.openxmlformats.org/officeDocument/2006/relationships/tags" Target="../tags/tag146.xml"/></Relationships>
</file>

<file path=ppt/slideLayouts/_rels/slideLayout22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2.xml"/><Relationship Id="rId3" Type="http://schemas.openxmlformats.org/officeDocument/2006/relationships/tags" Target="../tags/tag150.xml"/><Relationship Id="rId7" Type="http://schemas.openxmlformats.org/officeDocument/2006/relationships/tags" Target="../tags/tag154.xml"/><Relationship Id="rId2" Type="http://schemas.openxmlformats.org/officeDocument/2006/relationships/tags" Target="../tags/tag149.xml"/><Relationship Id="rId1" Type="http://schemas.openxmlformats.org/officeDocument/2006/relationships/tags" Target="../tags/tag148.xml"/><Relationship Id="rId6" Type="http://schemas.openxmlformats.org/officeDocument/2006/relationships/tags" Target="../tags/tag153.xml"/><Relationship Id="rId5" Type="http://schemas.openxmlformats.org/officeDocument/2006/relationships/tags" Target="../tags/tag152.xml"/><Relationship Id="rId4" Type="http://schemas.openxmlformats.org/officeDocument/2006/relationships/tags" Target="../tags/tag151.xml"/><Relationship Id="rId9" Type="http://schemas.openxmlformats.org/officeDocument/2006/relationships/image" Target="../media/image2.png"/></Relationships>
</file>

<file path=ppt/slideLayouts/_rels/slideLayout23.xml.rels><?xml version="1.0" encoding="UTF-8" standalone="yes"?>
<Relationships xmlns="http://schemas.openxmlformats.org/package/2006/relationships"><Relationship Id="rId8" Type="http://schemas.openxmlformats.org/officeDocument/2006/relationships/tags" Target="../tags/tag162.xml"/><Relationship Id="rId3" Type="http://schemas.openxmlformats.org/officeDocument/2006/relationships/tags" Target="../tags/tag157.xml"/><Relationship Id="rId7" Type="http://schemas.openxmlformats.org/officeDocument/2006/relationships/tags" Target="../tags/tag161.xml"/><Relationship Id="rId2" Type="http://schemas.openxmlformats.org/officeDocument/2006/relationships/tags" Target="../tags/tag156.xml"/><Relationship Id="rId1" Type="http://schemas.openxmlformats.org/officeDocument/2006/relationships/tags" Target="../tags/tag155.xml"/><Relationship Id="rId6" Type="http://schemas.openxmlformats.org/officeDocument/2006/relationships/tags" Target="../tags/tag160.xml"/><Relationship Id="rId11" Type="http://schemas.openxmlformats.org/officeDocument/2006/relationships/image" Target="../media/image4.png"/><Relationship Id="rId5" Type="http://schemas.openxmlformats.org/officeDocument/2006/relationships/tags" Target="../tags/tag159.xml"/><Relationship Id="rId10" Type="http://schemas.openxmlformats.org/officeDocument/2006/relationships/slideMaster" Target="../slideMasters/slideMaster2.xml"/><Relationship Id="rId4" Type="http://schemas.openxmlformats.org/officeDocument/2006/relationships/tags" Target="../tags/tag158.xml"/><Relationship Id="rId9" Type="http://schemas.openxmlformats.org/officeDocument/2006/relationships/tags" Target="../tags/tag163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tags" Target="../tags/tag166.xml"/><Relationship Id="rId7" Type="http://schemas.openxmlformats.org/officeDocument/2006/relationships/image" Target="../media/image5.emf"/><Relationship Id="rId2" Type="http://schemas.openxmlformats.org/officeDocument/2006/relationships/tags" Target="../tags/tag165.xml"/><Relationship Id="rId1" Type="http://schemas.openxmlformats.org/officeDocument/2006/relationships/tags" Target="../tags/tag164.xml"/><Relationship Id="rId6" Type="http://schemas.openxmlformats.org/officeDocument/2006/relationships/slideMaster" Target="../slideMasters/slideMaster2.xml"/><Relationship Id="rId5" Type="http://schemas.openxmlformats.org/officeDocument/2006/relationships/tags" Target="../tags/tag168.xml"/><Relationship Id="rId4" Type="http://schemas.openxmlformats.org/officeDocument/2006/relationships/tags" Target="../tags/tag167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tags" Target="../tags/tag171.xml"/><Relationship Id="rId2" Type="http://schemas.openxmlformats.org/officeDocument/2006/relationships/tags" Target="../tags/tag170.xml"/><Relationship Id="rId1" Type="http://schemas.openxmlformats.org/officeDocument/2006/relationships/tags" Target="../tags/tag169.xml"/><Relationship Id="rId4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2.xml"/><Relationship Id="rId3" Type="http://schemas.openxmlformats.org/officeDocument/2006/relationships/tags" Target="../tags/tag174.xml"/><Relationship Id="rId7" Type="http://schemas.openxmlformats.org/officeDocument/2006/relationships/tags" Target="../tags/tag178.xml"/><Relationship Id="rId2" Type="http://schemas.openxmlformats.org/officeDocument/2006/relationships/tags" Target="../tags/tag173.xml"/><Relationship Id="rId1" Type="http://schemas.openxmlformats.org/officeDocument/2006/relationships/tags" Target="../tags/tag172.xml"/><Relationship Id="rId6" Type="http://schemas.openxmlformats.org/officeDocument/2006/relationships/tags" Target="../tags/tag177.xml"/><Relationship Id="rId5" Type="http://schemas.openxmlformats.org/officeDocument/2006/relationships/tags" Target="../tags/tag176.xml"/><Relationship Id="rId4" Type="http://schemas.openxmlformats.org/officeDocument/2006/relationships/tags" Target="../tags/tag175.xml"/><Relationship Id="rId9" Type="http://schemas.openxmlformats.org/officeDocument/2006/relationships/image" Target="../media/image6.emf"/></Relationships>
</file>

<file path=ppt/slideLayouts/_rels/slideLayout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3" Type="http://schemas.openxmlformats.org/officeDocument/2006/relationships/tags" Target="../tags/tag181.xml"/><Relationship Id="rId7" Type="http://schemas.openxmlformats.org/officeDocument/2006/relationships/slideMaster" Target="../slideMasters/slideMaster2.xml"/><Relationship Id="rId2" Type="http://schemas.openxmlformats.org/officeDocument/2006/relationships/tags" Target="../tags/tag180.xml"/><Relationship Id="rId1" Type="http://schemas.openxmlformats.org/officeDocument/2006/relationships/tags" Target="../tags/tag179.xml"/><Relationship Id="rId6" Type="http://schemas.openxmlformats.org/officeDocument/2006/relationships/tags" Target="../tags/tag184.xml"/><Relationship Id="rId5" Type="http://schemas.openxmlformats.org/officeDocument/2006/relationships/tags" Target="../tags/tag183.xml"/><Relationship Id="rId4" Type="http://schemas.openxmlformats.org/officeDocument/2006/relationships/tags" Target="../tags/tag182.xml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tags" Target="../tags/tag187.xml"/><Relationship Id="rId7" Type="http://schemas.openxmlformats.org/officeDocument/2006/relationships/image" Target="../media/image5.emf"/><Relationship Id="rId2" Type="http://schemas.openxmlformats.org/officeDocument/2006/relationships/tags" Target="../tags/tag186.xml"/><Relationship Id="rId1" Type="http://schemas.openxmlformats.org/officeDocument/2006/relationships/tags" Target="../tags/tag185.xml"/><Relationship Id="rId6" Type="http://schemas.openxmlformats.org/officeDocument/2006/relationships/slideMaster" Target="../slideMasters/slideMaster2.xml"/><Relationship Id="rId5" Type="http://schemas.openxmlformats.org/officeDocument/2006/relationships/tags" Target="../tags/tag189.xml"/><Relationship Id="rId4" Type="http://schemas.openxmlformats.org/officeDocument/2006/relationships/tags" Target="../tags/tag188.xml"/></Relationships>
</file>

<file path=ppt/slideLayouts/_rels/slideLayout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emf"/><Relationship Id="rId3" Type="http://schemas.openxmlformats.org/officeDocument/2006/relationships/tags" Target="../tags/tag192.xml"/><Relationship Id="rId7" Type="http://schemas.openxmlformats.org/officeDocument/2006/relationships/slideMaster" Target="../slideMasters/slideMaster2.xml"/><Relationship Id="rId2" Type="http://schemas.openxmlformats.org/officeDocument/2006/relationships/tags" Target="../tags/tag191.xml"/><Relationship Id="rId1" Type="http://schemas.openxmlformats.org/officeDocument/2006/relationships/tags" Target="../tags/tag190.xml"/><Relationship Id="rId6" Type="http://schemas.openxmlformats.org/officeDocument/2006/relationships/tags" Target="../tags/tag195.xml"/><Relationship Id="rId5" Type="http://schemas.openxmlformats.org/officeDocument/2006/relationships/tags" Target="../tags/tag194.xml"/><Relationship Id="rId4" Type="http://schemas.openxmlformats.org/officeDocument/2006/relationships/tags" Target="../tags/tag193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tags" Target="../tags/tag21.xml"/><Relationship Id="rId7" Type="http://schemas.openxmlformats.org/officeDocument/2006/relationships/image" Target="../media/image3.png"/><Relationship Id="rId2" Type="http://schemas.openxmlformats.org/officeDocument/2006/relationships/tags" Target="../tags/tag20.xml"/><Relationship Id="rId1" Type="http://schemas.openxmlformats.org/officeDocument/2006/relationships/tags" Target="../tags/tag19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23.xml"/><Relationship Id="rId4" Type="http://schemas.openxmlformats.org/officeDocument/2006/relationships/tags" Target="../tags/tag22.xml"/></Relationships>
</file>

<file path=ppt/slideLayouts/_rels/slideLayout30.xml.rels><?xml version="1.0" encoding="UTF-8" standalone="yes"?>
<Relationships xmlns="http://schemas.openxmlformats.org/package/2006/relationships"><Relationship Id="rId3" Type="http://schemas.openxmlformats.org/officeDocument/2006/relationships/tags" Target="../tags/tag198.xml"/><Relationship Id="rId7" Type="http://schemas.openxmlformats.org/officeDocument/2006/relationships/image" Target="../media/image6.emf"/><Relationship Id="rId2" Type="http://schemas.openxmlformats.org/officeDocument/2006/relationships/tags" Target="../tags/tag197.xml"/><Relationship Id="rId1" Type="http://schemas.openxmlformats.org/officeDocument/2006/relationships/tags" Target="../tags/tag196.xml"/><Relationship Id="rId6" Type="http://schemas.openxmlformats.org/officeDocument/2006/relationships/slideMaster" Target="../slideMasters/slideMaster2.xml"/><Relationship Id="rId5" Type="http://schemas.openxmlformats.org/officeDocument/2006/relationships/tags" Target="../tags/tag200.xml"/><Relationship Id="rId4" Type="http://schemas.openxmlformats.org/officeDocument/2006/relationships/tags" Target="../tags/tag199.xml"/></Relationships>
</file>

<file path=ppt/slideLayouts/_rels/slideLayout31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2.xml"/><Relationship Id="rId3" Type="http://schemas.openxmlformats.org/officeDocument/2006/relationships/tags" Target="../tags/tag203.xml"/><Relationship Id="rId7" Type="http://schemas.openxmlformats.org/officeDocument/2006/relationships/tags" Target="../tags/tag207.xml"/><Relationship Id="rId2" Type="http://schemas.openxmlformats.org/officeDocument/2006/relationships/tags" Target="../tags/tag202.xml"/><Relationship Id="rId1" Type="http://schemas.openxmlformats.org/officeDocument/2006/relationships/tags" Target="../tags/tag201.xml"/><Relationship Id="rId6" Type="http://schemas.openxmlformats.org/officeDocument/2006/relationships/tags" Target="../tags/tag206.xml"/><Relationship Id="rId5" Type="http://schemas.openxmlformats.org/officeDocument/2006/relationships/tags" Target="../tags/tag205.xml"/><Relationship Id="rId4" Type="http://schemas.openxmlformats.org/officeDocument/2006/relationships/tags" Target="../tags/tag204.xml"/><Relationship Id="rId9" Type="http://schemas.openxmlformats.org/officeDocument/2006/relationships/image" Target="../media/image4.png"/></Relationships>
</file>

<file path=ppt/slideLayouts/_rels/slideLayout32.xml.rels><?xml version="1.0" encoding="UTF-8" standalone="yes"?>
<Relationships xmlns="http://schemas.openxmlformats.org/package/2006/relationships"><Relationship Id="rId8" Type="http://schemas.openxmlformats.org/officeDocument/2006/relationships/tags" Target="../tags/tag215.xml"/><Relationship Id="rId3" Type="http://schemas.openxmlformats.org/officeDocument/2006/relationships/tags" Target="../tags/tag210.xml"/><Relationship Id="rId7" Type="http://schemas.openxmlformats.org/officeDocument/2006/relationships/tags" Target="../tags/tag214.xml"/><Relationship Id="rId2" Type="http://schemas.openxmlformats.org/officeDocument/2006/relationships/tags" Target="../tags/tag209.xml"/><Relationship Id="rId1" Type="http://schemas.openxmlformats.org/officeDocument/2006/relationships/tags" Target="../tags/tag208.xml"/><Relationship Id="rId6" Type="http://schemas.openxmlformats.org/officeDocument/2006/relationships/tags" Target="../tags/tag213.xml"/><Relationship Id="rId5" Type="http://schemas.openxmlformats.org/officeDocument/2006/relationships/tags" Target="../tags/tag212.xml"/><Relationship Id="rId10" Type="http://schemas.openxmlformats.org/officeDocument/2006/relationships/image" Target="../media/image2.png"/><Relationship Id="rId4" Type="http://schemas.openxmlformats.org/officeDocument/2006/relationships/tags" Target="../tags/tag211.xml"/><Relationship Id="rId9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8" Type="http://schemas.openxmlformats.org/officeDocument/2006/relationships/tags" Target="../tags/tag223.xml"/><Relationship Id="rId3" Type="http://schemas.openxmlformats.org/officeDocument/2006/relationships/tags" Target="../tags/tag218.xml"/><Relationship Id="rId7" Type="http://schemas.openxmlformats.org/officeDocument/2006/relationships/tags" Target="../tags/tag222.xml"/><Relationship Id="rId2" Type="http://schemas.openxmlformats.org/officeDocument/2006/relationships/tags" Target="../tags/tag217.xml"/><Relationship Id="rId1" Type="http://schemas.openxmlformats.org/officeDocument/2006/relationships/tags" Target="../tags/tag216.xml"/><Relationship Id="rId6" Type="http://schemas.openxmlformats.org/officeDocument/2006/relationships/tags" Target="../tags/tag221.xml"/><Relationship Id="rId5" Type="http://schemas.openxmlformats.org/officeDocument/2006/relationships/tags" Target="../tags/tag220.xml"/><Relationship Id="rId10" Type="http://schemas.openxmlformats.org/officeDocument/2006/relationships/image" Target="../media/image9.png"/><Relationship Id="rId4" Type="http://schemas.openxmlformats.org/officeDocument/2006/relationships/tags" Target="../tags/tag219.xml"/><Relationship Id="rId9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8" Type="http://schemas.openxmlformats.org/officeDocument/2006/relationships/tags" Target="../tags/tag231.xml"/><Relationship Id="rId3" Type="http://schemas.openxmlformats.org/officeDocument/2006/relationships/tags" Target="../tags/tag226.xml"/><Relationship Id="rId7" Type="http://schemas.openxmlformats.org/officeDocument/2006/relationships/tags" Target="../tags/tag230.xml"/><Relationship Id="rId2" Type="http://schemas.openxmlformats.org/officeDocument/2006/relationships/tags" Target="../tags/tag225.xml"/><Relationship Id="rId1" Type="http://schemas.openxmlformats.org/officeDocument/2006/relationships/tags" Target="../tags/tag224.xml"/><Relationship Id="rId6" Type="http://schemas.openxmlformats.org/officeDocument/2006/relationships/tags" Target="../tags/tag229.xml"/><Relationship Id="rId5" Type="http://schemas.openxmlformats.org/officeDocument/2006/relationships/tags" Target="../tags/tag228.xml"/><Relationship Id="rId10" Type="http://schemas.openxmlformats.org/officeDocument/2006/relationships/image" Target="../media/image10.png"/><Relationship Id="rId4" Type="http://schemas.openxmlformats.org/officeDocument/2006/relationships/tags" Target="../tags/tag227.xml"/><Relationship Id="rId9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8" Type="http://schemas.openxmlformats.org/officeDocument/2006/relationships/tags" Target="../tags/tag239.xml"/><Relationship Id="rId3" Type="http://schemas.openxmlformats.org/officeDocument/2006/relationships/tags" Target="../tags/tag234.xml"/><Relationship Id="rId7" Type="http://schemas.openxmlformats.org/officeDocument/2006/relationships/tags" Target="../tags/tag238.xml"/><Relationship Id="rId12" Type="http://schemas.openxmlformats.org/officeDocument/2006/relationships/image" Target="../media/image7.emf"/><Relationship Id="rId2" Type="http://schemas.openxmlformats.org/officeDocument/2006/relationships/tags" Target="../tags/tag233.xml"/><Relationship Id="rId1" Type="http://schemas.openxmlformats.org/officeDocument/2006/relationships/tags" Target="../tags/tag232.xml"/><Relationship Id="rId6" Type="http://schemas.openxmlformats.org/officeDocument/2006/relationships/tags" Target="../tags/tag237.xml"/><Relationship Id="rId11" Type="http://schemas.openxmlformats.org/officeDocument/2006/relationships/slideMaster" Target="../slideMasters/slideMaster2.xml"/><Relationship Id="rId5" Type="http://schemas.openxmlformats.org/officeDocument/2006/relationships/tags" Target="../tags/tag236.xml"/><Relationship Id="rId10" Type="http://schemas.openxmlformats.org/officeDocument/2006/relationships/tags" Target="../tags/tag241.xml"/><Relationship Id="rId4" Type="http://schemas.openxmlformats.org/officeDocument/2006/relationships/tags" Target="../tags/tag235.xml"/><Relationship Id="rId9" Type="http://schemas.openxmlformats.org/officeDocument/2006/relationships/tags" Target="../tags/tag240.xml"/></Relationships>
</file>

<file path=ppt/slideLayouts/_rels/slideLayout36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2.xml"/><Relationship Id="rId3" Type="http://schemas.openxmlformats.org/officeDocument/2006/relationships/tags" Target="../tags/tag244.xml"/><Relationship Id="rId7" Type="http://schemas.openxmlformats.org/officeDocument/2006/relationships/tags" Target="../tags/tag248.xml"/><Relationship Id="rId2" Type="http://schemas.openxmlformats.org/officeDocument/2006/relationships/tags" Target="../tags/tag243.xml"/><Relationship Id="rId1" Type="http://schemas.openxmlformats.org/officeDocument/2006/relationships/tags" Target="../tags/tag242.xml"/><Relationship Id="rId6" Type="http://schemas.openxmlformats.org/officeDocument/2006/relationships/tags" Target="../tags/tag247.xml"/><Relationship Id="rId5" Type="http://schemas.openxmlformats.org/officeDocument/2006/relationships/tags" Target="../tags/tag246.xml"/><Relationship Id="rId4" Type="http://schemas.openxmlformats.org/officeDocument/2006/relationships/tags" Target="../tags/tag245.xml"/><Relationship Id="rId9" Type="http://schemas.openxmlformats.org/officeDocument/2006/relationships/image" Target="../media/image11.png"/></Relationships>
</file>

<file path=ppt/slideLayouts/_rels/slideLayout4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1.xml"/><Relationship Id="rId3" Type="http://schemas.openxmlformats.org/officeDocument/2006/relationships/tags" Target="../tags/tag26.xml"/><Relationship Id="rId7" Type="http://schemas.openxmlformats.org/officeDocument/2006/relationships/tags" Target="../tags/tag30.xml"/><Relationship Id="rId2" Type="http://schemas.openxmlformats.org/officeDocument/2006/relationships/tags" Target="../tags/tag25.xml"/><Relationship Id="rId1" Type="http://schemas.openxmlformats.org/officeDocument/2006/relationships/tags" Target="../tags/tag24.xml"/><Relationship Id="rId6" Type="http://schemas.openxmlformats.org/officeDocument/2006/relationships/tags" Target="../tags/tag29.xml"/><Relationship Id="rId5" Type="http://schemas.openxmlformats.org/officeDocument/2006/relationships/tags" Target="../tags/tag28.xml"/><Relationship Id="rId4" Type="http://schemas.openxmlformats.org/officeDocument/2006/relationships/tags" Target="../tags/tag27.xml"/><Relationship Id="rId9" Type="http://schemas.openxmlformats.org/officeDocument/2006/relationships/image" Target="../media/image2.png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tags" Target="../tags/tag38.xml"/><Relationship Id="rId3" Type="http://schemas.openxmlformats.org/officeDocument/2006/relationships/tags" Target="../tags/tag33.xml"/><Relationship Id="rId7" Type="http://schemas.openxmlformats.org/officeDocument/2006/relationships/tags" Target="../tags/tag37.xml"/><Relationship Id="rId2" Type="http://schemas.openxmlformats.org/officeDocument/2006/relationships/tags" Target="../tags/tag32.xml"/><Relationship Id="rId1" Type="http://schemas.openxmlformats.org/officeDocument/2006/relationships/tags" Target="../tags/tag31.xml"/><Relationship Id="rId6" Type="http://schemas.openxmlformats.org/officeDocument/2006/relationships/tags" Target="../tags/tag36.xml"/><Relationship Id="rId11" Type="http://schemas.openxmlformats.org/officeDocument/2006/relationships/image" Target="../media/image4.png"/><Relationship Id="rId5" Type="http://schemas.openxmlformats.org/officeDocument/2006/relationships/tags" Target="../tags/tag35.xml"/><Relationship Id="rId10" Type="http://schemas.openxmlformats.org/officeDocument/2006/relationships/slideMaster" Target="../slideMasters/slideMaster1.xml"/><Relationship Id="rId4" Type="http://schemas.openxmlformats.org/officeDocument/2006/relationships/tags" Target="../tags/tag34.xml"/><Relationship Id="rId9" Type="http://schemas.openxmlformats.org/officeDocument/2006/relationships/tags" Target="../tags/tag39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tags" Target="../tags/tag42.xml"/><Relationship Id="rId7" Type="http://schemas.openxmlformats.org/officeDocument/2006/relationships/image" Target="../media/image5.emf"/><Relationship Id="rId2" Type="http://schemas.openxmlformats.org/officeDocument/2006/relationships/tags" Target="../tags/tag41.xml"/><Relationship Id="rId1" Type="http://schemas.openxmlformats.org/officeDocument/2006/relationships/tags" Target="../tags/tag40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44.xml"/><Relationship Id="rId4" Type="http://schemas.openxmlformats.org/officeDocument/2006/relationships/tags" Target="../tags/tag43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tags" Target="../tags/tag47.xml"/><Relationship Id="rId2" Type="http://schemas.openxmlformats.org/officeDocument/2006/relationships/tags" Target="../tags/tag46.xml"/><Relationship Id="rId1" Type="http://schemas.openxmlformats.org/officeDocument/2006/relationships/tags" Target="../tags/tag45.xml"/><Relationship Id="rId4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1.xml"/><Relationship Id="rId3" Type="http://schemas.openxmlformats.org/officeDocument/2006/relationships/tags" Target="../tags/tag50.xml"/><Relationship Id="rId7" Type="http://schemas.openxmlformats.org/officeDocument/2006/relationships/tags" Target="../tags/tag54.xml"/><Relationship Id="rId2" Type="http://schemas.openxmlformats.org/officeDocument/2006/relationships/tags" Target="../tags/tag49.xml"/><Relationship Id="rId1" Type="http://schemas.openxmlformats.org/officeDocument/2006/relationships/tags" Target="../tags/tag48.xml"/><Relationship Id="rId6" Type="http://schemas.openxmlformats.org/officeDocument/2006/relationships/tags" Target="../tags/tag53.xml"/><Relationship Id="rId5" Type="http://schemas.openxmlformats.org/officeDocument/2006/relationships/tags" Target="../tags/tag52.xml"/><Relationship Id="rId4" Type="http://schemas.openxmlformats.org/officeDocument/2006/relationships/tags" Target="../tags/tag51.xml"/><Relationship Id="rId9" Type="http://schemas.openxmlformats.org/officeDocument/2006/relationships/image" Target="../media/image6.emf"/></Relationships>
</file>

<file path=ppt/slideLayouts/_rels/slideLayout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3" Type="http://schemas.openxmlformats.org/officeDocument/2006/relationships/tags" Target="../tags/tag57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56.xml"/><Relationship Id="rId1" Type="http://schemas.openxmlformats.org/officeDocument/2006/relationships/tags" Target="../tags/tag55.xml"/><Relationship Id="rId6" Type="http://schemas.openxmlformats.org/officeDocument/2006/relationships/tags" Target="../tags/tag60.xml"/><Relationship Id="rId5" Type="http://schemas.openxmlformats.org/officeDocument/2006/relationships/tags" Target="../tags/tag59.xml"/><Relationship Id="rId4" Type="http://schemas.openxmlformats.org/officeDocument/2006/relationships/tags" Target="../tags/tag58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8" cstate="email"/>
          <a:stretch>
            <a:fillRect/>
          </a:stretch>
        </p:blipFill>
        <p:spPr>
          <a:xfrm>
            <a:off x="580644" y="413229"/>
            <a:ext cx="11150550" cy="6151397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2472220" y="2239645"/>
            <a:ext cx="7618730" cy="1167765"/>
          </a:xfrm>
          <a:noFill/>
        </p:spPr>
        <p:txBody>
          <a:bodyPr wrap="square" lIns="91440" tIns="45720" rIns="91440" bIns="45720" rtlCol="0" anchor="ctr" anchorCtr="0">
            <a:normAutofit/>
          </a:bodyPr>
          <a:lstStyle>
            <a:lvl1pPr algn="ctr">
              <a:defRPr kumimoji="0" lang="zh-CN" altLang="en-US" sz="5400" b="0" i="0" spc="300" baseline="0" dirty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latin typeface="Arial" panose="020B0604020202020204" pitchFamily="34" charset="0"/>
                <a:ea typeface="汉仪乐喵体W" panose="00020600040101010101" pitchFamily="18" charset="-122"/>
                <a:cs typeface="+mn-cs"/>
              </a:defRPr>
            </a:lvl1pPr>
          </a:lstStyle>
          <a:p>
            <a:pPr marL="0" marR="0" lvl="0" indent="0" algn="ctr">
              <a:spcBef>
                <a:spcPts val="0"/>
              </a:spcBef>
              <a:spcAft>
                <a:spcPts val="0"/>
              </a:spcAft>
              <a:buClrTx/>
              <a:buSzTx/>
              <a:buFontTx/>
            </a:pPr>
            <a:r>
              <a:rPr lang="zh-CN" altLang="en-US" dirty="0"/>
              <a:t>单击此处编辑标题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2472220" y="3488928"/>
            <a:ext cx="7618730" cy="1005788"/>
          </a:xfrm>
          <a:noFill/>
        </p:spPr>
        <p:txBody>
          <a:bodyPr wrap="square" lIns="91440" tIns="45720" rIns="91440" bIns="45720" rtlCol="0" anchor="t" anchorCtr="0">
            <a:normAutofit/>
          </a:bodyPr>
          <a:lstStyle>
            <a:lvl1pPr marL="0" indent="0" algn="ctr">
              <a:buNone/>
              <a:defRPr kumimoji="0" lang="zh-CN" altLang="en-US" sz="2400" b="0" i="0" spc="200" baseline="0" dirty="0">
                <a:ln>
                  <a:noFill/>
                </a:ln>
                <a:effectLst/>
                <a:uLnTx/>
                <a:latin typeface="Arial" panose="020B0604020202020204" pitchFamily="34" charset="0"/>
              </a:defRPr>
            </a:lvl1pPr>
          </a:lstStyle>
          <a:p>
            <a:pPr marL="228600" marR="0" lvl="0" indent="-228600" algn="ctr">
              <a:spcAft>
                <a:spcPts val="0"/>
              </a:spcAft>
              <a:buClrTx/>
              <a:buSzTx/>
            </a:pPr>
            <a:r>
              <a:rPr lang="zh-CN" altLang="en-US" dirty="0"/>
              <a:t>单击此处编辑副标题</a:t>
            </a:r>
            <a:endParaRPr lang="en-US" altLang="zh-CN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7" cstate="email"/>
          <a:stretch>
            <a:fillRect/>
          </a:stretch>
        </p:blipFill>
        <p:spPr>
          <a:xfrm>
            <a:off x="376936" y="465836"/>
            <a:ext cx="11387328" cy="6129528"/>
          </a:xfrm>
          <a:prstGeom prst="rect">
            <a:avLst/>
          </a:prstGeom>
        </p:spPr>
      </p:pic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69930" y="952508"/>
            <a:ext cx="10852237" cy="5388907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8" cstate="email"/>
          <a:stretch>
            <a:fillRect/>
          </a:stretch>
        </p:blipFill>
        <p:spPr>
          <a:xfrm>
            <a:off x="924210" y="415289"/>
            <a:ext cx="10796016" cy="612648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3429001" y="2385676"/>
            <a:ext cx="5879668" cy="1230315"/>
          </a:xfrm>
          <a:noFill/>
        </p:spPr>
        <p:txBody>
          <a:bodyPr wrap="square" lIns="91440" tIns="45720" rIns="91440" bIns="45720" rtlCol="0" anchor="b" anchorCtr="0">
            <a:normAutofit/>
          </a:bodyPr>
          <a:lstStyle>
            <a:lvl1pPr marL="857250" indent="-857250" algn="ctr">
              <a:buFont typeface="Arial" panose="020B0604020202020204" pitchFamily="34" charset="0"/>
              <a:buNone/>
              <a:defRPr kumimoji="0" sz="6000" b="0" i="0" spc="300" baseline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latin typeface="Arial" panose="020B0604020202020204" pitchFamily="34" charset="0"/>
                <a:ea typeface="汉仪乐喵体W" panose="00020600040101010101" pitchFamily="18" charset="-122"/>
                <a:cs typeface="+mn-cs"/>
                <a:sym typeface="+mn-ea"/>
              </a:defRPr>
            </a:lvl1pPr>
          </a:lstStyle>
          <a:p>
            <a:pPr marL="0" marR="0" lvl="0" indent="0" algn="ctr">
              <a:spcBef>
                <a:spcPts val="0"/>
              </a:spcBef>
              <a:spcAft>
                <a:spcPts val="0"/>
              </a:spcAft>
              <a:buClrTx/>
              <a:buSzTx/>
              <a:buFontTx/>
            </a:pPr>
            <a:r>
              <a:rPr dirty="0" err="1">
                <a:sym typeface="+mn-ea"/>
              </a:rPr>
              <a:t>编辑标题</a:t>
            </a:r>
            <a:endParaRPr dirty="0"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文本占位符 11"/>
          <p:cNvSpPr>
            <a:spLocks noGrp="1"/>
          </p:cNvSpPr>
          <p:nvPr>
            <p:ph type="body" sz="quarter" idx="13" hasCustomPrompt="1"/>
            <p:custDataLst>
              <p:tags r:id="rId6"/>
            </p:custDataLst>
          </p:nvPr>
        </p:nvSpPr>
        <p:spPr>
          <a:xfrm>
            <a:off x="3429001" y="3789452"/>
            <a:ext cx="5879668" cy="1230313"/>
          </a:xfrm>
          <a:noFill/>
        </p:spPr>
        <p:txBody>
          <a:bodyPr wrap="square" lIns="91440" tIns="45720" rIns="91440" bIns="45720" rtlCol="0" anchor="t" anchorCtr="0">
            <a:normAutofit/>
          </a:bodyPr>
          <a:lstStyle>
            <a:lvl1pPr marL="0" indent="0" algn="ctr">
              <a:buNone/>
              <a:defRPr kumimoji="0" lang="zh-CN" altLang="en-US" sz="2400" b="0" i="0" spc="200" smtClean="0">
                <a:ln>
                  <a:noFill/>
                </a:ln>
                <a:effectLst/>
                <a:uLnTx/>
                <a:latin typeface="Arial" panose="020B0604020202020204" pitchFamily="34" charset="0"/>
              </a:defRPr>
            </a:lvl1pPr>
            <a:lvl2pPr marL="228600" indent="0">
              <a:buNone/>
              <a:defRPr lang="zh-CN" altLang="en-US" sz="1800" smtClean="0">
                <a:solidFill>
                  <a:schemeClr val="tx1"/>
                </a:solidFill>
                <a:latin typeface="+mn-lt"/>
                <a:ea typeface="+mn-ea"/>
              </a:defRPr>
            </a:lvl2pPr>
            <a:lvl3pPr>
              <a:defRPr lang="zh-CN" altLang="en-US" sz="1800" smtClean="0">
                <a:solidFill>
                  <a:schemeClr val="tx1"/>
                </a:solidFill>
                <a:latin typeface="+mn-lt"/>
                <a:ea typeface="+mn-ea"/>
              </a:defRPr>
            </a:lvl3pPr>
            <a:lvl4pPr>
              <a:defRPr lang="zh-CN" altLang="en-US" sz="1800" smtClean="0">
                <a:solidFill>
                  <a:schemeClr val="tx1"/>
                </a:solidFill>
                <a:latin typeface="+mn-lt"/>
                <a:ea typeface="+mn-ea"/>
              </a:defRPr>
            </a:lvl4pPr>
            <a:lvl5pPr>
              <a:defRPr lang="zh-CN" altLang="en-US" sz="18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228600" marR="0" lvl="0" indent="-228600" algn="ctr">
              <a:spcAft>
                <a:spcPts val="0"/>
              </a:spcAft>
              <a:buClrTx/>
              <a:buSzTx/>
            </a:pPr>
            <a:r>
              <a:rPr lang="zh-CN" altLang="en-US" dirty="0"/>
              <a:t>单击此处编辑副标题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通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7" cstate="email"/>
          <a:stretch>
            <a:fillRect/>
          </a:stretch>
        </p:blipFill>
        <p:spPr>
          <a:xfrm>
            <a:off x="10761381" y="5404742"/>
            <a:ext cx="1042416" cy="1231392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>
            <a:lvl1pPr>
              <a:defRPr baseline="0"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>
            <a:lvl1pPr>
              <a:defRPr baseline="0">
                <a:ea typeface="幼圆" panose="02010509060101010101" pitchFamily="49" charset="-122"/>
              </a:defRPr>
            </a:lvl1pPr>
          </a:lstStyle>
          <a:p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相框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>
            <p:custDataLst>
              <p:tags r:id="rId1"/>
            </p:custDataLst>
          </p:nvPr>
        </p:nvSpPr>
        <p:spPr>
          <a:xfrm>
            <a:off x="292800" y="304200"/>
            <a:ext cx="11606400" cy="62496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  <a:ea typeface="幼圆" panose="02010509060101010101" pitchFamily="49" charset="-122"/>
            </a:endParaRPr>
          </a:p>
        </p:txBody>
      </p:sp>
      <p:pic>
        <p:nvPicPr>
          <p:cNvPr id="10" name="图片 9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9" cstate="email"/>
          <a:stretch>
            <a:fillRect/>
          </a:stretch>
        </p:blipFill>
        <p:spPr>
          <a:xfrm>
            <a:off x="10355788" y="4947361"/>
            <a:ext cx="1316850" cy="1463167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3"/>
            </p:custDataLst>
          </p:nvPr>
        </p:nvSpPr>
        <p:spPr>
          <a:xfrm>
            <a:off x="1281600" y="1249200"/>
            <a:ext cx="9626400" cy="723600"/>
          </a:xfrm>
        </p:spPr>
        <p:txBody>
          <a:bodyPr anchor="ctr"/>
          <a:lstStyle>
            <a:lvl1pPr>
              <a:defRPr sz="32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r>
              <a:rPr lang="zh-CN" altLang="en-US" dirty="0"/>
              <a:t>单击此处编辑标题</a:t>
            </a:r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4"/>
            </p:custDataLst>
          </p:nvPr>
        </p:nvSpPr>
        <p:spPr>
          <a:xfrm>
            <a:off x="1281113" y="2163600"/>
            <a:ext cx="9626600" cy="3445200"/>
          </a:xfrm>
        </p:spPr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左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>
            <p:custDataLst>
              <p:tags r:id="rId1"/>
            </p:custDataLst>
          </p:nvPr>
        </p:nvSpPr>
        <p:spPr>
          <a:xfrm>
            <a:off x="0" y="0"/>
            <a:ext cx="4823460" cy="6866255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altLang="zh-CN" dirty="0">
              <a:solidFill>
                <a:prstClr val="white"/>
              </a:solidFill>
              <a:ea typeface="幼圆" panose="02010509060101010101" pitchFamily="49" charset="-122"/>
              <a:sym typeface="+mn-ea"/>
            </a:endParaRPr>
          </a:p>
        </p:txBody>
      </p:sp>
      <p:pic>
        <p:nvPicPr>
          <p:cNvPr id="11" name="图片 10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0" cstate="email"/>
          <a:stretch>
            <a:fillRect/>
          </a:stretch>
        </p:blipFill>
        <p:spPr>
          <a:xfrm>
            <a:off x="800868" y="5719287"/>
            <a:ext cx="1194920" cy="987638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3"/>
            </p:custDataLst>
          </p:nvPr>
        </p:nvSpPr>
        <p:spPr>
          <a:xfrm>
            <a:off x="583200" y="770400"/>
            <a:ext cx="3960000" cy="882000"/>
          </a:xfrm>
        </p:spPr>
        <p:txBody>
          <a:bodyPr anchor="ctr"/>
          <a:lstStyle>
            <a:lvl1pPr>
              <a:defRPr sz="3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r>
              <a:rPr lang="zh-CN" altLang="en-US" dirty="0"/>
              <a:t>编辑标题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7"/>
            </p:custDataLst>
          </p:nvPr>
        </p:nvSpPr>
        <p:spPr>
          <a:xfrm>
            <a:off x="586800" y="1764000"/>
            <a:ext cx="3956400" cy="4093200"/>
          </a:xfrm>
        </p:spPr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8"/>
            </p:custDataLst>
          </p:nvPr>
        </p:nvSpPr>
        <p:spPr>
          <a:xfrm>
            <a:off x="5101200" y="769938"/>
            <a:ext cx="6480000" cy="5087937"/>
          </a:xfrm>
        </p:spPr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上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>
            <p:custDataLst>
              <p:tags r:id="rId1"/>
            </p:custDataLst>
          </p:nvPr>
        </p:nvSpPr>
        <p:spPr>
          <a:xfrm>
            <a:off x="0" y="0"/>
            <a:ext cx="12192000" cy="2664000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altLang="zh-CN">
              <a:solidFill>
                <a:prstClr val="white"/>
              </a:solidFill>
              <a:ea typeface="幼圆" panose="02010509060101010101" pitchFamily="49" charset="-122"/>
              <a:sym typeface="+mn-ea"/>
            </a:endParaRPr>
          </a:p>
        </p:txBody>
      </p:sp>
      <p:pic>
        <p:nvPicPr>
          <p:cNvPr id="8" name="图片 7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0" cstate="email"/>
          <a:stretch>
            <a:fillRect/>
          </a:stretch>
        </p:blipFill>
        <p:spPr>
          <a:xfrm>
            <a:off x="370099" y="341387"/>
            <a:ext cx="1944793" cy="969348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612000" y="781200"/>
            <a:ext cx="10976400" cy="626400"/>
          </a:xfrm>
        </p:spPr>
        <p:txBody>
          <a:bodyPr anchor="ctr"/>
          <a:lstStyle>
            <a:lvl1pPr algn="ctr">
              <a:defRPr sz="3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7"/>
            </p:custDataLst>
          </p:nvPr>
        </p:nvSpPr>
        <p:spPr>
          <a:xfrm>
            <a:off x="612000" y="1659600"/>
            <a:ext cx="10975975" cy="828000"/>
          </a:xfrm>
        </p:spPr>
        <p:txBody>
          <a:bodyPr/>
          <a:lstStyle>
            <a:lvl1pPr algn="ctr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8"/>
            </p:custDataLst>
          </p:nvPr>
        </p:nvSpPr>
        <p:spPr>
          <a:xfrm>
            <a:off x="612775" y="2808000"/>
            <a:ext cx="10965600" cy="3430800"/>
          </a:xfrm>
        </p:spPr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下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>
            <p:custDataLst>
              <p:tags r:id="rId1"/>
            </p:custDataLst>
          </p:nvPr>
        </p:nvSpPr>
        <p:spPr>
          <a:xfrm>
            <a:off x="0" y="5029201"/>
            <a:ext cx="12192000" cy="1828799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altLang="zh-CN">
              <a:solidFill>
                <a:prstClr val="white"/>
              </a:solidFill>
              <a:ea typeface="幼圆" panose="02010509060101010101" pitchFamily="49" charset="-122"/>
              <a:sym typeface="+mn-ea"/>
            </a:endParaRPr>
          </a:p>
        </p:txBody>
      </p:sp>
      <p:pic>
        <p:nvPicPr>
          <p:cNvPr id="11" name="图片 10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0" cstate="email"/>
          <a:stretch>
            <a:fillRect/>
          </a:stretch>
        </p:blipFill>
        <p:spPr>
          <a:xfrm>
            <a:off x="678005" y="349291"/>
            <a:ext cx="1213209" cy="652329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604800" y="669600"/>
            <a:ext cx="10976400" cy="565200"/>
          </a:xfrm>
        </p:spPr>
        <p:txBody>
          <a:bodyPr anchor="ctr"/>
          <a:lstStyle>
            <a:lvl1pPr algn="ctr">
              <a:defRPr sz="3200"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7"/>
            </p:custDataLst>
          </p:nvPr>
        </p:nvSpPr>
        <p:spPr>
          <a:xfrm>
            <a:off x="604837" y="1681200"/>
            <a:ext cx="10990800" cy="3211200"/>
          </a:xfrm>
        </p:spPr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9" name="文本占位符 8"/>
          <p:cNvSpPr>
            <a:spLocks noGrp="1"/>
          </p:cNvSpPr>
          <p:nvPr>
            <p:ph type="body" sz="quarter" idx="14"/>
            <p:custDataLst>
              <p:tags r:id="rId8"/>
            </p:custDataLst>
          </p:nvPr>
        </p:nvSpPr>
        <p:spPr>
          <a:xfrm>
            <a:off x="594000" y="5180400"/>
            <a:ext cx="11001600" cy="1011600"/>
          </a:xfrm>
        </p:spPr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导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>
            <p:custDataLst>
              <p:tags r:id="rId1"/>
            </p:custDataLst>
          </p:nvPr>
        </p:nvSpPr>
        <p:spPr>
          <a:xfrm>
            <a:off x="0" y="0"/>
            <a:ext cx="12192000" cy="914400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altLang="zh-CN">
              <a:solidFill>
                <a:prstClr val="white"/>
              </a:solidFill>
              <a:ea typeface="幼圆" panose="02010509060101010101" pitchFamily="49" charset="-122"/>
              <a:sym typeface="+mn-ea"/>
            </a:endParaRPr>
          </a:p>
        </p:txBody>
      </p:sp>
      <p:pic>
        <p:nvPicPr>
          <p:cNvPr id="8" name="图片 7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2" cstate="email"/>
          <a:stretch>
            <a:fillRect/>
          </a:stretch>
        </p:blipFill>
        <p:spPr>
          <a:xfrm>
            <a:off x="11283327" y="5955297"/>
            <a:ext cx="426720" cy="664464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579600" y="237600"/>
            <a:ext cx="11037600" cy="441964"/>
          </a:xfrm>
        </p:spPr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7"/>
            </p:custDataLst>
          </p:nvPr>
        </p:nvSpPr>
        <p:spPr>
          <a:xfrm>
            <a:off x="579600" y="1663200"/>
            <a:ext cx="5342400" cy="2894400"/>
          </a:xfrm>
        </p:spPr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8"/>
            </p:custDataLst>
          </p:nvPr>
        </p:nvSpPr>
        <p:spPr>
          <a:xfrm>
            <a:off x="6242400" y="1663200"/>
            <a:ext cx="5367600" cy="2894400"/>
          </a:xfrm>
        </p:spPr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11" name="文本占位符 10"/>
          <p:cNvSpPr>
            <a:spLocks noGrp="1"/>
          </p:cNvSpPr>
          <p:nvPr>
            <p:ph type="body" sz="quarter" idx="15"/>
            <p:custDataLst>
              <p:tags r:id="rId9"/>
            </p:custDataLst>
          </p:nvPr>
        </p:nvSpPr>
        <p:spPr>
          <a:xfrm>
            <a:off x="572400" y="4816800"/>
            <a:ext cx="5342400" cy="781200"/>
          </a:xfrm>
        </p:spPr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13" name="文本占位符 12"/>
          <p:cNvSpPr>
            <a:spLocks noGrp="1"/>
          </p:cNvSpPr>
          <p:nvPr>
            <p:ph type="body" sz="quarter" idx="16"/>
            <p:custDataLst>
              <p:tags r:id="rId10"/>
            </p:custDataLst>
          </p:nvPr>
        </p:nvSpPr>
        <p:spPr>
          <a:xfrm>
            <a:off x="6253200" y="4813200"/>
            <a:ext cx="5367600" cy="781200"/>
          </a:xfrm>
        </p:spPr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腰带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>
            <p:custDataLst>
              <p:tags r:id="rId1"/>
            </p:custDataLst>
          </p:nvPr>
        </p:nvSpPr>
        <p:spPr>
          <a:xfrm>
            <a:off x="0" y="959224"/>
            <a:ext cx="12192000" cy="4939553"/>
          </a:xfrm>
          <a:prstGeom prst="rect">
            <a:avLst/>
          </a:pr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altLang="zh-CN">
              <a:solidFill>
                <a:prstClr val="white"/>
              </a:solidFill>
              <a:ea typeface="幼圆" panose="02010509060101010101" pitchFamily="49" charset="-122"/>
              <a:sym typeface="+mn-ea"/>
            </a:endParaRPr>
          </a:p>
        </p:txBody>
      </p:sp>
      <p:pic>
        <p:nvPicPr>
          <p:cNvPr id="8" name="图片 7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9" cstate="email"/>
          <a:stretch>
            <a:fillRect/>
          </a:stretch>
        </p:blipFill>
        <p:spPr>
          <a:xfrm>
            <a:off x="372366" y="220344"/>
            <a:ext cx="11717528" cy="6456224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3"/>
            </p:custDataLst>
          </p:nvPr>
        </p:nvSpPr>
        <p:spPr>
          <a:xfrm>
            <a:off x="1522800" y="1339200"/>
            <a:ext cx="9144000" cy="2386800"/>
          </a:xfrm>
        </p:spPr>
        <p:txBody>
          <a:bodyPr anchor="b"/>
          <a:lstStyle>
            <a:lvl1pPr algn="ctr">
              <a:defRPr sz="60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r>
              <a:rPr lang="zh-CN" altLang="en-US" dirty="0"/>
              <a:t>单击此处编辑标题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7"/>
            </p:custDataLst>
          </p:nvPr>
        </p:nvSpPr>
        <p:spPr>
          <a:xfrm>
            <a:off x="1522413" y="3862800"/>
            <a:ext cx="9144000" cy="1656000"/>
          </a:xfrm>
        </p:spPr>
        <p:txBody>
          <a:bodyPr/>
          <a:lstStyle>
            <a:lvl1pPr algn="ctr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8" cstate="email"/>
          <a:stretch>
            <a:fillRect/>
          </a:stretch>
        </p:blipFill>
        <p:spPr>
          <a:xfrm>
            <a:off x="580644" y="413229"/>
            <a:ext cx="11150550" cy="6151397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2472220" y="2239645"/>
            <a:ext cx="7618730" cy="1167765"/>
          </a:xfrm>
          <a:noFill/>
        </p:spPr>
        <p:txBody>
          <a:bodyPr wrap="square" lIns="91440" tIns="45720" rIns="91440" bIns="45720" rtlCol="0" anchor="ctr" anchorCtr="0">
            <a:normAutofit/>
          </a:bodyPr>
          <a:lstStyle>
            <a:lvl1pPr algn="ctr">
              <a:defRPr kumimoji="0" lang="zh-CN" altLang="en-US" sz="5400" b="0" i="0" spc="300" baseline="0" dirty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latin typeface="Arial" panose="020B0604020202020204" pitchFamily="34" charset="0"/>
                <a:ea typeface="汉仪乐喵体W" panose="00020600040101010101" pitchFamily="18" charset="-122"/>
                <a:cs typeface="+mn-cs"/>
              </a:defRPr>
            </a:lvl1pPr>
          </a:lstStyle>
          <a:p>
            <a:pPr marL="0" marR="0" lvl="0" indent="0" algn="ctr">
              <a:spcBef>
                <a:spcPts val="0"/>
              </a:spcBef>
              <a:spcAft>
                <a:spcPts val="0"/>
              </a:spcAft>
              <a:buClrTx/>
              <a:buSzTx/>
              <a:buFontTx/>
            </a:pPr>
            <a:r>
              <a:rPr lang="zh-CN" altLang="en-US" dirty="0"/>
              <a:t>单击此处编辑标题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2472220" y="3488928"/>
            <a:ext cx="7618730" cy="1005788"/>
          </a:xfrm>
          <a:noFill/>
        </p:spPr>
        <p:txBody>
          <a:bodyPr wrap="square" lIns="91440" tIns="45720" rIns="91440" bIns="45720" rtlCol="0" anchor="t" anchorCtr="0">
            <a:normAutofit/>
          </a:bodyPr>
          <a:lstStyle>
            <a:lvl1pPr marL="0" indent="0" algn="ctr">
              <a:buNone/>
              <a:defRPr kumimoji="0" lang="zh-CN" altLang="en-US" sz="2400" b="0" i="0" spc="200" baseline="0" dirty="0">
                <a:ln>
                  <a:noFill/>
                </a:ln>
                <a:effectLst/>
                <a:uLnTx/>
                <a:latin typeface="Arial" panose="020B0604020202020204" pitchFamily="34" charset="0"/>
              </a:defRPr>
            </a:lvl1pPr>
          </a:lstStyle>
          <a:p>
            <a:pPr marL="228600" marR="0" lvl="0" indent="-228600" algn="ctr">
              <a:spcAft>
                <a:spcPts val="0"/>
              </a:spcAft>
              <a:buClrTx/>
              <a:buSzTx/>
            </a:pPr>
            <a:r>
              <a:rPr lang="zh-CN" altLang="en-US" dirty="0"/>
              <a:t>单击此处编辑副标题</a:t>
            </a:r>
            <a:endParaRPr lang="en-US" altLang="zh-CN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79450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8" cstate="email"/>
          <a:stretch>
            <a:fillRect/>
          </a:stretch>
        </p:blipFill>
        <p:spPr>
          <a:xfrm>
            <a:off x="800868" y="5719287"/>
            <a:ext cx="1194920" cy="987638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882" y="443234"/>
            <a:ext cx="10852237" cy="441964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69882" y="952508"/>
            <a:ext cx="10852237" cy="5388907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8" cstate="email"/>
          <a:stretch>
            <a:fillRect/>
          </a:stretch>
        </p:blipFill>
        <p:spPr>
          <a:xfrm>
            <a:off x="800868" y="5719287"/>
            <a:ext cx="1194920" cy="987638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882" y="443234"/>
            <a:ext cx="10852237" cy="441964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69882" y="952508"/>
            <a:ext cx="10852237" cy="5388907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162147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7" cstate="print"/>
          <a:stretch>
            <a:fillRect/>
          </a:stretch>
        </p:blipFill>
        <p:spPr>
          <a:xfrm>
            <a:off x="579885" y="522533"/>
            <a:ext cx="11161789" cy="6040201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3331210" y="3522345"/>
            <a:ext cx="6367780" cy="1011555"/>
          </a:xfrm>
          <a:noFill/>
        </p:spPr>
        <p:txBody>
          <a:bodyPr wrap="square" lIns="91440" tIns="45720" rIns="91440" bIns="45720" rtlCol="0" anchor="ctr" anchorCtr="0">
            <a:normAutofit/>
          </a:bodyPr>
          <a:lstStyle>
            <a:lvl1pPr algn="ctr">
              <a:defRPr kumimoji="0" lang="zh-CN" altLang="en-US" sz="4800" b="0" i="0" baseline="0" dirty="0">
                <a:ln>
                  <a:noFill/>
                </a:ln>
                <a:effectLst/>
                <a:uLnTx/>
                <a:latin typeface="Arial" panose="020B0604020202020204" pitchFamily="34" charset="0"/>
                <a:ea typeface="汉仪乐喵体W" panose="00020600040101010101" pitchFamily="18" charset="-122"/>
                <a:cs typeface="+mn-cs"/>
              </a:defRPr>
            </a:lvl1pPr>
          </a:lstStyle>
          <a:p>
            <a:pPr marL="0" marR="0" lvl="0" indent="0" algn="ctr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</a:pPr>
            <a:r>
              <a:rPr lang="zh-CN" altLang="en-US" dirty="0"/>
              <a:t>单击此处编辑标题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42458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9" cstate="email"/>
          <a:stretch>
            <a:fillRect/>
          </a:stretch>
        </p:blipFill>
        <p:spPr>
          <a:xfrm>
            <a:off x="800868" y="5719287"/>
            <a:ext cx="1194920" cy="987638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882" y="443234"/>
            <a:ext cx="10852237" cy="441964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69930" y="952508"/>
            <a:ext cx="5283242" cy="5388907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5pPr>
          </a:lstStyle>
          <a:p>
            <a:pPr lvl="0"/>
            <a:r>
              <a:rPr>
                <a:sym typeface="+mn-ea"/>
              </a:rPr>
              <a:t>单击此处编辑母版文本样式</a:t>
            </a:r>
          </a:p>
          <a:p>
            <a:pPr lvl="1"/>
            <a:r>
              <a:rPr>
                <a:sym typeface="+mn-ea"/>
              </a:rPr>
              <a:t>第二级</a:t>
            </a:r>
          </a:p>
          <a:p>
            <a:pPr lvl="2"/>
            <a:r>
              <a:rPr>
                <a:sym typeface="+mn-ea"/>
              </a:rPr>
              <a:t>第三级</a:t>
            </a:r>
          </a:p>
          <a:p>
            <a:pPr lvl="3"/>
            <a:r>
              <a:rPr>
                <a:sym typeface="+mn-ea"/>
              </a:rPr>
              <a:t>第四级</a:t>
            </a:r>
          </a:p>
          <a:p>
            <a:pPr lvl="4"/>
            <a:r>
              <a:rPr>
                <a:sym typeface="+mn-ea"/>
              </a:rPr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238877" y="952508"/>
            <a:ext cx="5283242" cy="5388907"/>
          </a:xfrm>
        </p:spPr>
        <p:txBody>
          <a:bodyPr>
            <a:noAutofit/>
          </a:bodyPr>
          <a:lstStyle>
            <a:lvl1pPr>
              <a:defRPr sz="1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>
              <a:defRPr sz="1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>
              <a:defRPr sz="1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>
              <a:defRPr sz="1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>
              <a:defRPr sz="1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268415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图片 1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11" cstate="email"/>
          <a:stretch>
            <a:fillRect/>
          </a:stretch>
        </p:blipFill>
        <p:spPr>
          <a:xfrm>
            <a:off x="10355788" y="4947361"/>
            <a:ext cx="1316850" cy="1463167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882" y="443234"/>
            <a:ext cx="10852237" cy="441964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69930" y="952508"/>
            <a:ext cx="5283242" cy="381003"/>
          </a:xfrm>
        </p:spPr>
        <p:txBody>
          <a:bodyPr lIns="101600" tIns="38100" rIns="76200" bIns="38100" anchor="t" anchorCtr="0">
            <a:no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0" u="none" strike="noStrike" kern="1200" cap="none" spc="20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69925" y="1406525"/>
            <a:ext cx="5283200" cy="4934752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952508"/>
            <a:ext cx="5283242" cy="381003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0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406525"/>
            <a:ext cx="5283242" cy="4934752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749943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7" cstate="email"/>
          <a:stretch>
            <a:fillRect/>
          </a:stretch>
        </p:blipFill>
        <p:spPr>
          <a:xfrm>
            <a:off x="376936" y="465836"/>
            <a:ext cx="11387328" cy="6129528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0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735460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995046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9" cstate="email"/>
          <a:stretch>
            <a:fillRect/>
          </a:stretch>
        </p:blipFill>
        <p:spPr>
          <a:xfrm>
            <a:off x="10761381" y="5404742"/>
            <a:ext cx="1042416" cy="1231392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930" y="443234"/>
            <a:ext cx="10852237" cy="441964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3"/>
            </p:custDataLst>
          </p:nvPr>
        </p:nvSpPr>
        <p:spPr>
          <a:xfrm>
            <a:off x="669930" y="952508"/>
            <a:ext cx="5283242" cy="5388907"/>
          </a:xfrm>
        </p:spPr>
        <p:txBody>
          <a:bodyPr vert="horz" lIns="101600" tIns="0" rIns="82550" bIns="0" rtlCol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4"/>
            </p:custDataLst>
          </p:nvPr>
        </p:nvSpPr>
        <p:spPr>
          <a:xfrm>
            <a:off x="6238925" y="952508"/>
            <a:ext cx="5283242" cy="5388907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9EFD9D74-47D9-4702-A33C-335B63B48DBF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2020/12/11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FABC47A4-756D-490B-A52F-7D9E2C9FC05F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495002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8" cstate="email"/>
          <a:stretch>
            <a:fillRect/>
          </a:stretch>
        </p:blipFill>
        <p:spPr>
          <a:xfrm>
            <a:off x="11283327" y="5955297"/>
            <a:ext cx="426720" cy="664464"/>
          </a:xfrm>
          <a:prstGeom prst="rect">
            <a:avLst/>
          </a:prstGeom>
        </p:spPr>
      </p:pic>
      <p:sp>
        <p:nvSpPr>
          <p:cNvPr id="2" name="竖排标题 1"/>
          <p:cNvSpPr>
            <a:spLocks noGrp="1"/>
          </p:cNvSpPr>
          <p:nvPr>
            <p:ph type="title" orient="vert"/>
            <p:custDataLst>
              <p:tags r:id="rId2"/>
            </p:custDataLst>
          </p:nvPr>
        </p:nvSpPr>
        <p:spPr>
          <a:xfrm>
            <a:off x="10571135" y="952508"/>
            <a:ext cx="950984" cy="5388907"/>
          </a:xfrm>
        </p:spPr>
        <p:txBody>
          <a:bodyPr vert="eaVert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669925" y="952500"/>
            <a:ext cx="9828101" cy="5388907"/>
          </a:xfrm>
        </p:spPr>
        <p:txBody>
          <a:bodyPr vert="eaVert"/>
          <a:lstStyle>
            <a:lvl1pPr indent="0" eaLnBrk="1" fontAlgn="auto" latinLnBrk="0" hangingPunct="1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 indent="0" eaLnBrk="1" fontAlgn="auto" latinLnBrk="0" hangingPunct="1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 indent="0" eaLnBrk="1" fontAlgn="auto" latinLnBrk="0" hangingPunct="1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 indent="0" eaLnBrk="1" fontAlgn="auto" latinLnBrk="0" hangingPunct="1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 indent="0" eaLnBrk="1" fontAlgn="auto" latinLnBrk="0" hangingPunct="1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019288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7" cstate="email"/>
          <a:stretch>
            <a:fillRect/>
          </a:stretch>
        </p:blipFill>
        <p:spPr>
          <a:xfrm>
            <a:off x="376936" y="465836"/>
            <a:ext cx="11387328" cy="6129528"/>
          </a:xfrm>
          <a:prstGeom prst="rect">
            <a:avLst/>
          </a:prstGeom>
        </p:spPr>
      </p:pic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69930" y="952508"/>
            <a:ext cx="10852237" cy="5388907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</p:spTree>
    <p:extLst>
      <p:ext uri="{BB962C8B-B14F-4D97-AF65-F5344CB8AC3E}">
        <p14:creationId xmlns:p14="http://schemas.microsoft.com/office/powerpoint/2010/main" val="26382761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8" cstate="email"/>
          <a:stretch>
            <a:fillRect/>
          </a:stretch>
        </p:blipFill>
        <p:spPr>
          <a:xfrm>
            <a:off x="924210" y="415289"/>
            <a:ext cx="10796016" cy="612648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3429001" y="2385676"/>
            <a:ext cx="5879668" cy="1230315"/>
          </a:xfrm>
          <a:noFill/>
        </p:spPr>
        <p:txBody>
          <a:bodyPr wrap="square" lIns="91440" tIns="45720" rIns="91440" bIns="45720" rtlCol="0" anchor="b" anchorCtr="0">
            <a:normAutofit/>
          </a:bodyPr>
          <a:lstStyle>
            <a:lvl1pPr marL="857250" indent="-857250" algn="ctr">
              <a:buFont typeface="Arial" panose="020B0604020202020204" pitchFamily="34" charset="0"/>
              <a:buNone/>
              <a:defRPr kumimoji="0" sz="6000" b="0" i="0" spc="300" baseline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latin typeface="Arial" panose="020B0604020202020204" pitchFamily="34" charset="0"/>
                <a:ea typeface="汉仪乐喵体W" panose="00020600040101010101" pitchFamily="18" charset="-122"/>
                <a:cs typeface="+mn-cs"/>
                <a:sym typeface="+mn-ea"/>
              </a:defRPr>
            </a:lvl1pPr>
          </a:lstStyle>
          <a:p>
            <a:pPr marL="0" marR="0" lvl="0" indent="0" algn="ctr">
              <a:spcBef>
                <a:spcPts val="0"/>
              </a:spcBef>
              <a:spcAft>
                <a:spcPts val="0"/>
              </a:spcAft>
              <a:buClrTx/>
              <a:buSzTx/>
              <a:buFontTx/>
            </a:pPr>
            <a:r>
              <a:rPr dirty="0" err="1">
                <a:sym typeface="+mn-ea"/>
              </a:rPr>
              <a:t>编辑标题</a:t>
            </a:r>
            <a:endParaRPr dirty="0"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文本占位符 11"/>
          <p:cNvSpPr>
            <a:spLocks noGrp="1"/>
          </p:cNvSpPr>
          <p:nvPr>
            <p:ph type="body" sz="quarter" idx="13" hasCustomPrompt="1"/>
            <p:custDataLst>
              <p:tags r:id="rId6"/>
            </p:custDataLst>
          </p:nvPr>
        </p:nvSpPr>
        <p:spPr>
          <a:xfrm>
            <a:off x="3429001" y="3789452"/>
            <a:ext cx="5879668" cy="1230313"/>
          </a:xfrm>
          <a:noFill/>
        </p:spPr>
        <p:txBody>
          <a:bodyPr wrap="square" lIns="91440" tIns="45720" rIns="91440" bIns="45720" rtlCol="0" anchor="t" anchorCtr="0">
            <a:normAutofit/>
          </a:bodyPr>
          <a:lstStyle>
            <a:lvl1pPr marL="0" indent="0" algn="ctr">
              <a:buNone/>
              <a:defRPr kumimoji="0" lang="zh-CN" altLang="en-US" sz="2400" b="0" i="0" spc="200" smtClean="0">
                <a:ln>
                  <a:noFill/>
                </a:ln>
                <a:effectLst/>
                <a:uLnTx/>
                <a:latin typeface="Arial" panose="020B0604020202020204" pitchFamily="34" charset="0"/>
              </a:defRPr>
            </a:lvl1pPr>
            <a:lvl2pPr marL="228600" indent="0">
              <a:buNone/>
              <a:defRPr lang="zh-CN" altLang="en-US" sz="1800" smtClean="0">
                <a:solidFill>
                  <a:schemeClr val="tx1"/>
                </a:solidFill>
                <a:latin typeface="+mn-lt"/>
                <a:ea typeface="+mn-ea"/>
              </a:defRPr>
            </a:lvl2pPr>
            <a:lvl3pPr>
              <a:defRPr lang="zh-CN" altLang="en-US" sz="1800" smtClean="0">
                <a:solidFill>
                  <a:schemeClr val="tx1"/>
                </a:solidFill>
                <a:latin typeface="+mn-lt"/>
                <a:ea typeface="+mn-ea"/>
              </a:defRPr>
            </a:lvl3pPr>
            <a:lvl4pPr>
              <a:defRPr lang="zh-CN" altLang="en-US" sz="1800" smtClean="0">
                <a:solidFill>
                  <a:schemeClr val="tx1"/>
                </a:solidFill>
                <a:latin typeface="+mn-lt"/>
                <a:ea typeface="+mn-ea"/>
              </a:defRPr>
            </a:lvl4pPr>
            <a:lvl5pPr>
              <a:defRPr lang="zh-CN" altLang="en-US" sz="18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228600" marR="0" lvl="0" indent="-228600" algn="ctr">
              <a:spcAft>
                <a:spcPts val="0"/>
              </a:spcAft>
              <a:buClrTx/>
              <a:buSzTx/>
            </a:pPr>
            <a:r>
              <a:rPr lang="zh-CN" altLang="en-US" dirty="0"/>
              <a:t>单击此处编辑副标题</a:t>
            </a:r>
          </a:p>
        </p:txBody>
      </p:sp>
    </p:spTree>
    <p:extLst>
      <p:ext uri="{BB962C8B-B14F-4D97-AF65-F5344CB8AC3E}">
        <p14:creationId xmlns:p14="http://schemas.microsoft.com/office/powerpoint/2010/main" val="33645264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7" cstate="print"/>
          <a:stretch>
            <a:fillRect/>
          </a:stretch>
        </p:blipFill>
        <p:spPr>
          <a:xfrm>
            <a:off x="579885" y="522533"/>
            <a:ext cx="11161789" cy="6040201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3331210" y="3522345"/>
            <a:ext cx="6367780" cy="1011555"/>
          </a:xfrm>
          <a:noFill/>
        </p:spPr>
        <p:txBody>
          <a:bodyPr wrap="square" lIns="91440" tIns="45720" rIns="91440" bIns="45720" rtlCol="0" anchor="ctr" anchorCtr="0">
            <a:normAutofit/>
          </a:bodyPr>
          <a:lstStyle>
            <a:lvl1pPr algn="ctr">
              <a:defRPr kumimoji="0" lang="zh-CN" altLang="en-US" sz="4800" b="0" i="0" baseline="0" dirty="0">
                <a:ln>
                  <a:noFill/>
                </a:ln>
                <a:effectLst/>
                <a:uLnTx/>
                <a:latin typeface="Arial" panose="020B0604020202020204" pitchFamily="34" charset="0"/>
                <a:ea typeface="汉仪乐喵体W" panose="00020600040101010101" pitchFamily="18" charset="-122"/>
                <a:cs typeface="+mn-cs"/>
              </a:defRPr>
            </a:lvl1pPr>
          </a:lstStyle>
          <a:p>
            <a:pPr marL="0" marR="0" lvl="0" indent="0" algn="ctr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</a:pPr>
            <a:r>
              <a:rPr lang="zh-CN" altLang="en-US" dirty="0"/>
              <a:t>单击此处编辑标题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通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7" cstate="email"/>
          <a:stretch>
            <a:fillRect/>
          </a:stretch>
        </p:blipFill>
        <p:spPr>
          <a:xfrm>
            <a:off x="10761381" y="5404742"/>
            <a:ext cx="1042416" cy="1231392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>
            <a:lvl1pPr>
              <a:defRPr baseline="0"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>
            <a:lvl1pPr>
              <a:defRPr baseline="0">
                <a:ea typeface="幼圆" panose="02010509060101010101" pitchFamily="49" charset="-122"/>
              </a:defRPr>
            </a:lvl1pPr>
          </a:lstStyle>
          <a:p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611867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相框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>
            <p:custDataLst>
              <p:tags r:id="rId1"/>
            </p:custDataLst>
          </p:nvPr>
        </p:nvSpPr>
        <p:spPr>
          <a:xfrm>
            <a:off x="292800" y="304200"/>
            <a:ext cx="11606400" cy="62496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  <a:ea typeface="幼圆" panose="02010509060101010101" pitchFamily="49" charset="-122"/>
            </a:endParaRPr>
          </a:p>
        </p:txBody>
      </p:sp>
      <p:pic>
        <p:nvPicPr>
          <p:cNvPr id="10" name="图片 9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9" cstate="email"/>
          <a:stretch>
            <a:fillRect/>
          </a:stretch>
        </p:blipFill>
        <p:spPr>
          <a:xfrm>
            <a:off x="10355788" y="4947361"/>
            <a:ext cx="1316850" cy="1463167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3"/>
            </p:custDataLst>
          </p:nvPr>
        </p:nvSpPr>
        <p:spPr>
          <a:xfrm>
            <a:off x="1281600" y="1249200"/>
            <a:ext cx="9626400" cy="723600"/>
          </a:xfrm>
        </p:spPr>
        <p:txBody>
          <a:bodyPr anchor="ctr"/>
          <a:lstStyle>
            <a:lvl1pPr>
              <a:defRPr sz="32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r>
              <a:rPr lang="zh-CN" altLang="en-US" dirty="0"/>
              <a:t>单击此处编辑标题</a:t>
            </a:r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4"/>
            </p:custDataLst>
          </p:nvPr>
        </p:nvSpPr>
        <p:spPr>
          <a:xfrm>
            <a:off x="1281113" y="2163600"/>
            <a:ext cx="9626600" cy="3445200"/>
          </a:xfrm>
        </p:spPr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09217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左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>
            <p:custDataLst>
              <p:tags r:id="rId1"/>
            </p:custDataLst>
          </p:nvPr>
        </p:nvSpPr>
        <p:spPr>
          <a:xfrm>
            <a:off x="0" y="0"/>
            <a:ext cx="4823460" cy="6866255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altLang="zh-CN" dirty="0">
              <a:solidFill>
                <a:prstClr val="white"/>
              </a:solidFill>
              <a:ea typeface="幼圆" panose="02010509060101010101" pitchFamily="49" charset="-122"/>
              <a:sym typeface="+mn-ea"/>
            </a:endParaRPr>
          </a:p>
        </p:txBody>
      </p:sp>
      <p:pic>
        <p:nvPicPr>
          <p:cNvPr id="11" name="图片 10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0" cstate="email"/>
          <a:stretch>
            <a:fillRect/>
          </a:stretch>
        </p:blipFill>
        <p:spPr>
          <a:xfrm>
            <a:off x="800868" y="5719287"/>
            <a:ext cx="1194920" cy="987638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3"/>
            </p:custDataLst>
          </p:nvPr>
        </p:nvSpPr>
        <p:spPr>
          <a:xfrm>
            <a:off x="583200" y="770400"/>
            <a:ext cx="3960000" cy="882000"/>
          </a:xfrm>
        </p:spPr>
        <p:txBody>
          <a:bodyPr anchor="ctr"/>
          <a:lstStyle>
            <a:lvl1pPr>
              <a:defRPr sz="3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r>
              <a:rPr lang="zh-CN" altLang="en-US" dirty="0"/>
              <a:t>编辑标题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7"/>
            </p:custDataLst>
          </p:nvPr>
        </p:nvSpPr>
        <p:spPr>
          <a:xfrm>
            <a:off x="586800" y="1764000"/>
            <a:ext cx="3956400" cy="4093200"/>
          </a:xfrm>
        </p:spPr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8"/>
            </p:custDataLst>
          </p:nvPr>
        </p:nvSpPr>
        <p:spPr>
          <a:xfrm>
            <a:off x="5101200" y="769938"/>
            <a:ext cx="6480000" cy="5087937"/>
          </a:xfrm>
        </p:spPr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</p:spTree>
    <p:extLst>
      <p:ext uri="{BB962C8B-B14F-4D97-AF65-F5344CB8AC3E}">
        <p14:creationId xmlns:p14="http://schemas.microsoft.com/office/powerpoint/2010/main" val="209618847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上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>
            <p:custDataLst>
              <p:tags r:id="rId1"/>
            </p:custDataLst>
          </p:nvPr>
        </p:nvSpPr>
        <p:spPr>
          <a:xfrm>
            <a:off x="0" y="0"/>
            <a:ext cx="12192000" cy="2664000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altLang="zh-CN">
              <a:solidFill>
                <a:prstClr val="white"/>
              </a:solidFill>
              <a:ea typeface="幼圆" panose="02010509060101010101" pitchFamily="49" charset="-122"/>
              <a:sym typeface="+mn-ea"/>
            </a:endParaRPr>
          </a:p>
        </p:txBody>
      </p:sp>
      <p:pic>
        <p:nvPicPr>
          <p:cNvPr id="8" name="图片 7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0" cstate="email"/>
          <a:stretch>
            <a:fillRect/>
          </a:stretch>
        </p:blipFill>
        <p:spPr>
          <a:xfrm>
            <a:off x="370099" y="341387"/>
            <a:ext cx="1944793" cy="969348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612000" y="781200"/>
            <a:ext cx="10976400" cy="626400"/>
          </a:xfrm>
        </p:spPr>
        <p:txBody>
          <a:bodyPr anchor="ctr"/>
          <a:lstStyle>
            <a:lvl1pPr algn="ctr">
              <a:defRPr sz="3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7"/>
            </p:custDataLst>
          </p:nvPr>
        </p:nvSpPr>
        <p:spPr>
          <a:xfrm>
            <a:off x="612000" y="1659600"/>
            <a:ext cx="10975975" cy="828000"/>
          </a:xfrm>
        </p:spPr>
        <p:txBody>
          <a:bodyPr/>
          <a:lstStyle>
            <a:lvl1pPr algn="ctr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8"/>
            </p:custDataLst>
          </p:nvPr>
        </p:nvSpPr>
        <p:spPr>
          <a:xfrm>
            <a:off x="612775" y="2808000"/>
            <a:ext cx="10965600" cy="3430800"/>
          </a:xfrm>
        </p:spPr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</p:spTree>
    <p:extLst>
      <p:ext uri="{BB962C8B-B14F-4D97-AF65-F5344CB8AC3E}">
        <p14:creationId xmlns:p14="http://schemas.microsoft.com/office/powerpoint/2010/main" val="271238683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下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>
            <p:custDataLst>
              <p:tags r:id="rId1"/>
            </p:custDataLst>
          </p:nvPr>
        </p:nvSpPr>
        <p:spPr>
          <a:xfrm>
            <a:off x="0" y="5029201"/>
            <a:ext cx="12192000" cy="1828799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altLang="zh-CN">
              <a:solidFill>
                <a:prstClr val="white"/>
              </a:solidFill>
              <a:ea typeface="幼圆" panose="02010509060101010101" pitchFamily="49" charset="-122"/>
              <a:sym typeface="+mn-ea"/>
            </a:endParaRPr>
          </a:p>
        </p:txBody>
      </p:sp>
      <p:pic>
        <p:nvPicPr>
          <p:cNvPr id="11" name="图片 10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0" cstate="email"/>
          <a:stretch>
            <a:fillRect/>
          </a:stretch>
        </p:blipFill>
        <p:spPr>
          <a:xfrm>
            <a:off x="678005" y="349291"/>
            <a:ext cx="1213209" cy="652329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604800" y="669600"/>
            <a:ext cx="10976400" cy="565200"/>
          </a:xfrm>
        </p:spPr>
        <p:txBody>
          <a:bodyPr anchor="ctr"/>
          <a:lstStyle>
            <a:lvl1pPr algn="ctr">
              <a:defRPr sz="3200"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7"/>
            </p:custDataLst>
          </p:nvPr>
        </p:nvSpPr>
        <p:spPr>
          <a:xfrm>
            <a:off x="604837" y="1681200"/>
            <a:ext cx="10990800" cy="3211200"/>
          </a:xfrm>
        </p:spPr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9" name="文本占位符 8"/>
          <p:cNvSpPr>
            <a:spLocks noGrp="1"/>
          </p:cNvSpPr>
          <p:nvPr>
            <p:ph type="body" sz="quarter" idx="14"/>
            <p:custDataLst>
              <p:tags r:id="rId8"/>
            </p:custDataLst>
          </p:nvPr>
        </p:nvSpPr>
        <p:spPr>
          <a:xfrm>
            <a:off x="594000" y="5180400"/>
            <a:ext cx="11001600" cy="1011600"/>
          </a:xfrm>
        </p:spPr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305949450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导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>
            <p:custDataLst>
              <p:tags r:id="rId1"/>
            </p:custDataLst>
          </p:nvPr>
        </p:nvSpPr>
        <p:spPr>
          <a:xfrm>
            <a:off x="0" y="0"/>
            <a:ext cx="12192000" cy="914400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altLang="zh-CN">
              <a:solidFill>
                <a:prstClr val="white"/>
              </a:solidFill>
              <a:ea typeface="幼圆" panose="02010509060101010101" pitchFamily="49" charset="-122"/>
              <a:sym typeface="+mn-ea"/>
            </a:endParaRPr>
          </a:p>
        </p:txBody>
      </p:sp>
      <p:pic>
        <p:nvPicPr>
          <p:cNvPr id="8" name="图片 7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2" cstate="email"/>
          <a:stretch>
            <a:fillRect/>
          </a:stretch>
        </p:blipFill>
        <p:spPr>
          <a:xfrm>
            <a:off x="11283327" y="5955297"/>
            <a:ext cx="426720" cy="664464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579600" y="237600"/>
            <a:ext cx="11037600" cy="441964"/>
          </a:xfrm>
        </p:spPr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7"/>
            </p:custDataLst>
          </p:nvPr>
        </p:nvSpPr>
        <p:spPr>
          <a:xfrm>
            <a:off x="579600" y="1663200"/>
            <a:ext cx="5342400" cy="2894400"/>
          </a:xfrm>
        </p:spPr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8"/>
            </p:custDataLst>
          </p:nvPr>
        </p:nvSpPr>
        <p:spPr>
          <a:xfrm>
            <a:off x="6242400" y="1663200"/>
            <a:ext cx="5367600" cy="2894400"/>
          </a:xfrm>
        </p:spPr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11" name="文本占位符 10"/>
          <p:cNvSpPr>
            <a:spLocks noGrp="1"/>
          </p:cNvSpPr>
          <p:nvPr>
            <p:ph type="body" sz="quarter" idx="15"/>
            <p:custDataLst>
              <p:tags r:id="rId9"/>
            </p:custDataLst>
          </p:nvPr>
        </p:nvSpPr>
        <p:spPr>
          <a:xfrm>
            <a:off x="572400" y="4816800"/>
            <a:ext cx="5342400" cy="781200"/>
          </a:xfrm>
        </p:spPr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13" name="文本占位符 12"/>
          <p:cNvSpPr>
            <a:spLocks noGrp="1"/>
          </p:cNvSpPr>
          <p:nvPr>
            <p:ph type="body" sz="quarter" idx="16"/>
            <p:custDataLst>
              <p:tags r:id="rId10"/>
            </p:custDataLst>
          </p:nvPr>
        </p:nvSpPr>
        <p:spPr>
          <a:xfrm>
            <a:off x="6253200" y="4813200"/>
            <a:ext cx="5367600" cy="781200"/>
          </a:xfrm>
        </p:spPr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269285752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腰带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>
            <p:custDataLst>
              <p:tags r:id="rId1"/>
            </p:custDataLst>
          </p:nvPr>
        </p:nvSpPr>
        <p:spPr>
          <a:xfrm>
            <a:off x="0" y="959224"/>
            <a:ext cx="12192000" cy="4939553"/>
          </a:xfrm>
          <a:prstGeom prst="rect">
            <a:avLst/>
          </a:pr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altLang="zh-CN">
              <a:solidFill>
                <a:prstClr val="white"/>
              </a:solidFill>
              <a:ea typeface="幼圆" panose="02010509060101010101" pitchFamily="49" charset="-122"/>
              <a:sym typeface="+mn-ea"/>
            </a:endParaRPr>
          </a:p>
        </p:txBody>
      </p:sp>
      <p:pic>
        <p:nvPicPr>
          <p:cNvPr id="8" name="图片 7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9" cstate="email"/>
          <a:stretch>
            <a:fillRect/>
          </a:stretch>
        </p:blipFill>
        <p:spPr>
          <a:xfrm>
            <a:off x="372366" y="220344"/>
            <a:ext cx="11717528" cy="6456224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3"/>
            </p:custDataLst>
          </p:nvPr>
        </p:nvSpPr>
        <p:spPr>
          <a:xfrm>
            <a:off x="1522800" y="1339200"/>
            <a:ext cx="9144000" cy="2386800"/>
          </a:xfrm>
        </p:spPr>
        <p:txBody>
          <a:bodyPr anchor="b"/>
          <a:lstStyle>
            <a:lvl1pPr algn="ctr">
              <a:defRPr sz="60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r>
              <a:rPr lang="zh-CN" altLang="en-US" dirty="0"/>
              <a:t>单击此处编辑标题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7"/>
            </p:custDataLst>
          </p:nvPr>
        </p:nvSpPr>
        <p:spPr>
          <a:xfrm>
            <a:off x="1522413" y="3862800"/>
            <a:ext cx="9144000" cy="1656000"/>
          </a:xfrm>
        </p:spPr>
        <p:txBody>
          <a:bodyPr/>
          <a:lstStyle>
            <a:lvl1pPr algn="ctr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39989843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9" cstate="email"/>
          <a:stretch>
            <a:fillRect/>
          </a:stretch>
        </p:blipFill>
        <p:spPr>
          <a:xfrm>
            <a:off x="800868" y="5719287"/>
            <a:ext cx="1194920" cy="987638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882" y="443234"/>
            <a:ext cx="10852237" cy="441964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69930" y="952508"/>
            <a:ext cx="5283242" cy="5388907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5pPr>
          </a:lstStyle>
          <a:p>
            <a:pPr lvl="0"/>
            <a:r>
              <a:rPr>
                <a:sym typeface="+mn-ea"/>
              </a:rPr>
              <a:t>单击此处编辑母版文本样式</a:t>
            </a:r>
          </a:p>
          <a:p>
            <a:pPr lvl="1"/>
            <a:r>
              <a:rPr>
                <a:sym typeface="+mn-ea"/>
              </a:rPr>
              <a:t>第二级</a:t>
            </a:r>
          </a:p>
          <a:p>
            <a:pPr lvl="2"/>
            <a:r>
              <a:rPr>
                <a:sym typeface="+mn-ea"/>
              </a:rPr>
              <a:t>第三级</a:t>
            </a:r>
          </a:p>
          <a:p>
            <a:pPr lvl="3"/>
            <a:r>
              <a:rPr>
                <a:sym typeface="+mn-ea"/>
              </a:rPr>
              <a:t>第四级</a:t>
            </a:r>
          </a:p>
          <a:p>
            <a:pPr lvl="4"/>
            <a:r>
              <a:rPr>
                <a:sym typeface="+mn-ea"/>
              </a:rPr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238877" y="952508"/>
            <a:ext cx="5283242" cy="5388907"/>
          </a:xfrm>
        </p:spPr>
        <p:txBody>
          <a:bodyPr>
            <a:noAutofit/>
          </a:bodyPr>
          <a:lstStyle>
            <a:lvl1pPr>
              <a:defRPr sz="1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>
              <a:defRPr sz="1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>
              <a:defRPr sz="1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>
              <a:defRPr sz="1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>
              <a:defRPr sz="1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图片 1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11" cstate="email"/>
          <a:stretch>
            <a:fillRect/>
          </a:stretch>
        </p:blipFill>
        <p:spPr>
          <a:xfrm>
            <a:off x="10355788" y="4947361"/>
            <a:ext cx="1316850" cy="1463167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882" y="443234"/>
            <a:ext cx="10852237" cy="441964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69930" y="952508"/>
            <a:ext cx="5283242" cy="381003"/>
          </a:xfrm>
        </p:spPr>
        <p:txBody>
          <a:bodyPr lIns="101600" tIns="38100" rIns="76200" bIns="38100" anchor="t" anchorCtr="0">
            <a:no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0" u="none" strike="noStrike" kern="1200" cap="none" spc="20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69925" y="1406525"/>
            <a:ext cx="5283200" cy="4934752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952508"/>
            <a:ext cx="5283242" cy="381003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0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406525"/>
            <a:ext cx="5283242" cy="4934752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7" cstate="email"/>
          <a:stretch>
            <a:fillRect/>
          </a:stretch>
        </p:blipFill>
        <p:spPr>
          <a:xfrm>
            <a:off x="376936" y="465836"/>
            <a:ext cx="11387328" cy="6129528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0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9" cstate="email"/>
          <a:stretch>
            <a:fillRect/>
          </a:stretch>
        </p:blipFill>
        <p:spPr>
          <a:xfrm>
            <a:off x="10761381" y="5404742"/>
            <a:ext cx="1042416" cy="1231392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930" y="443234"/>
            <a:ext cx="10852237" cy="441964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3"/>
            </p:custDataLst>
          </p:nvPr>
        </p:nvSpPr>
        <p:spPr>
          <a:xfrm>
            <a:off x="669930" y="952508"/>
            <a:ext cx="5283242" cy="5388907"/>
          </a:xfrm>
        </p:spPr>
        <p:txBody>
          <a:bodyPr vert="horz" lIns="101600" tIns="0" rIns="82550" bIns="0" rtlCol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4"/>
            </p:custDataLst>
          </p:nvPr>
        </p:nvSpPr>
        <p:spPr>
          <a:xfrm>
            <a:off x="6238925" y="952508"/>
            <a:ext cx="5283242" cy="5388907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9EFD9D74-47D9-4702-A33C-335B63B48DBF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2020/12/11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FABC47A4-756D-490B-A52F-7D9E2C9FC05F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8" cstate="email"/>
          <a:stretch>
            <a:fillRect/>
          </a:stretch>
        </p:blipFill>
        <p:spPr>
          <a:xfrm>
            <a:off x="11283327" y="5955297"/>
            <a:ext cx="426720" cy="664464"/>
          </a:xfrm>
          <a:prstGeom prst="rect">
            <a:avLst/>
          </a:prstGeom>
        </p:spPr>
      </p:pic>
      <p:sp>
        <p:nvSpPr>
          <p:cNvPr id="2" name="竖排标题 1"/>
          <p:cNvSpPr>
            <a:spLocks noGrp="1"/>
          </p:cNvSpPr>
          <p:nvPr>
            <p:ph type="title" orient="vert"/>
            <p:custDataLst>
              <p:tags r:id="rId2"/>
            </p:custDataLst>
          </p:nvPr>
        </p:nvSpPr>
        <p:spPr>
          <a:xfrm>
            <a:off x="10571135" y="952508"/>
            <a:ext cx="950984" cy="5388907"/>
          </a:xfrm>
        </p:spPr>
        <p:txBody>
          <a:bodyPr vert="eaVert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669925" y="952500"/>
            <a:ext cx="9828101" cy="5388907"/>
          </a:xfrm>
        </p:spPr>
        <p:txBody>
          <a:bodyPr vert="eaVert"/>
          <a:lstStyle>
            <a:lvl1pPr indent="0" eaLnBrk="1" fontAlgn="auto" latinLnBrk="0" hangingPunct="1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 indent="0" eaLnBrk="1" fontAlgn="auto" latinLnBrk="0" hangingPunct="1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 indent="0" eaLnBrk="1" fontAlgn="auto" latinLnBrk="0" hangingPunct="1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 indent="0" eaLnBrk="1" fontAlgn="auto" latinLnBrk="0" hangingPunct="1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 indent="0" eaLnBrk="1" fontAlgn="auto" latinLnBrk="0" hangingPunct="1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ags" Target="../tags/tag2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tags" Target="../tags/tag6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ags" Target="../tags/tag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tags" Target="../tags/tag5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ags" Target="../tags/tag4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ags" Target="../tags/tag3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6.xml"/><Relationship Id="rId13" Type="http://schemas.openxmlformats.org/officeDocument/2006/relationships/slideLayout" Target="../slideLayouts/slideLayout31.xml"/><Relationship Id="rId18" Type="http://schemas.openxmlformats.org/officeDocument/2006/relationships/slideLayout" Target="../slideLayouts/slideLayout36.xml"/><Relationship Id="rId3" Type="http://schemas.openxmlformats.org/officeDocument/2006/relationships/slideLayout" Target="../slideLayouts/slideLayout21.xml"/><Relationship Id="rId21" Type="http://schemas.openxmlformats.org/officeDocument/2006/relationships/tags" Target="../tags/tag126.xml"/><Relationship Id="rId7" Type="http://schemas.openxmlformats.org/officeDocument/2006/relationships/slideLayout" Target="../slideLayouts/slideLayout25.xml"/><Relationship Id="rId12" Type="http://schemas.openxmlformats.org/officeDocument/2006/relationships/slideLayout" Target="../slideLayouts/slideLayout30.xml"/><Relationship Id="rId17" Type="http://schemas.openxmlformats.org/officeDocument/2006/relationships/slideLayout" Target="../slideLayouts/slideLayout35.xml"/><Relationship Id="rId25" Type="http://schemas.openxmlformats.org/officeDocument/2006/relationships/tags" Target="../tags/tag130.xml"/><Relationship Id="rId2" Type="http://schemas.openxmlformats.org/officeDocument/2006/relationships/slideLayout" Target="../slideLayouts/slideLayout20.xml"/><Relationship Id="rId16" Type="http://schemas.openxmlformats.org/officeDocument/2006/relationships/slideLayout" Target="../slideLayouts/slideLayout34.xml"/><Relationship Id="rId20" Type="http://schemas.openxmlformats.org/officeDocument/2006/relationships/tags" Target="../tags/tag125.xml"/><Relationship Id="rId1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4.xml"/><Relationship Id="rId11" Type="http://schemas.openxmlformats.org/officeDocument/2006/relationships/slideLayout" Target="../slideLayouts/slideLayout29.xml"/><Relationship Id="rId24" Type="http://schemas.openxmlformats.org/officeDocument/2006/relationships/tags" Target="../tags/tag129.xml"/><Relationship Id="rId5" Type="http://schemas.openxmlformats.org/officeDocument/2006/relationships/slideLayout" Target="../slideLayouts/slideLayout23.xml"/><Relationship Id="rId15" Type="http://schemas.openxmlformats.org/officeDocument/2006/relationships/slideLayout" Target="../slideLayouts/slideLayout33.xml"/><Relationship Id="rId23" Type="http://schemas.openxmlformats.org/officeDocument/2006/relationships/tags" Target="../tags/tag128.xml"/><Relationship Id="rId10" Type="http://schemas.openxmlformats.org/officeDocument/2006/relationships/slideLayout" Target="../slideLayouts/slideLayout28.xml"/><Relationship Id="rId19" Type="http://schemas.openxmlformats.org/officeDocument/2006/relationships/theme" Target="../theme/theme2.xml"/><Relationship Id="rId4" Type="http://schemas.openxmlformats.org/officeDocument/2006/relationships/slideLayout" Target="../slideLayouts/slideLayout22.xml"/><Relationship Id="rId9" Type="http://schemas.openxmlformats.org/officeDocument/2006/relationships/slideLayout" Target="../slideLayouts/slideLayout27.xml"/><Relationship Id="rId14" Type="http://schemas.openxmlformats.org/officeDocument/2006/relationships/slideLayout" Target="../slideLayouts/slideLayout32.xml"/><Relationship Id="rId22" Type="http://schemas.openxmlformats.org/officeDocument/2006/relationships/tags" Target="../tags/tag1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20"/>
            </p:custDataLst>
          </p:nvPr>
        </p:nvSpPr>
        <p:spPr>
          <a:xfrm>
            <a:off x="669882" y="443230"/>
            <a:ext cx="10852237" cy="441964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21"/>
            </p:custDataLst>
          </p:nvPr>
        </p:nvSpPr>
        <p:spPr>
          <a:xfrm>
            <a:off x="669882" y="952508"/>
            <a:ext cx="10852237" cy="5388907"/>
          </a:xfrm>
          <a:prstGeom prst="rect">
            <a:avLst/>
          </a:prstGeo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22"/>
            </p:custDataLst>
          </p:nvPr>
        </p:nvSpPr>
        <p:spPr>
          <a:xfrm>
            <a:off x="879742" y="634983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23"/>
            </p:custDataLst>
          </p:nvPr>
        </p:nvSpPr>
        <p:spPr>
          <a:xfrm>
            <a:off x="4116000" y="6349833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24"/>
            </p:custDataLst>
          </p:nvPr>
        </p:nvSpPr>
        <p:spPr>
          <a:xfrm>
            <a:off x="8610600" y="634983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KSO_TEMPLATE" hidden="1"/>
          <p:cNvSpPr/>
          <p:nvPr>
            <p:custDataLst>
              <p:tags r:id="rId25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2400" b="1" u="none" strike="noStrike" kern="1200" cap="none" spc="2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幼圆" panose="02010509060101010101" pitchFamily="49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幼圆" panose="02010509060101010101" pitchFamily="49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tabLst>
          <a:tab pos="1609725" algn="l"/>
        </a:tabLst>
        <a:defRPr sz="1600" u="none" strike="noStrike" kern="1200" cap="none" spc="15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幼圆" panose="02010509060101010101" pitchFamily="49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幼圆" panose="02010509060101010101" pitchFamily="49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幼圆" panose="02010509060101010101" pitchFamily="49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幼圆" panose="02010509060101010101" pitchFamily="49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20"/>
            </p:custDataLst>
          </p:nvPr>
        </p:nvSpPr>
        <p:spPr>
          <a:xfrm>
            <a:off x="669882" y="443230"/>
            <a:ext cx="10852237" cy="441964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21"/>
            </p:custDataLst>
          </p:nvPr>
        </p:nvSpPr>
        <p:spPr>
          <a:xfrm>
            <a:off x="669882" y="952508"/>
            <a:ext cx="10852237" cy="5388907"/>
          </a:xfrm>
          <a:prstGeom prst="rect">
            <a:avLst/>
          </a:prstGeo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22"/>
            </p:custDataLst>
          </p:nvPr>
        </p:nvSpPr>
        <p:spPr>
          <a:xfrm>
            <a:off x="879742" y="634983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23"/>
            </p:custDataLst>
          </p:nvPr>
        </p:nvSpPr>
        <p:spPr>
          <a:xfrm>
            <a:off x="4116000" y="6349833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24"/>
            </p:custDataLst>
          </p:nvPr>
        </p:nvSpPr>
        <p:spPr>
          <a:xfrm>
            <a:off x="8610600" y="634983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KSO_TEMPLATE" hidden="1"/>
          <p:cNvSpPr/>
          <p:nvPr>
            <p:custDataLst>
              <p:tags r:id="rId25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51449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  <p:sldLayoutId id="2147483677" r:id="rId10"/>
    <p:sldLayoutId id="2147483678" r:id="rId11"/>
    <p:sldLayoutId id="2147483679" r:id="rId12"/>
    <p:sldLayoutId id="2147483680" r:id="rId13"/>
    <p:sldLayoutId id="2147483681" r:id="rId14"/>
    <p:sldLayoutId id="2147483682" r:id="rId15"/>
    <p:sldLayoutId id="2147483683" r:id="rId16"/>
    <p:sldLayoutId id="2147483684" r:id="rId17"/>
    <p:sldLayoutId id="2147483685" r:id="rId18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2400" b="1" u="none" strike="noStrike" kern="1200" cap="none" spc="2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幼圆" panose="02010509060101010101" pitchFamily="49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幼圆" panose="02010509060101010101" pitchFamily="49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tabLst>
          <a:tab pos="1609725" algn="l"/>
        </a:tabLst>
        <a:defRPr sz="1600" u="none" strike="noStrike" kern="1200" cap="none" spc="15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幼圆" panose="02010509060101010101" pitchFamily="49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幼圆" panose="02010509060101010101" pitchFamily="49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幼圆" panose="02010509060101010101" pitchFamily="49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幼圆" panose="02010509060101010101" pitchFamily="49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9.xml"/><Relationship Id="rId1" Type="http://schemas.openxmlformats.org/officeDocument/2006/relationships/tags" Target="../tags/tag249.xml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alpha val="2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组合 14"/>
          <p:cNvGrpSpPr/>
          <p:nvPr/>
        </p:nvGrpSpPr>
        <p:grpSpPr>
          <a:xfrm>
            <a:off x="0" y="0"/>
            <a:ext cx="12192000" cy="6834563"/>
            <a:chOff x="0" y="0"/>
            <a:chExt cx="12192000" cy="6834563"/>
          </a:xfrm>
          <a:solidFill>
            <a:schemeClr val="accent4">
              <a:lumMod val="20000"/>
              <a:lumOff val="80000"/>
            </a:schemeClr>
          </a:solidFill>
        </p:grpSpPr>
        <p:sp>
          <p:nvSpPr>
            <p:cNvPr id="16" name="矩形 15"/>
            <p:cNvSpPr/>
            <p:nvPr/>
          </p:nvSpPr>
          <p:spPr>
            <a:xfrm>
              <a:off x="0" y="0"/>
              <a:ext cx="12192000" cy="26064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17" name="矩形 16"/>
            <p:cNvSpPr/>
            <p:nvPr/>
          </p:nvSpPr>
          <p:spPr>
            <a:xfrm>
              <a:off x="0" y="6573915"/>
              <a:ext cx="12192000" cy="26064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18" name="矩形 17"/>
            <p:cNvSpPr/>
            <p:nvPr/>
          </p:nvSpPr>
          <p:spPr>
            <a:xfrm>
              <a:off x="0" y="260648"/>
              <a:ext cx="263352" cy="631326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19" name="矩形 18"/>
            <p:cNvSpPr/>
            <p:nvPr/>
          </p:nvSpPr>
          <p:spPr>
            <a:xfrm>
              <a:off x="11907915" y="260648"/>
              <a:ext cx="263352" cy="631326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20" name="流程图: 终止 19"/>
            <p:cNvSpPr/>
            <p:nvPr/>
          </p:nvSpPr>
          <p:spPr>
            <a:xfrm>
              <a:off x="9656445" y="0"/>
              <a:ext cx="2535555" cy="742950"/>
            </a:xfrm>
            <a:prstGeom prst="flowChartTerminator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</p:grpSp>
      <p:pic>
        <p:nvPicPr>
          <p:cNvPr id="21" name="图片 20" descr="大桥教育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807378" y="81256"/>
            <a:ext cx="2100777" cy="580835"/>
          </a:xfrm>
          <a:prstGeom prst="rect">
            <a:avLst/>
          </a:prstGeom>
        </p:spPr>
      </p:pic>
      <p:sp>
        <p:nvSpPr>
          <p:cNvPr id="2" name="矩形 1"/>
          <p:cNvSpPr/>
          <p:nvPr/>
        </p:nvSpPr>
        <p:spPr>
          <a:xfrm>
            <a:off x="2201498" y="2832292"/>
            <a:ext cx="8413750" cy="70675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4000" b="1" dirty="0">
                <a:latin typeface="Adobe 楷体 Std R" panose="02020400000000000000" pitchFamily="18" charset="-122"/>
                <a:ea typeface="Adobe 楷体 Std R" panose="02020400000000000000" pitchFamily="18" charset="-122"/>
              </a:rPr>
              <a:t>爱学习新概念</a:t>
            </a:r>
            <a:r>
              <a:rPr lang="en-US" altLang="zh-CN" sz="4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Lesson 31-32 </a:t>
            </a:r>
            <a:r>
              <a:rPr lang="zh-CN" altLang="zh-CN" sz="4000" b="1" dirty="0">
                <a:latin typeface="Adobe 楷体 Std R" panose="02020400000000000000" pitchFamily="18" charset="-122"/>
                <a:ea typeface="Adobe 楷体 Std R" panose="02020400000000000000" pitchFamily="18" charset="-122"/>
              </a:rPr>
              <a:t>微信教学</a:t>
            </a:r>
            <a:endParaRPr lang="zh-CN" altLang="en-US" sz="4000" b="1" dirty="0">
              <a:latin typeface="Adobe 楷体 Std R" panose="02020400000000000000" pitchFamily="18" charset="-122"/>
              <a:ea typeface="Adobe 楷体 Std R" panose="02020400000000000000" pitchFamily="18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组合 14"/>
          <p:cNvGrpSpPr/>
          <p:nvPr/>
        </p:nvGrpSpPr>
        <p:grpSpPr>
          <a:xfrm>
            <a:off x="0" y="0"/>
            <a:ext cx="12192635" cy="6857365"/>
            <a:chOff x="0" y="0"/>
            <a:chExt cx="12192000" cy="6834563"/>
          </a:xfrm>
          <a:solidFill>
            <a:schemeClr val="accent5">
              <a:lumMod val="20000"/>
              <a:lumOff val="80000"/>
            </a:schemeClr>
          </a:solidFill>
        </p:grpSpPr>
        <p:sp>
          <p:nvSpPr>
            <p:cNvPr id="16" name="矩形 15"/>
            <p:cNvSpPr/>
            <p:nvPr/>
          </p:nvSpPr>
          <p:spPr>
            <a:xfrm>
              <a:off x="0" y="0"/>
              <a:ext cx="12192000" cy="26064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17" name="矩形 16"/>
            <p:cNvSpPr/>
            <p:nvPr/>
          </p:nvSpPr>
          <p:spPr>
            <a:xfrm>
              <a:off x="0" y="6573915"/>
              <a:ext cx="12192000" cy="26064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18" name="矩形 17"/>
            <p:cNvSpPr/>
            <p:nvPr/>
          </p:nvSpPr>
          <p:spPr>
            <a:xfrm>
              <a:off x="0" y="260648"/>
              <a:ext cx="263352" cy="631326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19" name="矩形 18"/>
            <p:cNvSpPr/>
            <p:nvPr/>
          </p:nvSpPr>
          <p:spPr>
            <a:xfrm>
              <a:off x="11907915" y="260648"/>
              <a:ext cx="263352" cy="631326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20" name="流程图: 终止 19"/>
            <p:cNvSpPr/>
            <p:nvPr/>
          </p:nvSpPr>
          <p:spPr>
            <a:xfrm>
              <a:off x="9850120" y="0"/>
              <a:ext cx="2341880" cy="742950"/>
            </a:xfrm>
            <a:prstGeom prst="flowChartTerminator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</p:grpSp>
      <p:pic>
        <p:nvPicPr>
          <p:cNvPr id="21" name="内容占位符 20" descr="大桥教育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0051415" y="84455"/>
            <a:ext cx="1744980" cy="464225"/>
          </a:xfrm>
          <a:prstGeom prst="rect">
            <a:avLst/>
          </a:prstGeom>
        </p:spPr>
      </p:pic>
      <p:sp>
        <p:nvSpPr>
          <p:cNvPr id="100" name="文本框 99"/>
          <p:cNvSpPr txBox="1"/>
          <p:nvPr/>
        </p:nvSpPr>
        <p:spPr>
          <a:xfrm>
            <a:off x="335360" y="332656"/>
            <a:ext cx="12025336" cy="5262979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>
              <a:lnSpc>
                <a:spcPct val="150000"/>
              </a:lnSpc>
            </a:pPr>
            <a:r>
              <a:rPr lang="en-US" sz="2800" dirty="0">
                <a:latin typeface="+mj-ea"/>
                <a:ea typeface="+mj-ea"/>
                <a:cs typeface="Georgia" panose="02040502050405020303" charset="0"/>
              </a:rPr>
              <a:t>I.</a:t>
            </a:r>
            <a:r>
              <a:rPr lang="zh-CN" sz="2800" dirty="0">
                <a:latin typeface="+mj-ea"/>
                <a:ea typeface="+mj-ea"/>
              </a:rPr>
              <a:t>写出下列单词的</a:t>
            </a:r>
            <a:r>
              <a:rPr lang="en-US" sz="2800" dirty="0">
                <a:latin typeface="+mj-ea"/>
                <a:ea typeface="+mj-ea"/>
              </a:rPr>
              <a:t>-</a:t>
            </a:r>
            <a:r>
              <a:rPr lang="en-US" sz="2800" dirty="0" err="1">
                <a:latin typeface="+mj-ea"/>
                <a:ea typeface="+mj-ea"/>
              </a:rPr>
              <a:t>ing</a:t>
            </a:r>
            <a:r>
              <a:rPr lang="zh-CN" sz="2800" dirty="0">
                <a:latin typeface="+mj-ea"/>
                <a:ea typeface="+mj-ea"/>
              </a:rPr>
              <a:t>形</a:t>
            </a:r>
            <a:r>
              <a:rPr lang="zh-CN" sz="2800" dirty="0" smtClean="0">
                <a:latin typeface="+mj-ea"/>
                <a:ea typeface="+mj-ea"/>
              </a:rPr>
              <a:t>式</a:t>
            </a:r>
            <a:endParaRPr lang="en-US" altLang="zh-CN" sz="2800" dirty="0" smtClean="0">
              <a:latin typeface="+mj-ea"/>
              <a:ea typeface="+mj-ea"/>
            </a:endParaRPr>
          </a:p>
          <a:p>
            <a:pPr indent="0">
              <a:lnSpc>
                <a:spcPct val="150000"/>
              </a:lnSpc>
            </a:pPr>
            <a:endParaRPr lang="en-US" sz="2800" dirty="0">
              <a:latin typeface="+mj-ea"/>
              <a:ea typeface="+mj-ea"/>
            </a:endParaRPr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en-US" altLang="zh-CN" sz="2800" dirty="0" smtClean="0"/>
              <a:t>stand 	 _________   		2. take  	_________  	</a:t>
            </a:r>
          </a:p>
          <a:p>
            <a:pPr marL="514350" indent="-514350">
              <a:lnSpc>
                <a:spcPct val="150000"/>
              </a:lnSpc>
              <a:buAutoNum type="arabicPeriod" startAt="3"/>
            </a:pPr>
            <a:r>
              <a:rPr lang="en-US" altLang="zh-CN" sz="2800" dirty="0" smtClean="0"/>
              <a:t>have   	_________  		4. lie		_________      	</a:t>
            </a:r>
          </a:p>
          <a:p>
            <a:pPr marL="514350" indent="-514350">
              <a:lnSpc>
                <a:spcPct val="150000"/>
              </a:lnSpc>
            </a:pPr>
            <a:r>
              <a:rPr lang="en-US" altLang="zh-CN" sz="2800" dirty="0" smtClean="0"/>
              <a:t>5.  read    	_________ 		6. swim	_________</a:t>
            </a:r>
            <a:endParaRPr lang="zh-CN" altLang="zh-CN" sz="2800" dirty="0" smtClean="0"/>
          </a:p>
          <a:p>
            <a:pPr>
              <a:lnSpc>
                <a:spcPct val="150000"/>
              </a:lnSpc>
            </a:pPr>
            <a:r>
              <a:rPr lang="en-US" altLang="zh-CN" sz="2800" dirty="0" smtClean="0"/>
              <a:t>7.  drink	_________			8. make	_________			</a:t>
            </a:r>
          </a:p>
          <a:p>
            <a:pPr>
              <a:lnSpc>
                <a:spcPct val="150000"/>
              </a:lnSpc>
            </a:pPr>
            <a:r>
              <a:rPr lang="en-US" altLang="zh-CN" sz="2800" dirty="0" smtClean="0"/>
              <a:t>9.  put	_________	</a:t>
            </a:r>
            <a:endParaRPr lang="zh-CN" altLang="zh-CN" sz="2800" dirty="0" smtClean="0"/>
          </a:p>
          <a:p>
            <a:pPr indent="0">
              <a:lnSpc>
                <a:spcPct val="150000"/>
              </a:lnSpc>
            </a:pPr>
            <a:endParaRPr lang="en-US" altLang="en-US" sz="2800" b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423592" y="1628800"/>
            <a:ext cx="189293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standing</a:t>
            </a:r>
          </a:p>
        </p:txBody>
      </p:sp>
      <p:sp>
        <p:nvSpPr>
          <p:cNvPr id="22" name="文本框 1"/>
          <p:cNvSpPr txBox="1"/>
          <p:nvPr/>
        </p:nvSpPr>
        <p:spPr>
          <a:xfrm>
            <a:off x="7824192" y="1700808"/>
            <a:ext cx="189293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>
                <a:solidFill>
                  <a:srgbClr val="FF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taking</a:t>
            </a:r>
            <a:endParaRPr lang="en-US" altLang="zh-CN" sz="2800" dirty="0">
              <a:solidFill>
                <a:srgbClr val="FF0000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3" name="文本框 1"/>
          <p:cNvSpPr txBox="1"/>
          <p:nvPr/>
        </p:nvSpPr>
        <p:spPr>
          <a:xfrm>
            <a:off x="2423592" y="2276872"/>
            <a:ext cx="189293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>
                <a:solidFill>
                  <a:srgbClr val="FF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having</a:t>
            </a:r>
            <a:endParaRPr lang="en-US" altLang="zh-CN" sz="2800" dirty="0">
              <a:solidFill>
                <a:srgbClr val="FF0000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4" name="文本框 1"/>
          <p:cNvSpPr txBox="1"/>
          <p:nvPr/>
        </p:nvSpPr>
        <p:spPr>
          <a:xfrm>
            <a:off x="7824192" y="2276872"/>
            <a:ext cx="189293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>
                <a:solidFill>
                  <a:srgbClr val="FF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lying</a:t>
            </a:r>
            <a:endParaRPr lang="en-US" altLang="zh-CN" sz="2800" dirty="0">
              <a:solidFill>
                <a:srgbClr val="FF0000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5" name="文本框 1"/>
          <p:cNvSpPr txBox="1"/>
          <p:nvPr/>
        </p:nvSpPr>
        <p:spPr>
          <a:xfrm>
            <a:off x="2351584" y="2924944"/>
            <a:ext cx="189293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>
                <a:solidFill>
                  <a:srgbClr val="FF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reading</a:t>
            </a:r>
            <a:endParaRPr lang="en-US" altLang="zh-CN" sz="2800" dirty="0">
              <a:solidFill>
                <a:srgbClr val="FF0000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6" name="文本框 1"/>
          <p:cNvSpPr txBox="1"/>
          <p:nvPr/>
        </p:nvSpPr>
        <p:spPr>
          <a:xfrm>
            <a:off x="7824192" y="2924944"/>
            <a:ext cx="189293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>
                <a:solidFill>
                  <a:srgbClr val="FF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swimming</a:t>
            </a:r>
            <a:endParaRPr lang="en-US" altLang="zh-CN" sz="2800" dirty="0">
              <a:solidFill>
                <a:srgbClr val="FF0000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7" name="文本框 1"/>
          <p:cNvSpPr txBox="1"/>
          <p:nvPr/>
        </p:nvSpPr>
        <p:spPr>
          <a:xfrm>
            <a:off x="2279576" y="3573016"/>
            <a:ext cx="189293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>
                <a:solidFill>
                  <a:srgbClr val="FF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drinking</a:t>
            </a:r>
            <a:endParaRPr lang="en-US" altLang="zh-CN" sz="2800" dirty="0">
              <a:solidFill>
                <a:srgbClr val="FF0000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8" name="文本框 1"/>
          <p:cNvSpPr txBox="1"/>
          <p:nvPr/>
        </p:nvSpPr>
        <p:spPr>
          <a:xfrm>
            <a:off x="7752184" y="3573016"/>
            <a:ext cx="189293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>
                <a:solidFill>
                  <a:srgbClr val="FF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making</a:t>
            </a:r>
            <a:endParaRPr lang="en-US" altLang="zh-CN" sz="2800" dirty="0">
              <a:solidFill>
                <a:srgbClr val="FF0000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9" name="文本框 1"/>
          <p:cNvSpPr txBox="1"/>
          <p:nvPr/>
        </p:nvSpPr>
        <p:spPr>
          <a:xfrm>
            <a:off x="2351584" y="4221088"/>
            <a:ext cx="189293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>
                <a:solidFill>
                  <a:srgbClr val="FF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putting</a:t>
            </a:r>
            <a:endParaRPr lang="en-US" altLang="zh-CN" sz="2800" dirty="0">
              <a:solidFill>
                <a:srgbClr val="FF0000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组合 14"/>
          <p:cNvGrpSpPr/>
          <p:nvPr/>
        </p:nvGrpSpPr>
        <p:grpSpPr>
          <a:xfrm>
            <a:off x="0" y="0"/>
            <a:ext cx="12192000" cy="6834563"/>
            <a:chOff x="0" y="0"/>
            <a:chExt cx="12192000" cy="6834563"/>
          </a:xfrm>
          <a:solidFill>
            <a:schemeClr val="accent5">
              <a:lumMod val="20000"/>
              <a:lumOff val="80000"/>
            </a:schemeClr>
          </a:solidFill>
        </p:grpSpPr>
        <p:sp>
          <p:nvSpPr>
            <p:cNvPr id="16" name="矩形 15"/>
            <p:cNvSpPr/>
            <p:nvPr/>
          </p:nvSpPr>
          <p:spPr>
            <a:xfrm>
              <a:off x="0" y="0"/>
              <a:ext cx="12192000" cy="26064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17" name="矩形 16"/>
            <p:cNvSpPr/>
            <p:nvPr/>
          </p:nvSpPr>
          <p:spPr>
            <a:xfrm>
              <a:off x="0" y="6573915"/>
              <a:ext cx="12192000" cy="26064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18" name="矩形 17"/>
            <p:cNvSpPr/>
            <p:nvPr/>
          </p:nvSpPr>
          <p:spPr>
            <a:xfrm>
              <a:off x="0" y="260648"/>
              <a:ext cx="263352" cy="631326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19" name="矩形 18"/>
            <p:cNvSpPr/>
            <p:nvPr/>
          </p:nvSpPr>
          <p:spPr>
            <a:xfrm>
              <a:off x="11907915" y="260648"/>
              <a:ext cx="263352" cy="631326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20" name="流程图: 终止 19"/>
            <p:cNvSpPr/>
            <p:nvPr/>
          </p:nvSpPr>
          <p:spPr>
            <a:xfrm>
              <a:off x="9850120" y="0"/>
              <a:ext cx="2341880" cy="742950"/>
            </a:xfrm>
            <a:prstGeom prst="flowChartTerminator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</p:grpSp>
      <p:pic>
        <p:nvPicPr>
          <p:cNvPr id="21" name="内容占位符 20" descr="大桥教育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0051415" y="84455"/>
            <a:ext cx="1744980" cy="464225"/>
          </a:xfrm>
          <a:prstGeom prst="rect">
            <a:avLst/>
          </a:prstGeom>
        </p:spPr>
      </p:pic>
      <p:sp>
        <p:nvSpPr>
          <p:cNvPr id="100" name="文本框 99"/>
          <p:cNvSpPr txBox="1"/>
          <p:nvPr/>
        </p:nvSpPr>
        <p:spPr>
          <a:xfrm>
            <a:off x="371475" y="260350"/>
            <a:ext cx="11061700" cy="6463308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>
              <a:lnSpc>
                <a:spcPct val="150000"/>
              </a:lnSpc>
            </a:pPr>
            <a:r>
              <a:rPr lang="en-US" sz="2400" b="0" dirty="0">
                <a:latin typeface="+mj-ea"/>
                <a:ea typeface="+mj-ea"/>
                <a:cs typeface="Georgia" panose="02040502050405020303" charset="0"/>
              </a:rPr>
              <a:t>II.</a:t>
            </a:r>
            <a:r>
              <a:rPr lang="zh-CN" sz="2400" b="0" dirty="0">
                <a:latin typeface="+mj-ea"/>
                <a:ea typeface="+mj-ea"/>
              </a:rPr>
              <a:t>选择</a:t>
            </a:r>
            <a:r>
              <a:rPr lang="en-US" sz="2400" b="0" dirty="0">
                <a:latin typeface="+mj-ea"/>
                <a:ea typeface="+mj-ea"/>
              </a:rPr>
              <a:t>   </a:t>
            </a:r>
          </a:p>
          <a:p>
            <a:pPr>
              <a:lnSpc>
                <a:spcPct val="150000"/>
              </a:lnSpc>
            </a:pPr>
            <a:r>
              <a:rPr lang="en-US" sz="2800" b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   )1. Jason is running </a:t>
            </a:r>
            <a:r>
              <a:rPr lang="en-US" sz="2800" b="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_______ </a:t>
            </a:r>
            <a:r>
              <a:rPr lang="en-US" sz="2800" b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Oliver. </a:t>
            </a:r>
          </a:p>
          <a:p>
            <a:pPr>
              <a:lnSpc>
                <a:spcPct val="150000"/>
              </a:lnSpc>
            </a:pPr>
            <a:r>
              <a:rPr lang="en-US" sz="2800" b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A</a:t>
            </a:r>
            <a:r>
              <a:rPr lang="en-US" sz="2800" b="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from</a:t>
            </a:r>
            <a:r>
              <a:rPr lang="en-US" sz="2800" b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	         </a:t>
            </a:r>
            <a:r>
              <a:rPr lang="en-US" sz="2800" b="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</a:t>
            </a:r>
            <a:r>
              <a:rPr lang="en-US" sz="2800" b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for		     </a:t>
            </a:r>
            <a:r>
              <a:rPr lang="en-US" sz="2800" b="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b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C. after</a:t>
            </a:r>
          </a:p>
          <a:p>
            <a:pPr>
              <a:lnSpc>
                <a:spcPct val="150000"/>
              </a:lnSpc>
            </a:pPr>
            <a:r>
              <a:rPr lang="en-US" sz="2800" b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   ) 2. </a:t>
            </a:r>
            <a:r>
              <a:rPr lang="en-US" sz="2800" b="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--- </a:t>
            </a:r>
            <a:r>
              <a:rPr lang="en-US" sz="2800" b="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_______ </a:t>
            </a:r>
            <a:r>
              <a:rPr lang="en-US" sz="2800" b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is Kelly </a:t>
            </a:r>
            <a:r>
              <a:rPr lang="en-US" sz="2800" b="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_______ </a:t>
            </a:r>
            <a:r>
              <a:rPr lang="en-US" sz="2800" b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 the classroom?  </a:t>
            </a:r>
            <a:endParaRPr lang="en-US" sz="2800" b="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</a:t>
            </a:r>
            <a:r>
              <a:rPr 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</a:t>
            </a:r>
            <a:r>
              <a:rPr lang="en-US" sz="2800" b="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-- She’s </a:t>
            </a:r>
            <a:r>
              <a:rPr lang="en-US" sz="2800" b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sleeping.</a:t>
            </a:r>
          </a:p>
          <a:p>
            <a:pPr>
              <a:lnSpc>
                <a:spcPct val="150000"/>
              </a:lnSpc>
            </a:pPr>
            <a:r>
              <a:rPr lang="en-US" sz="2800" b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</a:t>
            </a:r>
            <a:r>
              <a:rPr lang="en-US" sz="2800" b="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A. What</a:t>
            </a:r>
            <a:r>
              <a:rPr lang="en-US" sz="2800" b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 doing		</a:t>
            </a:r>
            <a:r>
              <a:rPr lang="en-US" sz="2800" b="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B</a:t>
            </a:r>
            <a:r>
              <a:rPr lang="en-US" sz="2800" b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Who; to do 	    </a:t>
            </a:r>
            <a:r>
              <a:rPr lang="en-US" sz="2800" b="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</a:t>
            </a:r>
            <a:r>
              <a:rPr lang="en-US" sz="2800" b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</a:t>
            </a:r>
            <a:r>
              <a:rPr lang="en-US" sz="2800" b="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How </a:t>
            </a:r>
            <a:r>
              <a:rPr lang="en-US" sz="2800" b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 doing </a:t>
            </a:r>
          </a:p>
          <a:p>
            <a:pPr>
              <a:lnSpc>
                <a:spcPct val="150000"/>
              </a:lnSpc>
            </a:pPr>
            <a:r>
              <a:rPr lang="en-US" sz="2800" b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   ) 3. Mr. Smith is walking </a:t>
            </a:r>
            <a:r>
              <a:rPr lang="en-US" sz="2800" b="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_______ </a:t>
            </a:r>
            <a:r>
              <a:rPr lang="en-US" sz="2800" b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grass. </a:t>
            </a:r>
          </a:p>
          <a:p>
            <a:pPr>
              <a:lnSpc>
                <a:spcPct val="150000"/>
              </a:lnSpc>
            </a:pPr>
            <a:r>
              <a:rPr lang="en-US" sz="2800" b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A. after		         </a:t>
            </a:r>
            <a:r>
              <a:rPr lang="en-US" sz="2800" b="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</a:t>
            </a:r>
            <a:r>
              <a:rPr lang="en-US" sz="2800" b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across	               </a:t>
            </a:r>
            <a:r>
              <a:rPr lang="en-US" sz="2800" b="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</a:t>
            </a:r>
            <a:r>
              <a:rPr lang="en-US" sz="2800" b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en-US" sz="2800" b="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from</a:t>
            </a:r>
            <a:r>
              <a:rPr lang="en-US" sz="2800" b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 </a:t>
            </a:r>
          </a:p>
          <a:p>
            <a:pPr>
              <a:lnSpc>
                <a:spcPct val="150000"/>
              </a:lnSpc>
            </a:pPr>
            <a:r>
              <a:rPr lang="en-US" sz="2800" b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	</a:t>
            </a:r>
          </a:p>
          <a:p>
            <a:pPr>
              <a:lnSpc>
                <a:spcPct val="150000"/>
              </a:lnSpc>
            </a:pPr>
            <a:r>
              <a:rPr lang="en-US" sz="2800" b="0" dirty="0">
                <a:latin typeface="Georgia" panose="02040502050405020303" charset="0"/>
                <a:ea typeface="宋体" panose="02010600030101010101" pitchFamily="2" charset="-122"/>
              </a:rPr>
              <a:t>	</a:t>
            </a:r>
            <a:r>
              <a:rPr lang="en-US" sz="2400" b="0" dirty="0">
                <a:latin typeface="Georgia" panose="02040502050405020303" charset="0"/>
                <a:ea typeface="宋体" panose="02010600030101010101" pitchFamily="2" charset="-122"/>
              </a:rPr>
              <a:t>		</a:t>
            </a:r>
            <a:endParaRPr lang="en-US" altLang="en-US" sz="2400" b="0" dirty="0">
              <a:latin typeface="Georgia" panose="02040502050405020303" charset="0"/>
              <a:ea typeface="宋体" panose="02010600030101010101" pitchFamily="2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551384" y="908720"/>
            <a:ext cx="57213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>
                <a:solidFill>
                  <a:srgbClr val="FF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C</a:t>
            </a:r>
            <a:endParaRPr lang="en-US" altLang="zh-CN" sz="2800" dirty="0">
              <a:solidFill>
                <a:srgbClr val="FF0000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555313" y="2204864"/>
            <a:ext cx="57213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A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551384" y="4149080"/>
            <a:ext cx="57213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B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矩形 22"/>
          <p:cNvSpPr/>
          <p:nvPr/>
        </p:nvSpPr>
        <p:spPr>
          <a:xfrm>
            <a:off x="407368" y="4869160"/>
            <a:ext cx="2232248" cy="1800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15" name="组合 14"/>
          <p:cNvGrpSpPr/>
          <p:nvPr/>
        </p:nvGrpSpPr>
        <p:grpSpPr>
          <a:xfrm>
            <a:off x="0" y="0"/>
            <a:ext cx="12192000" cy="6834563"/>
            <a:chOff x="0" y="0"/>
            <a:chExt cx="12192000" cy="6834563"/>
          </a:xfrm>
          <a:solidFill>
            <a:schemeClr val="accent5">
              <a:lumMod val="20000"/>
              <a:lumOff val="80000"/>
            </a:schemeClr>
          </a:solidFill>
        </p:grpSpPr>
        <p:sp>
          <p:nvSpPr>
            <p:cNvPr id="16" name="矩形 15"/>
            <p:cNvSpPr/>
            <p:nvPr/>
          </p:nvSpPr>
          <p:spPr>
            <a:xfrm>
              <a:off x="0" y="0"/>
              <a:ext cx="12192000" cy="26064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17" name="矩形 16"/>
            <p:cNvSpPr/>
            <p:nvPr/>
          </p:nvSpPr>
          <p:spPr>
            <a:xfrm>
              <a:off x="0" y="6573915"/>
              <a:ext cx="12192000" cy="26064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18" name="矩形 17"/>
            <p:cNvSpPr/>
            <p:nvPr/>
          </p:nvSpPr>
          <p:spPr>
            <a:xfrm>
              <a:off x="0" y="260648"/>
              <a:ext cx="263352" cy="631326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19" name="矩形 18"/>
            <p:cNvSpPr/>
            <p:nvPr/>
          </p:nvSpPr>
          <p:spPr>
            <a:xfrm>
              <a:off x="11907915" y="260648"/>
              <a:ext cx="263352" cy="631326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20" name="流程图: 终止 19"/>
            <p:cNvSpPr/>
            <p:nvPr/>
          </p:nvSpPr>
          <p:spPr>
            <a:xfrm>
              <a:off x="9850120" y="0"/>
              <a:ext cx="2341880" cy="742950"/>
            </a:xfrm>
            <a:prstGeom prst="flowChartTerminator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</p:grpSp>
      <p:pic>
        <p:nvPicPr>
          <p:cNvPr id="21" name="内容占位符 20" descr="大桥教育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0051415" y="84455"/>
            <a:ext cx="1744980" cy="464225"/>
          </a:xfrm>
          <a:prstGeom prst="rect">
            <a:avLst/>
          </a:prstGeom>
        </p:spPr>
      </p:pic>
      <p:sp>
        <p:nvSpPr>
          <p:cNvPr id="100" name="文本框 99"/>
          <p:cNvSpPr txBox="1"/>
          <p:nvPr/>
        </p:nvSpPr>
        <p:spPr>
          <a:xfrm>
            <a:off x="371475" y="260350"/>
            <a:ext cx="11061700" cy="6426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>
              <a:lnSpc>
                <a:spcPct val="140000"/>
              </a:lnSpc>
            </a:pPr>
            <a:r>
              <a:rPr lang="en-US" sz="2400" b="0" dirty="0">
                <a:latin typeface="+mj-ea"/>
                <a:ea typeface="+mj-ea"/>
                <a:cs typeface="Georgia" panose="02040502050405020303" charset="0"/>
              </a:rPr>
              <a:t>II.</a:t>
            </a:r>
            <a:r>
              <a:rPr lang="zh-CN" sz="2400" b="0" dirty="0">
                <a:latin typeface="+mj-ea"/>
                <a:ea typeface="+mj-ea"/>
              </a:rPr>
              <a:t>选择</a:t>
            </a:r>
            <a:r>
              <a:rPr lang="en-US" sz="2400" b="0" dirty="0">
                <a:latin typeface="+mj-ea"/>
                <a:ea typeface="+mj-ea"/>
              </a:rPr>
              <a:t>   </a:t>
            </a:r>
          </a:p>
          <a:p>
            <a:pPr>
              <a:lnSpc>
                <a:spcPct val="150000"/>
              </a:lnSpc>
            </a:pPr>
            <a:r>
              <a:rPr lang="en-US" altLang="zh-CN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   ) 4. ---What is Tina _______?  </a:t>
            </a:r>
          </a:p>
          <a:p>
            <a:pPr>
              <a:lnSpc>
                <a:spcPct val="150000"/>
              </a:lnSpc>
            </a:pPr>
            <a:r>
              <a:rPr lang="en-US" altLang="zh-CN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---She is sharpening the pencils.</a:t>
            </a:r>
          </a:p>
          <a:p>
            <a:pPr>
              <a:lnSpc>
                <a:spcPct val="150000"/>
              </a:lnSpc>
            </a:pPr>
            <a:r>
              <a:rPr lang="en-US" altLang="zh-CN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A. doing		         B. does		        C. do</a:t>
            </a:r>
            <a:endParaRPr lang="en-US" sz="2800" b="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2800" b="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   ) 5. ---________ is climbing the tree?  </a:t>
            </a:r>
          </a:p>
          <a:p>
            <a:pPr>
              <a:lnSpc>
                <a:spcPct val="150000"/>
              </a:lnSpc>
            </a:pPr>
            <a:r>
              <a:rPr 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</a:t>
            </a:r>
            <a:r>
              <a:rPr lang="en-US" sz="2800" b="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---Andy is. </a:t>
            </a:r>
          </a:p>
          <a:p>
            <a:pPr>
              <a:lnSpc>
                <a:spcPct val="150000"/>
              </a:lnSpc>
            </a:pPr>
            <a:r>
              <a:rPr lang="en-US" sz="2800" b="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A. Where	                 B. What		        C. Who</a:t>
            </a:r>
          </a:p>
          <a:p>
            <a:pPr>
              <a:lnSpc>
                <a:spcPct val="150000"/>
              </a:lnSpc>
            </a:pPr>
            <a:r>
              <a:rPr lang="en-US" altLang="zh-CN" sz="2800" dirty="0" smtClean="0"/>
              <a:t>(   ) 6. </a:t>
            </a:r>
            <a:r>
              <a:rPr lang="en-US" altLang="zh-CN" sz="2800" dirty="0" smtClean="0"/>
              <a:t>--- </a:t>
            </a:r>
            <a:r>
              <a:rPr lang="en-US" altLang="zh-CN" sz="2800" dirty="0" smtClean="0"/>
              <a:t>Is she singing now?			</a:t>
            </a:r>
            <a:r>
              <a:rPr lang="en-US" altLang="zh-CN" sz="2800" dirty="0" smtClean="0"/>
              <a:t>--- </a:t>
            </a:r>
            <a:r>
              <a:rPr lang="en-US" altLang="zh-CN" sz="2800" dirty="0" smtClean="0"/>
              <a:t>Yes, ________. </a:t>
            </a:r>
            <a:endParaRPr lang="zh-CN" altLang="zh-CN" sz="2800" dirty="0" smtClean="0"/>
          </a:p>
          <a:p>
            <a:pPr>
              <a:lnSpc>
                <a:spcPct val="150000"/>
              </a:lnSpc>
            </a:pPr>
            <a:r>
              <a:rPr lang="en-US" altLang="zh-CN" sz="2800" dirty="0" smtClean="0"/>
              <a:t>	A. Yes, she is.				B. No, she doesn’t.      	</a:t>
            </a:r>
          </a:p>
          <a:p>
            <a:pPr>
              <a:lnSpc>
                <a:spcPct val="150000"/>
              </a:lnSpc>
            </a:pPr>
            <a:r>
              <a:rPr lang="en-US" altLang="zh-CN" sz="2800" dirty="0" smtClean="0"/>
              <a:t>	C. Yes, she does.</a:t>
            </a:r>
            <a:r>
              <a:rPr lang="en-US" sz="2800" b="0" dirty="0" smtClean="0">
                <a:latin typeface="Georgia" panose="02040502050405020303" charset="0"/>
                <a:ea typeface="宋体" panose="02010600030101010101" pitchFamily="2" charset="-122"/>
              </a:rPr>
              <a:t>	</a:t>
            </a:r>
            <a:r>
              <a:rPr lang="en-US" sz="2400" b="0" dirty="0" smtClean="0">
                <a:latin typeface="Georgia" panose="02040502050405020303" charset="0"/>
                <a:ea typeface="宋体" panose="02010600030101010101" pitchFamily="2" charset="-122"/>
              </a:rPr>
              <a:t>		</a:t>
            </a:r>
            <a:endParaRPr lang="en-US" altLang="en-US" sz="2400" b="0" dirty="0">
              <a:latin typeface="Georgia" panose="02040502050405020303" charset="0"/>
              <a:ea typeface="宋体" panose="02010600030101010101" pitchFamily="2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551384" y="908720"/>
            <a:ext cx="57213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>
                <a:solidFill>
                  <a:srgbClr val="FF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A</a:t>
            </a:r>
            <a:endParaRPr lang="en-US" altLang="zh-CN" sz="2800" dirty="0">
              <a:solidFill>
                <a:srgbClr val="FF0000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2" name="文本框 5"/>
          <p:cNvSpPr txBox="1"/>
          <p:nvPr/>
        </p:nvSpPr>
        <p:spPr>
          <a:xfrm>
            <a:off x="551384" y="2852936"/>
            <a:ext cx="57213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>
                <a:solidFill>
                  <a:srgbClr val="FF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C</a:t>
            </a:r>
            <a:endParaRPr lang="en-US" altLang="zh-CN" sz="2800" dirty="0">
              <a:solidFill>
                <a:srgbClr val="FF0000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4" name="文本框 5"/>
          <p:cNvSpPr txBox="1"/>
          <p:nvPr/>
        </p:nvSpPr>
        <p:spPr>
          <a:xfrm>
            <a:off x="551384" y="4797152"/>
            <a:ext cx="57213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>
                <a:solidFill>
                  <a:srgbClr val="FF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A</a:t>
            </a:r>
            <a:endParaRPr lang="en-US" altLang="zh-CN" sz="2800" dirty="0">
              <a:solidFill>
                <a:srgbClr val="FF0000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22" grpId="0"/>
      <p:bldP spid="2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组合 14"/>
          <p:cNvGrpSpPr/>
          <p:nvPr/>
        </p:nvGrpSpPr>
        <p:grpSpPr>
          <a:xfrm>
            <a:off x="0" y="0"/>
            <a:ext cx="12192000" cy="6834563"/>
            <a:chOff x="0" y="0"/>
            <a:chExt cx="12192000" cy="6834563"/>
          </a:xfrm>
          <a:solidFill>
            <a:schemeClr val="accent5">
              <a:lumMod val="20000"/>
              <a:lumOff val="80000"/>
            </a:schemeClr>
          </a:solidFill>
        </p:grpSpPr>
        <p:sp>
          <p:nvSpPr>
            <p:cNvPr id="16" name="矩形 15"/>
            <p:cNvSpPr/>
            <p:nvPr/>
          </p:nvSpPr>
          <p:spPr>
            <a:xfrm>
              <a:off x="0" y="0"/>
              <a:ext cx="12192000" cy="26064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17" name="矩形 16"/>
            <p:cNvSpPr/>
            <p:nvPr/>
          </p:nvSpPr>
          <p:spPr>
            <a:xfrm>
              <a:off x="0" y="6573915"/>
              <a:ext cx="12192000" cy="26064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18" name="矩形 17"/>
            <p:cNvSpPr/>
            <p:nvPr/>
          </p:nvSpPr>
          <p:spPr>
            <a:xfrm>
              <a:off x="0" y="260648"/>
              <a:ext cx="263352" cy="631326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19" name="矩形 18"/>
            <p:cNvSpPr/>
            <p:nvPr/>
          </p:nvSpPr>
          <p:spPr>
            <a:xfrm>
              <a:off x="11907915" y="260648"/>
              <a:ext cx="263352" cy="631326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20" name="流程图: 终止 19"/>
            <p:cNvSpPr/>
            <p:nvPr/>
          </p:nvSpPr>
          <p:spPr>
            <a:xfrm>
              <a:off x="9850120" y="0"/>
              <a:ext cx="2341880" cy="742950"/>
            </a:xfrm>
            <a:prstGeom prst="flowChartTerminator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</p:grpSp>
      <p:pic>
        <p:nvPicPr>
          <p:cNvPr id="21" name="内容占位符 20" descr="大桥教育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0051415" y="84455"/>
            <a:ext cx="1744980" cy="536233"/>
          </a:xfrm>
          <a:prstGeom prst="rect">
            <a:avLst/>
          </a:prstGeom>
        </p:spPr>
      </p:pic>
      <p:sp>
        <p:nvSpPr>
          <p:cNvPr id="100" name="文本框 99"/>
          <p:cNvSpPr txBox="1"/>
          <p:nvPr/>
        </p:nvSpPr>
        <p:spPr>
          <a:xfrm>
            <a:off x="353695" y="339090"/>
            <a:ext cx="11180445" cy="474591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>
              <a:lnSpc>
                <a:spcPct val="210000"/>
              </a:lnSpc>
            </a:pPr>
            <a:r>
              <a:rPr lang="en-US" sz="2400" b="0" dirty="0">
                <a:latin typeface="+mj-ea"/>
                <a:ea typeface="+mj-ea"/>
                <a:cs typeface="Georgia" panose="02040502050405020303" charset="0"/>
              </a:rPr>
              <a:t>III.</a:t>
            </a:r>
            <a:r>
              <a:rPr lang="zh-CN" sz="2400" b="0" dirty="0">
                <a:latin typeface="+mj-ea"/>
                <a:ea typeface="+mj-ea"/>
              </a:rPr>
              <a:t>按要求完成下列各题</a:t>
            </a:r>
            <a:endParaRPr lang="en-US" sz="2400" b="0" dirty="0">
              <a:latin typeface="+mj-ea"/>
              <a:ea typeface="+mj-ea"/>
            </a:endParaRPr>
          </a:p>
          <a:p>
            <a:pPr>
              <a:lnSpc>
                <a:spcPct val="150000"/>
              </a:lnSpc>
            </a:pPr>
            <a:r>
              <a:rPr lang="en-US" sz="2800" b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1. Vivian and Barney are typing the letters. (</a:t>
            </a:r>
            <a:r>
              <a:rPr lang="zh-CN" sz="2800" b="0" dirty="0">
                <a:latin typeface="Tahoma" panose="020B0604030504040204" pitchFamily="34" charset="0"/>
                <a:ea typeface="宋体" panose="02010600030101010101" pitchFamily="2" charset="-122"/>
                <a:cs typeface="Tahoma" panose="020B0604030504040204" pitchFamily="34" charset="0"/>
              </a:rPr>
              <a:t>变否定句</a:t>
            </a:r>
            <a:r>
              <a:rPr lang="en-US" sz="2800" b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</a:p>
          <a:p>
            <a:pPr>
              <a:lnSpc>
                <a:spcPct val="150000"/>
              </a:lnSpc>
            </a:pPr>
            <a:r>
              <a:rPr lang="en-US" sz="2800" b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Vivian and Barney _____ ____ typing the letters. </a:t>
            </a:r>
          </a:p>
          <a:p>
            <a:pPr>
              <a:lnSpc>
                <a:spcPct val="150000"/>
              </a:lnSpc>
            </a:pPr>
            <a:r>
              <a:rPr lang="en-US" sz="2800" b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2. Angela is running in the garden.(</a:t>
            </a:r>
            <a:r>
              <a:rPr lang="zh-CN" sz="2800" b="0" dirty="0">
                <a:latin typeface="Tahoma" panose="020B0604030504040204" pitchFamily="34" charset="0"/>
                <a:ea typeface="宋体" panose="02010600030101010101" pitchFamily="2" charset="-122"/>
                <a:cs typeface="Tahoma" panose="020B0604030504040204" pitchFamily="34" charset="0"/>
              </a:rPr>
              <a:t>变一般疑问句</a:t>
            </a:r>
            <a:r>
              <a:rPr lang="en-US" sz="2800" b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</a:t>
            </a:r>
            <a:r>
              <a:rPr lang="zh-CN" sz="2800" b="0" dirty="0">
                <a:latin typeface="Tahoma" panose="020B0604030504040204" pitchFamily="34" charset="0"/>
                <a:ea typeface="宋体" panose="02010600030101010101" pitchFamily="2" charset="-122"/>
                <a:cs typeface="Tahoma" panose="020B0604030504040204" pitchFamily="34" charset="0"/>
              </a:rPr>
              <a:t>并做否定回答</a:t>
            </a:r>
            <a:r>
              <a:rPr lang="en-US" sz="2800" b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 </a:t>
            </a:r>
          </a:p>
          <a:p>
            <a:pPr>
              <a:lnSpc>
                <a:spcPct val="150000"/>
              </a:lnSpc>
            </a:pPr>
            <a:r>
              <a:rPr lang="en-US" sz="2800" b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_____ Angela ______in the garden?    No,_____  _____.</a:t>
            </a:r>
          </a:p>
          <a:p>
            <a:pPr>
              <a:lnSpc>
                <a:spcPct val="150000"/>
              </a:lnSpc>
            </a:pPr>
            <a:r>
              <a:rPr lang="en-US" sz="2800" b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3. Billy is </a:t>
            </a:r>
            <a:r>
              <a:rPr lang="en-US" sz="2800" b="0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eating bones </a:t>
            </a:r>
            <a:r>
              <a:rPr lang="en-US" sz="2800" b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under the tree.(</a:t>
            </a:r>
            <a:r>
              <a:rPr lang="zh-CN" sz="2800" b="0" dirty="0">
                <a:latin typeface="Tahoma" panose="020B0604030504040204" pitchFamily="34" charset="0"/>
                <a:ea typeface="宋体" panose="02010600030101010101" pitchFamily="2" charset="-122"/>
                <a:cs typeface="Tahoma" panose="020B0604030504040204" pitchFamily="34" charset="0"/>
              </a:rPr>
              <a:t>对划线部分提问</a:t>
            </a:r>
            <a:r>
              <a:rPr lang="en-US" sz="2800" b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</a:p>
          <a:p>
            <a:pPr>
              <a:lnSpc>
                <a:spcPct val="150000"/>
              </a:lnSpc>
            </a:pPr>
            <a:r>
              <a:rPr lang="en-US" sz="2800" b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</a:t>
            </a:r>
            <a:r>
              <a:rPr lang="en-US" sz="2800" b="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______ </a:t>
            </a:r>
            <a:r>
              <a:rPr lang="en-US" sz="2800" b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_____Billy ______under the tree?</a:t>
            </a:r>
            <a:endParaRPr lang="en-US" altLang="en-US" sz="2800" b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4021452" y="1906898"/>
            <a:ext cx="82296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are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4844412" y="1906898"/>
            <a:ext cx="82296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not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1074122" y="3192782"/>
            <a:ext cx="82296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>
                <a:solidFill>
                  <a:srgbClr val="FF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Is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2999656" y="3140968"/>
            <a:ext cx="156273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running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7667636" y="3192782"/>
            <a:ext cx="82296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she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8841751" y="3192782"/>
            <a:ext cx="8229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>
                <a:solidFill>
                  <a:srgbClr val="FF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isn’t</a:t>
            </a:r>
            <a:endParaRPr lang="en-US" altLang="zh-CN" sz="2800" dirty="0">
              <a:solidFill>
                <a:srgbClr val="FF0000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2078029" y="4478666"/>
            <a:ext cx="82296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>
                <a:solidFill>
                  <a:srgbClr val="FF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is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822634" y="4478666"/>
            <a:ext cx="125539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What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3727759" y="4478666"/>
            <a:ext cx="115379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>
                <a:solidFill>
                  <a:srgbClr val="FF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doing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  <a:alpha val="2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5"/>
          <p:cNvSpPr>
            <a:spLocks noGrp="1"/>
          </p:cNvSpPr>
          <p:nvPr>
            <p:ph type="ctrTitle"/>
          </p:nvPr>
        </p:nvSpPr>
        <p:spPr>
          <a:xfrm>
            <a:off x="2210090" y="2499038"/>
            <a:ext cx="7772578" cy="1470025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>
                <a:latin typeface="Comic Sans MS" panose="030F0702030302020204" pitchFamily="66" charset="0"/>
              </a:rPr>
              <a:t>Thanks for listening!</a:t>
            </a:r>
            <a:endParaRPr lang="zh-CN" altLang="en-US" dirty="0">
              <a:latin typeface="Comic Sans MS" panose="030F0702030302020204" pitchFamily="66" charset="0"/>
            </a:endParaRPr>
          </a:p>
        </p:txBody>
      </p:sp>
      <p:grpSp>
        <p:nvGrpSpPr>
          <p:cNvPr id="3" name="组合 2"/>
          <p:cNvGrpSpPr/>
          <p:nvPr/>
        </p:nvGrpSpPr>
        <p:grpSpPr>
          <a:xfrm>
            <a:off x="0" y="0"/>
            <a:ext cx="12192000" cy="6858000"/>
            <a:chOff x="0" y="0"/>
            <a:chExt cx="19200" cy="10800"/>
          </a:xfrm>
        </p:grpSpPr>
        <p:grpSp>
          <p:nvGrpSpPr>
            <p:cNvPr id="4" name="组合 3"/>
            <p:cNvGrpSpPr/>
            <p:nvPr/>
          </p:nvGrpSpPr>
          <p:grpSpPr>
            <a:xfrm>
              <a:off x="0" y="0"/>
              <a:ext cx="19200" cy="10800"/>
              <a:chOff x="0" y="-23437"/>
              <a:chExt cx="12192000" cy="6858000"/>
            </a:xfrm>
            <a:solidFill>
              <a:schemeClr val="accent5">
                <a:lumMod val="20000"/>
                <a:lumOff val="80000"/>
              </a:schemeClr>
            </a:solidFill>
          </p:grpSpPr>
          <p:sp>
            <p:nvSpPr>
              <p:cNvPr id="7" name="矩形 6"/>
              <p:cNvSpPr/>
              <p:nvPr/>
            </p:nvSpPr>
            <p:spPr>
              <a:xfrm>
                <a:off x="0" y="0"/>
                <a:ext cx="12192000" cy="260648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8" name="矩形 7"/>
              <p:cNvSpPr/>
              <p:nvPr/>
            </p:nvSpPr>
            <p:spPr>
              <a:xfrm>
                <a:off x="0" y="6573915"/>
                <a:ext cx="12192000" cy="260648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9" name="矩形 8"/>
              <p:cNvSpPr/>
              <p:nvPr/>
            </p:nvSpPr>
            <p:spPr>
              <a:xfrm>
                <a:off x="0" y="260648"/>
                <a:ext cx="263352" cy="6313267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0" name="矩形 9"/>
              <p:cNvSpPr/>
              <p:nvPr/>
            </p:nvSpPr>
            <p:spPr>
              <a:xfrm>
                <a:off x="11907915" y="260648"/>
                <a:ext cx="263352" cy="6313267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1" name="流程图: 终止 10"/>
              <p:cNvSpPr/>
              <p:nvPr/>
            </p:nvSpPr>
            <p:spPr>
              <a:xfrm>
                <a:off x="0" y="-23437"/>
                <a:ext cx="2351584" cy="692696"/>
              </a:xfrm>
              <a:prstGeom prst="flowChartTerminator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prstClr val="white"/>
                  </a:solidFill>
                </a:endParaRPr>
              </a:p>
            </p:txBody>
          </p:sp>
        </p:grpSp>
        <p:pic>
          <p:nvPicPr>
            <p:cNvPr id="5" name="图片 4" descr="大桥教育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0" y="184"/>
              <a:ext cx="3308" cy="915"/>
            </a:xfrm>
            <a:prstGeom prst="rect">
              <a:avLst/>
            </a:prstGeom>
          </p:spPr>
        </p:pic>
      </p:grpSp>
    </p:spTree>
    <p:custDataLst>
      <p:tags r:id="rId1"/>
    </p:custDataLst>
    <p:extLst>
      <p:ext uri="{BB962C8B-B14F-4D97-AF65-F5344CB8AC3E}">
        <p14:creationId xmlns:p14="http://schemas.microsoft.com/office/powerpoint/2010/main" val="26111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264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6*i*1"/>
  <p:tag name="KSO_WM_UNIT_BK_DARK_LIGHT" val="2"/>
  <p:tag name="KSO_WM_UNIT_LAYERLEVEL" val="1"/>
  <p:tag name="KSO_WM_TAG_VERSION" val="1.0"/>
  <p:tag name="KSO_WM_BEAUTIFY_FLAG" val="#wm#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7*i*1"/>
  <p:tag name="KSO_WM_UNIT_BK_DARK_LIGHT" val="2"/>
  <p:tag name="KSO_WM_UNIT_LAYERLEVEL" val="1"/>
  <p:tag name="KSO_WM_TAG_VERSION" val="1.0"/>
  <p:tag name="KSO_WM_BEAUTIFY_FLAG" val="#wm#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8*i*1"/>
  <p:tag name="KSO_WM_UNIT_BK_DARK_LIGHT" val="2"/>
  <p:tag name="KSO_WM_UNIT_LAYERLEVEL" val="1"/>
  <p:tag name="KSO_WM_TAG_VERSION" val="1.0"/>
  <p:tag name="KSO_WM_BEAUTIFY_FLAG" val="#wm#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264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264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THUMBS_INDEX" val="1、4、8、9、13、15、16、17、18、20、21、22、23、25"/>
  <p:tag name="KSO_WM_TEMPLATE_SUBCATEGORY" val="0"/>
  <p:tag name="KSO_WM_TEMPLATE_MASTER_TYPE" val="1"/>
  <p:tag name="KSO_WM_TEMPLATE_COLOR_TYPE" val="1"/>
  <p:tag name="KSO_WM_TAG_VERSION" val="1.0"/>
  <p:tag name="KSO_WM_BEAUTIFY_FLAG" val="#wm#"/>
  <p:tag name="KSO_WM_TEMPLATE_CATEGORY" val="custom"/>
  <p:tag name="KSO_WM_TEMPLATE_INDEX" val="20205264"/>
  <p:tag name="KSO_WM_TEMPLATE_MASTER_THUMB_INDEX" val="12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1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1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1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1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1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1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1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1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1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1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1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1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1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1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1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1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1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1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1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1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1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1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1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1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1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1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264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2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3*i*1"/>
  <p:tag name="KSO_WM_UNIT_BK_DARK_LIGHT" val="2"/>
  <p:tag name="KSO_WM_UNIT_LAYERLEVEL" val="1"/>
  <p:tag name="KSO_WM_TAG_VERSION" val="1.0"/>
  <p:tag name="KSO_WM_BEAUTIFY_FLAG" val="#wm#"/>
</p:tagLst>
</file>

<file path=ppt/tags/tag2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2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2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2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2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2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2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4*i*1"/>
  <p:tag name="KSO_WM_UNIT_BK_DARK_LIGHT" val="2"/>
  <p:tag name="KSO_WM_UNIT_LAYERLEVEL" val="1"/>
  <p:tag name="KSO_WM_TAG_VERSION" val="1.0"/>
  <p:tag name="KSO_WM_BEAUTIFY_FLAG" val="#wm#"/>
</p:tagLst>
</file>

<file path=ppt/tags/tag2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2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2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2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2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2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2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5*i*1"/>
  <p:tag name="KSO_WM_UNIT_BK_DARK_LIGHT" val="2"/>
  <p:tag name="KSO_WM_UNIT_LAYERLEVEL" val="1"/>
  <p:tag name="KSO_WM_TAG_VERSION" val="1.0"/>
  <p:tag name="KSO_WM_BEAUTIFY_FLAG" val="#wm#"/>
</p:tagLst>
</file>

<file path=ppt/tags/tag2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2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2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2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2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2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2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6*i*1"/>
  <p:tag name="KSO_WM_UNIT_BK_DARK_LIGHT" val="2"/>
  <p:tag name="KSO_WM_UNIT_LAYERLEVEL" val="1"/>
  <p:tag name="KSO_WM_TAG_VERSION" val="1.0"/>
  <p:tag name="KSO_WM_BEAUTIFY_FLAG" val="#wm#"/>
</p:tagLst>
</file>

<file path=ppt/tags/tag2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2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2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2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2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2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2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7*i*1"/>
  <p:tag name="KSO_WM_UNIT_BK_DARK_LIGHT" val="2"/>
  <p:tag name="KSO_WM_UNIT_LAYERLEVEL" val="1"/>
  <p:tag name="KSO_WM_TAG_VERSION" val="1.0"/>
  <p:tag name="KSO_WM_BEAUTIFY_FLAG" val="#wm#"/>
</p:tagLst>
</file>

<file path=ppt/tags/tag2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2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2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2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2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2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2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2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2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8*i*1"/>
  <p:tag name="KSO_WM_UNIT_BK_DARK_LIGHT" val="2"/>
  <p:tag name="KSO_WM_UNIT_LAYERLEVEL" val="1"/>
  <p:tag name="KSO_WM_TAG_VERSION" val="1.0"/>
  <p:tag name="KSO_WM_BEAUTIFY_FLAG" val="#wm#"/>
</p:tagLst>
</file>

<file path=ppt/tags/tag2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2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2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2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2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2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2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ID" val="custom20205264_25"/>
  <p:tag name="KSO_WM_TEMPLATE_SUBCATEGORY" val="0"/>
  <p:tag name="KSO_WM_TEMPLATE_MASTER_TYPE" val="1"/>
  <p:tag name="KSO_WM_TEMPLATE_COLOR_TYPE" val="1"/>
  <p:tag name="KSO_WM_SLIDE_TYPE" val="endPage"/>
  <p:tag name="KSO_WM_SLIDE_SUBTYPE" val="pureTxt"/>
  <p:tag name="KSO_WM_SLIDE_ITEM_CNT" val="0"/>
  <p:tag name="KSO_WM_SLIDE_INDEX" val="25"/>
  <p:tag name="KSO_WM_TAG_VERSION" val="1.0"/>
  <p:tag name="KSO_WM_BEAUTIFY_FLAG" val="#wm#"/>
  <p:tag name="KSO_WM_TEMPLATE_CATEGORY" val="custom"/>
  <p:tag name="KSO_WM_TEMPLATE_INDEX" val="20205264"/>
  <p:tag name="KSO_WM_SLIDE_LAYOUT" val="a_b"/>
  <p:tag name="KSO_WM_SLIDE_LAYOUT_CNT" val="1_1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THUMBS_INDEX" val="1、4、8、9、13、15、16、17、18、20、21、22、23、25"/>
  <p:tag name="KSO_WM_TEMPLATE_SUBCATEGORY" val="0"/>
  <p:tag name="KSO_WM_TEMPLATE_MASTER_TYPE" val="1"/>
  <p:tag name="KSO_WM_TEMPLATE_COLOR_TYPE" val="1"/>
  <p:tag name="KSO_WM_TAG_VERSION" val="1.0"/>
  <p:tag name="KSO_WM_BEAUTIFY_FLAG" val="#wm#"/>
  <p:tag name="KSO_WM_TEMPLATE_CATEGORY" val="custom"/>
  <p:tag name="KSO_WM_TEMPLATE_INDEX" val="20205264"/>
  <p:tag name="KSO_WM_TEMPLATE_MASTER_THUMB_INDEX" val="12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3*i*1"/>
  <p:tag name="KSO_WM_UNIT_BK_DARK_LIGHT" val="2"/>
  <p:tag name="KSO_WM_UNIT_LAYERLEVEL" val="1"/>
  <p:tag name="KSO_WM_TAG_VERSION" val="1.0"/>
  <p:tag name="KSO_WM_BEAUTIFY_FLAG" val="#wm#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4*i*1"/>
  <p:tag name="KSO_WM_UNIT_BK_DARK_LIGHT" val="2"/>
  <p:tag name="KSO_WM_UNIT_LAYERLEVEL" val="1"/>
  <p:tag name="KSO_WM_TAG_VERSION" val="1.0"/>
  <p:tag name="KSO_WM_BEAUTIFY_FLAG" val="#wm#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5*i*1"/>
  <p:tag name="KSO_WM_UNIT_BK_DARK_LIGHT" val="2"/>
  <p:tag name="KSO_WM_UNIT_LAYERLEVEL" val="1"/>
  <p:tag name="KSO_WM_TAG_VERSION" val="1.0"/>
  <p:tag name="KSO_WM_BEAUTIFY_FLAG" val="#wm#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022424">
      <a:dk1>
        <a:sysClr val="windowText" lastClr="000000"/>
      </a:dk1>
      <a:lt1>
        <a:sysClr val="window" lastClr="FFFFFF"/>
      </a:lt1>
      <a:dk2>
        <a:srgbClr val="EFEDFC"/>
      </a:dk2>
      <a:lt2>
        <a:srgbClr val="FFFFFF"/>
      </a:lt2>
      <a:accent1>
        <a:srgbClr val="7876D1"/>
      </a:accent1>
      <a:accent2>
        <a:srgbClr val="8A76BF"/>
      </a:accent2>
      <a:accent3>
        <a:srgbClr val="9C77AD"/>
      </a:accent3>
      <a:accent4>
        <a:srgbClr val="AD779A"/>
      </a:accent4>
      <a:accent5>
        <a:srgbClr val="BF7888"/>
      </a:accent5>
      <a:accent6>
        <a:srgbClr val="D17876"/>
      </a:accent6>
      <a:hlink>
        <a:srgbClr val="658BD5"/>
      </a:hlink>
      <a:folHlink>
        <a:srgbClr val="A16AA5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主题​​">
  <a:themeElements>
    <a:clrScheme name="022424">
      <a:dk1>
        <a:sysClr val="windowText" lastClr="000000"/>
      </a:dk1>
      <a:lt1>
        <a:sysClr val="window" lastClr="FFFFFF"/>
      </a:lt1>
      <a:dk2>
        <a:srgbClr val="EFEDFC"/>
      </a:dk2>
      <a:lt2>
        <a:srgbClr val="FFFFFF"/>
      </a:lt2>
      <a:accent1>
        <a:srgbClr val="7876D1"/>
      </a:accent1>
      <a:accent2>
        <a:srgbClr val="8A76BF"/>
      </a:accent2>
      <a:accent3>
        <a:srgbClr val="9C77AD"/>
      </a:accent3>
      <a:accent4>
        <a:srgbClr val="AD779A"/>
      </a:accent4>
      <a:accent5>
        <a:srgbClr val="BF7888"/>
      </a:accent5>
      <a:accent6>
        <a:srgbClr val="D17876"/>
      </a:accent6>
      <a:hlink>
        <a:srgbClr val="658BD5"/>
      </a:hlink>
      <a:folHlink>
        <a:srgbClr val="A16AA5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175</Words>
  <Application>Microsoft Office PowerPoint</Application>
  <PresentationFormat>宽屏</PresentationFormat>
  <Paragraphs>61</Paragraphs>
  <Slides>6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6</vt:i4>
      </vt:variant>
    </vt:vector>
  </HeadingPairs>
  <TitlesOfParts>
    <vt:vector size="18" baseType="lpstr">
      <vt:lpstr>Adobe 楷体 Std R</vt:lpstr>
      <vt:lpstr>汉仪乐喵体W</vt:lpstr>
      <vt:lpstr>宋体</vt:lpstr>
      <vt:lpstr>微软雅黑</vt:lpstr>
      <vt:lpstr>幼圆</vt:lpstr>
      <vt:lpstr>Arial</vt:lpstr>
      <vt:lpstr>Calibri</vt:lpstr>
      <vt:lpstr>Comic Sans MS</vt:lpstr>
      <vt:lpstr>Georgia</vt:lpstr>
      <vt:lpstr>Tahoma</vt:lpstr>
      <vt:lpstr>Office 主题​​</vt:lpstr>
      <vt:lpstr>1_Office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Thanks for listening!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HP</dc:creator>
  <cp:lastModifiedBy>liushang</cp:lastModifiedBy>
  <cp:revision>91</cp:revision>
  <dcterms:created xsi:type="dcterms:W3CDTF">2020-04-07T08:20:00Z</dcterms:created>
  <dcterms:modified xsi:type="dcterms:W3CDTF">2020-12-11T06:20:34Z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2052-11.1.0.9828</vt:lpwstr>
  </property>
</Properties>
</file>