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61" r:id="rId3"/>
    <p:sldMasterId id="2147483680" r:id="rId4"/>
    <p:sldMasterId id="2147483699" r:id="rId5"/>
    <p:sldMasterId id="2147483718" r:id="rId6"/>
  </p:sldMasterIdLst>
  <p:notesMasterIdLst>
    <p:notesMasterId r:id="rId10"/>
  </p:notesMasterIdLst>
  <p:sldIdLst>
    <p:sldId id="432" r:id="rId7"/>
    <p:sldId id="501" r:id="rId8"/>
    <p:sldId id="502" r:id="rId9"/>
    <p:sldId id="505" r:id="rId11"/>
    <p:sldId id="503" r:id="rId12"/>
    <p:sldId id="504" r:id="rId13"/>
    <p:sldId id="517" r:id="rId14"/>
    <p:sldId id="508" r:id="rId15"/>
    <p:sldId id="507" r:id="rId16"/>
    <p:sldId id="509" r:id="rId17"/>
    <p:sldId id="510" r:id="rId18"/>
    <p:sldId id="394" r:id="rId19"/>
    <p:sldId id="511" r:id="rId20"/>
    <p:sldId id="512" r:id="rId21"/>
    <p:sldId id="537" r:id="rId22"/>
    <p:sldId id="513" r:id="rId23"/>
    <p:sldId id="514" r:id="rId24"/>
    <p:sldId id="455" r:id="rId25"/>
    <p:sldId id="500" r:id="rId26"/>
    <p:sldId id="515" r:id="rId27"/>
    <p:sldId id="449" r:id="rId28"/>
    <p:sldId id="450" r:id="rId29"/>
    <p:sldId id="452" r:id="rId30"/>
    <p:sldId id="465" r:id="rId31"/>
    <p:sldId id="451" r:id="rId32"/>
    <p:sldId id="516" r:id="rId33"/>
    <p:sldId id="401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C28"/>
    <a:srgbClr val="DBBA0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2"/>
      </p:cViewPr>
      <p:guideLst>
        <p:guide orient="horz" pos="2152"/>
        <p:guide pos="3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5.png"/><Relationship Id="rId2" Type="http://schemas.openxmlformats.org/officeDocument/2006/relationships/tags" Target="../tags/tag25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6.emf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7.emf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8.emf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6.emf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9.emf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7.emf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5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3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10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image" Target="../media/image11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8.emf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image" Target="../media/image1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image" Target="../media/image2.png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image" Target="../media/image3.png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image" Target="../media/image4.png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image" Target="../media/image5.png"/><Relationship Id="rId2" Type="http://schemas.openxmlformats.org/officeDocument/2006/relationships/tags" Target="../tags/tag149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image" Target="../media/image6.emf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image" Target="../media/image7.emf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image" Target="../media/image8.emf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image" Target="../media/image6.emf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image" Target="../media/image9.emf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image" Target="../media/image7.emf"/><Relationship Id="rId2" Type="http://schemas.openxmlformats.org/officeDocument/2006/relationships/tags" Target="../tags/tag190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image" Target="../media/image5.png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image" Target="../media/image3.png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image" Target="../media/image10.png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image" Target="../media/image11.pn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image" Target="../media/image8.emf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image" Target="../media/image12.png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image" Target="../media/image2.png"/><Relationship Id="rId2" Type="http://schemas.openxmlformats.org/officeDocument/2006/relationships/tags" Target="../tags/tag249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image" Target="../media/image3.png"/><Relationship Id="rId2" Type="http://schemas.openxmlformats.org/officeDocument/2006/relationships/tags" Target="../tags/tag255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image" Target="../media/image4.png"/><Relationship Id="rId2" Type="http://schemas.openxmlformats.org/officeDocument/2006/relationships/tags" Target="../tags/tag261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image" Target="../media/image3.png"/><Relationship Id="rId2" Type="http://schemas.openxmlformats.org/officeDocument/2006/relationships/tags" Target="../tags/tag266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image" Target="../media/image5.png"/><Relationship Id="rId2" Type="http://schemas.openxmlformats.org/officeDocument/2006/relationships/tags" Target="../tags/tag273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image" Target="../media/image6.emf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image" Target="../media/image7.emf"/><Relationship Id="rId2" Type="http://schemas.openxmlformats.org/officeDocument/2006/relationships/tags" Target="../tags/tag290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image" Target="../media/image8.emf"/><Relationship Id="rId2" Type="http://schemas.openxmlformats.org/officeDocument/2006/relationships/tags" Target="../tags/tag29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7" Type="http://schemas.openxmlformats.org/officeDocument/2006/relationships/tags" Target="../tags/tag307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" Type="http://schemas.openxmlformats.org/officeDocument/2006/relationships/image" Target="../media/image6.emf"/><Relationship Id="rId2" Type="http://schemas.openxmlformats.org/officeDocument/2006/relationships/tags" Target="../tags/tag303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image" Target="../media/image9.emf"/><Relationship Id="rId2" Type="http://schemas.openxmlformats.org/officeDocument/2006/relationships/tags" Target="../tags/tag308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image" Target="../media/image7.emf"/><Relationship Id="rId2" Type="http://schemas.openxmlformats.org/officeDocument/2006/relationships/tags" Target="../tags/tag31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5.png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tags" Target="../tags/tag331.xml"/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image" Target="../media/image3.png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0" Type="http://schemas.openxmlformats.org/officeDocument/2006/relationships/tags" Target="../tags/tag3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image" Target="../media/image10.png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0" Type="http://schemas.openxmlformats.org/officeDocument/2006/relationships/tags" Target="../tags/tag341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348.xml"/><Relationship Id="rId8" Type="http://schemas.openxmlformats.org/officeDocument/2006/relationships/tags" Target="../tags/tag347.xml"/><Relationship Id="rId7" Type="http://schemas.openxmlformats.org/officeDocument/2006/relationships/tags" Target="../tags/tag346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image" Target="../media/image11.png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0" Type="http://schemas.openxmlformats.org/officeDocument/2006/relationships/tags" Target="../tags/tag349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image" Target="../media/image8.emf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image" Target="../media/image12.png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7" Type="http://schemas.openxmlformats.org/officeDocument/2006/relationships/tags" Target="../tags/tag377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image" Target="../media/image2.png"/><Relationship Id="rId2" Type="http://schemas.openxmlformats.org/officeDocument/2006/relationships/tags" Target="../tags/tag373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7" Type="http://schemas.openxmlformats.org/officeDocument/2006/relationships/tags" Target="../tags/tag383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tags" Target="../tags/tag380.xml"/><Relationship Id="rId3" Type="http://schemas.openxmlformats.org/officeDocument/2006/relationships/image" Target="../media/image3.png"/><Relationship Id="rId2" Type="http://schemas.openxmlformats.org/officeDocument/2006/relationships/tags" Target="../tags/tag379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image" Target="../media/image4.png"/><Relationship Id="rId2" Type="http://schemas.openxmlformats.org/officeDocument/2006/relationships/tags" Target="../tags/tag385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396.xml"/><Relationship Id="rId8" Type="http://schemas.openxmlformats.org/officeDocument/2006/relationships/tags" Target="../tags/tag395.xml"/><Relationship Id="rId7" Type="http://schemas.openxmlformats.org/officeDocument/2006/relationships/tags" Target="../tags/tag394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3" Type="http://schemas.openxmlformats.org/officeDocument/2006/relationships/image" Target="../media/image3.png"/><Relationship Id="rId2" Type="http://schemas.openxmlformats.org/officeDocument/2006/relationships/tags" Target="../tags/tag390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3" Type="http://schemas.openxmlformats.org/officeDocument/2006/relationships/image" Target="../media/image5.png"/><Relationship Id="rId2" Type="http://schemas.openxmlformats.org/officeDocument/2006/relationships/tags" Target="../tags/tag397.xml"/><Relationship Id="rId11" Type="http://schemas.openxmlformats.org/officeDocument/2006/relationships/tags" Target="../tags/tag405.xml"/><Relationship Id="rId10" Type="http://schemas.openxmlformats.org/officeDocument/2006/relationships/tags" Target="../tags/tag404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image" Target="../media/image6.emf"/><Relationship Id="rId2" Type="http://schemas.openxmlformats.org/officeDocument/2006/relationships/tags" Target="../tags/tag406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4" Type="http://schemas.openxmlformats.org/officeDocument/2006/relationships/tags" Target="../tags/tag413.xml"/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9" Type="http://schemas.openxmlformats.org/officeDocument/2006/relationships/tags" Target="../tags/tag420.xml"/><Relationship Id="rId8" Type="http://schemas.openxmlformats.org/officeDocument/2006/relationships/tags" Target="../tags/tag419.xml"/><Relationship Id="rId7" Type="http://schemas.openxmlformats.org/officeDocument/2006/relationships/tags" Target="../tags/tag418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Relationship Id="rId3" Type="http://schemas.openxmlformats.org/officeDocument/2006/relationships/image" Target="../media/image7.emf"/><Relationship Id="rId2" Type="http://schemas.openxmlformats.org/officeDocument/2006/relationships/tags" Target="../tags/tag414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7" Type="http://schemas.openxmlformats.org/officeDocument/2006/relationships/tags" Target="../tags/tag425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4" Type="http://schemas.openxmlformats.org/officeDocument/2006/relationships/tags" Target="../tags/tag422.xml"/><Relationship Id="rId3" Type="http://schemas.openxmlformats.org/officeDocument/2006/relationships/image" Target="../media/image8.emf"/><Relationship Id="rId2" Type="http://schemas.openxmlformats.org/officeDocument/2006/relationships/tags" Target="../tags/tag421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7" Type="http://schemas.openxmlformats.org/officeDocument/2006/relationships/tags" Target="../tags/tag431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3" Type="http://schemas.openxmlformats.org/officeDocument/2006/relationships/image" Target="../media/image6.emf"/><Relationship Id="rId2" Type="http://schemas.openxmlformats.org/officeDocument/2006/relationships/tags" Target="../tags/tag427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7" Type="http://schemas.openxmlformats.org/officeDocument/2006/relationships/tags" Target="../tags/tag436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3" Type="http://schemas.openxmlformats.org/officeDocument/2006/relationships/image" Target="../media/image9.emf"/><Relationship Id="rId2" Type="http://schemas.openxmlformats.org/officeDocument/2006/relationships/tags" Target="../tags/tag432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7" Type="http://schemas.openxmlformats.org/officeDocument/2006/relationships/tags" Target="../tags/tag442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image" Target="../media/image7.emf"/><Relationship Id="rId2" Type="http://schemas.openxmlformats.org/officeDocument/2006/relationships/tags" Target="../tags/tag438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9" Type="http://schemas.openxmlformats.org/officeDocument/2006/relationships/tags" Target="../tags/tag449.xml"/><Relationship Id="rId8" Type="http://schemas.openxmlformats.org/officeDocument/2006/relationships/tags" Target="../tags/tag448.xml"/><Relationship Id="rId7" Type="http://schemas.openxmlformats.org/officeDocument/2006/relationships/tags" Target="../tags/tag447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image" Target="../media/image5.png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456.xml"/><Relationship Id="rId8" Type="http://schemas.openxmlformats.org/officeDocument/2006/relationships/tags" Target="../tags/tag455.xml"/><Relationship Id="rId7" Type="http://schemas.openxmlformats.org/officeDocument/2006/relationships/tags" Target="../tags/tag454.x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4" Type="http://schemas.openxmlformats.org/officeDocument/2006/relationships/image" Target="../media/image3.png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0" Type="http://schemas.openxmlformats.org/officeDocument/2006/relationships/tags" Target="../tags/tag457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image" Target="../media/image10.png"/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0" Type="http://schemas.openxmlformats.org/officeDocument/2006/relationships/tags" Target="../tags/tag465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tags" Target="../tags/tag472.xml"/><Relationship Id="rId8" Type="http://schemas.openxmlformats.org/officeDocument/2006/relationships/tags" Target="../tags/tag471.xml"/><Relationship Id="rId7" Type="http://schemas.openxmlformats.org/officeDocument/2006/relationships/tags" Target="../tags/tag470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4" Type="http://schemas.openxmlformats.org/officeDocument/2006/relationships/image" Target="../media/image11.png"/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0" Type="http://schemas.openxmlformats.org/officeDocument/2006/relationships/tags" Target="../tags/tag473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480.xml"/><Relationship Id="rId8" Type="http://schemas.openxmlformats.org/officeDocument/2006/relationships/tags" Target="../tags/tag479.xml"/><Relationship Id="rId7" Type="http://schemas.openxmlformats.org/officeDocument/2006/relationships/tags" Target="../tags/tag478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4" Type="http://schemas.openxmlformats.org/officeDocument/2006/relationships/image" Target="../media/image8.emf"/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2" Type="http://schemas.openxmlformats.org/officeDocument/2006/relationships/tags" Target="../tags/tag483.xml"/><Relationship Id="rId11" Type="http://schemas.openxmlformats.org/officeDocument/2006/relationships/tags" Target="../tags/tag482.xml"/><Relationship Id="rId10" Type="http://schemas.openxmlformats.org/officeDocument/2006/relationships/tags" Target="../tags/tag481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490.xml"/><Relationship Id="rId8" Type="http://schemas.openxmlformats.org/officeDocument/2006/relationships/tags" Target="../tags/tag489.xml"/><Relationship Id="rId7" Type="http://schemas.openxmlformats.org/officeDocument/2006/relationships/tags" Target="../tags/tag488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image" Target="../media/image12.png"/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580644" y="413229"/>
            <a:ext cx="11150550" cy="6151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72220" y="2239645"/>
            <a:ext cx="7618730" cy="116776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72220" y="3488928"/>
            <a:ext cx="7618730" cy="1005788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9885" y="522533"/>
            <a:ext cx="11161789" cy="6040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31210" y="3522345"/>
            <a:ext cx="6367780" cy="101155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924210" y="415289"/>
            <a:ext cx="10796016" cy="612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29001" y="2385676"/>
            <a:ext cx="5879668" cy="123031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29001" y="3789452"/>
            <a:ext cx="5879668" cy="1230313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0099" y="341387"/>
            <a:ext cx="1944793" cy="969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78005" y="349291"/>
            <a:ext cx="1213209" cy="652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2366" y="220344"/>
            <a:ext cx="11717528" cy="645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580644" y="413229"/>
            <a:ext cx="11150550" cy="6151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72220" y="2239645"/>
            <a:ext cx="7618730" cy="116776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72220" y="3488928"/>
            <a:ext cx="7618730" cy="1005788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9885" y="522533"/>
            <a:ext cx="11161789" cy="6040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31210" y="3522345"/>
            <a:ext cx="6367780" cy="101155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924210" y="415289"/>
            <a:ext cx="10796016" cy="612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29001" y="2385676"/>
            <a:ext cx="5879668" cy="123031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29001" y="3789452"/>
            <a:ext cx="5879668" cy="1230313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0099" y="341387"/>
            <a:ext cx="1944793" cy="969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78005" y="349291"/>
            <a:ext cx="1213209" cy="652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2366" y="220344"/>
            <a:ext cx="11717528" cy="645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580644" y="413229"/>
            <a:ext cx="11150550" cy="6151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72220" y="2239645"/>
            <a:ext cx="7618730" cy="116776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72220" y="3488928"/>
            <a:ext cx="7618730" cy="1005788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9885" y="522533"/>
            <a:ext cx="11161789" cy="6040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31210" y="3522345"/>
            <a:ext cx="6367780" cy="101155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924210" y="415289"/>
            <a:ext cx="10796016" cy="612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29001" y="2385676"/>
            <a:ext cx="5879668" cy="123031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29001" y="3789452"/>
            <a:ext cx="5879668" cy="1230313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0099" y="341387"/>
            <a:ext cx="1944793" cy="969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78005" y="349291"/>
            <a:ext cx="1213209" cy="652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2366" y="220344"/>
            <a:ext cx="11717528" cy="645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580644" y="413229"/>
            <a:ext cx="11150550" cy="6151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72220" y="2239645"/>
            <a:ext cx="7618730" cy="116776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72220" y="3488928"/>
            <a:ext cx="7618730" cy="1005788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9885" y="522533"/>
            <a:ext cx="11161789" cy="6040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31210" y="3522345"/>
            <a:ext cx="6367780" cy="101155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924210" y="415289"/>
            <a:ext cx="10796016" cy="612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29001" y="2385676"/>
            <a:ext cx="5879668" cy="123031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29001" y="3789452"/>
            <a:ext cx="5879668" cy="1230313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0099" y="341387"/>
            <a:ext cx="1944793" cy="969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78005" y="349291"/>
            <a:ext cx="1213209" cy="652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2366" y="220344"/>
            <a:ext cx="11717528" cy="645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5" Type="http://schemas.openxmlformats.org/officeDocument/2006/relationships/theme" Target="../theme/theme2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19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5" Type="http://schemas.openxmlformats.org/officeDocument/2006/relationships/theme" Target="../theme/theme3.xml"/><Relationship Id="rId24" Type="http://schemas.openxmlformats.org/officeDocument/2006/relationships/tags" Target="../tags/tag248.xml"/><Relationship Id="rId23" Type="http://schemas.openxmlformats.org/officeDocument/2006/relationships/tags" Target="../tags/tag247.xml"/><Relationship Id="rId22" Type="http://schemas.openxmlformats.org/officeDocument/2006/relationships/tags" Target="../tags/tag246.xml"/><Relationship Id="rId21" Type="http://schemas.openxmlformats.org/officeDocument/2006/relationships/tags" Target="../tags/tag245.xml"/><Relationship Id="rId20" Type="http://schemas.openxmlformats.org/officeDocument/2006/relationships/tags" Target="../tags/tag244.xml"/><Relationship Id="rId2" Type="http://schemas.openxmlformats.org/officeDocument/2006/relationships/slideLayout" Target="../slideLayouts/slideLayout32.xml"/><Relationship Id="rId19" Type="http://schemas.openxmlformats.org/officeDocument/2006/relationships/tags" Target="../tags/tag243.xml"/><Relationship Id="rId18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5" Type="http://schemas.openxmlformats.org/officeDocument/2006/relationships/theme" Target="../theme/theme4.xml"/><Relationship Id="rId24" Type="http://schemas.openxmlformats.org/officeDocument/2006/relationships/tags" Target="../tags/tag372.xml"/><Relationship Id="rId23" Type="http://schemas.openxmlformats.org/officeDocument/2006/relationships/tags" Target="../tags/tag371.xml"/><Relationship Id="rId22" Type="http://schemas.openxmlformats.org/officeDocument/2006/relationships/tags" Target="../tags/tag370.xml"/><Relationship Id="rId21" Type="http://schemas.openxmlformats.org/officeDocument/2006/relationships/tags" Target="../tags/tag369.xml"/><Relationship Id="rId20" Type="http://schemas.openxmlformats.org/officeDocument/2006/relationships/tags" Target="../tags/tag368.xml"/><Relationship Id="rId2" Type="http://schemas.openxmlformats.org/officeDocument/2006/relationships/slideLayout" Target="../slideLayouts/slideLayout50.xml"/><Relationship Id="rId19" Type="http://schemas.openxmlformats.org/officeDocument/2006/relationships/tags" Target="../tags/tag367.xml"/><Relationship Id="rId18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5" Type="http://schemas.openxmlformats.org/officeDocument/2006/relationships/theme" Target="../theme/theme5.xml"/><Relationship Id="rId24" Type="http://schemas.openxmlformats.org/officeDocument/2006/relationships/tags" Target="../tags/tag496.xml"/><Relationship Id="rId23" Type="http://schemas.openxmlformats.org/officeDocument/2006/relationships/tags" Target="../tags/tag495.xml"/><Relationship Id="rId22" Type="http://schemas.openxmlformats.org/officeDocument/2006/relationships/tags" Target="../tags/tag494.xml"/><Relationship Id="rId21" Type="http://schemas.openxmlformats.org/officeDocument/2006/relationships/tags" Target="../tags/tag493.xml"/><Relationship Id="rId20" Type="http://schemas.openxmlformats.org/officeDocument/2006/relationships/tags" Target="../tags/tag492.xml"/><Relationship Id="rId2" Type="http://schemas.openxmlformats.org/officeDocument/2006/relationships/slideLayout" Target="../slideLayouts/slideLayout68.xml"/><Relationship Id="rId19" Type="http://schemas.openxmlformats.org/officeDocument/2006/relationships/tags" Target="../tags/tag491.xml"/><Relationship Id="rId18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jpe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4" Type="http://schemas.openxmlformats.org/officeDocument/2006/relationships/slideLayout" Target="../slideLayouts/slideLayout24.xml"/><Relationship Id="rId13" Type="http://schemas.openxmlformats.org/officeDocument/2006/relationships/image" Target="../media/image29.jpeg"/><Relationship Id="rId12" Type="http://schemas.openxmlformats.org/officeDocument/2006/relationships/image" Target="../media/image28.jpeg"/><Relationship Id="rId11" Type="http://schemas.openxmlformats.org/officeDocument/2006/relationships/image" Target="../media/image27.jpeg"/><Relationship Id="rId10" Type="http://schemas.openxmlformats.org/officeDocument/2006/relationships/image" Target="../media/image26.jpe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14.png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s://image.baidu.com/search/detail?ct=503316480&amp;z=0&amp;tn=baiduimagedetail&amp;ipn=d&amp;word=%E5%B0%8F%E6%9C%8B%E5%8F%8B%E7%8E%A9%E8%80%8D%E7%9F%A2%E9%87%8F%E5%9B%BE&amp;step_word=&amp;ie=utf-8&amp;in=&amp;cl=2&amp;lm=-1&amp;st=-1&amp;hd=undefined&amp;latest=undefined&amp;copyright=undefined&amp;cs=3108141165,3490296732&amp;os=2940996691,1649315827&amp;simid=3073679686,3814277253&amp;pn=2&amp;rn=1&amp;di=19910&amp;ln=1326&amp;fr=&amp;fmq=1595758261393_R&amp;ic=undefined&amp;s=undefined&amp;se=&amp;sme=&amp;tab=0&amp;width=undefined&amp;height=undefined&amp;face=undefined&amp;is=0,0&amp;istype=2&amp;ist=&amp;jit=&amp;bdtype=0&amp;spn=0&amp;pi=0&amp;gsm=0&amp;objurl=http://ku.90sjimg.com/element_origin_min_pic/18/03/25/6b61fbec526690ab52cf29d941dfb338.jpg!/fwfh/804x919/quality/90/unsharp/true/compress/true&amp;rpstart=0&amp;rpnum=0&amp;adpicid=0&amp;force=undefined" TargetMode="External"/><Relationship Id="rId3" Type="http://schemas.openxmlformats.org/officeDocument/2006/relationships/image" Target="../media/image31.jpeg"/><Relationship Id="rId2" Type="http://schemas.openxmlformats.org/officeDocument/2006/relationships/hyperlink" Target="https://image.baidu.com/search/detail?ct=503316480&amp;z=0&amp;tn=baiduimagedetail&amp;ipn=d&amp;word=%E5%B0%8F%E6%9C%8B%E5%8F%8B%E7%8E%A9%E8%80%8D%E7%9F%A2%E9%87%8F%E5%9B%BE&amp;step_word=&amp;ie=utf-8&amp;in=&amp;cl=2&amp;lm=-1&amp;st=-1&amp;hd=undefined&amp;latest=undefined&amp;copyright=undefined&amp;cs=2427349597,1857016682&amp;os=1892414679,4075522321&amp;simid=3466250286,462214581&amp;pn=15&amp;rn=1&amp;di=33220&amp;ln=1326&amp;fr=&amp;fmq=1595758261393_R&amp;ic=undefined&amp;s=undefined&amp;se=&amp;sme=&amp;tab=0&amp;width=undefined&amp;height=undefined&amp;face=undefined&amp;is=0,0&amp;istype=2&amp;ist=&amp;jit=&amp;bdtype=0&amp;spn=0&amp;pi=0&amp;gsm=0&amp;objurl=http://pic.51yuansu.com/pic3/cover/03/03/00/5af4132bae453_610.jpg&amp;rpstart=0&amp;rpnum=0&amp;adpicid=0&amp;force=undefined" TargetMode="External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image" Target="../media/image14.png"/><Relationship Id="rId7" Type="http://schemas.openxmlformats.org/officeDocument/2006/relationships/image" Target="../media/image40.jpeg"/><Relationship Id="rId6" Type="http://schemas.openxmlformats.org/officeDocument/2006/relationships/hyperlink" Target="https://image.baidu.com/search/detail?ct=503316480&amp;z=0&amp;tn=baiduimagedetail&amp;ipn=d&amp;word=%E4%BF%A1%E7%9F%A2%E9%87%8F%E5%9B%BE&amp;step_word=&amp;ie=utf-8&amp;in=&amp;cl=2&amp;lm=-1&amp;st=-1&amp;hd=0&amp;latest=0&amp;copyright=0&amp;cs=323773423,4051038626&amp;os=4280264828,3593195539&amp;simid=71997104,784578041&amp;pn=0&amp;rn=1&amp;di=85470&amp;ln=1054&amp;fr=&amp;fmq=1595759120019_R&amp;ic=0&amp;s=undefined&amp;se=&amp;sme=&amp;tab=0&amp;width=&amp;height=&amp;face=undefined&amp;is=0,0&amp;istype=2&amp;ist=&amp;jit=&amp;bdtype=0&amp;spn=0&amp;pi=0&amp;gsm=0&amp;objurl=http://img3.cxtuku.com/00/00/81/s953d9bc6c07.jpg&amp;rpstart=0&amp;rpnum=0&amp;adpicid=0&amp;force=undefined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8.xml"/><Relationship Id="rId11" Type="http://schemas.openxmlformats.org/officeDocument/2006/relationships/image" Target="../media/image41.png"/><Relationship Id="rId10" Type="http://schemas.microsoft.com/office/2007/relationships/media" Target="../media/media1.mp3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41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501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4.xml"/><Relationship Id="rId3" Type="http://schemas.openxmlformats.org/officeDocument/2006/relationships/tags" Target="../tags/tag498.xml"/><Relationship Id="rId2" Type="http://schemas.openxmlformats.org/officeDocument/2006/relationships/tags" Target="../tags/tag497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4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10800000">
            <a:off x="9806940" y="91440"/>
            <a:ext cx="2385060" cy="55562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0" y="12065"/>
            <a:ext cx="12192000" cy="6834505"/>
            <a:chOff x="0" y="0"/>
            <a:chExt cx="12192000" cy="683456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07071" y="78429"/>
            <a:ext cx="2100777" cy="580835"/>
          </a:xfrm>
          <a:prstGeom prst="rect">
            <a:avLst/>
          </a:prstGeom>
          <a:noFill/>
        </p:spPr>
      </p:pic>
      <p:sp>
        <p:nvSpPr>
          <p:cNvPr id="18" name="文本框 1"/>
          <p:cNvSpPr txBox="1"/>
          <p:nvPr/>
        </p:nvSpPr>
        <p:spPr>
          <a:xfrm>
            <a:off x="238084" y="1357298"/>
            <a:ext cx="1000132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rgbClr val="FEBC28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JEAN</a:t>
            </a:r>
            <a:r>
              <a:rPr lang="en-US" altLang="zh-CN" sz="2800" dirty="0" smtClean="0">
                <a:solidFill>
                  <a:srgbClr val="FEBC28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: 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Is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Tim in the _______,too?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JACK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: 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Yes, he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is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. He's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________the tree.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rgbClr val="FEBC28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JEAN: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I ____ your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pardon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? _______ climbing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 tree?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JACK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: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Tim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is.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4076386" y="1785926"/>
            <a:ext cx="139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garden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>
            <a:off x="4155126" y="2815896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climbing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文本框 23"/>
          <p:cNvSpPr txBox="1"/>
          <p:nvPr/>
        </p:nvSpPr>
        <p:spPr>
          <a:xfrm>
            <a:off x="1952596" y="3846501"/>
            <a:ext cx="852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beg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本框 24"/>
          <p:cNvSpPr txBox="1"/>
          <p:nvPr/>
        </p:nvSpPr>
        <p:spPr>
          <a:xfrm>
            <a:off x="5073336" y="3846501"/>
            <a:ext cx="1522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Who's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8" descr="暴风截屏20090207233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74" y="1071546"/>
            <a:ext cx="3690914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10800000">
            <a:off x="9806940" y="91440"/>
            <a:ext cx="2385060" cy="55562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0" y="12065"/>
            <a:ext cx="12192000" cy="6834505"/>
            <a:chOff x="0" y="0"/>
            <a:chExt cx="12192000" cy="683456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07071" y="78429"/>
            <a:ext cx="2100777" cy="580835"/>
          </a:xfrm>
          <a:prstGeom prst="rect">
            <a:avLst/>
          </a:prstGeom>
          <a:noFill/>
        </p:spPr>
      </p:pic>
      <p:sp>
        <p:nvSpPr>
          <p:cNvPr id="9" name="文本框 1"/>
          <p:cNvSpPr txBox="1"/>
          <p:nvPr/>
        </p:nvSpPr>
        <p:spPr>
          <a:xfrm>
            <a:off x="523837" y="1092835"/>
            <a:ext cx="7286676" cy="422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rgbClr val="FEBC28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JEAN</a:t>
            </a:r>
            <a:r>
              <a:rPr lang="en-US" altLang="zh-CN" sz="2800" dirty="0" smtClean="0">
                <a:solidFill>
                  <a:srgbClr val="FEBC28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: 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What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______the dog?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JACK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: 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The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_____in the garden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, too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rgbClr val="FEBC28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     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It's running ______the grass.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       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It's running ______a cat.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2786976" y="1564005"/>
            <a:ext cx="1198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about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2480929" y="2571744"/>
            <a:ext cx="1329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dog's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3804881" y="3549972"/>
            <a:ext cx="198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across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3897623" y="4572008"/>
            <a:ext cx="1198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after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18" name="Picture 6" descr="暴风截屏20090207233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98" y="1500174"/>
            <a:ext cx="3924892" cy="2527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>
          <a:xfrm>
            <a:off x="263352" y="116632"/>
            <a:ext cx="11809312" cy="674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-635"/>
            <a:ext cx="12192000" cy="6689090"/>
            <a:chOff x="0" y="-635"/>
            <a:chExt cx="12192000" cy="6689090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34" name="组合 33"/>
            <p:cNvGrpSpPr/>
            <p:nvPr/>
          </p:nvGrpSpPr>
          <p:grpSpPr>
            <a:xfrm>
              <a:off x="0" y="-635"/>
              <a:ext cx="12192000" cy="6689090"/>
              <a:chOff x="0" y="-635"/>
              <a:chExt cx="12192000" cy="6689090"/>
            </a:xfrm>
            <a:grpFill/>
          </p:grpSpPr>
          <p:sp>
            <p:nvSpPr>
              <p:cNvPr id="35" name="矩形 34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0" y="260350"/>
                <a:ext cx="263525" cy="63379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1908155" y="260350"/>
                <a:ext cx="263525" cy="642810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9" name="流程图: 终止 38"/>
              <p:cNvSpPr/>
              <p:nvPr/>
            </p:nvSpPr>
            <p:spPr>
              <a:xfrm>
                <a:off x="9883140" y="-635"/>
                <a:ext cx="2288540" cy="614680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5" name="圆角矩形 4"/>
            <p:cNvSpPr/>
            <p:nvPr/>
          </p:nvSpPr>
          <p:spPr>
            <a:xfrm>
              <a:off x="19050" y="62865"/>
              <a:ext cx="4528820" cy="737235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3632" y="2996952"/>
            <a:ext cx="719084" cy="788541"/>
          </a:xfrm>
          <a:prstGeom prst="rect">
            <a:avLst/>
          </a:prstGeom>
        </p:spPr>
      </p:pic>
      <p:pic>
        <p:nvPicPr>
          <p:cNvPr id="33" name="图片 32" descr="大桥教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7195" y="33020"/>
            <a:ext cx="2100777" cy="5808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7173" y="223170"/>
            <a:ext cx="43224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Lesson31 Where's Sally?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26" name="虚尾箭头 25"/>
          <p:cNvSpPr/>
          <p:nvPr/>
        </p:nvSpPr>
        <p:spPr>
          <a:xfrm>
            <a:off x="3359696" y="1484784"/>
            <a:ext cx="937260" cy="234315"/>
          </a:xfrm>
          <a:prstGeom prst="stripedRightArrow">
            <a:avLst>
              <a:gd name="adj1" fmla="val 6613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902825" y="1591310"/>
            <a:ext cx="29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7808" y="980728"/>
            <a:ext cx="1293495" cy="1236345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671945" y="1162685"/>
            <a:ext cx="2047875" cy="1092200"/>
            <a:chOff x="10507" y="1831"/>
            <a:chExt cx="3225" cy="172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1F1F1">
                    <a:alpha val="100000"/>
                  </a:srgbClr>
                </a:clrFrom>
                <a:clrTo>
                  <a:srgbClr val="F1F1F1">
                    <a:alpha val="100000"/>
                    <a:alpha val="0"/>
                  </a:srgbClr>
                </a:clrTo>
              </a:clrChange>
            </a:blip>
            <a:srcRect t="578"/>
            <a:stretch>
              <a:fillRect/>
            </a:stretch>
          </p:blipFill>
          <p:spPr>
            <a:xfrm>
              <a:off x="12202" y="1831"/>
              <a:ext cx="1530" cy="1720"/>
            </a:xfrm>
            <a:prstGeom prst="ellipse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10507" y="1998"/>
              <a:ext cx="2191" cy="10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3600" b="1" dirty="0">
                  <a:solidFill>
                    <a:schemeClr val="accent4"/>
                  </a:solidFill>
                  <a:effectLst/>
                  <a:latin typeface="Comic Sans MS" panose="030F0702030302020204" pitchFamily="66" charset="0"/>
                </a:rPr>
                <a:t>What  </a:t>
              </a:r>
              <a:endParaRPr lang="en-US" altLang="zh-CN" sz="3600" b="1" dirty="0">
                <a:solidFill>
                  <a:schemeClr val="accent4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056311" y="548680"/>
            <a:ext cx="1195705" cy="1936750"/>
            <a:chOff x="14918" y="893"/>
            <a:chExt cx="1883" cy="305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45" y="893"/>
              <a:ext cx="1656" cy="2585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18" y="2934"/>
              <a:ext cx="1058" cy="1009"/>
            </a:xfrm>
            <a:prstGeom prst="rect">
              <a:avLst/>
            </a:prstGeom>
          </p:spPr>
        </p:pic>
      </p:grpSp>
      <p:sp>
        <p:nvSpPr>
          <p:cNvPr id="44" name="矩形 43"/>
          <p:cNvSpPr/>
          <p:nvPr/>
        </p:nvSpPr>
        <p:spPr>
          <a:xfrm>
            <a:off x="839416" y="1415445"/>
            <a:ext cx="165354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dirty="0"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Where  </a:t>
            </a:r>
            <a:endParaRPr lang="en-US" altLang="zh-CN" sz="3600" b="1" dirty="0">
              <a:solidFill>
                <a:schemeClr val="accent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t="578"/>
          <a:stretch>
            <a:fillRect/>
          </a:stretch>
        </p:blipFill>
        <p:spPr>
          <a:xfrm>
            <a:off x="2207841" y="1268760"/>
            <a:ext cx="855980" cy="954405"/>
          </a:xfrm>
          <a:prstGeom prst="ellipse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t="578"/>
          <a:stretch>
            <a:fillRect/>
          </a:stretch>
        </p:blipFill>
        <p:spPr>
          <a:xfrm>
            <a:off x="1127706" y="4940965"/>
            <a:ext cx="855980" cy="954405"/>
          </a:xfrm>
          <a:prstGeom prst="ellipse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335360" y="2924944"/>
            <a:ext cx="1488440" cy="1155700"/>
            <a:chOff x="1695" y="4326"/>
            <a:chExt cx="2344" cy="1820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1F1F1">
                    <a:alpha val="100000"/>
                  </a:srgbClr>
                </a:clrFrom>
                <a:clrTo>
                  <a:srgbClr val="F1F1F1">
                    <a:alpha val="100000"/>
                    <a:alpha val="0"/>
                  </a:srgbClr>
                </a:clrTo>
              </a:clrChange>
            </a:blip>
            <a:srcRect t="578"/>
            <a:stretch>
              <a:fillRect/>
            </a:stretch>
          </p:blipFill>
          <p:spPr>
            <a:xfrm>
              <a:off x="2691" y="4485"/>
              <a:ext cx="1348" cy="1503"/>
            </a:xfrm>
            <a:prstGeom prst="ellipse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5" y="4326"/>
              <a:ext cx="1170" cy="1820"/>
            </a:xfrm>
            <a:prstGeom prst="rect">
              <a:avLst/>
            </a:prstGeom>
          </p:spPr>
        </p:pic>
      </p:grpSp>
      <p:sp>
        <p:nvSpPr>
          <p:cNvPr id="59" name="矩形 58"/>
          <p:cNvSpPr/>
          <p:nvPr/>
        </p:nvSpPr>
        <p:spPr>
          <a:xfrm>
            <a:off x="10909979" y="2948682"/>
            <a:ext cx="116268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400" b="1" dirty="0">
                <a:solidFill>
                  <a:schemeClr val="accent4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</a:rPr>
              <a:t>Tim</a:t>
            </a:r>
            <a:endParaRPr lang="en-US" altLang="zh-CN" sz="4400" b="1" dirty="0">
              <a:solidFill>
                <a:schemeClr val="accent4"/>
              </a:solidFill>
              <a:effectLst/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12024" y="2996952"/>
            <a:ext cx="112331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400" b="1" dirty="0">
                <a:solidFill>
                  <a:schemeClr val="accent4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</a:rPr>
              <a:t>beg</a:t>
            </a:r>
            <a:endParaRPr lang="en-US" altLang="zh-CN" sz="4400" b="1" dirty="0">
              <a:solidFill>
                <a:schemeClr val="accent4"/>
              </a:solidFill>
              <a:effectLst/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8328248" y="2852936"/>
            <a:ext cx="1831975" cy="954405"/>
            <a:chOff x="8512" y="7924"/>
            <a:chExt cx="2885" cy="1503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1F1F1">
                    <a:alpha val="100000"/>
                  </a:srgbClr>
                </a:clrFrom>
                <a:clrTo>
                  <a:srgbClr val="F1F1F1">
                    <a:alpha val="100000"/>
                    <a:alpha val="0"/>
                  </a:srgbClr>
                </a:clrTo>
              </a:clrChange>
            </a:blip>
            <a:srcRect t="578"/>
            <a:stretch>
              <a:fillRect/>
            </a:stretch>
          </p:blipFill>
          <p:spPr>
            <a:xfrm>
              <a:off x="10049" y="7924"/>
              <a:ext cx="1348" cy="1503"/>
            </a:xfrm>
            <a:prstGeom prst="ellipse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8512" y="8217"/>
              <a:ext cx="2174" cy="1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4400" b="1" dirty="0">
                  <a:solidFill>
                    <a:schemeClr val="accent4"/>
                  </a:solidFill>
                  <a:effectLst/>
                  <a:latin typeface="Comic Sans MS" panose="030F0702030302020204" pitchFamily="66" charset="0"/>
                  <a:cs typeface="Comic Sans MS" panose="030F0702030302020204" pitchFamily="66" charset="0"/>
                </a:rPr>
                <a:t>Who</a:t>
              </a:r>
              <a:endParaRPr lang="en-US" altLang="zh-CN" sz="4400" b="1" dirty="0">
                <a:solidFill>
                  <a:schemeClr val="accent4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3843" y="4401820"/>
            <a:ext cx="1744313" cy="1834450"/>
          </a:xfrm>
          <a:prstGeom prst="rect">
            <a:avLst/>
          </a:prstGeom>
        </p:spPr>
      </p:pic>
      <p:sp>
        <p:nvSpPr>
          <p:cNvPr id="80" name="矩形 79"/>
          <p:cNvSpPr/>
          <p:nvPr/>
        </p:nvSpPr>
        <p:spPr>
          <a:xfrm>
            <a:off x="0" y="6598285"/>
            <a:ext cx="12192000" cy="260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3832" y="2852936"/>
            <a:ext cx="742950" cy="1155700"/>
          </a:xfrm>
          <a:prstGeom prst="rect">
            <a:avLst/>
          </a:prstGeom>
        </p:spPr>
      </p:pic>
      <p:pic>
        <p:nvPicPr>
          <p:cNvPr id="79" name="Picture 2" descr="https://icweiliimg1.pstatp.com/weili/bl/44711765766910779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09" t="4804" r="53564" b="48760"/>
          <a:stretch>
            <a:fillRect/>
          </a:stretch>
        </p:blipFill>
        <p:spPr bwMode="auto">
          <a:xfrm>
            <a:off x="3215680" y="5373216"/>
            <a:ext cx="437014" cy="576064"/>
          </a:xfrm>
          <a:prstGeom prst="rect">
            <a:avLst/>
          </a:prstGeom>
          <a:noFill/>
        </p:spPr>
      </p:pic>
      <p:pic>
        <p:nvPicPr>
          <p:cNvPr id="24580" name="Picture 4" descr="http://pic40.nipic.com/20140401/6608733_202523599000_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48" t="57277" r="12038" b="18175"/>
          <a:stretch>
            <a:fillRect/>
          </a:stretch>
        </p:blipFill>
        <p:spPr bwMode="auto">
          <a:xfrm>
            <a:off x="5951984" y="5373216"/>
            <a:ext cx="1674186" cy="648072"/>
          </a:xfrm>
          <a:prstGeom prst="rect">
            <a:avLst/>
          </a:prstGeom>
          <a:noFill/>
        </p:spPr>
      </p:pic>
      <p:pic>
        <p:nvPicPr>
          <p:cNvPr id="24578" name="Picture 2" descr="https://icweiliimg1.pstatp.com/weili/bl/44711765766910779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31" t="54442"/>
          <a:stretch>
            <a:fillRect/>
          </a:stretch>
        </p:blipFill>
        <p:spPr bwMode="auto">
          <a:xfrm rot="10800000" flipV="1">
            <a:off x="6023992" y="4941168"/>
            <a:ext cx="1224136" cy="929964"/>
          </a:xfrm>
          <a:prstGeom prst="rect">
            <a:avLst/>
          </a:prstGeom>
          <a:noFill/>
        </p:spPr>
      </p:pic>
      <p:pic>
        <p:nvPicPr>
          <p:cNvPr id="81" name="Picture 2" descr="https://icweiliimg1.pstatp.com/weili/bl/447117657669107796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31" t="54442"/>
          <a:stretch>
            <a:fillRect/>
          </a:stretch>
        </p:blipFill>
        <p:spPr bwMode="auto">
          <a:xfrm flipH="1">
            <a:off x="8616280" y="4869160"/>
            <a:ext cx="1275027" cy="968625"/>
          </a:xfrm>
          <a:prstGeom prst="rect">
            <a:avLst/>
          </a:prstGeom>
          <a:noFill/>
        </p:spPr>
      </p:pic>
      <p:pic>
        <p:nvPicPr>
          <p:cNvPr id="24582" name="Picture 6" descr="http://img.ewebweb.com/uploads/20200203/16/1580717404-unUbGjskvH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72" b="14406"/>
          <a:stretch>
            <a:fillRect/>
          </a:stretch>
        </p:blipFill>
        <p:spPr bwMode="auto">
          <a:xfrm flipH="1">
            <a:off x="10344472" y="4797152"/>
            <a:ext cx="1056117" cy="792088"/>
          </a:xfrm>
          <a:prstGeom prst="rect">
            <a:avLst/>
          </a:prstGeom>
          <a:noFill/>
        </p:spPr>
      </p:pic>
      <p:pic>
        <p:nvPicPr>
          <p:cNvPr id="24584" name="Picture 8" descr="https://icweiliimg1.pstatp.com/weili/bl/447117657669107796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09" t="2953" b="49059"/>
          <a:stretch>
            <a:fillRect/>
          </a:stretch>
        </p:blipFill>
        <p:spPr bwMode="auto">
          <a:xfrm>
            <a:off x="551583" y="5076709"/>
            <a:ext cx="864096" cy="944738"/>
          </a:xfrm>
          <a:prstGeom prst="rect">
            <a:avLst/>
          </a:prstGeom>
          <a:noFill/>
        </p:spPr>
      </p:pic>
      <p:sp>
        <p:nvSpPr>
          <p:cNvPr id="85" name="虚尾箭头 84"/>
          <p:cNvSpPr/>
          <p:nvPr/>
        </p:nvSpPr>
        <p:spPr>
          <a:xfrm>
            <a:off x="5591944" y="1466493"/>
            <a:ext cx="937260" cy="234315"/>
          </a:xfrm>
          <a:prstGeom prst="stripedRightArrow">
            <a:avLst>
              <a:gd name="adj1" fmla="val 6613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虚尾箭头 85"/>
          <p:cNvSpPr/>
          <p:nvPr/>
        </p:nvSpPr>
        <p:spPr>
          <a:xfrm>
            <a:off x="8832304" y="1484784"/>
            <a:ext cx="937260" cy="234315"/>
          </a:xfrm>
          <a:prstGeom prst="stripedRightArrow">
            <a:avLst>
              <a:gd name="adj1" fmla="val 6613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虚尾箭头 86"/>
          <p:cNvSpPr/>
          <p:nvPr/>
        </p:nvSpPr>
        <p:spPr>
          <a:xfrm>
            <a:off x="1775520" y="3356992"/>
            <a:ext cx="937260" cy="234315"/>
          </a:xfrm>
          <a:prstGeom prst="stripedRightArrow">
            <a:avLst>
              <a:gd name="adj1" fmla="val 6613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虚尾箭头 87"/>
          <p:cNvSpPr/>
          <p:nvPr/>
        </p:nvSpPr>
        <p:spPr>
          <a:xfrm>
            <a:off x="5447928" y="3284984"/>
            <a:ext cx="937260" cy="234315"/>
          </a:xfrm>
          <a:prstGeom prst="stripedRightArrow">
            <a:avLst>
              <a:gd name="adj1" fmla="val 6613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虚尾箭头 90"/>
          <p:cNvSpPr/>
          <p:nvPr/>
        </p:nvSpPr>
        <p:spPr>
          <a:xfrm>
            <a:off x="3503712" y="3356992"/>
            <a:ext cx="937260" cy="234315"/>
          </a:xfrm>
          <a:prstGeom prst="stripedRightArrow">
            <a:avLst>
              <a:gd name="adj1" fmla="val 6613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虚尾箭头 91"/>
          <p:cNvSpPr/>
          <p:nvPr/>
        </p:nvSpPr>
        <p:spPr>
          <a:xfrm>
            <a:off x="7464152" y="3284984"/>
            <a:ext cx="937260" cy="234315"/>
          </a:xfrm>
          <a:prstGeom prst="stripedRightArrow">
            <a:avLst>
              <a:gd name="adj1" fmla="val 6613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虚尾箭头 92"/>
          <p:cNvSpPr/>
          <p:nvPr/>
        </p:nvSpPr>
        <p:spPr>
          <a:xfrm>
            <a:off x="10055284" y="3284984"/>
            <a:ext cx="937260" cy="234315"/>
          </a:xfrm>
          <a:prstGeom prst="stripedRightArrow">
            <a:avLst>
              <a:gd name="adj1" fmla="val 6613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虚尾箭头 93"/>
          <p:cNvSpPr/>
          <p:nvPr/>
        </p:nvSpPr>
        <p:spPr>
          <a:xfrm>
            <a:off x="2207568" y="5301208"/>
            <a:ext cx="937260" cy="234315"/>
          </a:xfrm>
          <a:prstGeom prst="stripedRightArrow">
            <a:avLst>
              <a:gd name="adj1" fmla="val 6613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虚尾箭头 94"/>
          <p:cNvSpPr/>
          <p:nvPr/>
        </p:nvSpPr>
        <p:spPr>
          <a:xfrm>
            <a:off x="5015880" y="5301208"/>
            <a:ext cx="937260" cy="234315"/>
          </a:xfrm>
          <a:prstGeom prst="stripedRightArrow">
            <a:avLst>
              <a:gd name="adj1" fmla="val 6613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虚尾箭头 95"/>
          <p:cNvSpPr/>
          <p:nvPr/>
        </p:nvSpPr>
        <p:spPr>
          <a:xfrm>
            <a:off x="7752184" y="5301208"/>
            <a:ext cx="937260" cy="234315"/>
          </a:xfrm>
          <a:prstGeom prst="stripedRightArrow">
            <a:avLst>
              <a:gd name="adj1" fmla="val 6613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4" grpId="0"/>
      <p:bldP spid="59" grpId="0"/>
      <p:bldP spid="62" grpId="0"/>
      <p:bldP spid="85" grpId="0" animBg="1"/>
      <p:bldP spid="86" grpId="0" animBg="1"/>
      <p:bldP spid="87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985838" y="21704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Comic Sans MS" panose="030F0702030302020204" pitchFamily="66" charset="0"/>
              </a:rPr>
              <a:t>Summary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grpSp>
        <p:nvGrpSpPr>
          <p:cNvPr id="3" name="组合 12"/>
          <p:cNvGrpSpPr/>
          <p:nvPr/>
        </p:nvGrpSpPr>
        <p:grpSpPr>
          <a:xfrm>
            <a:off x="0" y="0"/>
            <a:ext cx="12212320" cy="6858635"/>
            <a:chOff x="0" y="0"/>
            <a:chExt cx="12192000" cy="685869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圆角矩形 11"/>
            <p:cNvSpPr/>
            <p:nvPr/>
          </p:nvSpPr>
          <p:spPr>
            <a:xfrm>
              <a:off x="0" y="10055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12192000" cy="6858693"/>
              <a:chOff x="0" y="0"/>
              <a:chExt cx="12192000" cy="6858693"/>
            </a:xfrm>
            <a:grpFill/>
          </p:grpSpPr>
          <p:sp>
            <p:nvSpPr>
              <p:cNvPr id="6" name="矩形 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659804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260352"/>
                <a:ext cx="263720" cy="6337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1908155" y="100330"/>
                <a:ext cx="263525" cy="649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5" name="图片 4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3986" y="124685"/>
              <a:ext cx="2100777" cy="580835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238216" y="1071546"/>
            <a:ext cx="9429816" cy="5286412"/>
          </a:xfrm>
          <a:prstGeom prst="roundRect">
            <a:avLst>
              <a:gd name="adj" fmla="val 422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312650" cy="6834505"/>
            <a:chOff x="0" y="0"/>
            <a:chExt cx="19390" cy="10763"/>
          </a:xfrm>
        </p:grpSpPr>
        <p:grpSp>
          <p:nvGrpSpPr>
            <p:cNvPr id="3" name="组合 3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15391" y="90"/>
              <a:ext cx="3828" cy="878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51" y="90"/>
              <a:ext cx="3308" cy="91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309654" y="1000108"/>
            <a:ext cx="3000396" cy="531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garden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under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tree 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climb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who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run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grass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after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across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cat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type  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    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91609" y="353390"/>
            <a:ext cx="280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Comic Sans MS" panose="030F0702030302020204" pitchFamily="66" charset="0"/>
                <a:sym typeface="+mn-ea"/>
              </a:rPr>
              <a:t>New words </a:t>
            </a:r>
            <a:endParaRPr lang="en-US" altLang="zh-CN" sz="3600" b="1" dirty="0">
              <a:solidFill>
                <a:prstClr val="black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4844" y="1000108"/>
            <a:ext cx="2714644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CN" altLang="en-US" sz="2800" dirty="0" smtClean="0"/>
              <a:t>花园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在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之下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树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爬，攀登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谁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跑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草，草地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在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之后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横过，穿过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猫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打字</a:t>
            </a:r>
            <a:endParaRPr lang="en-US" altLang="zh-CN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691946" y="1001378"/>
            <a:ext cx="3000396" cy="531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letter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basket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eat 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bone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clean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tooth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cook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milk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meal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drink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tap  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    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05509" y="1000108"/>
            <a:ext cx="2714644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CN" altLang="en-US" sz="2800" dirty="0" smtClean="0"/>
              <a:t>信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篮子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吃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骨头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清洗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牙齿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做（饭菜）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牛奶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一顿饭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喝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（水）龙头</a:t>
            </a:r>
            <a:endParaRPr lang="en-US" altLang="zh-CN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238216" y="1071546"/>
            <a:ext cx="9429816" cy="5286412"/>
          </a:xfrm>
          <a:prstGeom prst="roundRect">
            <a:avLst>
              <a:gd name="adj" fmla="val 422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312650" cy="6834505"/>
            <a:chOff x="0" y="0"/>
            <a:chExt cx="19390" cy="10763"/>
          </a:xfrm>
        </p:grpSpPr>
        <p:grpSp>
          <p:nvGrpSpPr>
            <p:cNvPr id="3" name="组合 3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15391" y="90"/>
              <a:ext cx="3828" cy="878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51" y="90"/>
              <a:ext cx="3308" cy="91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309654" y="1000108"/>
            <a:ext cx="3000396" cy="531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garden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under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tree 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climb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who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run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grass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after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across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cat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type  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    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91609" y="353390"/>
            <a:ext cx="280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Comic Sans MS" panose="030F0702030302020204" pitchFamily="66" charset="0"/>
                <a:sym typeface="+mn-ea"/>
              </a:rPr>
              <a:t>New words </a:t>
            </a:r>
            <a:endParaRPr lang="en-US" altLang="zh-CN" sz="3600" b="1" dirty="0">
              <a:solidFill>
                <a:prstClr val="black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4844" y="1000108"/>
            <a:ext cx="2714644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CN" altLang="en-US" sz="2800" dirty="0" smtClean="0"/>
              <a:t>花园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在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之下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树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爬，攀登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谁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跑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草，草地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在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之后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横过，穿过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猫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打字</a:t>
            </a:r>
            <a:endParaRPr lang="en-US" altLang="zh-CN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691946" y="1001378"/>
            <a:ext cx="3000396" cy="531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letter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basket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eat 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bone  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clean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tooth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cook     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milk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meal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drink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tap  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    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05509" y="1000108"/>
            <a:ext cx="2714644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CN" altLang="en-US" sz="2800" dirty="0" smtClean="0"/>
              <a:t>信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篮子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吃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骨头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清洗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牙齿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做（饭菜）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牛奶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一顿饭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喝</a:t>
            </a:r>
            <a:endParaRPr lang="en-US" altLang="zh-CN" sz="2800" dirty="0" smtClean="0"/>
          </a:p>
          <a:p>
            <a:pPr>
              <a:lnSpc>
                <a:spcPts val="3700"/>
              </a:lnSpc>
            </a:pPr>
            <a:r>
              <a:rPr lang="zh-CN" altLang="en-US" sz="2800" dirty="0" smtClean="0"/>
              <a:t>（水）龙头</a:t>
            </a:r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73660"/>
            <a:ext cx="12312650" cy="6931660"/>
            <a:chOff x="0" y="0"/>
            <a:chExt cx="19390" cy="10763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15263" y="90"/>
              <a:ext cx="3956" cy="105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415" y="159"/>
              <a:ext cx="3308" cy="915"/>
            </a:xfrm>
            <a:prstGeom prst="rect">
              <a:avLst/>
            </a:prstGeom>
          </p:spPr>
        </p:pic>
      </p:grpSp>
      <p:sp>
        <p:nvSpPr>
          <p:cNvPr id="97" name="矩形 96"/>
          <p:cNvSpPr/>
          <p:nvPr/>
        </p:nvSpPr>
        <p:spPr>
          <a:xfrm>
            <a:off x="4623073" y="301259"/>
            <a:ext cx="275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Comic Sans MS" panose="030F0702030302020204" pitchFamily="66" charset="0"/>
                <a:sym typeface="+mn-ea"/>
              </a:rPr>
              <a:t>Expressions</a:t>
            </a:r>
            <a:endParaRPr lang="en-US" altLang="zh-CN" sz="3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93800" y="1057910"/>
            <a:ext cx="8402662" cy="13709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iconfont-11920-5700798"/>
          <p:cNvSpPr>
            <a:spLocks noChangeAspect="1"/>
          </p:cNvSpPr>
          <p:nvPr/>
        </p:nvSpPr>
        <p:spPr bwMode="auto">
          <a:xfrm>
            <a:off x="448945" y="1116330"/>
            <a:ext cx="744855" cy="704850"/>
          </a:xfrm>
          <a:custGeom>
            <a:avLst/>
            <a:gdLst>
              <a:gd name="T0" fmla="*/ 10985 w 11271"/>
              <a:gd name="T1" fmla="*/ 214 h 11220"/>
              <a:gd name="T2" fmla="*/ 10468 w 11271"/>
              <a:gd name="T3" fmla="*/ 0 h 11220"/>
              <a:gd name="T4" fmla="*/ 9951 w 11271"/>
              <a:gd name="T5" fmla="*/ 214 h 11220"/>
              <a:gd name="T6" fmla="*/ 8192 w 11271"/>
              <a:gd name="T7" fmla="*/ 1973 h 11220"/>
              <a:gd name="T8" fmla="*/ 7949 w 11271"/>
              <a:gd name="T9" fmla="*/ 2216 h 11220"/>
              <a:gd name="T10" fmla="*/ 7720 w 11271"/>
              <a:gd name="T11" fmla="*/ 2445 h 11220"/>
              <a:gd name="T12" fmla="*/ 6319 w 11271"/>
              <a:gd name="T13" fmla="*/ 3846 h 11220"/>
              <a:gd name="T14" fmla="*/ 3900 w 11271"/>
              <a:gd name="T15" fmla="*/ 6265 h 11220"/>
              <a:gd name="T16" fmla="*/ 3900 w 11271"/>
              <a:gd name="T17" fmla="*/ 7320 h 11220"/>
              <a:gd name="T18" fmla="*/ 4914 w 11271"/>
              <a:gd name="T19" fmla="*/ 7320 h 11220"/>
              <a:gd name="T20" fmla="*/ 6107 w 11271"/>
              <a:gd name="T21" fmla="*/ 6127 h 11220"/>
              <a:gd name="T22" fmla="*/ 8775 w 11271"/>
              <a:gd name="T23" fmla="*/ 3460 h 11220"/>
              <a:gd name="T24" fmla="*/ 8814 w 11271"/>
              <a:gd name="T25" fmla="*/ 3420 h 11220"/>
              <a:gd name="T26" fmla="*/ 8814 w 11271"/>
              <a:gd name="T27" fmla="*/ 3420 h 11220"/>
              <a:gd name="T28" fmla="*/ 8938 w 11271"/>
              <a:gd name="T29" fmla="*/ 3296 h 11220"/>
              <a:gd name="T30" fmla="*/ 10985 w 11271"/>
              <a:gd name="T31" fmla="*/ 1248 h 11220"/>
              <a:gd name="T32" fmla="*/ 10985 w 11271"/>
              <a:gd name="T33" fmla="*/ 214 h 11220"/>
              <a:gd name="T34" fmla="*/ 9119 w 11271"/>
              <a:gd name="T35" fmla="*/ 3804 h 11220"/>
              <a:gd name="T36" fmla="*/ 6452 w 11271"/>
              <a:gd name="T37" fmla="*/ 6472 h 11220"/>
              <a:gd name="T38" fmla="*/ 5259 w 11271"/>
              <a:gd name="T39" fmla="*/ 7665 h 11220"/>
              <a:gd name="T40" fmla="*/ 5116 w 11271"/>
              <a:gd name="T41" fmla="*/ 7808 h 11220"/>
              <a:gd name="T42" fmla="*/ 3413 w 11271"/>
              <a:gd name="T43" fmla="*/ 7808 h 11220"/>
              <a:gd name="T44" fmla="*/ 3413 w 11271"/>
              <a:gd name="T45" fmla="*/ 6063 h 11220"/>
              <a:gd name="T46" fmla="*/ 3555 w 11271"/>
              <a:gd name="T47" fmla="*/ 5920 h 11220"/>
              <a:gd name="T48" fmla="*/ 5974 w 11271"/>
              <a:gd name="T49" fmla="*/ 3502 h 11220"/>
              <a:gd name="T50" fmla="*/ 7375 w 11271"/>
              <a:gd name="T51" fmla="*/ 2101 h 11220"/>
              <a:gd name="T52" fmla="*/ 7518 w 11271"/>
              <a:gd name="T53" fmla="*/ 1958 h 11220"/>
              <a:gd name="T54" fmla="*/ 0 w 11271"/>
              <a:gd name="T55" fmla="*/ 1958 h 11220"/>
              <a:gd name="T56" fmla="*/ 0 w 11271"/>
              <a:gd name="T57" fmla="*/ 11220 h 11220"/>
              <a:gd name="T58" fmla="*/ 9262 w 11271"/>
              <a:gd name="T59" fmla="*/ 11220 h 11220"/>
              <a:gd name="T60" fmla="*/ 9262 w 11271"/>
              <a:gd name="T61" fmla="*/ 3661 h 11220"/>
              <a:gd name="T62" fmla="*/ 9158 w 11271"/>
              <a:gd name="T63" fmla="*/ 3766 h 11220"/>
              <a:gd name="T64" fmla="*/ 9119 w 11271"/>
              <a:gd name="T65" fmla="*/ 3804 h 1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71" h="11220">
                <a:moveTo>
                  <a:pt x="10985" y="214"/>
                </a:moveTo>
                <a:cubicBezTo>
                  <a:pt x="10843" y="72"/>
                  <a:pt x="10655" y="0"/>
                  <a:pt x="10468" y="0"/>
                </a:cubicBezTo>
                <a:cubicBezTo>
                  <a:pt x="10281" y="0"/>
                  <a:pt x="10094" y="72"/>
                  <a:pt x="9951" y="214"/>
                </a:cubicBezTo>
                <a:lnTo>
                  <a:pt x="8192" y="1973"/>
                </a:lnTo>
                <a:lnTo>
                  <a:pt x="7949" y="2216"/>
                </a:lnTo>
                <a:lnTo>
                  <a:pt x="7720" y="2445"/>
                </a:lnTo>
                <a:lnTo>
                  <a:pt x="6319" y="3846"/>
                </a:lnTo>
                <a:lnTo>
                  <a:pt x="3900" y="6265"/>
                </a:lnTo>
                <a:lnTo>
                  <a:pt x="3900" y="7320"/>
                </a:lnTo>
                <a:lnTo>
                  <a:pt x="4914" y="7320"/>
                </a:lnTo>
                <a:lnTo>
                  <a:pt x="6107" y="6127"/>
                </a:lnTo>
                <a:lnTo>
                  <a:pt x="8775" y="3460"/>
                </a:lnTo>
                <a:lnTo>
                  <a:pt x="8814" y="3420"/>
                </a:lnTo>
                <a:lnTo>
                  <a:pt x="8814" y="3420"/>
                </a:lnTo>
                <a:lnTo>
                  <a:pt x="8938" y="3296"/>
                </a:lnTo>
                <a:lnTo>
                  <a:pt x="10985" y="1248"/>
                </a:lnTo>
                <a:cubicBezTo>
                  <a:pt x="11271" y="963"/>
                  <a:pt x="11271" y="500"/>
                  <a:pt x="10985" y="214"/>
                </a:cubicBezTo>
                <a:close/>
                <a:moveTo>
                  <a:pt x="9119" y="3804"/>
                </a:moveTo>
                <a:lnTo>
                  <a:pt x="6452" y="6472"/>
                </a:lnTo>
                <a:lnTo>
                  <a:pt x="5259" y="7665"/>
                </a:lnTo>
                <a:lnTo>
                  <a:pt x="5116" y="7808"/>
                </a:lnTo>
                <a:lnTo>
                  <a:pt x="3413" y="7808"/>
                </a:lnTo>
                <a:lnTo>
                  <a:pt x="3413" y="6063"/>
                </a:lnTo>
                <a:lnTo>
                  <a:pt x="3555" y="5920"/>
                </a:lnTo>
                <a:lnTo>
                  <a:pt x="5974" y="3502"/>
                </a:lnTo>
                <a:lnTo>
                  <a:pt x="7375" y="2101"/>
                </a:lnTo>
                <a:lnTo>
                  <a:pt x="7518" y="1958"/>
                </a:lnTo>
                <a:lnTo>
                  <a:pt x="0" y="1958"/>
                </a:lnTo>
                <a:lnTo>
                  <a:pt x="0" y="11220"/>
                </a:lnTo>
                <a:lnTo>
                  <a:pt x="9262" y="11220"/>
                </a:lnTo>
                <a:lnTo>
                  <a:pt x="9262" y="3661"/>
                </a:lnTo>
                <a:lnTo>
                  <a:pt x="9158" y="3766"/>
                </a:lnTo>
                <a:lnTo>
                  <a:pt x="9119" y="38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sp>
      <p:sp>
        <p:nvSpPr>
          <p:cNvPr id="11" name="圆角矩形 10"/>
          <p:cNvSpPr/>
          <p:nvPr/>
        </p:nvSpPr>
        <p:spPr>
          <a:xfrm>
            <a:off x="1679574" y="2643182"/>
            <a:ext cx="8631268" cy="17859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iconfont-11920-5700798"/>
          <p:cNvSpPr>
            <a:spLocks noChangeAspect="1"/>
          </p:cNvSpPr>
          <p:nvPr/>
        </p:nvSpPr>
        <p:spPr bwMode="auto">
          <a:xfrm>
            <a:off x="850551" y="2724150"/>
            <a:ext cx="744855" cy="704850"/>
          </a:xfrm>
          <a:custGeom>
            <a:avLst/>
            <a:gdLst>
              <a:gd name="T0" fmla="*/ 10985 w 11271"/>
              <a:gd name="T1" fmla="*/ 214 h 11220"/>
              <a:gd name="T2" fmla="*/ 10468 w 11271"/>
              <a:gd name="T3" fmla="*/ 0 h 11220"/>
              <a:gd name="T4" fmla="*/ 9951 w 11271"/>
              <a:gd name="T5" fmla="*/ 214 h 11220"/>
              <a:gd name="T6" fmla="*/ 8192 w 11271"/>
              <a:gd name="T7" fmla="*/ 1973 h 11220"/>
              <a:gd name="T8" fmla="*/ 7949 w 11271"/>
              <a:gd name="T9" fmla="*/ 2216 h 11220"/>
              <a:gd name="T10" fmla="*/ 7720 w 11271"/>
              <a:gd name="T11" fmla="*/ 2445 h 11220"/>
              <a:gd name="T12" fmla="*/ 6319 w 11271"/>
              <a:gd name="T13" fmla="*/ 3846 h 11220"/>
              <a:gd name="T14" fmla="*/ 3900 w 11271"/>
              <a:gd name="T15" fmla="*/ 6265 h 11220"/>
              <a:gd name="T16" fmla="*/ 3900 w 11271"/>
              <a:gd name="T17" fmla="*/ 7320 h 11220"/>
              <a:gd name="T18" fmla="*/ 4914 w 11271"/>
              <a:gd name="T19" fmla="*/ 7320 h 11220"/>
              <a:gd name="T20" fmla="*/ 6107 w 11271"/>
              <a:gd name="T21" fmla="*/ 6127 h 11220"/>
              <a:gd name="T22" fmla="*/ 8775 w 11271"/>
              <a:gd name="T23" fmla="*/ 3460 h 11220"/>
              <a:gd name="T24" fmla="*/ 8814 w 11271"/>
              <a:gd name="T25" fmla="*/ 3420 h 11220"/>
              <a:gd name="T26" fmla="*/ 8814 w 11271"/>
              <a:gd name="T27" fmla="*/ 3420 h 11220"/>
              <a:gd name="T28" fmla="*/ 8938 w 11271"/>
              <a:gd name="T29" fmla="*/ 3296 h 11220"/>
              <a:gd name="T30" fmla="*/ 10985 w 11271"/>
              <a:gd name="T31" fmla="*/ 1248 h 11220"/>
              <a:gd name="T32" fmla="*/ 10985 w 11271"/>
              <a:gd name="T33" fmla="*/ 214 h 11220"/>
              <a:gd name="T34" fmla="*/ 9119 w 11271"/>
              <a:gd name="T35" fmla="*/ 3804 h 11220"/>
              <a:gd name="T36" fmla="*/ 6452 w 11271"/>
              <a:gd name="T37" fmla="*/ 6472 h 11220"/>
              <a:gd name="T38" fmla="*/ 5259 w 11271"/>
              <a:gd name="T39" fmla="*/ 7665 h 11220"/>
              <a:gd name="T40" fmla="*/ 5116 w 11271"/>
              <a:gd name="T41" fmla="*/ 7808 h 11220"/>
              <a:gd name="T42" fmla="*/ 3413 w 11271"/>
              <a:gd name="T43" fmla="*/ 7808 h 11220"/>
              <a:gd name="T44" fmla="*/ 3413 w 11271"/>
              <a:gd name="T45" fmla="*/ 6063 h 11220"/>
              <a:gd name="T46" fmla="*/ 3555 w 11271"/>
              <a:gd name="T47" fmla="*/ 5920 h 11220"/>
              <a:gd name="T48" fmla="*/ 5974 w 11271"/>
              <a:gd name="T49" fmla="*/ 3502 h 11220"/>
              <a:gd name="T50" fmla="*/ 7375 w 11271"/>
              <a:gd name="T51" fmla="*/ 2101 h 11220"/>
              <a:gd name="T52" fmla="*/ 7518 w 11271"/>
              <a:gd name="T53" fmla="*/ 1958 h 11220"/>
              <a:gd name="T54" fmla="*/ 0 w 11271"/>
              <a:gd name="T55" fmla="*/ 1958 h 11220"/>
              <a:gd name="T56" fmla="*/ 0 w 11271"/>
              <a:gd name="T57" fmla="*/ 11220 h 11220"/>
              <a:gd name="T58" fmla="*/ 9262 w 11271"/>
              <a:gd name="T59" fmla="*/ 11220 h 11220"/>
              <a:gd name="T60" fmla="*/ 9262 w 11271"/>
              <a:gd name="T61" fmla="*/ 3661 h 11220"/>
              <a:gd name="T62" fmla="*/ 9158 w 11271"/>
              <a:gd name="T63" fmla="*/ 3766 h 11220"/>
              <a:gd name="T64" fmla="*/ 9119 w 11271"/>
              <a:gd name="T65" fmla="*/ 3804 h 1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71" h="11220">
                <a:moveTo>
                  <a:pt x="10985" y="214"/>
                </a:moveTo>
                <a:cubicBezTo>
                  <a:pt x="10843" y="72"/>
                  <a:pt x="10655" y="0"/>
                  <a:pt x="10468" y="0"/>
                </a:cubicBezTo>
                <a:cubicBezTo>
                  <a:pt x="10281" y="0"/>
                  <a:pt x="10094" y="72"/>
                  <a:pt x="9951" y="214"/>
                </a:cubicBezTo>
                <a:lnTo>
                  <a:pt x="8192" y="1973"/>
                </a:lnTo>
                <a:lnTo>
                  <a:pt x="7949" y="2216"/>
                </a:lnTo>
                <a:lnTo>
                  <a:pt x="7720" y="2445"/>
                </a:lnTo>
                <a:lnTo>
                  <a:pt x="6319" y="3846"/>
                </a:lnTo>
                <a:lnTo>
                  <a:pt x="3900" y="6265"/>
                </a:lnTo>
                <a:lnTo>
                  <a:pt x="3900" y="7320"/>
                </a:lnTo>
                <a:lnTo>
                  <a:pt x="4914" y="7320"/>
                </a:lnTo>
                <a:lnTo>
                  <a:pt x="6107" y="6127"/>
                </a:lnTo>
                <a:lnTo>
                  <a:pt x="8775" y="3460"/>
                </a:lnTo>
                <a:lnTo>
                  <a:pt x="8814" y="3420"/>
                </a:lnTo>
                <a:lnTo>
                  <a:pt x="8814" y="3420"/>
                </a:lnTo>
                <a:lnTo>
                  <a:pt x="8938" y="3296"/>
                </a:lnTo>
                <a:lnTo>
                  <a:pt x="10985" y="1248"/>
                </a:lnTo>
                <a:cubicBezTo>
                  <a:pt x="11271" y="963"/>
                  <a:pt x="11271" y="500"/>
                  <a:pt x="10985" y="214"/>
                </a:cubicBezTo>
                <a:close/>
                <a:moveTo>
                  <a:pt x="9119" y="3804"/>
                </a:moveTo>
                <a:lnTo>
                  <a:pt x="6452" y="6472"/>
                </a:lnTo>
                <a:lnTo>
                  <a:pt x="5259" y="7665"/>
                </a:lnTo>
                <a:lnTo>
                  <a:pt x="5116" y="7808"/>
                </a:lnTo>
                <a:lnTo>
                  <a:pt x="3413" y="7808"/>
                </a:lnTo>
                <a:lnTo>
                  <a:pt x="3413" y="6063"/>
                </a:lnTo>
                <a:lnTo>
                  <a:pt x="3555" y="5920"/>
                </a:lnTo>
                <a:lnTo>
                  <a:pt x="5974" y="3502"/>
                </a:lnTo>
                <a:lnTo>
                  <a:pt x="7375" y="2101"/>
                </a:lnTo>
                <a:lnTo>
                  <a:pt x="7518" y="1958"/>
                </a:lnTo>
                <a:lnTo>
                  <a:pt x="0" y="1958"/>
                </a:lnTo>
                <a:lnTo>
                  <a:pt x="0" y="11220"/>
                </a:lnTo>
                <a:lnTo>
                  <a:pt x="9262" y="11220"/>
                </a:lnTo>
                <a:lnTo>
                  <a:pt x="9262" y="3661"/>
                </a:lnTo>
                <a:lnTo>
                  <a:pt x="9158" y="3766"/>
                </a:lnTo>
                <a:lnTo>
                  <a:pt x="9119" y="38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sp>
      <p:sp>
        <p:nvSpPr>
          <p:cNvPr id="13" name="圆角矩形 12"/>
          <p:cNvSpPr/>
          <p:nvPr/>
        </p:nvSpPr>
        <p:spPr>
          <a:xfrm>
            <a:off x="2180592" y="4714885"/>
            <a:ext cx="8844630" cy="10806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iconfont-11920-5700798"/>
          <p:cNvSpPr>
            <a:spLocks noChangeAspect="1"/>
          </p:cNvSpPr>
          <p:nvPr/>
        </p:nvSpPr>
        <p:spPr bwMode="auto">
          <a:xfrm>
            <a:off x="1435737" y="4773305"/>
            <a:ext cx="744855" cy="704850"/>
          </a:xfrm>
          <a:custGeom>
            <a:avLst/>
            <a:gdLst>
              <a:gd name="T0" fmla="*/ 10985 w 11271"/>
              <a:gd name="T1" fmla="*/ 214 h 11220"/>
              <a:gd name="T2" fmla="*/ 10468 w 11271"/>
              <a:gd name="T3" fmla="*/ 0 h 11220"/>
              <a:gd name="T4" fmla="*/ 9951 w 11271"/>
              <a:gd name="T5" fmla="*/ 214 h 11220"/>
              <a:gd name="T6" fmla="*/ 8192 w 11271"/>
              <a:gd name="T7" fmla="*/ 1973 h 11220"/>
              <a:gd name="T8" fmla="*/ 7949 w 11271"/>
              <a:gd name="T9" fmla="*/ 2216 h 11220"/>
              <a:gd name="T10" fmla="*/ 7720 w 11271"/>
              <a:gd name="T11" fmla="*/ 2445 h 11220"/>
              <a:gd name="T12" fmla="*/ 6319 w 11271"/>
              <a:gd name="T13" fmla="*/ 3846 h 11220"/>
              <a:gd name="T14" fmla="*/ 3900 w 11271"/>
              <a:gd name="T15" fmla="*/ 6265 h 11220"/>
              <a:gd name="T16" fmla="*/ 3900 w 11271"/>
              <a:gd name="T17" fmla="*/ 7320 h 11220"/>
              <a:gd name="T18" fmla="*/ 4914 w 11271"/>
              <a:gd name="T19" fmla="*/ 7320 h 11220"/>
              <a:gd name="T20" fmla="*/ 6107 w 11271"/>
              <a:gd name="T21" fmla="*/ 6127 h 11220"/>
              <a:gd name="T22" fmla="*/ 8775 w 11271"/>
              <a:gd name="T23" fmla="*/ 3460 h 11220"/>
              <a:gd name="T24" fmla="*/ 8814 w 11271"/>
              <a:gd name="T25" fmla="*/ 3420 h 11220"/>
              <a:gd name="T26" fmla="*/ 8814 w 11271"/>
              <a:gd name="T27" fmla="*/ 3420 h 11220"/>
              <a:gd name="T28" fmla="*/ 8938 w 11271"/>
              <a:gd name="T29" fmla="*/ 3296 h 11220"/>
              <a:gd name="T30" fmla="*/ 10985 w 11271"/>
              <a:gd name="T31" fmla="*/ 1248 h 11220"/>
              <a:gd name="T32" fmla="*/ 10985 w 11271"/>
              <a:gd name="T33" fmla="*/ 214 h 11220"/>
              <a:gd name="T34" fmla="*/ 9119 w 11271"/>
              <a:gd name="T35" fmla="*/ 3804 h 11220"/>
              <a:gd name="T36" fmla="*/ 6452 w 11271"/>
              <a:gd name="T37" fmla="*/ 6472 h 11220"/>
              <a:gd name="T38" fmla="*/ 5259 w 11271"/>
              <a:gd name="T39" fmla="*/ 7665 h 11220"/>
              <a:gd name="T40" fmla="*/ 5116 w 11271"/>
              <a:gd name="T41" fmla="*/ 7808 h 11220"/>
              <a:gd name="T42" fmla="*/ 3413 w 11271"/>
              <a:gd name="T43" fmla="*/ 7808 h 11220"/>
              <a:gd name="T44" fmla="*/ 3413 w 11271"/>
              <a:gd name="T45" fmla="*/ 6063 h 11220"/>
              <a:gd name="T46" fmla="*/ 3555 w 11271"/>
              <a:gd name="T47" fmla="*/ 5920 h 11220"/>
              <a:gd name="T48" fmla="*/ 5974 w 11271"/>
              <a:gd name="T49" fmla="*/ 3502 h 11220"/>
              <a:gd name="T50" fmla="*/ 7375 w 11271"/>
              <a:gd name="T51" fmla="*/ 2101 h 11220"/>
              <a:gd name="T52" fmla="*/ 7518 w 11271"/>
              <a:gd name="T53" fmla="*/ 1958 h 11220"/>
              <a:gd name="T54" fmla="*/ 0 w 11271"/>
              <a:gd name="T55" fmla="*/ 1958 h 11220"/>
              <a:gd name="T56" fmla="*/ 0 w 11271"/>
              <a:gd name="T57" fmla="*/ 11220 h 11220"/>
              <a:gd name="T58" fmla="*/ 9262 w 11271"/>
              <a:gd name="T59" fmla="*/ 11220 h 11220"/>
              <a:gd name="T60" fmla="*/ 9262 w 11271"/>
              <a:gd name="T61" fmla="*/ 3661 h 11220"/>
              <a:gd name="T62" fmla="*/ 9158 w 11271"/>
              <a:gd name="T63" fmla="*/ 3766 h 11220"/>
              <a:gd name="T64" fmla="*/ 9119 w 11271"/>
              <a:gd name="T65" fmla="*/ 3804 h 1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71" h="11220">
                <a:moveTo>
                  <a:pt x="10985" y="214"/>
                </a:moveTo>
                <a:cubicBezTo>
                  <a:pt x="10843" y="72"/>
                  <a:pt x="10655" y="0"/>
                  <a:pt x="10468" y="0"/>
                </a:cubicBezTo>
                <a:cubicBezTo>
                  <a:pt x="10281" y="0"/>
                  <a:pt x="10094" y="72"/>
                  <a:pt x="9951" y="214"/>
                </a:cubicBezTo>
                <a:lnTo>
                  <a:pt x="8192" y="1973"/>
                </a:lnTo>
                <a:lnTo>
                  <a:pt x="7949" y="2216"/>
                </a:lnTo>
                <a:lnTo>
                  <a:pt x="7720" y="2445"/>
                </a:lnTo>
                <a:lnTo>
                  <a:pt x="6319" y="3846"/>
                </a:lnTo>
                <a:lnTo>
                  <a:pt x="3900" y="6265"/>
                </a:lnTo>
                <a:lnTo>
                  <a:pt x="3900" y="7320"/>
                </a:lnTo>
                <a:lnTo>
                  <a:pt x="4914" y="7320"/>
                </a:lnTo>
                <a:lnTo>
                  <a:pt x="6107" y="6127"/>
                </a:lnTo>
                <a:lnTo>
                  <a:pt x="8775" y="3460"/>
                </a:lnTo>
                <a:lnTo>
                  <a:pt x="8814" y="3420"/>
                </a:lnTo>
                <a:lnTo>
                  <a:pt x="8814" y="3420"/>
                </a:lnTo>
                <a:lnTo>
                  <a:pt x="8938" y="3296"/>
                </a:lnTo>
                <a:lnTo>
                  <a:pt x="10985" y="1248"/>
                </a:lnTo>
                <a:cubicBezTo>
                  <a:pt x="11271" y="963"/>
                  <a:pt x="11271" y="500"/>
                  <a:pt x="10985" y="214"/>
                </a:cubicBezTo>
                <a:close/>
                <a:moveTo>
                  <a:pt x="9119" y="3804"/>
                </a:moveTo>
                <a:lnTo>
                  <a:pt x="6452" y="6472"/>
                </a:lnTo>
                <a:lnTo>
                  <a:pt x="5259" y="7665"/>
                </a:lnTo>
                <a:lnTo>
                  <a:pt x="5116" y="7808"/>
                </a:lnTo>
                <a:lnTo>
                  <a:pt x="3413" y="7808"/>
                </a:lnTo>
                <a:lnTo>
                  <a:pt x="3413" y="6063"/>
                </a:lnTo>
                <a:lnTo>
                  <a:pt x="3555" y="5920"/>
                </a:lnTo>
                <a:lnTo>
                  <a:pt x="5974" y="3502"/>
                </a:lnTo>
                <a:lnTo>
                  <a:pt x="7375" y="2101"/>
                </a:lnTo>
                <a:lnTo>
                  <a:pt x="7518" y="1958"/>
                </a:lnTo>
                <a:lnTo>
                  <a:pt x="0" y="1958"/>
                </a:lnTo>
                <a:lnTo>
                  <a:pt x="0" y="11220"/>
                </a:lnTo>
                <a:lnTo>
                  <a:pt x="9262" y="11220"/>
                </a:lnTo>
                <a:lnTo>
                  <a:pt x="9262" y="3661"/>
                </a:lnTo>
                <a:lnTo>
                  <a:pt x="9158" y="3766"/>
                </a:lnTo>
                <a:lnTo>
                  <a:pt x="9119" y="38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sp>
      <p:sp>
        <p:nvSpPr>
          <p:cNvPr id="22" name="文本框 21"/>
          <p:cNvSpPr txBox="1"/>
          <p:nvPr/>
        </p:nvSpPr>
        <p:spPr>
          <a:xfrm>
            <a:off x="1320798" y="1110315"/>
            <a:ext cx="8347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1.What's she doing ?                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She's sitting under the tree. 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</a:t>
            </a:r>
            <a:r>
              <a:rPr lang="en-US" altLang="zh-CN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be + doing </a:t>
            </a:r>
            <a:r>
              <a:rPr lang="zh-CN" alt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现在进行时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</a:t>
            </a:r>
            <a:r>
              <a:rPr lang="en-US" altLang="zh-CN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under the tree </a:t>
            </a:r>
            <a:r>
              <a:rPr lang="zh-CN" alt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在树下</a:t>
            </a:r>
            <a:r>
              <a:rPr lang="en-US" altLang="zh-CN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US" altLang="zh-CN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81158" y="2643182"/>
            <a:ext cx="8344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2.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What about the dog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？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=What is the dog doing in the garden?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what about...</a:t>
            </a:r>
            <a:r>
              <a:rPr lang="zh-CN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？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... ...</a:t>
            </a:r>
            <a:r>
              <a:rPr lang="zh-CN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怎么样？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”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71397" y="4760909"/>
            <a:ext cx="775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3.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 beg your pardon? </a:t>
            </a:r>
            <a:endParaRPr lang="en-US" sz="2800" dirty="0" smtClean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口语中可以简单说成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Pardon</a:t>
            </a:r>
            <a:r>
              <a:rPr lang="zh-CN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？ 或者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Sorry</a:t>
            </a:r>
            <a:r>
              <a:rPr lang="zh-CN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？</a:t>
            </a:r>
            <a:endParaRPr lang="zh-CN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5" name="标题 1"/>
          <p:cNvSpPr>
            <a:spLocks noGrp="1"/>
          </p:cNvSpPr>
          <p:nvPr/>
        </p:nvSpPr>
        <p:spPr>
          <a:xfrm>
            <a:off x="985838" y="21704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Comic Sans MS" panose="030F0702030302020204" pitchFamily="66" charset="0"/>
              </a:rPr>
              <a:t>Practice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63352" y="188640"/>
            <a:ext cx="11737304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6834563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11430" y="635"/>
            <a:ext cx="6155055" cy="54991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4615" y="60216"/>
            <a:ext cx="53492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1: Talk about the picture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535" y="-10854"/>
            <a:ext cx="554203" cy="5628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453322" y="1428736"/>
            <a:ext cx="4286280" cy="2160591"/>
          </a:xfrm>
          <a:prstGeom prst="rect">
            <a:avLst/>
          </a:prstGeom>
          <a:solidFill>
            <a:srgbClr val="FCFECD"/>
          </a:solidFill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Example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:</a:t>
            </a:r>
            <a:endParaRPr lang="en-US" altLang="zh-CN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16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-- What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is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he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doing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?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16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-- He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is playing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football.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95234" name="Picture 2" descr="https://ss3.bdstatic.com/70cFv8Sh_Q1YnxGkpoWK1HF6hhy/it/u=2427349597,1857016682&amp;fm=26&amp;gp=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026" y="1214422"/>
            <a:ext cx="1616701" cy="2286016"/>
          </a:xfrm>
          <a:prstGeom prst="rect">
            <a:avLst/>
          </a:prstGeom>
          <a:noFill/>
        </p:spPr>
      </p:pic>
      <p:sp>
        <p:nvSpPr>
          <p:cNvPr id="95236" name="AutoShape 4" descr="data:image/jpeg;base64,/9j/4AAQSkZJRgABAQEASABIAAD/2wBDAAgGBgcGBQgHBwcJCQgKDBQNDAsLDBkSEw8UHRofHh0aHBwgJC4nICIsIxwcKDcpLDAxNDQ0Hyc5PTgyPC4zNDL/2wBDAQkJCQwLDBgNDRgyIRwhMjIyMjIyMjIyMjIyMjIyMjIyMjIyMjIyMjIyMjIyMjIyMjIyMjIyMjIyMjIyMjIyMjL/wAARCAI9AfQDAREAAhEBAxEB/8QAHAABAAIDAQEBAAAAAAAAAAAAAAUGAwQHAgEI/8QATxAAAQQBAgMFBAcDCQYEBQUBAQACAwQFBhESITEHE0FRYSJxgZEUFTJCUqGxI2LBFiQzQ3KCkqLRRFNjsuHwJTRkwhdUc3SENUVVlNLx/8QAGwEBAAIDAQEAAAAAAAAAAAAAAAMEAQIFBgf/xAA5EQACAgEDAQQIBgIDAQACAwAAAQIDEQQhMRIFE0FRIjJhcYGRodEUQrHB4fAGMyNS8RUWNCRDsv/aAAwDAQACEQMRAD8A7sgCAIAgHXoN0A2PkfkgCAIAgPEs0UDeKaRkbfN7g0fmgI92o8Gxxa/M49rh1Bss/wBUBuVr1S63iqWoJx5xSB36FAZ0AQBAEAQBAEAQBAEAQBAEAQBAEAQBAEAQBAEAQBAEAQBAEAQBAEAQBAQWY1np7Bbtv5SBko/qozxv/wALd/zWG0uTZRcuCkZHttx8Zc3G4mxY8nzvEbT8BuVFLUVx8SxDR2y8P2K9Y7adQSO/YUcdC3yLXvP6qJ6uPkTrs6fi0Yo+2bUzHbvgx0g8jE4fo5Y/GR8jL7Ol4NHjOdqt7N4oQGvNj7kTxJDYo2S0b9CHNPUbevVbrVQfsI3obI+GSwaJ7WeMmjqeZjeFhdHd4dt9h9l4Hj5EdVtVcp7eJpqNK6t1wyxYPtNq6i1KzFY3E25IXbl1lxaAwD7xb4DoPPmpVNS4IJVygvSL3+XvWxGEAQBAEAQBAEAQBAEAQBAEBVdWav8AqORmPowss5SVvGGPOzIWdON5HP3AcyoNRqIUQ65k1FE7pdMSg3LWVyji7JZi5Nv/AFcMhhiHua3b8yuDb2tdJ+hhfU7VfZtUV6W5pNxldruJrrLXfiFmQH/mUH/0dT/2/Ql/BUf9f1JSlmc9inA0stNLGP8AZ7x75hHlv9ofAq1T2vZF4sWV8mV7ezYS9R4Zaa/abixSf9YV54MmzYfQoh3jpd+hYehb6nbbxXahqqp196nscmemsjPu8blfyOrdRZckRzNxFU9I6+z5iP3pDyH90fFc2/tdLapZ9r+x0KezG97Xj2IgnYyrM/vLLX25D1fakdKT8yuZZr9RPmWPdsX4aOmHETK2lUaAG1YAPIRt/wBFXd1j5k/mybu4LwXyMRxdLjEjIGwyjpJDvG4fFuylr1l9fqyf6/qRz01M+YosGI1llcC5rcjLLk8YOTnuG9iAfi3/AKwDyPNdnSdpqx9Fuz8/D+Dl6ns9wXVXujqFW1BdqxWq0rJYJWh7JGHcOB6ELrnLMqAIAgCAIAgCAIAgCAIAgCAIAgCAIAgCAIAgCAIAgCAIAgCAICkap7TsNp10lWufrC+3kYoneww/vO8PcNyo52RgtyaqidrxFHIs/wBoWo9QFzJrprVnf7PVJY3b1I5n4lU56qT9VYOlVoIR3m8sq3j7+qrSk5cl2MIwWIrAWpsEAQBAFlNrgw0nyemPfE7ije9jvNji0/kpI2zjsmRzorm8yW5btPdpWosDIxj7Lr9QdYLLi47fuu6j8wrNeq/7lK7QLmv5HcNL6sxmrMf9JoSFsjNhNXf9uI+vmPXorieVlHMlFxeGTqyahAUGx2iTsyd2BmJc2gx09atec/cSWI2F3CW+RI2WvUs4N+jbJDVMjDo/JYvKT2bVn6yx0k10F5e6eX2HMLWnkDu8tAG3JRVWOTeSSyCSWDouCzVfP4pl+tHLE0ucx8UzeF8b2nZzXDzBU6eSFrBJIYCAIAgCAIDy97Y43SPOzGgucfIDmUBxGC3JlLFrLz/0t+Yyjfwj6Mb8GgfNeW7Tu7y9pcR2+56LQVd3Sn4vczrnl0bgcygIw3J8i50ePIZADs624bg+jB4n16K53MKVm7eX/X7+Xu5K3eSteKuPP7fc26tKGm13dgl7ju+R53c8+ZKhtvna/S+XgiWuqNa2/n4mwoSQIAgCAICw9nF91LI38FI8CqWfS6ocduDc7SMHpvsdvVeq7O1Dup9LlbHntfSq7duGdI8N/BXyiEAQBAEAQBAEAQBAEAQBAEAQBAEAQBAEAQBAEAQBAEAQBAcW7Re0qazPNhcFOY6zCWWLUZ9qQ+LWnwb5nx93Wtdd0bLku6XSuz0pcHK+i58pOTyzsxiorpjwFqZCAIAgCAIAgCALIJDCZu9p7LQ5KhJwTRnm0/Zkb4td5gqem5weHwVdTplbHK5P0xp3P1NS4WDJ0zsyQbPYTzjeOrT6hdJPO5w2mnglQRxdRuOeyyYOMZt30PTWUiLXO+hahkA4Rudnbkf835qu9rc+wsc1ny7xM1Zp6C9G5kGIxkdqw4jkwMHE747taPeo4+o8eLN3yvYbujtW5N2QxtGlSifVv3ppLb3bl4c4l7uH91jS0E+Z2VmLS9Egks+kzra3IwgCAIAgCA1MpC+ziL0Ef9JLXkY33lpAQHFsW8PxNQgbfsmgjyIGxC8bqouN00/NnqqGpVRa8jYmmirxOlmeGRtG5c47bKKEJTl0xWWSSkorqk8IjXRz5c7StfXofgPJ83v/AAt9OpVtShpvV3n5+C+79vCKzUr+do/V/ZEoxjY2NYxoa1o2AA2ACpttvLLSWFhH1YAQBAEAQBAYZ6le1t38EcnD04m77e5SV22V+o2vcaTrhP1lk+1Raxsne4vIWqUg6Bkhcw+9jtwQrtXaeog/SfUvb9yrboKZrZYfsLzpbW0t+2zFZqOKG8/fuJ4uUVjbqAD9l/p4+C72l1leoWY8+RxtTpZ0PfjzLqrRWI7NZyhgKP0u/KWtJ4I2NHE+R34Wt8SsSkorLZmMXJ4RQL+tc/kXH6IIsVXPT2RLMR6k+y34Arj3drwi8VLPtZ1KuzJPex4Ih1rLSu4pc/l3O9LPCPkAAqT7W1D4x8i2uzqFzn5mxXzmoqDg6tnJ5gP6u61szT6b7Bw+alr7XtT9OKf0I7OzK36jx9S4ad11Dk7UeOycAo5F/KLZ3FFP/Yd5/unn712dPqq9Qswf3OXfpp0vEkW9WCuEAQBAEAQBAEAQBAEAQBAEAQBAEAQBAUztP1C/AaQlFeTgtXXfRonA82gj2iPh+q1k2lsbwScsM/Oo225dFyZtuT6uT0NaioLo4C0NwgCAIAgCALOHjJjqWenO56ZG+V3DGxzj15KSNeVlvCI524fTFNv2HkggkEEEdQfBYnBw5M12Ka25XgFGSBAdE7H88/HandipH/za+08LSeQlaNx8xuPkujpZ5j0vwORr6kpda8SxvwktXU+VhqvfFn4ZfrKnaMp4bUL3c45BvtsDu35Fb2ScJJ+BXhFTjjxLDprH3KsWQtZCNsVnIXZLboQ8P7oHbhbuORI28FWtmpyyieqHTHDN/MR0X4e79ZRtfTELjODy3YOZG/wUcW8rBvLGNzV7P8DFj8NHk5KzYLVyMOZEByrwk7sjb89yfEncrpRWEUJyyy4LY0CAIAgCAIAgOOanpN0rnLTZQWY+0XWargOW5O74h6gncDxBXE7S0Up2Kytc7P7nY0GrjGDhPw3IivVltSst3wA4c4a/VsXqfN36Ll2WxrTrp+L8X7vZ+viX4Vym+u1e5eX3ZvveyNhfI9rWtG5c47AfFVoxcnhLcnbSWWQ1nPEhzqUIfG0EmaUlrSB5eJ96uw0kYtK17vwW7+P25K0tRJrNa283t8iVqWBbpw2AwsErA7hPUbqrdX3dkoZzh4J659cFLzMyjNwgCAxWZ21q0k7+jG7+8+A+K3rg7JKK8TWclGLk/A9xl5iYZAGvLRxAdAfFYkkpNLgzHONz0tTIQGG1XFmAx8bo3gh0cjTs6Nw5hwPmCpqLpU2KcfAjtqVsHBmHM9pWorQgqQTuoS1mBll8TRxSyjqQSDs3oQPVesjcpxU4cMp9m9kw1Dm7W107bHinmshqSf6dlZmzWKrRXiLW8IA6l23QOduNyPJcfte6T6a1xyb6fRrT2zi92nj4cm+uKXQgCAxWa8dqB0Um+x5hwOxaR0IPgQfFSVWzqmpw5NLK42RcZcHSdD5yfNYItuO4r9KQ17DvxkAFr/7zSD7917Cm1W1qxcM8xdW67HB+BZVKRBAEAQBAEAQBAEAQBAEAQBAEAQBAEBzvtiyjKWloarWRmxcmMbHuaCWMA3eR5E8h7io7Z9EWyaivvLFE4MuS3l7noUsLCCwAgCAIAgCyouTwjEpKKbfgdQ0Z2eUslpiS3mIXCe6N67gSHQs8HD1PXn4bK5KfRiEeEcjexub5ZSMpjL2k81LRuR8QPNrx0lZ4Ob/osyhGyCS/89hLVfKublLfz9uPFCSKvkI+Np9ofeHUe9Vk51ejJbeRfca9QuuD38/H4kN0JHXY7cli2CjLCMUTc4ZlyFoSln7P8PPmdYU217McD6r22Tx77ua1w4g3bx2V7SqOMrk5evlJS6XwzsWqq13HaopakrUp7tVlV9S1FXHFKxpdxNeG/eG/Ijqp7YOawijVNRe5v4rK081SbboyGSIuLCHNLXNcOrXA8wR5KhKLi8MuqSayiD76xrkRUqdKzDhHy727k7QwTMY7nHGN9zuRsT4DdWqqWn1Mr22rGEdAAAADQAB0A8FaKp9QBAEAQBAEAQHPO0qwJshhcaQCwGS4/cfgAa383E/Bc/tO3o07x47F7s+vruTfhuVleWPQmhlqkNqs1sthsBY4Pa55HDv6g9QrOmslCT6VnOzxz8yG+ClFZeMEXHFieMOuZOK0QdxG0+x8hvv8VbS1CWKa3H28v5vgrZpb/wCSafs8Pl4ks3KVX7CITyeQjrSO/goFoNQ/y/VEz1lC8f1NlhuSjeHD5WT3VHD9dlsuzrvHHzNXravb8jNHj8/OdodP2h6zyxxj9SVIuzZfmmvqzR65eEWb0OldRT7d4cbUB85HyuHwAAUkez6lzJv6Eb1tj4ijDqDScWLw8V61cmu2GW4Ru4BkbAX7HZg+HM7qx3cK6pqpY2ftfzIe8nOyLsed17iMs5CpTkYyxOyNz+YDvLzPkPeuNXp7LE3BZwdSd0IPEng2AQ5oc0ggjcEc91E1h4ZIfVgBAVPU1cw5GKxG0ft2cLt+XtN8fkfyXe7Ls6q3B+D+j/kaeyyrUYrSfWvF43X8GXTNp8c76T2sPGDKHjrvyBHy2+S07UpTStT9hi2qym3FjTc8vPt22+xZ1xDIQBAEBYezuQs1LmIR9l9WCQj1DnN/Qr0vZLboa8mzg9prFyfsOkLqHOCAIAgCAIAgCAIAgCAIAgCAIAgCAIDivbfYLsviK+/ssrySbepcB/BVdW/QL/Z6/wCTPsOWLnHYCA9RRPmkDI2lzv0Usa011SeERTsal0QWZeX3JKLGRMYXWHcR8djsAsq3peK1+7Y/DdS6r3+yRGODRI4MJLAdgT4hZuik/b4mmnk3F+KT2fmj4oSwW3QmkX6lyff2WEYus4GU/wC9d4MH8fIKzBd0up8v6HOvt72XTHhfU7u1oa0NaAABsABsAFEaEZnNPYzUVRtbJV+9a13ExwPC5p9D4b9Ct4TlB5RiUVJYZpZTRGn8xKyWzQDZWgN44XmMuA6A7dVmNslsYcEziuqtPy6az01F27oT+0ryH78Z6fEdD7lras+mvEtaWzbu34foa0GAy9nHHIQYy1JTG5MzY927DqfMj3LCpfnubvVQTxv7yx9k7nDtCo8J5OhmB9RwKxpU02mVe0GnGLR+iVdOWUrCxivqjVMDBsz6fHKAPN8TSfzVLU+si3Q/RM/Z24/UF2L7sOTtRt93eE/xVuHqor2esy3LY0CAIAgCAIAgCA5p2gtLNXYx5HsyUZWtPqHtJ/VcntdZpT9p0+y3ix+4qdNlnO6jrYuCZ0FQveJpY/tuawbu4T4cyBv5lU9Hpq+nrsWXhP2LPHvfiW9VfPPTB4XHvxydApaK07SIc3GRTy/72zvM4/F26v8AXJLCKXQuXuTMVWvANoa8MY/cjA/QLXLZthGbc+Z+aDA6rACyAhkjNRY45bT16iz+kliPd+jxzb+YC2i8Pc1lnGxySxUlyTIclVLe+fEGSwycg7bw38CDuFyVONTent4TymvD77HRcXZi6vlrg1qTb9W0yKrWniDnDvIpW/sgPEg+HwUtnROLdsk/Jrn3Y+5pDqjLFcWvNPj5/Ysy5RfCAis1j7GUfj6lRjX2ZbIZG1zuEElp8fDour2TvbJewr33/h5QuxnD/ZkvT7NM7i6Dsq7upbzDt9BhcHcUX3tndC/fYgdOW3iuxqdL31Thnco39ryu1CsaxFLGP1+JghsR2A7u3e007PYRs5h8nNPMH3ry9tM6pdM1g6ddkbFmDyZVEbhAEBZ+zSq6S7m8mR+zc+OpGfPgBLvzdt8F6rs2vo06z47/ADPO9oT6r2l4bHQlfKQQBAEAQBAEAQBAEAQBAEAQBAEAQBAcP7bWn+UuNcehpnb/ABqpq/UOh2d679xzJc864QGWvYkrPLmAHcbEHxU0ZRcemfwIZRnGfXXjL5yJ7E1g/tH8vwjkE71R9RY9viY7qU97Xn2eH8mJRbsn2SLFpPSF3VNz2Q6GhGf21nb/ACt83forMYKv0p8+COfdqHP0K+PP7HecdjquJoQ0aUQirxN4WtH6nzJ81pKTk8siiklhG0sGwQwEBRO1TDi9ptuQY3eajIHEjr3buTv4H4KSvfMfMxnpkpIY6SZvZni8pBffTkoVO9aA4NikLTtwvHiCAR7zv1Wz3saa5IvyZIrRNKu3tgsy0mcFV1R1qNoH2Wysadvm5Wal4v8AuCK6WYqPl+52hTFcpeIf3mrtVbc9rkLflC0KlqeUW6OD32bu48DkJPB+Vtkf41bh6qK9nrMuK2NAgCAIAgCAIAgOXdo0Od+u6uRdTBw1DYiWJwOzX8pHPB5jbltsNtuap62qVtUoLy+OfAt6SyNdik/P6Ff0RfpYvI3rmQm7ttWM1mgNLnPkfI5xDQOZOzQq9UG4dS/Nh/BJIsWzSlh+Gf1ZdpdY14IX2JcTmmVWDifO+kWtaPMgnfb4LdVPjKyad57CSxOdxecgM2NuxWGj7QadnN97TzC1lCUeUbKSfBIrUyEMhAEMBAc0zdA4XUksQG1TIF1iA+DZP6xn/uHvKpdoU9UVcvDZ/s/2Leis6ZOp/D9zCuQdEIAgNzTld17XOJiaN21e8tyegDeFv5uXb7HrfVKfwOV2pP0Yw+J11d44pDZjSuFzsglvUWOnA2E8ZMcn+JvM/FayhGSxJZNozlF5TKpqTQtTF4G1kMTPcbZqMM3BNYdIyVjebmkH032IVW3Q0Ti10pFivWXRkn1ZKyxwexr29HAEe4rybWHg9Knncw2pZWiOCqzvLlh4irxj7zz0+A6n3KzpNO9RaoeHj7iDUXqmty8fD3nXdP4eLAYKpjYjxdyz23/jeebnfEkr1yWFhHmG23lkmsmAgCAIAgCAIAgCAIAgCAIAgCAIAgCA5H24USYMPkAOTXyQOPvAcP0Kg1Ec1st6KXTcjjy5h3ACD0IPuRprkwmnwxuto1ylukaTthB4kyQxmDymYlEePoT2D4ua3Zo97jyC3VMl62xFLV1r1dzoOA7Jj3jZ8/Za5o5/Ra7uvo5/8B81IpRh6i38ypZOdvrPC8jp9atBTrR1q0LIYYxsyONuzWj3KNtvdmEscGVDYIYIrMPzYdBDh4ahEpLZJ53H9h48XAPteI2367LaPT+Y1l1eBHnS+QsbvuaqyzpP/TFkDB7mgH8ytutLiK/Ux0PxZmoYfLV5JaeQyceVxUsbmkWYtphvy2JHJwI89isOUeUsMKLWzIzWVHH4zQzKMc8dCrBJG2HvI3St3BJDSBuTvz+IC2rk3PLMSj6OEanZJA27k8zmWscIWshpVy7bfhY0b7+R2DT8Vdr4yVbk1LDOqrciKHpo8WW1RcJ9h+WkAPoxoBVLUbywXKV6OSQ7NoTHoepKRzsSzWP8UjtlcXBVlyWxZNQgCAIAgCAIAgMVmvDbqy1p2B8MrCx7T4tI2IQHOtC4d2EuaipSPEj4b7WCTxc0RgtPv2IVG9KOIrgu1Pq3ZZMzjIs1h7WOne5kdiMsLm9W+II+IChjJxeUSyjlYKniez+elYovmvwxmkNo56UTmTyjnye5xI4efNoCnnfmOMEUasPOS9KuTBDJhtTSQVZJYq77EjW7tiYQHPPkCSB80SyYbITvtX2DxR08PUaejJppJX/EtAHy3W+K/E0zMjKeuLUYuPymJeKlOd0E92kS+JhaQCXNIDgOY581K6G1mJp32HhkvnsbDqfTp+hzMdIQJ6c7DuA8c2kHyPQ+8qDZZjLh7Mly9pR5RRKdn6XVbKWFj+bZGHqx4Ozmn3ELgail02OD/vkdmmxWQUkZ1CSGOeeOtA6aZ4bGwbkreuuVklCKy2azmoLqlwXvs/wVijTsZa/EYrl8tLYnfaihb9hp8idyT7163SUKipQR5rU3O6xyLkrJXCA08tXdbw16swbvmrSRtHmS0gIDi+MlE2MrP6Huw1wPgQNiPgQvG6mDhdKL839z1VEuuqMl5Fx7O8KLUkmprLdy/ihoNI+xGDs5/vcfyC9LodMqKkny+f77DgazUd9ZtwuDoaulQIAgCAIAgCAIAgCAIAgCAIAgCAIAgCAruuMA7Umk7lCIA2QBLX3/AN43mB8eY+Kw1lYMxl0vJwzQeGq5XVYgyUW8FaKSaWF46lvgR6HqPRc+MHXl+PgdW+5WRjjx5J/V+Lgyeiq+posdXpS943gZWG29dx2bx+Bd0PLzW0lnMM5+5FTLokpLZfsbfZBjo3x5S+9jXO4mV28Q32G3Ef4fJaPauK+JJc+q1+zYtbZ9TZhznUBWw9AOLY3WYTJPIAduLg5BgPgDzWcQjzuyH0pcHybD6orwvmr6ofPK1pcIZqMfC8gfZ5bEbrPVB7NDpkt0yT05Jl58NHPm2RxXZS55hY3bumk8mn1/1Wk+nq9E2hnG5LLU3ICrlJYdY38Xde5rZ445qHF9lzQ3aRrf3geZHqt3HME18SNP0sMn1oSHl72xt4nHYIEm3hGAXYy7YtcB5rOCV0sq3adwu0LYO+/7aIt/xLavl+5kD2kvejP2N0n19GSWHjYWrT3s/stAbv8AMFXqliCRT1ElK2TXmdBllbBE+Z52ZG0vcfIAbqQhOW17r8Z2V28oeU9xs04J8HTPIaT8HBUZeldgur0a8nR8PRixmFo0YDvFXgZG0jx2A5/HqrxSZuoAgCAIAgCAIAgCAp1MdxrXUcB/rTXtD1Do+A/mxU9St0y3p+CZVYsnl72xsc97mtY0buc47AD1KGCHo5t2YyvBjWiTGQtd31sj2ZH+DIz47dSenQLdx6VvyaqWXtwTS0NggCAqeb7PsVm7r7L57tYyu45Y4JdmSOO27i08gTsNyOqljdKKwRyqTeSwYvF08PQjpUIRDXj34Wgk8z1JJ8So5Scnlm6SS2KFn6Qxur7LWDhhvxC00eAkB4X/AD9k/FUe0YdUI2eW37ot6KeJSh57/wB+hp1qwuR3rdu7Zq0qkgha2nD3ksj+HiJ6HYAfp1W2k0lcq1KSy357YManU2KbjF4SLBozTsNrPXJMpYZddjXRPqtazhjeHt4mTEeLtuW3Qbbrp6TS1VZlBbs5+p1NlmIyOmq6UwgCAIDlWr9K5DF3L13FVZLOPuB8jo4G8T68pHMhvUsJ58uhXN1mh72asjysZ9qOhpNZ3cXXLh/qdE0/A2rpzGV2RujbHVjbwObwkeyOoPjvuukc8kUAQBAEAQBAEAQBAEAQBAEAQBAEAQBAEAQHOdZ4VuD1BV1hTr/zcbw5SOJvMxv5GXbx235+4KOyPVHBJXLD3I/SEFrJ6dyGnsq0SUI2CCtYa3YSRnfbhP39hwu39dj0VWxpSUlyWYrKcWSGgNOXdM4+/UumNxfaL43sduHsDQA7038lpZKLx0kkerLci3KM3CAIYNa/PYq0pJqtR1uZg3bA14aX8+exPLospJvcw20tip3pMnqq9i4WYK5jYqltlmW3c4WuZw/dYATuT0J6bKVYgnvkjbcmti6lQkpDuytK/bnq1bLJpajuGdrOfA49Bv8A6Lbpa3ZNQ08n1CyQOsKFnO4vH4Cq9jZ71zk5/RrGNLnOPuUtMcyKGrl0vKOgYjGQYbEVMbW37mtEI2k9Tt1J9SdyrxzXuQuvrslfS8tOuf53kntowAdd5DsT8G7layeFkzFZeCvagx82VkoaJoSw14LFUvnlewucyKMtADR5k+aq0R6pOTLVsulYOhVKzKdOCtHuY4Y2xt3O52A2G/yVwpmZAEAQBAEAQBAEAQFOz5+rNb4q+7lBfryUZD4d439pH8/aCg1EcxyifTv0seZnNmUv4g4jyHgqeEddVxxg85XHM1BgrNCSR0Qnbwl7RvwkEEHbxG4HLxSL6ZZKtkN3E2sdHbhoxRXX13zsGxdXjLGbeGzT09yxLGdjWKwjaWDYIDUlydKHIwY+SzG25Ya50UJPtOA6lZw8ZMZWcHuW2yNxaAXEdVjBLGpyWTJFM2Zu7dwR1BRrBrKLi9yg66vRN1BTaN3uqVXue1vMl0jgGMHqeE8lDqYOdarjzJ/pyzaiShNzfCX6mtLfvaexR09DFCMjYrmxZfM15DnSkhwaRyAYOrnHYbDkVchXFJY4Wy+H3Ks5Nt55ZdNBU3fQreWc1zI7pjZWDhsfo8TOBjiPDi5u9xCuVxxHcqWPLLetzQIAgCAIAgCAIAgCAIAgCAIAgCAIAgCAw27dehVktW544K8TeJ8kjtmtHqUBix2UoZar9Jx1yC1DvtxwvDgD5HyKA93L1THVjYu2oa0AIBkmeGNBPTmUBna5r2hzSC0jcEHcEID6gCAIDy9jJI3Mka17HAtc1w3BB6goD89aixlvs711Baga/wCgtmM9XYnhdGftR+8AkfIqtampb8Mu0uMq2sekt/ejtNWzDcqxWq7w+GZgexw8QRuFTaw8MlTTWTDYtODyyM7bdSspFmutNZZ5htPDwJDu0+PkjQnUsZRG5bVLcPmW0Z8bdlhNfvzYrM7zhHFwndo57Dlz9VvCpzWUU5WKLwz7BrbTNgbtzdNp8Wyyd24e8O2Kw6p+RsrI+Zgt9oGl6g2GVjsyeEdUGVx92yyqZvwMOyKNJr9Wa0/Y0KcuAxD+UlyyP28jfJjfDfz/ADViGnS3kQTu8EeNH4elUymo48e1zaUNmOpE4niLnRs9txPiS4laah7pEumk4+kWkUncXN7dvTqq+S73y8EauEhGQ1hbutG9XFw/Q4j4GZ+zpD8AGt+JVzTxxHPmczUT6pFv6qwVyhCx/KfW8l1h48bheKvXcOktl3J7h/ZHsqtqJ7dJZoh4mbSjDldY5zO9a8AbjazvA8J4pCP72wW9McQNLpZkXdTEIQBAEAQBAEAQBAEBC6rwrs9p+epC4MtsImqyfglYd2n58visNZWDMXh5RAYS07M4uK01gZJuY54nHZ0UreT2H3H8lz5rplg7NeojKOWTsUZih4GkF3Xc9N1GRTl1PJW8ZqfKWmTsm03bfNVlMNgU5Y5OFw/dJDgCOY8wVYWnbWYsr98k8SNw6mDOUmDzzHfhOPcf05LX8PMz38Tz9M1Llv2WJwclFruRt5UhgZ6iJpLnH37BSR0z/MaSvXgRlfAwY/XNOBtmS9frQSW8jdl+097xwRs2+6AOIho8FtfiMOlGtOZSyydmYY5XB3nv71VOtBppYM9NjvbeB1Gw38Vhkdz4RS5sDJhJXZG1Z+s9SZCcspMDeGNkzhtxBvXZjfE9APDdTRSnLEVgoyzGO7LbDop8rIYcvnL2TqR7E1pGsa2Qj8ZaN3jfnsfjurSqgnlIrO2TWC1gAAAAADkAPAKQjPqAIAgCAIAgCAIAgCAIAgCAIAgCAIAgNTKSW4cTcloRNluMhe6CN3RzwOQQHNLk+X1Lo2YyZFmWqTxgWIYqwinqyAg+yAfaLSObHcyOhVfvsSxLYsd1tmJq4a+y1NDdwQrUNQwx7SVm+xWyUY6gdOfyc08isZlW990ZaU1jxJHL6kxeo8rp9k7HMdXuOhu4q03Z7HyMLWu4TyeAdxuN/tbrex5hmLNK10zwyY0jl/qiwzSOU44rMJcMfK/7FmDcloDvxNHIj0W1c1OOTWyDiy7qQjCAIAgI/M4TH5/HPo5Ku2aF3Mb/AGmH8TT4FNnyZTaeUUzD059EWocDdsmxjrDj9X23N4eF/Uwu8j4jz5hVL6vzIs02Z2ZMTscyZwcOp3Cro6sJZisHhrS9wa0cyhs2kss8Z2hdeaeUxRb9Z495fCxx2bMwjZ8RPhxAcj4EBb1WdEtzm2w6kSeItac1fTNkUKsk7Dw2ILEDe9gf4teCNx7+hV/Z7lFpx2JmrisbSIdUoVYCPGKFrT+QWTGSA1rq5mn6Qp0h9Izlwd3Tqs5u4jy4yPBo/NYbSWWbRi2zT0vhjgdP1qMjxJYG8k8m/wBuVx3cd/f+i51kuqWS/CPSsHrN5OWnHDTotEuUuu7qpEfxeL3futHM/LxSuvrlgxZPpRTs1rk6VFfTmmH155KpJt25xxCSTfd4HPmSSST4dFdnNVrJro9FPWWOEWk/aySj7QLmq8VHicRWfVzVjdlqTrHVi+9KD4777Add0dsenqI7NLZVa6rFho3MnJHpbTtTDYWPiv2f5tRj6uc89ZHe7cuJVWEXbPLJJSUI7Fv0/h4cBgqmMhPEIGbOf4veebnH3ncq+Um8kkhgIAgCAIAgCAIAgCAICm57HWMFlZdRYuB81afb6zpxjdztukzB4uA6jxChtr61tyS1WdLwSVO7WyFOK3UnZNXlG7JGHcEf9+CoNYeGXU88GjkcRNJcZk8Xa+hZSNvAJeHiZKz8ErfvN/MeClrtcPcaTrUzNDq3L1WBmU0zbe8cjLjpGzRu9QCQ4e4hWlfB+JVdMkeJtVZu+0xYnTs9ZzuX0nJvbGxnrwNJc73cklfBe0zGmTPWHxLcXDKXzvs3LMhltWZBs6Z/n6AdAPAKnZNzeWW4RUVhEgQD1APvWhuaeUytXEVO/sud7R4IooxxPleejGN8SVtGLk8I1lJR3Z509g7RvPz2aY0ZKVnBBXB4m04jz4QfF5+8fh0V+uCgsIo2WdTLOpCMIAgCAIAgCAIAgCAIAgCAIAgCAIAgCAIDFaEzqk4rOa2cxuETndA7bkT6b7IDh7amTrXXXHagNHUgG1uvea2v3p82v24JG+RO/vCrze+JLYsRxj0WWzTWI+snszGdwlWDKwy7x2IHjhm5f0mzSRv6qvOXT6MXsTQjndrctjqtd9hlh8ETp2DZshYC5o9D1Ciy+CXCK9qosdldLwuLYuLKsd37uXBwtJ2383dFY0/rMhv4L8rpSCAIAgCA1MnjKmYx01C9EJYJRsRvsQfAg+BB5goEU76fZ0zYjx2oZO9pvdw1Mq4ey/yZN+F/r0cqdtDTzEuVXeDLExrAN2BuxG+48QqxYcm+T0hggstpapkrzcjXsWcdk2jYXKb+B5Hk4dHD3qSFsoGk61IxfVmrXR9y/WcnddONtCMSbf2vP4Kb8S/Ii/DrzM+F0vj8JNLaYZrN+b+lu2n8cr/j4D0CgnZKfJLGCjwZszn6mGa1j+Ka5ICYakRHG/bx5/ZaPFx5BIVub2EpqK3KTWnyWbtWJ6kwbNZHdWcowEMhi/3FXfmf3pPE9F1dPpnJbceZy9Vq4187vy+5I5HS2Pt6fGLghZCIm715B1Y/z38dz18910bNPCVfRg5VOstquVye5zbFZa3p/LRZKOM/SKrnRWICduNvRzT+oK850OE3TLxPource0NFHWw9aPPu8fujtuldPWBbdqPNyRz5WzHtEyM7x1YjzDGeZI6u8VchBRWEeWnNyZbluaBAEAQBAEAQBAEAQBAEAQFWyGk5YLkuR05ZZRtynimrSNLq1g+bmj7Lv3m/JRzrjPkkhY4kedTuxrxDqPHWMVJ078gy1neokb0/vbKrLTyXG5ZjdFk1Vu1b0YlqWYbDD0dFIHD8lA01yTZTNjhP4T8kGUaV/LY/Fx8d+7XrN/4sgaT8OpWYxb4RhyS5NCPL5DLjhwGMkkjP+23WmGAeoB9t/uAHvU8NPJ+sQyvS4JXD6YioW/rK/YfkMqWlv0mVoDYgfuxM6MH5nxKtwhGK2KspuXJPLY1CAIAgCAIAgCAIAgCAIAgCAIAgCAIAgCAIAgOa6j0RqPM5m6+W8y7jpnB1eJ9sw9wPw8PA4H38lq0/Bm8ZRXKM2IxOo9J4yOlXwNW5UYS4/Rr+8u55k7PaAfcFBZQ5POSaNyW2Dbkz+Tmb9HoaZy3053JotQiOFh83P322Hp1Ua08s7m7vjjY8Q2q2oYrWns/UZBkoh+3rEnZw8JYndS3xBHMLWcJVPKNozU1hmapnb+lQ2rn5H28UDwxZUN3fEPATgf8AOOXmrFdyns+SvZU47oucM0ViFk0MjJInjia9jt2uHmCFOQntAEAQBAYrNaC5Wkr2YY5oJBwvjkbxNcPIgoCov0jksK4u0vkWtrdfq2+S+EejH/aZ+YUU6YyJY3OJjOfyNL2cvpvJVyOslVosxH3FvP5hV5aaXgTxvi+R/LPCjk6S20/hdRmB/wCRadzZ5G/ew8zTbr2hbmkgxVDI5CeP7bY4OAN95cRt0WHV07yaRlT6torJX9Q62zdC3DWt1fqyKeMvb9Gc2ac7Hbbidsxp+BW9ca2nJvJnu7pyVcVu/aQlbN4K9lG1rcNmjReA6V1qTvX3Zd/66X8A5bN6b9Vf0zplLd7FLtHTazTx3g03/dvadHYGtY0MADAAGhvQD02XZR5h87npZBzTXeLbSzUd5jdoL4LZB4CUDr8R+i4vadPFkT2f+Ka7E3pZ+rLb7fY6v2dZGTJ6Dxc0u/HGwwEn73AS0H5ALVcFGaSk0i0rJqEAQBAEAQBAEAQBAEAQBAEB8c0OaWuALT1BG4KAoOra+kMZOI3aebbykkbpRBRHdP4B1e9zSA0ep6qOycILM2bx6nwVHSlOrmpL7bv0hr2ujmhhjuy8LYXt3AHtbnY7jcqjZdldUON18UdCulerPfh/Mx4nJV9MazvGLDQ5KlJcFaIhofYik4AdmOd1HXlv1U1episRm98Z+GSC6l7yjxnH0OpYXWOHzlt1KCSaC80bmrbiMUm3mAevwVqM4yWU9io4tck+tjAQBAEAQBAEAQBAEAQBAEAQBAEAQBAEAQBAEAQBAEA2QELqHTNLUUEffGSvcgPFWuQHaWF3ofEeY6FYaTWDKbXBVjnL+npxjtXQs7iT2IsrEzeCYeUg+478lUnQ1vEtwuT2Z6jw2RwExu6SsxGrJ7b8XO/eCTfxjd9wn5JXe1tITpT3iTuK1rjb1gUbzZMVk/Gpd2YXH9x32Xj3K1GSksoqyi48lkWxqEAQFWyev8NQtvpVvpGTvM5Ogox95wn9532R81lRcnhIxJqKzJ4RFTar1XcBFLB0aDT0fdsmRw/usGynjprH7CtLW0rht/AjpsfqDKHfL6nt8J6wY9ors9245lTR0a/MyvPtB/kj8yn6nEOCuw1MReyUV8t455vpryWsPLYjfqf0VTWuqhYitzsdh6W/tG19TxFcvBi0XZr4a8bsk20EjnV7hcd+632dE8/unmCfNU7K3bp1OO7XJdvS0mvnQ1iPh7iU1NdxubdavODZcbQqyQxzeE1h+2wYfHh2B3HipNFS4QlOzgo6+/rshVVzkpLWcUDWSgO9kcQPmua5YlmJ9JjV3mnVdyzlLPvwXHQuffDYGCtyFzSCab3deXVn8R8l3tBqu8XTI+Zf5D2Q9Hb1w9V/3/0vFy9Ux8JmuWYq8Y8ZHBvy810pSUVls87CEpvEVkg7mIv6/ZBVqVJamKbKJHZCywsL9txtEw8zyPU7Bc/UXRsXSuDraPTyol3knv7Dp2LxtbD4utjqbOCvXjDGDx959T1VYtm2gCAIAgCAIAgCAIAgCAIAgCA0svk4MLh7eSsnaGtEZHeu3QfE7D4oEslP0vUmmx0mWyYD8jlR31jcfZYR7EY8mhu3L1K8zr9Q7LmlxHZHRqglEqV7RWZxdxrsQZZq7OJsEtedsViKMncxni9l7QehU1eri8tvDfKaym/Pbh+fmbrZKMlxw1zjyJHTGkbkV+tbyFdtStTLpK9Xve8kfKeskjhy35nkoLr4pSxLqlLl4wseSRtJ9WIpYiuPuyy6jwEOfxj4T+ztsBdWsNOz4n+BB67eBUOm1EqJ9S48TSyCkiB07Y1OcNBfw2YFvh3ZYxuTPH3cjTs5rZB7Q5jlv6L0nf4eHwVe66llFqw2tal643GZStLicselayfZk/8Apv6O/VTxmpLKIJQcS0LY1CAIAgCAIAgCAIAgCAIAgCAIAgCAIAgCAIAgCAIAgMdivDbrvgsRMmhkGz45G8TXD1BQFRdo25h3mTS2SFaEnc464DJX/uH7TPhuFFOqM+SWFriRNrO46e1NgtZY6tSnZH3rRPIJIZW8/aY/qDy6ciq8qpw3iWI2RnyesXRc+sLOj9VzMreFeYi1C302d7Tfdus9/OLxNGrqjLgkW5jW9TlLicRkWj78Fl0Dj8HAhSLUR8TR6dmhqDUeprWncjAdKy1S+u8Gdl6N3djbmRtzPLfotlfB7ZNe5ktznehL8dLUMcPJsN6DuxtyHGPaHz5hTdm2NTlCRc/yfSQ7mrUUrEcLj++06mu2eKA6oYOK2bL72Ru25Du+Ww8+4A7AfILyutm5XPJ9b/xuiNWgi1y/2PDTJFMJoJpIZgNg+M7HbyPmPQqKq+dTzFl7X9l6fXJK1b+Z7s2LV58brtuWx3Q/ZtfsGs9zRyW9urstWJFXQ9gaTRz7yO79p4VY7Zjma/hD4XOZNGeONzTsQ4eqmps7uaZzu1NGtXppQxlrde/+TuOicFpq7hqOcrUBNZmZu6a28zyMeOThu7fbYg9F1M53Z87x0+ii6oYCAIAgCAIAgCAIAgCAIAgCAIAgOd9qd76QzDaaid+0yVthlA/3TT/E/oVFdZ0VufkiSuOZYLO1rWtDWjZo5AeQXjzpJH1DIQBAUrAadp29V6mrNnsUchFYZZgs1n8LuCRvMOafZcOIdCPFeo0bVmnjn3fI59rcJvBs5fjhDcTrSlDPRlcG18rC0tj4vDi8Yn+vRbSqlB9UDeNqntIzUs7kdF3IaGesPu4SZwjq5N3N8B8GS+Y8nKWq1T28SOyrp3R0EEOALSCDzBB33UxCfUAQBAEAQBAEAQBAEAQBAEAQBAEAQBAEAQBAEAQBAEBpX8PjMo6J2Qx9a0YjvGZog7h926DJDZbQuIydv6dB32NyH/zVB/dOP9oDk74hYcU9mbKTXBHnBazoDapm8fkox0bfrmN/xczkfkoXp4vglV8kYnnXRa6N2AxEgIIJF48JB9CFp+GXmbfiDj+Tw1/T+Ukxl1gr2oSJoXRO4mgE7tLXeOx5fBaW9VVisieh7Ndev0ctFZyuPd/Hj7GdG0vqWPO1DHNwx5CEfto/xfvt9D+S7+m1EboZXJ4HtHs+3RXOua/v94NvP5luGocbGGW3M7uq0DebpJD0G3l4lSW2quOSvp6XdPp8PE5DVLjAHP8AtOc4n3kndeV1DzYz692LHp0MPj+pmUJ1AgCAIDofZBnRBkr2n5HgslH0quN+jhye35bH4FdSiTcFk+fds0Qq1cuh7Pfbwzz9TsGx8ipjlHxAEAQBAEAQBAEAQBAEAQBAEBjnniq15LE8jY4Yml73uPJrRzJQHIWSS5zWuEzllhb9PsSy1Y3dY60UZDPdxFxd8lztdZ/wzx7EWqo4aOjBebLoQBAEBWHv+qu1TE2QeGLK1X05PV7Paau92RZmDg/B/qU9THxL9Yrw268lezEyaGRvC+ORoLXDyIK65UKFlaDdMQPp32OuaUs/siZN3Oo79GuPUx79D1afRV7at+qHJYrsz6Mj7jctlNGVKlLIRMvYRsrYIb8c28sbHO2j42H7QG4G4K2ruUtvE1sqa3Og+KmIQgCAIAgCAIAgCAIAgCAIAgCAIAgCAIAgCAIAgCAIAgCAIAgKtrbR0GrMczge2DI19zWnI6ebXfun8lrKKksMlounRNWQeGjjEWntVVc5HBWw96PJwP8AZkjZ+z/xfZLT71DTXOmeYvY7HaPaGl1+n6bYYn5rj74OsYfTLMTLJqDU92s/Kd0QwF4bDUaQfZZv4+blanOU3mRwK641x6YI4XXnijrtD3hvM7EjYHn5rm31Tc20tj3PZPaOlhpYVTmlJZ595k+lV/8Afx/4lD3U/I6b7Q0i/wD7F8z3HJ3zuGCOWZ3lFG5x/ILeOnsl4Fa3tvQ1reefcTNLSuo8ht3GHmiYf6y04RD5Hn+SnhoLJcnI1H+W6aH+uOff/GS0Yvsuc5wkzWQ4m+NeoC0H3vPP5K9VoYQ3e55rXf5NqtSumL6V7P7+5l1tgKOEw2Pv4qB1FtKyBI+oSyQxv9lx4hz36fNSaiGK8w5OZo7pSsak85IZ8mPhcHPzOpaLt/ZlnkmYPmQuL1a6O/SmdEsOP1dndNxtsXbP19hCATO3bv4m/i3HJ4/75KXT66Nku7msSMYTOjTMq6iwO0NmUVrkIdHPXeWPAPMOaRzBV4xwV/Famnx+ncgMwHz3cLOK9x7RsXsJHDN8WkE+4oZaLg1wc0OaQWkbgjoQsmp9QBAEAQBAEAQBAEAQFH1DO7VeVOn6zj9VVXh2UmaeUjhzFdp+Rd5dFDdZ0rC5Jqq+p5ZBOyUV/tXpU64HcY6nNHu0cuMgcTR7hwhc3WLGlbfi0WE07NvAvK4RZCAIAgKjr8uq47G5Zn28dkIZtx+EnY/wXS7Ln03OPmv5INQsxOkhwe0Oad2kbg+i9Gc88TwRWq8leeNskMrSx7HDcOaeoKA5ZLhbAbkNK9876VinsyGGmed94992tcPvAHdvx9FVn/xzU14lqD644Z0PTmZZqDT9TJsbwOmZ+0Z+B45Ob8CCrRWawSiGAgCAIAgCAIAgCAIAgCAIAgCAIAgCAIAgCAIAgCAIAgNS7lKGNYX3rtas0dTNK1n6oCs2u0vAscY8f9Lysvg2lAXN/wAR2H6qOdsIes8Gek0LOuc5JEXQ4injmHpJkLXER/db/qqku0as4hmT9hnCK1PncnmJDE/UeRvOPL6NhK/C33cTQfzK1V+qs9SGPeZ4MtPRGWuzNlZp6GI78p8zbMz/AH8A3/gtvw18/wDZZ8thn2kn2ewRv0q+nOyKZ9e5Yje0tDgNnnwPQLsUpdGGcnWtq3K8kWcYyg127aFUHzEDf9FL0xKvXLzZssYGDaNoaPJrdv0WcYNeeTxNNFXYX2JY4mj70jg0fmjaRlJvZFev6+01QJa7JMsSD7lZplP5cvzUcroR5ZYr0d9jxGJRtVa6sahx82NpUzVpSjaSSfYyPHXYAcm8/iqN+uhjpiem7O/xjUyfeW+jj+8HW9HZVue0ZjbUhD3OhEczXcxxt9l24+H5rbkoNNPBSMxWp4XWWWp1mMix76LbcsLeTI3kkO2HQcQG+y5faUN4Sj62cGVwWfsw73/4eYzvAQD3hjB68HG7h/JdRe0xLkhp4LWo8lrOPEta6Ky6rjnS77N3bv3r/XYHbkhng6LDEyCCOGPfgjaGN38gNh+iyantAEAQBAEAQBAEAQFTy+dsZS5LhMBNwvYeG7kG821R+Bn4pT8m9SorLVBe0lrrcmRVx8dGOhpjTtiGC5Yk7txb+0fXj2JfK4fi9XdSVWrg7JZkWJyUI4RglxFTB6+wVCmwthjxU43cd3Pdx7lzj4knmSo+1F//AB/iiPTvMi2LzheCAIAgIXV9L6w0jlawG7nVnOb72+0P0VjST6L4y9v8GlizFonNIX/rPR+Iub7mSqzi94Gx/RetRzGTSGCoapYKeqdOZRvLvJJKEp8w9vE3/M381DeswZNS8SMWiT9BzmpcN0jittuQt8mSt3O3xBWanmCMXRxIuilIggCAIAgCAIAgCAIAgCAIAgCAIAgCAIAgCAICEy2rcJhpxWs3A+27k2rXaZZj/cbufmhlJs2GZyszDjJ5Fj8XDz9m8WscB4bjc9eu3VBjcqN3tPbae6HTOJsZNw5fSZd4oB8TzP5KC3UV1eu/v8jPT5lVu6hzWUnMOR1K5jnf/t+DjLn+4ubuVXepus/1Q+L2Mmaho3I2XiWnpZsbjz+lZqfdx9eHmVj8NqLP9lmPYhkstfs+ys7QMlqN8UfjBjYBE3/Edz+ikhoKI7uOX7dzGSXo9nmmabhJJQN2Yf1l2QzH5O5fkrUYqOyWDGWWaGGKvGI4I2RRjo2NoaB8AtjBkH2h7wgPzJkGvrajyroZZYZWXZhxxPLD9o+IVK66dc/RZ6vsrs3S6zSZujlpvfx8DJ9dZzg4RnskB5d+Vha63zJ3/i2hbys/T7GJ2Rysn9Jmck/32Xf6rD1tr8TeP+M6Fcpv5fY1JIGzO4p3STO85Xl36qOWosfLLlfYmhr4rz7z01jGDZjQ0egULk5cs6NdNdSxXFL3I9LBIW/Qmtv5N0sli/os1yeWQS0oIx9p7hs4E/dbyBJXRrtSq6pPGD592xp1VrJpcPf5/wAnrG4zJa0y9qn3/GJ5hLmchH9hoH2YI/PYclHCDus76S2XC/c5vB2f6BHFivq+m41Y2w9zE6MDeIbbAjfxCummTDhcNTwGKhx1FhbDGDuXHdz3Hq5x8SSg5JBAEAQBAEAQBAEBht3K1CpJauTxwV4hu+SR3C1o9SgKZZy2S1f+wxTp8dhHcpLxaWz2h4iIHm1p/EefkoLLlHZck9dOd2arJTIBpvR8UbO59ixdaN4aY8ef35T5c+fMqGupzfVIlnYoLCLjhsDj8DUZBRrsY4NAfMWjvJT4ue7qSTzV3BUbzyVnUw7rtF01L4S1rUW/rsCuf2ms6d/Am079MnF5o6AQBAEB5kjEsbo3Ddr2lp+PJE8PJhlf7JrLxpq3iZf6XGXZISD4NJ3H8V7KuXVFS8zlzWGX5bmpUe0bdmmq9hv2q+RqytPl+0A/itZrMWjeHrI1qrvo3awGt5Nt4l3EPMxycv1Kg0zzFolvW+S7qyVwgCAIAgCAIAgCAIAgCAIAgCAIAgCAIAgIKzqzF18pJQa98z64LrcsYHdVGgb7yPPIH05n0TJnBBfTMzrdrpKdiXC6b5/zrbhsW2jqW7/YZ6rHJnZEKdQ4fT9eatorHV3ubysZe0f2TT4kyH2pD7uSgt1EK3h7vyXI38SCqY/LatuC3BWmzc2//wCoZImKpH/9OPxHuCi6L7vWfSvJc/MzwXah2bxyta7UOTmyBHSrB+wrt9OFvN3xU1Wmqr9Vb+fL+pjq8i4Y/GUMTAIMfTgqxj7sMYb+nX4qc1NtAEAQBAOnNAfm3UDO71ZnGeV+X9VztV657f8Ax3/9R+/9kR6rHfCAIDwZQZBFGHSynkI4xxOPwCkVcms8LzZz9V2nptNtOWX5Ld/x8TfdinVmCXM22Y6M8xAz27D/AO6OnxWIyi9ql1Pz4R5vVdvai59FK6U/Ln++48syNaOWGtBWkoYqSZjLUjX/AM4lYTzLneA9Ap6oRlNd4+p/Re5FK7s3VV0vUWrx8efifozF4yjh8dFSxsEcFWMew1nj6k+JPmugcpvJuIAgCAIAgCAIAgOe6u7Tm6fzxxNPHstSRgd++SUsa0kbgDYHfYbElYbwSxplKDs8ODTkvZjJugNjV8sMticwMqYmoG7PABcN3e1s0HmTtt7+Sru6XgiRVRNS/d0zj3yuyuoJs5dqNLoq12xxsEg5gAAcPFvy3O+y06rZ+GEbqEY7pZJ7EUptY022rWbrnGnYOpYp5G/L7Mkh9r3gAKaFEY78kMrpPYudKjVx1SOpSrx168Y2bHG3YBTEJsICl67HcZXSt/oI8iYXHyEjCP1AVXWx6qJL2EtLxNEwF5Q6QQBAEAQFMwmXx2A7UM1SsWo4osmyGRhJ9kTdC1x+6Tz6r0/Z0m9PHPuOfevS2OnEgAk8gOu6vEBSdU5ehqCvFgsVMy/ZfYikm7h4cyCNjw5znu6DpsB1JUdk1GLySVRblsauVyFbT+u8fm8m9sePlqyUmy7/ANFIXce7h12IG246KDTSW6Jr4t4wWHF6301mbgqUcvBJYdybG7dhd7twN1bKzTWxYEMBAEAQBAEAQBAEAQBAEAQBAEAQBAEBB6qs5CLFR1sVxNu3Z2VWTBpPcB2/FIfcAdvXZYZle0qlXB08xmjpumwjTuGc117n7V20efC8/e26n1QznG5o64zjMldt43vXRYHFgC4IuRsy+EI2+6OQI81U1V8otVV+tL6e0JEjp3Qn1g2vktSRNLWgOq4pvKGu3w4x9535BSUaaNK82+X4hvyOhta1jGsY0Na0bBrRsAPQKwan1AEAQBAEAQA9EB+ddXxmHXeejI23tcY9zmgqhq16SZ7P/G55onDyf6og32Iozs544vBo5kqCNU5cI6+o7Q02n/2TWfLl/I36eGzGRaHV6Rhi697ZPANvPbqtZSpr2lL4I4Wo/wAkSeKYfF/Zfc+z0sTRdw3spLfnHWtQGzQfV63jKxrMIKK85fY5M9frta+hNv2L+P3MYylpkZix0EOKgdyPcDilcPV55rElXzPM37ePkXtL/j109730ry5f2NRsLGvL+bpHc3Pcd3H4lJWSls+D0ul7P0+lX/FHfz8f77hLGJYXMP3hstYS6ZJkuqoV9Mqn4r/z6n6A0BlXZjRGMsPdvKyPuJP7TDw/oAuumfMZLDwyyrJgIAgCAIAgCAIDk3aHoTMWdQjUWDhFpzjG+auCOMPZtsQD1BAG49Fq1kmha1Do9uStYbVtanl6sl6Kau+Ge3DYBaXFjJncXFy8WvBB9FBKp4wvZ9DdWLJUZa729/Vh3n7txb3kAL2vG/IgjzC3SbeTuR19D0D02cSSx7H8V5nX+yLB5DHw5DIW60tSC0I2QwyDhLuHfd+3h12HmtqoyisSeTj6++q63qph0LC2OmqQpHmSRkUb5JHBjGguc5x2AA6koDkGdzdnXF0/R55KuCqy8VdzAA+xK08pNz0APQLkdo9oqh91BJy8fLH8nU0Ogdq657I9DL6vq8or2PutH/zEBjcfeW8lyY6jRy9aLj7nkty0F0fVkn7zPHrLUkQ2saerTete3t+R3W2NFLixr3ojem1K/Ln4mX+Xt9o9vSt7f92dhCyqdO+Ll8mauq9fkZik1tnpxw1NNsgJ+/bsjYfBqdGkhvK3PuRlafUy4jj3sj5zqLKgjJ5t0MLuteg3uxt5F3UrR62iv/TXl+ct/oWIdnSe9kvkeBgca3Hy0m1mtil+2d93E/iJPPdVnrr3arXLdfL3FxaSpVutLZkTmtZZ2rpp+lrUgJYeF1sn256/LhaPXwJ8uS9dpdRHUVd5H++w81fV+HuUZrKyvkS/Zjm8dThdje6DbFmbcyjbm48XCwjwGzRt5lyjug3uWbLYztlKPDe3u8DBrsz5+vjs7RhnlpQskgniDd31pA7nxtHTpt8AlaxmPiWuztVXRqFZYtsY82iqaZwd/UWQr06EEnEJg+S0GkNiaDvxcXn6KRVy7zqzsYu1tH4N6dLMst9XnvnPnnwP04PeT6lWDiBAEAQBAACUB4M0QcGmWMO8i8boD2gCAIAgCAIAgCAIAgCA8yPMcT3gblrSQPPYboCp9mkW2iq1sninuzTWZXeLnuef9FhGZcnNoqdjJ6VsiAg3mZCSdzXH7UjZSeE/kuPbaqtb1T4x+xt4nU9P64w2djbH9JZUyAG0tOyeCRjvEDfqPULrxkpLKNWiyDmNxzHmFsYHwQH3Y+R+SAxSTwxDeSWNg83PAQEba1Tp+lv9JzePjI8DYbv8gd0M4ZDT9pulYiWxX5Lbh92rXfJv+S1lJR5HSzSl7SJpuWM0xkp/J9ktgb+e5/JQT1lEOZIz0kbb1Xq6Zpc+TD4eLzO8zx8SQFWfaUHtXFsYRR8pNp6e/NfzGcs5W5Jt3ncANDthsB7I26eq1dmrte0FH3/39iWNk4JqLaTNeLUFWqP/AATC1q//AB5zxv8AkP8AVRzpk/8AdNv2LZHS0nY+o1PpJpL3/sjRuXb+SO967NM0/wBWDws/whIuMP8AWkvqz0Gn/wAe09W9mZP5L5fyYGMaxvCxoaB4AbLDk28tnarqhVHprjhexH1YJMHxz2tHtOaPeVlRb4RFO2uCzOSXvZryXoIxydxEfhU0dNZLwOZqO3NHTxLqfs+53Xsuw+Rw+mJG32sY21N9JhY14cWsc0dSOXPr8V0YLEUmeH1NkbbZTisJtsuy2IAgCAIAgCAIAgCA4hfn/kP2vTWJW7Y+5J3kgI3Bik6nb91/NZ5XuNM4n7/1X3R2uGKGFp7iONjXcz3bQ0H15LBuZEAQHPO0vKTWXVNLVJCx1wGa49vVsAPT+8f0VXWalaep2ePh7yzpKHfYo/P3ENFFHBCyKJgZGxoa1o6ADovFSk5ScpPLZ6yMVFdK4Pa1MhAEAQBAEBWtaUBPi23WtHeVnc/Vh5Efoux2LqHC/u/CX6r+Dl9radWU9S5X9/UjKmUpuihxep6dtggDRHcq7Msxs5FrXgj9o3oQeo8CvUuOd1ujzcbcPpns/o/d9jpWA0to/NzTXKueu5N04Aew3TG/YeD2t4XO5cua1UYkrnI6DVqV6NSKrVhZDBE0NZGwbBoHhstjQzIAgCAjcpnKuIcwWobjmvaSHwVXyt9xLQdimTKWSM/li2Q/zbT+fsN8HNo8DT8XELGRg0snlrmXpuqTaLzUsLiCQZ2QE7eocChle8gDiYGMLT2UPe3xcbUbnn4777oM+0z4fUeF0vaeL2K1BhIpRw8FsvlrNO/UHc8PwQNZOiVbde9Vjs1J454JBuySNwc1w9CsmpmQBAEAQBAEAQBAEAQGhh8TXwlI06pf3HeySMa77gc7i4R6Ak7IZbyUXUWlsrh81ZzOBr/Tadt3eW6DTs9r/F8fnv5f9inqtJG9eTMpp7MrN7IaZyZEeXiFeZvLhuQuikb8f+q5io1dD9D6GcMwxfUFUfzPVdqq3wbFkTsPgVMtTrVzDPwG5mblMe4cJ13kHDy+sNv4LZ6nW/8AT6fyNzXmu6bkJE+pL9k+I+nyu/5VjvdfL8v0G5jZFpCZ+0dO1deeg7meUn5rGNfLxx8huS0GLLWg47Q11/k59VkQ+bin4PVT9ef6g34cLri17NbD47GR/isThxHwapI9lw5nJsxlG7F2cZu5zy2q5WtPWKjCGD5lW4aKiHEf3HUiWpdl2laZEtmrLfkHMvuzF49+3IfkrKilwY6mcV1rmKuY1FMcdBDBjq37GsyJgaC0Hm7YeZ5+7ZWaK5NdSx8SpqboRahJvz2K6Bt71YWmhj0tyo9bbnMHg9iSQdJHj+8Vo9FS/AsQ7Z1sdlY/m/uO8l/3j/8AEsfgajd9t618zfzf3Phc49XuP95bLR1LwIp9raqWzl+v3POw381ItPWuEVpau6XMg7odvJazg4ZcFs1ujeuxWYjY909nz8GfqjSrxJpHDuHQ0ov+UBc5cHWfJLrJgIAgCAIAgCAIAgOfdrOm/rbTzcnBHxWsfu5wA5vhP2h8OvwKynhmso9SwufD3mz2XajGb0uypPJxXMftC/c83s29h3y5fBYaw8CMupZLwhsEBxbUGTjj1vmcnAyxbxjTFXsXGs4m15GjmwebPM+BK5XamllqIpQe68PP+Tp9n6iNDfWtn4+X8G5BPFZhbLBI2WN3RzDuF5acJQl0zWGehjOM11ReUZFobBAEAQBAEBDZa/HZ48NTgffv2mmIV4eZG/i4+Gy6nZ2hussjbwk+fsc/W6uqEHW92y/1tD18tpDG4/UteJ2QqwCIT13bPjA6AO8eW246L1qPMySls+Cj5Xscy1SYz4a/DaAO7RKe5lH94cj+S26vNZI1X0+o2vqvkzXhvdp2m/YfFkZYm+E0ItN2943Kx6L9gzYuUn8cfqbTe2DUNT2b2FqEjqXNkiPyKYXgzPX5xf0NlnbfNt7eBiJ/dubfqFnpk+DDuguc/Jh3bdNt7OAiH9q5/wBE6JGv4mrzfyZqTdtmVP8AQ4zHRnzdM936J0tctGe+T4jJ/A129o2u8sdqFcHfoauPc/8AM7hYxHz+hnqsfEPmzM0drF8cW+UjB8+6iT0faM2+S+p9NTtYpDvBLkngc9hJFL+RTEfaM2rwXzaPVLtSzuMsGhqfFttRHlIx0PcygefCfZcnTn1dx3vT66x9V8/udG0jUwIrTZTTsjhRvEONdjv2cbx12Z9x3mPQLUlbLIsmAgCAIAgCAIAgCAIAgCAxywQ2BtNFHKPJ7A79UBq/UuK4uL6spb+f0dv+iYM5MhxlAt4TRq7eXct/0QZPcdKpD/RVYGf2Ymj+CGDM1oZ9kBvuGyA+oAgCAoXatqX6l00aFeThuZDeIbHm2P77v4fEraEXOXSjWdiri5vwPz9+S6sUorCOFOTlJyfIWTUbE8mjcnkAPErScumLkSUw7yxROjM7GNRSPZtboNY5oO73OBbuOYI2PMdFRWpswdN6OnOdzn1mB9S3PWkLXPhkdG4t6Eg7cvkrdE3OGWUdVVGuzEeDEpisFiXDNo+sj9M9nspm7P8ACOPUVg35EhchHoJcllQwEAQBAEAQBAEAQGnlL1bG42a3ba41owO92bxbNJAJI8hvz9N0GMnGJ2y9l/aK2aMOdibAJbtzD4HHmPUsPMenvWeV7iN+jPPg/wBf5O4Qyxzwsmhe2SKRocx7TycD0IWCQr2u8zLg9H3bNY7WpA2CAjwe88IPw5lYZlLLNbT2Fiwen6uNaAeBn7Ykb8bzzcT581zZy6pNnQjHCwU2bR9TMa7sUcDI/FMq1u9uzV9+HvXH2Ghm+3TmVYjVG6GLVle0hlbKqWa3hmWzpHW+NJ7h2Py8Q6c+6k/PkqdvY2nn6uV/faWa+1bo+thkbLaz9Ple0nk2bdXQt7xvzCpT7DmvVn80W49rw/NH6mu/UjYnsZNicpG952Y11Y7uPUgeahfYt68USrtSl+DH8oJnTRQxYLKvlmdwxMMPCXnbfYb9eSzHsW1/mX1MS7UrX5Wb8VLWl7lV0wa4P37kwbt8OqtV9hx/PNv3Irz7Xf5Y/UkYOzfUuS2+uM9DUhP2oaLCTt5cR2XQp7N09Tyo5ft3KVvaF1ixnC9mxedOaTxGlqxhxtYNkeP2k8ntSSe93l6Dkr62KTeSbQwEA3QHxzWvGzgHDycN0Bpy4jGT/wBLjacn9quw/wAFjBnLNf8AkzgSd/qXHb//AGrP9FnAyzYhw+MrkGDG04iOhZXYP4IYN0chsOQ8ggCAICK1Bp3Halxr6eQhDgQe7lA9uJ3g5p8P4oDknZ3kLel9eT6euu2jsyOryN35CZv2Hj3jl8R5LaW6UiKtdLdfgt17v4Z3BakoQBAEAQBAEAQBAEAQBAEAQBAEAQBAEBjsWIqleWxPI2OGJhe97jya0DclAfmHV2o5dUaisZF/E2E+xXYfuRjoPeep9Sr+mr6V1PlnL1tvVLoXC/Ug1ZKQQFv7NtPuz+sKxezepSIsTkjlyPst+J2+RVPVT4gjpaGvGbH7kfo8faHvVMvn5NyzO7zWQZ+GzKP85V/S/wCs5eu/2/BGmrJSCw+DaPrI/SvZuCOzzC7+MBP+Yrjo9BLktKyYCAIAgCAIAgCAIDxNDHYgkhmYHxSNLHsd0c0jYg/BAc6v6f8ArvD29HXZNsnjR3+Lsyf1sPRm58dvsO+BWE8GWk1h8MjOzDV0lGwdJ5nihkjkLKpk5FjgecJ/Vvy8ltjxRpFv1Xyvr7fuWntOhJ0ky3wlzKNyC1I0fga7n+q0ksrBJB7kxFNHYiZPE8PikAexw6Fp5grmPY6K4IHs7mgdNqSFxAvtysrpwftFp5MPu2Gy6VXqooW+sy8LcjCAputJDHqPSDyTsb8jN9/OIhRXeoyWn1jXz0ndao0jK4+z9YPj5nxdGQFX03JPqFsXodFdKYQBAEAQBAEAQBAEAQBAEAQHEO0WH6t7U6F2L2XTGtNy/EH8B/IBZXqte40f+yL96/c7gep96wbnxAEAQBAEAQBAEAQBAEAQBAEAQBAEAQHJ+2LVfc12abqSe3KBJbIPRn3WfHqfTbzUtNfXPHgQ6i3uq8rl8HGV0ziBAfQC4gNBJJ2AHUlazkoptm9cHZJRXifpLs+0sNL6ajilYBes7TWT5OI5N/ujl791ynJyfUzuqKilGPCLWOoJWDJ+SchL32UuS/jnkd83FdDS/wCs5Wu/3P4GurBTC1l6rN6/XXvP012fs4NAYNv/AKUH5klchcHflyWRZMBAEAQBAEAQBAEAQFOypsZbKWKkLY6moMU/6Tjnlx4bEJ5EH913Nrh4HYrBsip6v0/FrDE/ypwsD4spX/Z36XSTiZ1H9tu3I+I2WU8Gk4dS8muGSmhNa19VY1+n845r7j4jGHP5C0zbY/3wOo8eqzJY9xrCfVs1hrlf3wPmm559M5d+j8o8kN3fjLDuk8O/2N/xDy9/oqV9eH1Iv02Z2NrOaettybdRaemFfMxt2ex39HaaPuPHnt0Pu961qu6dnwbWVqW5Y9L6nramoOexjq92A93apycnwP8AEEeXkVdTT4KTWHgnVkwUvtLY+DAU8swEnF34bLtvwb8LvyIWs1mLRvB4kaWuOenYMrX9r6utQ3mlviwH2v8AKVSoeJ4LdqzAv0UrJ4WTRkOjkaHtI6EHmFfKJ7QBAEAQBAEAQBAEAQBAEAQHGO1Aix2j4as3m4Mrg/3pd/4LPg/gaP14/H9DtB+0feVg3PiAIAgCAIAgCAIAgCAIAgCAIAgCAIB4oD8ya3xGZxmpLcuZjJktSvlZMDxNkbvyI8thsOe2ytae2EF0y8Snq9PZY+qG5XFdTT3Ry3Fp4YWTB0bsl0p9b5o5m1HvToOHdhw5STeHwb19+yo6mzL6VwdTR1dMet+J3hVS6YrMndVJpPwRud8gSgPyMTxOc7zJK6Om/wBSORrX/wA7+AU5VPh+yfctLPUfuJKf9kfej9SaOj7rReFZ5U4/zG/8VyjvPkm0MBAEAQBAEAQBAEAQENn8F9bxQz1pzUydRxfUttG/A7xa4feYehCGU8FVdPlalufUVbGSw5KrwxZrHMBLLUYHKWJ3RzgOYPXbkeiwZ52IDV+ka+WqM1jo9/eMk2nmhg5O3HPjYBzDwerVspY2fBHOHVuniS4f7P2GXCahx/aHiosFn5fo+Zi9uleZ7Jc8dHN8n+bfHwSUdvYK7M+GGuUT+EztqDInTuomthzEY/ZSjlHcZ+Nh8/MKhbU4vK4L9dilyfc9puexeZm8HZ+g5uEbCT7k7fwSDx96xVa4bPgzZWpG9pvXUGTtHEZeA4vOR+y6tKdmynzjd47+Xy3V1STWUU5RcSy5OhDlcXax9gbxWYnRO38ARtv/AN+S2NSh6MndawdvTuUbxW8Y51Kwx334+YafcRy+CoXR6Z58y9VLqjgl9DXZK0VnTFx5NvFENic7rLWP9G4e4eyfcrlc+qOSpZHplgt63NAgCAIAgCAIAgCAIAgCAIDhzpxqXtwidGeOGK4A3y4IW8z8wfms/l97I+bfcv1O4rBIEAQBAEAQBAEAQBAEAQBAEAQBAEAQHwkAEkgAcyT4IDnuBeNS53LakmYH1Xk0aLXjcdyw+07Y/id+ip6ie/Si3TDbLITVWhcHZyFGnjaxrZS/LwsbA7aNrBzfI5vkB5bbkhb6e23OzNb6q2vSWTVt9iF5r/5lm672b/18LmkD4EroLUWI5z0lLecYOrYDC19PYOri6w9iBmxdtze7q5x9SVAWPcSSA1six8mMtxxgl74JGtA8SWnYID8oT0LlL2bdSxA4cj3sTm/qFdpvhGCi2c/U6WydjnHdGFgMjuGNrnnwDQSfyUj1Na8SBaK5+BaNMaBzWqZCYYhWpteY5bE3INI6gN6k+nzVezU9SxFFynRKuSlN7o/RuOptx2Mq0muLm14WRBxG2/CAN9vgqxbNlAEAQBAEAQBAEAQBAEA+JQFFyePuaLyc2dwkD58TO7jyONj6sPjNEPPzH/YwbLfYr+rNDU9R0m6o0i9kj5h3r4IjwiY9eJn4ZB5eJ9VsngjnDq9jXj/fAi8Tqehq2jHp3WD3Q3IncNPJ/YkjkHIB5+6716Hx2PNYkvl/eTMJvOHs/wC7oskedymkrLMdq1veVXHhr5iNpLHjwEg+671/XqqllHjEuV3J7MmM3p/E6poMbaY2TlxQWYnDjZ5Frh1Hp0UEZyg9iWUVJEDX1PmtBWIqWpXOyOGe7ggyLB+0j9Hjx5f9Ceiu12qZVsrcTLqKetitUYrWVCdkuKyQFO7JEd28/sP+HT4JdDqiKpdLN7VNa1Tlq6lxjOO9jdzJG3/aK5+2z18wq1E+l4fBPbDqWS547IVsrja9+nJ3lewwSRu9D/FXikbSAIAgCAIAgCAIAgCAICu621E3TWmLNsOH0mQdzWb5yO6H4cz8Ew3sjDaiup8I552M4h0uUv5mQFzIGfRo3n7z3e08/Lb5rafOF4EVGXDrfMt/h4HZVqTBAEAQBAEAQBAEAQBAEAQBAEAQBAEBUu0LKTVMCzGUXbZHLSinBt1aHfbd8G7/ADWsnhZZtCOXg2cdRr4fE16UOzK9aIMBPLkBzJ/MrmtuTydBJJEfouJ2ZyN/VUzT3dj+a48OH2a7Dzd/fdz+C6FUOiOClbPqkXRSEQQBAEBWO0M7aEysnV0bGPaTz2IkaVh7m0eUbcUUQ4XsijaXbHdrAOq5Z0MIiuzqQyYvLuJ3JzFr/mC6VfqooWesy4rc0CAIAgCAIAgCAIAgCAIAgCArDNN2MLnPp+n3xR1bUgN7HyHaN2/WSPb7Lx5dD6IZznkj9bdnNLU7X3aZZVyu39Jt7E/o8f8Au6+9E2uDWUVJYf8A4UHHauy+lHv03qvHOu4/h4HV59nPazzY48nt/wCwQs4zx8vsadbh/s48/v5e/gmtPWqGM1bSpadyLrWAykEkraz3bmrK3mRseY9x8/HqquogunqLtM3nBp9rN5r5cVjAdyC6zIPIfZb/AB+SjoWE2dPQVd9q4RfC3fwMfZlQGexGpdPWiTQkYxzN+YjkO/MfIH4K1F5RT7TqhTqpQr4Ldo3I2J8dNicidspin/RrDT1cB9h/qCFTuh0y9jNap9SPmJsDRuovquU8ODykpdTeT7NawebovRruo9VYps6lh8kF1eHlF+U5AEAQBAEAQBAEAQBAY55oq0Ek88jY4o2lz3vOwaBzJKA/PmsNR2tcamiioRvfA1/cUINubyTzeR5n8gFJH0V1fIrWf8s+6XC3f2O36XwMWmtO1MXEQ50Td5Xj78h5uPz/ACAUZaZMIYCAIAgCAIAgCAIAgCAIAgCAIAgCAIDntWT+UfaDfyhPFSw7TRqnwMp5yOHu6KrqZ7dJaoj4mTWNiaxXqafpPLbmXl7jiHWOEc5H/wCHl8VFRDqlnyJLZ4iXenUhoUoKdZgZBBG2ONo8GgbBXyiZ0AQBAEBWe0Qb9n2b9K2/ycEMx5Nmm7jq13ecbD+QXKfJ0VwQ3ZieLB5N3nlrJ38/aC6cPVRQnyXZbGgQBAEAQBAEAQBAEAQBAEAQBAEBF53TuL1JR+iZOs2Vg5seOT4z5td4FAcqwGmYdM9p1yE3RNWoUXTune3hLA4bAO8NwN+YUGpk3HHiS6aEYP0eCmZ3MOzmcuZZ+4jkPDC0/dibyaPj1+K1SwlFHq+yalp6J6u3bP8A/lfc7B2TYgY/R4vP4TNkZDO4g77NHJo+XP4qwlhHltTc7rZWS5bGucfZw92HWOLiL5azO6yEDf6+Dz97fP8A0WtkOtYNK59LNyxDjdX6b4eLvaVuMOY9v2mnwI8nA/ouem4S9qLu0kNFZ27JJZ07m3A5bHgbS/8AzMP3ZB6+BXQhNSWUUZx6XguC3NAgCAIAgCAIAgMNq3Xo1ZLVqaOGCIcT5JHbNaPegOGa87QJdTyfV2OEkeKDtttjx2nb8tx14d+g+a3jFY6pcFay1uXdVet4vyLr2b6Ddg4xmcrGBk5W7RRH/ZmHw/tHx8unmtZScnlk1dcao9Mf/ToiwbhAEAQBAEAQBAEAQBAEAQBAEAQBAEBB6wzn8ntLXcg3nOGd3A3xdK7k0fM7/BYZlLLIvS2HOD05Tou5zhvHO7xdI7m4n4n8lzbJ9UmzoQWEaekmDO6tyuo3e1Wq/wDh1E+BA5yPHvPJXaYdMSpdLLL4piEIAgCAICsdojuHs9zh/wDTbf5gjMx5Nih/5Gr/APSj/wCULly5OivVInsv56Ytv/Hk7R/zrpR4KE+S6rY0CAIAgCAIAgCAIAgCAIAgCAIAgPj3tjY573BrGglxPgB1KA/NeW1HPl7+bli3ZDkrPFI/xfCzkyP3eJ8+Shm1nJ3eyuzXqH12L0F9fZ9z3pfS1nWGXNCF5hqwt47Fjh3DB4DbxJPh6FZhHxLXbmtX/wCtDhc/svgTU+mdbaBndZxss0lYHd0tLd7HD9+I9Pft8VPlPnY8n02R9V5Xk/uTuF7ZIpY/o+fxwII4Xz1RxNPnxRnmPgU6XytzKtjnEvRft+/BsaHu46DOZfFYe62ziTw26m5IMRf9qPY8+RCpaiO6aL9Etira4zVqj2jm9jpeCxjYY2NPgTsS5pHkQdiFtS8QXtLdOjepjZNflXz/AKjtmDysWcwdLJwt4WWYhJw/hPiPgd1ZOTjBIIAgCAIAgPjnNYwve4Na3mXE7AfFAUjUHajgsOHw0n/WdscuCuf2bT+8/p8t1mMXJ7GllkK1mbwcqyGZ1J2gZVlUNfadvvHTrjhhi9Xf/wCnLfEYc7sgzZf6vox8/FnUtE9m9bTrmZDIuZbyu27SB+zg9GDxP73yWjk5PLJ4QjXHphwXtYNwgCAIAgCAIAgCAIAgCAIAgCAIAgCAIDn2pp2Z7tCxWB42mvjWm/ZZv9uToxu3jt1+KhvliDJqY5Ztaxy0mJ05O6tzu2SK1Vo6mR/IfLmVUqj1SRasliJY9N4aPT+naOLj2/m8QD3fieebj8SSuiUG8slEMBAEAQBAVLtMdw9neXH4mMb83tWGZjySNcd3WiH4WN/IBctnRXBD9loJ0RHJ/vLdh/zeV1I8HPnyXRZNQgCAIAgCAIAgCAIAgCAIAgCAICmdqWTnxmhLZrkh9l7KxcPutdvv+QI+KwzaK3OG4uhazN6vjMVEZrEvIbdGDxc4+ACiUW3ues1XalOm08atK8vGF7P5/c/RWldNVNK4SPH1vbefbnmI5yvPV3u8APJTI8lKTk8sm0MFfzeidP6gJfex0QnP+0Q/s5B8R1+O6e0N7YfBxj+Q7rWPymYoZCOOnSszMiNncOdHH97jb477j4KOV/pdLWTaOlWOqD6fdwVF007+KeR0pdJzc954yfeTzW2K3twdCr/6mjpdkVmEvZznbfn9i+6e7Ur2mcVVxE2KryQ1mcDS57opNt9+YI235rfHkzlObXrRa+v6FqrdtWLeB9JxF6I+JjeyQfwWemXkY72vz/b9STi7XdKyD25LsJ8n1T/DdYw/I2U4Phr5mY9q2kQOV6wfQVX/AOixv5GeqPmvmaNrti09E0/RquRsu8P2QYPmT/BZUZPwNHbWuZIrOU7acjKCzHY+rU36PnkMr/kNhus9DXLwa98n6kW/hj9SvOj1treT24sjejJ++O5gb8OTVnMFxuauN8+Wo+7dltwfY1I4skz98NYOf0Wn+hef4BYc5NYNoaeuDzjL82dPxWGx2DpipjKcVaEdQwc3HzJ6k+pWpM2byAIAgCAIAgCAIAgCAIAgCAIAgCAIAgCAw27UVGnPbsO4YYI3SPd5ADcoD8/0bmM1Bbu3sjMI8lasuna4vMb4x90Md6DZcPtC3V12qdS9FbefvyjtaOrTyr6LdpPffb5MtGlILuodcV47uQfkKODZ37XyNbv3ruTQSPtEddz5K9oZysq7yUelv++JS1kY1z6IvKOvK8UggCAIAgCApnam7h0Hab/vJ4GfN4WHwbR5Jac91Uld+CJx+TVy1ydB8Eb2Xs4ezvFH8Ykf85HLqo50uS3oYCAIAgCAIAgCAIAgCAIAgCAIAgNXI42nl8fLRvwNnrSjZ8bvH/Q+qA1MJprEacgfFiqMdcP+28blzve480Mt5JVDAQETqfKDC6YyWR39qCu4s9Xnk0fMhDK3ZxXP5qOnpbH6RoyB7mRNfkJWnccR9os38Tuefu2VVR9JzfwOtodI9Vaqvyrn3fyaWi8EdR6sp0yzerARYsnwDGnkPidgpILO50+3tUoxjpoe9/sj9C2aNO60tt1K87T4SxNd+oUx5VEFa7PtJWyTJgqjSfGMGP8A5SFjCM9TI2Tsm0i8+zTsR+jLLgs7+ZjC8UjGOyLSgP8AQ3T6G27/AETL8zHTHyRtwdl2kISCcV3pH+9me7+Kc8mU8cE5Q01g8YQaWIpQuH3mwt3+Z5pgy23ySnhshgIAgCAIAgCAIAgCAIAgCAIAgCAIAgCAIAgPEsrIYnyyvayNjS5znHYNA5klAcR1p2iW89Ss4+jGyvi7HsRvcxxlsNad9+XJoP6KvK9dTjHw59hehpGoKybxnhYe/wAuM+BRjNXfES/g9kc2uHMeiqd3ZGXonsvxuhuo6p4fSuHjK9mH8tjufZVhmYvRcFjZnfX3Gw8tIOw6NHLyH6ldJLB4KyXVJsu6yaBAEAQBAEBRe1mQt0hAxoDnPyFcBpO2+zt9vyWs30xbZvWm5JIgsjrPMuoWWnT0TGmJ4c/6cCG+ydyBwri16zTSkkpPL9jOrPS3pN9PHtLl2fRdz2f4Nn/pQ75kn+K7hyHyWVDAQBAEAQBAEAQBAEAQBAEAQBAEAQBAEAQHMe2fJPixGNxTCQLk5kk9Ws25fMj5LWTwi5oKFfqIVvhs5HVryWLMdKhXfPaldsyKMblxUSTkz1V2r0nZsHClLq8vuz9AaD0k3SmELJi1+QskSWZG8xv4NB8h+u6mSwjxt1srZuc3lstSyRhAEAQBAEAQBAEAQBAEAQBAEAQBAEAQBAEAQBAEAQBAEByfXOp5s1njpGGy3G4907a1u88b8TyN+DbwbvsN9+votXwbpY3PVrsdtyxMLNSuMjB7LX1uBv8Alduq0aa45xHktT1188dUuPh+mCi6h0XldO26/wBMrtEckoa2zG/vIpPTd3NrvQ9ViWYRed1j3NfL9SWuULpxUV0yz4vKfz8fZwzq3ZRFIzS9p3Ss+9Ka48A3kDt6cQKm0/V3UernBW1nR38+74y8F6UxWCAIAgCAIDm/bLK5uncZG1xa599pDh1GzXHdR24UHks6Ovvb4QzjLSOXWc7l3Upo5LUT4zGQ4uhHERt5rjV6TTKxNRaefM9Xq9BqK6Zy71NJPw3+x+gdJRdxo7CxbbcNKL/lC7p4t8kwgCAIAgCAIAgCAIAgCAIAgCAIAgCAIAgCAgtS6SxOrK8MWTjlJgcXRyRP4XN36jfyPL5IZTa4PeA0nhdNRObi6TInuGz5nHikd73H9BsEDbZNIYCAIAgCAIAgCAIAgCAIAgCAIAgCAIAgCAIAgCAIAgCAIAgOc670FPkbU2XxEbJppmgW6TzsJ9hsHNPg7b5obJ+ZU8Pr3N6X/wDDpz38UXsipk+KKaIeTZPEe/daOKfBnBKZftVjy+JsY0adEk9phibHJZbI0uPT2WjcnfpssdGAludE0jin4TSeMx0gLZYYG94CdyHnm78ypEat5eSaQwEAQBAEA3A5noOqA/NGpcrdz94X7D5ZJJ5XuhbxkMgjB2aAOnTxVJ29Vk4t+itvf+516qHVVXZWn1vdPy/b5kQ4TH2LBB3O3dtIaZB5Bw3HwWq6OYfPy962Zdu12rtj3dz2fgsLq9mVlfA7l2ZZ61kMfaxN5/HPjuARvIALoXD2QdvEEEbqzp7VbBSOLrNO9Pa4F8UxVCAIAgCAIAgCAIAgCAIAgCAIAgCAICvT6407UyljHW8g2tZrv4Hidjmt32B5O22PVa9Uc4zubdLxnBnOr9NBvF9fY3b/AO5b/qtjGGaVjtE0nX33zUMh8omuefyC1c4rlmVFvwIyftY07GP2EeRsH9ytwj5uIUUtTTHmSN1TN+BE2e2A8xSwEh8jYsNb+TQVDLtCheOTdaaZD2e1TU0+4gr4ysP7DpD+Z2UMu06/BMkWkfiyNk19q+U88y2P0iqsCifaj8I/U3WkXmeY9d6viO4zhf6SV2OH6Iu1H4x+oekj5k5i+1jL1ntblsfXuReMlU93IP7p5H8lYr7RqltLYilpZLg6RgNT4nUtcy42yHub/SQvHDJH/aaf16K/GSayis4tbMka9ytbdM2vYimML+7lEbw7gd5HboVkwZ0AQBAEAQBAEAQBAEAQBAEAQBAEAQBAEAQBAEBhs06txnBarQzt8pYw/wDVAYKmGxlGTvaeMpwP/HDXa0/MBMDJuoBsR1BQBAEAQBARGqrMtTSeXsQNc6VlSQtDeu/Dtv8ADqjMrkomgMdoW/iqsTq9WXLMiaJ4rz+J/FtzLWu5Fp6jZQtYbN5Sk9my05Ps70pkIXGTFQVndRNW/YuafPccvmFjqZqnjdFJ0lJW0t2my4luYiyUF2AQsnYN3MeCXNY8jlxbb9PMdFtVXGCxFYRNddZdiVjy1sdfUpXCAIAgCAIAgCAIAgCAIAgCAIAgCAol/tFiwus7uIytfgoRd2I7UQLiwuaCeMeXPqOijdsYz6G92SKtuPUij6/jhfqQ5enYitY/JMaWTQvDmiRo2LSR0JABG/8ABc/tGhySsj4FnS2Y9BlX4Gfhb8lyOqWC5hH0cui1yZCAIAgCAIAgPsUk9aw2zTsS1bLAQ2aF3C4AjYjfyVijVTpfo8eRHZVGfJZezh+TGpYcTUy7qlFznW5ohw8UxGw4QSNyT4+m5XY0eoldF9XgUtRWoPY7orpWCAIAgCAIAgCAIAgCAIAgCAIAgCAIAgCAICDzeq8fhZm1CJbmRkG8dGq3jld6nwaPU7LSdkYLqk8IzGLlwQr59XZbnJaq4OuekVdgnn29Xu9kH3D4rl29rQTxWslmOm8zXdpCvZ9rIZXM3nHqZbz2g/BuwVKXal74wvh9yZURR5Og8Af6i0D5i7Lv/wAyj/8Ao6n/ALfRG3cw8j43R0dY8WOzebpO8OC654+Tt1LHtS9c4Zq9PFmdjtaYznBk6OXiH9Xdh7mQ+57OXzCt19rxfrxwRS03kbdbX9SGdlbUFKxhbDjs19j2oHn0lby+ey6VWoruWYPJXlXKPJbY3sljbJG9r2OG7XNO4I9D4qY0PSA+Oa17HMc0Oa4bEEbgjyQHMs92RQTyumwtiKJhO4qW2F0bT+44e00enNYNlLzK47s21Q490/G1pWeuSeWfI/6J8DOUWnSfZrPjcnVyOWmqtNV3eQVKjTwB+23E5x5nbdZMOXkdIQ1CAIAgCAIAgCAIAgCAIAgCAIAgCA412qY51TVUGQDT3N6uGE+HeR+HxaR8lze0q24Ka8C3pJbuJRHVYXHfux13O3Lc+ZC5cdTbGPSpbFx1wbzgzKA3CAIAgCAIAgCAID57bXskikfFLG4PjlYdnMcOhB81NTdKqalE0nBTWGdw0Hqp2psO8WuFuRqER2A3kH7jk8eh/XdejqtjbBTicuyDg8MtakNAgCAIAgCAIAgCAIAgCAIAgCAIAgCAIClZjU97K5CbCaYe0PiPDcybhxR1/wB1g+8/8gqup1cNPHL58F/fAmrqczNh8HTwsD212ufNKeKezK7ilmd5ud4+7oF5u/UWXS6pv+C9CCitiTUBuEAQBAEBjnrw2YXQzxMlieNnMe0OafeCsxk4vKeDDSfJWfqrK6Ukdb0u8zU9+KbDzPJY4eJiJ+w706LsaTtN56bvn9yrZQuYlw09qKhqXH/SqT3BzTwTQSDaSF/i1w8Cu2mmsoqNNEssmAgCAIAgCAIAgCAIAgCAIAgCAIAgCAIAgCApvaYMU7SUjMjP3M3GHUi1vE8zDoAPEbcj6FR2qLg1Pg3rypLpOLNJLAXDYkcx5Ly8kk2kdZcH1YMhMAJgBAEATAPL3tjbxPc1oHi47LaMJSeIrJhtLk8xTxykhhJ22PQjqt7aLK0nNYyaxnGXBkURuEQJfR2eOC1dVn2eK8r21LR29nhf9nc+YOxHxXZ7OjOMcv1X+pS1PS9vFH6D6LqFIIAgCAIAgCAIAgCAIAgCAIAgCAIAgKjqzJ27VmPTeImMVuwzjt2W/wCywHluP33dB8Sq2q1EaK+p8+BLVX1szYzG1MPj4qNKIRQRjkOpJ8ST4k+JXlrbZWyc5vLZ0IxUVhG4tDYIAgCAIAgCAICsZzHW8Vkf5T4Jm96IfzusOTbkQ6gj8QHMFdTs/Wut93N7foV7qsrKLtiMrUzeKrZGjJx152BzT4jzB8iDyK9CUDdQBAEAQBAEAQBAEAQBAEAQBAEAQBAEAQBAcw7YoKj6+Ie9r/pjpnNjcHkBsYHE/l4k+yFW1c1Cltk+nTc8HNF5s6Z8JABJOwHNZSy8IHmeC59Dq2wwxV7Upjgdw7vm26lo8ug38SeS6VejUYtz3l5fcrSuy9tkTP8AI/VQk3+p3OY8AtAmZ7P9rc8j6LX8HDpSUt/EyrZZ4N6Ds/1NOBxxUaw/4lguI/wgrC0da5k38DPeS8iQh7MMm/8A8xmasfmIq7nfmSFItPSvBv4mOqZJV+y6g3nbyt+fzDOGMH5AlbquqPEV+pj0nyzesad0vpTHSZM4g2XwgbFzXTyOcegG++3Px8FLFyl6K2+hq0orLOZTS5LM5Sxdfj7b7NhwPdQ1n7MaOTWDl0AVfUU2WtJbRXm18zaucYrL5M+SwGXxFKrevwx14p5u6EJdxSA8JILtuQ6dFHLSwjXJ5y18uTZWScksYRornk5NaPyTMXq2i6drH1LbhVsNeAW8zuxxB8nbFdTs230nW/eVNVDK6j9Ae/quyUAgCAIAgCAIAgCAIAgCAIAgCAIAgNLLZKDD4i3kbH9FWidI4Dx26AepOw+KBFSxEFjH4e1lLsTpspbDrdlrftF227Yx6NGzQPevL6u78RfjO3COjXHogVd+vsrZaDXrU4OIcm91NO4ehDWgbqT8JCLw038l+5Kop7uaXzZtac1FnLmoIa1t77FaRj+8Ix7oBEQNweI9Qemy1upgq3Lpw1x6SefMxJRTXTLq+GC+KgbHmSRkUbpJHBrGguc49AB1KJZeEG8EDj9aYXIStibPJXdJ/RfSozGJR4FpPI7+/dWJ6WyKeN8c43wa5ax1LGSwKubBAEAQBAVzDy/yV1kcd9nE5pxkrjwhsge030DhzHqvR9nanva+iXK/QoXww8ov66RXCAIAgCAIAgCAIAgCAIAgCAIAgCAIAgCA5V2v7/TsH5cE+3v9lUO0f9PxRa0vrnOlwToEzpTTp1NmHMnB+ramzrJH9Y7wj/ifRdPSVKuPevl8fcr2PqfT4eJectqTSFPK0W23Ryz0iRE+GMvZW3Gx3I5Dw9yspS4zz9TRtZyW9rmvaHNIc1w3BHiPNRkiPqA0sx9OGHufVm307uXdxvttx7cuvJZjjKyYlnGxyB1/Wccp72xqJkg6tMJP6N2WJd9n0YxZounxbMzcvrqJwlgfnJXgjZklTdrvQ+yFmvvG8WKOPeJdKWU2djhc98LHSAte5oLm79DtzCwyRFV7R6pn0hLM0bmrNHP8Adj+RKyl1Jx80zWW2GcqXGLJisuMdd8jTs6PZ7T5EHcforGleLo+8jtWYM/TNSYWaUE4/rY2v+YBXpTkmZAEAQBAEAQBAEAQBAEAQBAEAQBAc47QM67IzHTmOIDoZI5rlhw3bGWnibHt94nkSOgVLW6qFEMS3b8C7otJPUSytkvEqtqS8HGS5qrIxuPPfv2xD4ABcOGob2hUvk2deWgpivTm/mkajNR3KRH0XWc8pHSOWNs4PyG6sxrlZ62n+W36ladOnjxb9M/oWXCan1bcY58unzerNG4nZvWc/wDstf1/JbT7Pra2fS/J7/oVepp7br5fqTMetMWyUQ5FtnFTHlwX4TGCfR/2T81VnoLo7xXV7t/5Mq1eOxOb171V2zo568rS0lpDmuBGxG45FVPShLyZJs0Uy7oaevXMWKsxz1dthSvjiaB5NeOY+IKs9/CcuqacZecf3X2JK77K49HrR8mNIQako5iWnbpzQYhkR2bYmEvA/fkI3deH0PT0Umo7mVSl1Jzz4LG3tXmQtrr9COF8/kXlUDcIAgCAhdVYt+V0/YigPDbh2sVnjq2VntN2+W3xVnSXdzapeHj7iOyPVEsWnMwzP6do5Ro2NiIOe38LxycPgQV6w5rWCUQwEAQBAEAQBAEAQBAEAQBAEAQBAEAQBAc57XqZficXfA/8vaMbj5B7dv1aPmqutj1USRPp3ixHKJZBFC+R3RrSSvP1wc5qK8TpSfSssmo8JqV8UeDrVbXcCNk0gjPdxSOkaHFz3+P4dvDh6Ls2dWyraS8/H4FSOPzLJYMf2XSyRtGUyDIovvV6bOo8uM/wChjXCMup7v2kmZNY4R0iGJkEEcMbeGONoY1vkANgFs3ncylg9oZCGBv6/msAcz5lZAQGC7Uiv0Z6c43injdG/wBxGyynh5RhrKwcCmikxstipb9mao8xSE+O3Q/EbFUr6GrcQXPH99hvCfoZfgT7tC5u3pw5CN9UvlgMrafPvOAjcc+m+3h8N1ar01cJJ5eV8iKU5SXB2nTc8drS+KmieHsdUi2cPRoB/MFdcoPklEMBAEAQBAEAQBAEAQBAEAQBAEB9HIoD896muXMVPmazCWXjk5BI89Q153a4e8bAFcm3TKzWZs3WNvh/cnXq1Lr0eK+c7/H+4Ok4vRWBx8MZONgnscIL5rA717nbczu7dSOyXCeF7CDoTeXuydiq14ABDBFHt+CMN/QLRtvk3SSMp59efvQHiWKOeMxzRskjPVj2hwPwKDBAS6LxjJTPjHWMTYPPjoyFjSfVn2T8lmUlNYmur3mnQvDY88WpcV/TRQZmuPvwAQ2AP7J9l3wIVSeiql/reP0+5nqkudzdxuex2VkdDBMWWmfbrTtMcrPe08/iNwufbp7KfWW3n4G8ZpkmoTcIAgCAdOaAhdAu+g39RYLoypd7+FvlHKOLb57r1mjs7yiMmc26OJF2VkiCAIAgCAIAgCAIAgCAIAgCAIAgCAIAgIXVmFOoNMXscwgTSM4oSegkad2/mFiSUlhmYvDyfny5VvUnPr5Wm+rMOCQxPGx4OL/oVx/w6ovhjh/qX+87yuR+hGlvA3h+zsOFSG6PvMeB+KDIQHwODuhB2O3IoD6hkjcsMrIIYMW6GEyOPfWZG8fcsA+637zieQ35Dqto9P5jSWeEc/m01rXJV45H3r0dnvOJ/wBIviNhb+FrIxy9+/wVhzqW2CHpm3udBxGMdi67o3XrlkO2IFqXvDHy5gO23I96rSll8E8VgkVg2Oda+0qLeZx2SjhdJBZnirXmM3324tmv5enIn3KWtrnxWcfHwIZr6m9WjxuH1fiqFexYls1KjorMsg9kQMjJaCem++ztvisvMotsxsmkWvQMb2aIxpe0t7xr5WtPg1z3Ob+RCvLgqS5LIsmoQBAEAQBAEAQBAEAQBAEAQBAEBQ+0jT+OtU6+Vewx3W2a9fvGu242OlaNn+YHMjyWk0sZ8iSuTTx5mefWmmoLDoZM3TDwSCA/cD4gbKh3c/Iud5FEtUvVMhAJ6dmGxEej4nhw/JatNcmyafBnWDIQyCdhuUMERPqrT9aUxTZmix4OxBmB29+y2Vc3vg164n21QwupqrZH/R7bW/0diGT24z+69p3BROUdg1GRHOj1BgucbnZyiPuPIZbjHofsyfHYqrZo6rN4ei/p/AzKPtN7FaixmXc6OtY4bLft1pmmOVh9WHmuddprafWW3n4fM3jNMld1Abj4FBkICBxX837VLTR9m3iWvP8AaZJt+i9D2VLNLXkyjqVvkvS6hWCAIAgCAIAgCAIAgCAIAgCAIAgCAIAgCA572qaVky+H+taTOK5Tic17B1lhPMgerT7Q+KjtrU8ex5JK59LZA2MhqrM4vDmk6SpUtwjh+hNEkzw1o3LnnZsYPPby258+SrxVcW+onbm0sG/pHSOWx9iS3msjZklDw6FrLsjuXiJB9kjotLLIvaKN4Qa3bLnat16NSW1albFXibxSSOOwAChSb2RI3hEXpZk/1ILNmN0ctuaW13bhsWh7y5oPrtst7MZwvAxDjJNLQ3CAIYwaE1p7nkMPC0eSykWYVJLcy1Z3SEsedyBuCjRpbBLdG0OvvWpCU2riLGq7lu7Xo16NWzI+rYviwXyzRMdwuaxm2zS7hALvIK9XU8LL2Kllqy8cnR4omQQshiYGRxtDGNHQADYBWCue0AQBAEAQBAEAQBAEAQBAEAQBAEBT+06mL2h7EJdwN+kQcTvwgyAE/DdYlwbQ5K1gNH362cp2b1LGVYqDHMD6z3PktbsDPb35BvLfb1VSy6Mo4RarqaeWW+rh8bRty2qlGCvPK3hkfEzh4h6gclXcm1hkyilwY/rdjtRDDxs4ntqmxK8H+j9oBoI9eZ+Cz0+j1GOrfBJLU2IrP4SPPY51WWeZjdnbNZIWtc4jZvHtzIB57LaEul5RrKPUUrTuirdTLY2SfDxVPoX/AJi0bLZBaHAW8IjA2AJO+55qxZdFxwuSCFUlLcs13ScUdoZLBOZjMk0jcsbtDOPFsjByIPmOYUKseMS3RM4b5RYxvsN+vjsozcrWucZTtaXyNySvEbdau6SGxw7PjcOe4cOa3qfpJeBpZFYyc5r5LUEuSxmKoZq+2S5s1ofLxBvTnzG+wG5U1uk06XV0IghOT2yWgy1oqOTv4PIZJ9/FNEsr7cznRXmDfiPCTtwnhcAQBsRyUEtPCaUJRWH5eBJ1Yy0+DHJqTVF2MGOXG0mOAIdHG6V+x/tcvyXIctLB4w5P4L9Dpw0N0llySXsy/sa2Pny2IzUWaZcdkrjY3QyMuHhD2E7kNI+wd/eFZ03aUa5OLglH2f3cxf2VmK6JZft/uxc4e0qnwgXMPlYH+IZE2VvwLSutHXaeSypo5ktBqIvHQzK7tLwbBu+vlGjzNJ3L81vHVUyeFNfMjekvisuD+RO4bUWJ1DC6XF3o7HB9tg5PZ/aadiFOnkgaa5JRZMBAEAQBAEAQBAEAQBAEAQBAEAQBAPhugKRp1n1Xbymn3chSsGWuPOCUlzdvceJvwVHURxLPmXaJZiT5IHU7KAnwVbPY6yNQU8sce7K0oouB1QO3dC/fcSsYTwuPgd+fTZSQkulrOGRTTzksFG39Nqtn+j2K/ESO7sM4HjbzC0awzdPJsrBsEMEBhtTR5nM3qUddzIIWNkrzk8rDOItc5o8uIEA+OyknW4xTZpGak2kSMtR4eSwcQPPr0WmS5C1Y3M1aAxbud9o8vcjeSOyfVsjXzuSGIwlu9tu+KM920dXPPJoHvJCzCPVJIgk8LJJ6ZxbsLprH4953lhhHenzkPtOP+IldM57e5KoYCAIAgCAIAgCAIAgCAIAgCAIAgCAitTY45bTGSotG75q7xH/bA3b+YCGVyRWGy0OTxFK3x7Omha5246O25j57rmSi08HTjGTipGvqvKWcPpu1dqcAnaWMa+Tm2PicG8bvQb7pXFSlhmk20snvT+Fr4io+Rk7rdm0RLYuvPE6d3nv5eQHRJzcngxCOCXWpIEAQwaE9lznlrCWtHl4rKRahWkss8xWHxuG5Jb4glZaMzrTRG68nEOicn5ysbEPUucB/FbUrM0UbNosqGioi7V9qSOISyVcaTG08vaLuQ38N9tt1Z1L2SIKecniaTLMw9uPLNbFmc45sLa7Whv0aowniJA6DmQPPdVrrYVR61wvq/AnpqlbNQ8X9F4myAGgBo2AGw9y8xyeo42PqAIB8SgNKzXmgnblMa/6Pk6/tRys5ce3VjvMHpzV7RaydE0m8x8ijrNHC+DfEvM7DhMkzM4OjkmN4W2oGy8PkSOY+e69UeVN9AEAQBAEAQBAEAQBAEAQBAEAQBAEBVNX1pKMlbUtWNz5KIMduNg3MtZx9rYeJadnD3FR2w644JK59MjwbLLYbPFIJIngOje07gtPQhUMY2O1XjpWDzYvWKOOszwVX23ws7wQMds5wB5hvrtvsPHZZSTZFekl1Iw4vWen8tE18GUrxvPWKd4jeD5bO/gkq5R5RWjOLNq3qXB0WcVjL0mDyEwcT7gNyVhQk+EZc4rxI131trRpq4+GxjcK/lPfnYY5Z2eLYWHmAenEfgrNVGHmRBZd4IyY+Ku/W2SFGNrKWLpQYyMM6BwJe5o9wLQsal8IadeJYlVLQQwQcUf8AKPVMcQHFjcPIJJnfdltbewz14AeI+uyt6ev8zKt8/wAqLorRWCAIAgCAIAgCAIAgCAIAgCAIAgCAIAgOc1IvqXUeSwTxwxOebtLyMTz7TR/Zdv8ANVL44eTp6KzMeh+BZImMtU3wzsbJG4FjmvG4c0+B81Wez2JLYrqNDE6YxGEtSWMdBJCXAtLBO8xjfyaTsFtKyUtmQRik9iZUZIFkwVw6zxrs/Di67ZbAfL3D7UQ3hjlIJDC7xcdj06KTupdPUR94urBITROiedweE9CtUdCE00fI4zK8NHxPkhmUlFZK92kzAYfH0gedi6zl+6wFx/gpdMszyc257FBxUtmznLjK088EbXMMksLyx3sg8LQR6uJ+C07R1HcwTXL/AKyTQafvptPhFhhqtilkmc+WaeTbvJpnl73bdASfD06Lz92osu9fw+R36dPXT6i5+ZnUBOEAQBAYaFHJapsy0cO3u67Hd3ZyEg9iPzawfed+i7Gi7NcsWW8eX3OPre0VFOurnz+x1/GY+DFYurj6wIgrRNiZv12A25r0B582kAQBAEAQBAEAQBAEAQBAEAQBAEAQHwgEEEAg8iD4oDndyj/Im+4uDzpqw/dsjRv9Ae48wf8Ahk9D4KvbVndFyjUuC6WWeuyJsbXxODmvAcHg7hw8CCqTLMpuW7IPIaWhNqS7joaYmkPFNVtwCSvOfMjqx37zfiCpq73HZ8EE6lLg9UsvjsM7+daImozt/raFRk8Z9Q5vMfEBWldB+JWdU0Zb2qM7mmGpgMTZoNeOF+RyTBH3Y8SyPfdzvLfksSuhFc5Mxpk3ubmHxNfC42OlXL3BpLnyPO7pHk7ue4+JJVKcnJ5ZciulYRvrUyQlm9ay9yTEYJ4EzTw27wG7Kg8QPB0nk3w6lT1UuW8uCGy1LZFnxeMq4bHQ0KUfBDEOW53LieZcT4knmSrxSbybiAIAgCAIAgCAIAgCAIAgCAIAgCAIAgCArmr8DNlqUN3HlrMtj3GWq53IP5e1G791w5e/ZayipLDN65uEupGpp3L1M1iI7dR3U8MsZ+1HIPtNPqPzXOnFxeGdDvO83KzqTA/VuZkz9eTIRVZx/PHUJSJYHD+tDeYe38Tdt/EKaqcWuiRBZGS9KJKUMJqa7Ujt4fW9PIUpBuySek1xI9S09VO6IeRCrpI3DoXL5QcGf1RPLWP261CEV2v9C7m4hZjTCPCMSukzWzGPx9bUOm9OYivHBBj3vyM8cQ5MaGlrOL1c4+PPksXyxBmaU3LJZduSoF0dEMnJddZc39WNqVAJX0mGCJo6GZ3N5Po0bA/FWq5Rpqdk9ivKMrbFXDk9YrGsxlJsLTxyE8Ukm3N7j1K81qtRLUWOb+B6TTaeNFahE3VXLAQBAEBhtOcynO5n22xuLffsVvWk5pPzRpY2oNrnDOk6Hr162iMMys0BjqrHnYdXOG7ifXfde1PFvksCGAgCAIAgCAIAgCAIAgCAIAgCAIAgCAIDzJGyWN0cjGvjeC1zXDcOB8CPFAU+XS+RwL3S6YljkpklzsVacQwefdP6s9x3ChspU9/Emha4mIatpVniHMQWsRP0LbsRDCfSQbtI+KqyomizG2LJOvl8baAdXyNSUHxjnaf4qNxkuTfqRlfcqxNLpLUDB5ulaP4rGGMoiLOscJXeYorn0yfwhpNMzz/h5D4lb93Ll7GvWnstyj6u1plbHDQrcOOZJv3kTJQ+wGfvFvKPfpsDutsRhFy58vL+S3otM9VqI1S48ceXv8Cu6d1jf0Vdc6mxk1OxzlrSEgEj7wPg71VnSOVuY+Jn/IdNTo5QnBYi1x7vE6/pvtKwGopGVxK6ldfyEFnYcR8mu6H9VYlFxeGjgxlGazB5LisGwQBAEAQBAEAQBAEAQBAEAQBAEAQBAEAHUe9AcKxguYi9asYyRsV2vamhsQSf0c4DyQ1w8DseTuoXE1GpdOocLN4vf2r3fY7mn0qv08ZQ2ktvf/fMvmH1hjcnI2tMTRv+NWwQCT+47o8e75KdYlHqg8r2FaScJdM1hnyzpGGO4+7hb1vC3JDu91Mju5D5ujPslSwvlHYilVGR4dR1w9piOsIGx9ONmPaJNvnspfxPsI/w5v4LT8GDimcJprVyy7js27DuKSV3qfADwCrzsc3lk8YKK2JUuDWlxIAA3JJ2AWhsU7Oa2jc2Shp57Ll8jZ07ecNf94u+8fIBLJQpj12vC+rM1wndLpr/AIKjjsZVw0T55Zg+eTnLYmcAXE8z16c/muTqNVbqpYS28EjsafTVaaPU3v5syOz2JadjkIN/R260Wi1D4gzd63T59dGWvlsfalEcFyGR56NDuZWk9LdWszi0jaGppm8Rkmzc5+SgJxvz28fJAN0BhtythpzyvOzWRucfkt6ouU4xXLaNLJKMG3xhnS9EwyV9EYWKVpa8VGEg+G43/Qr2p4t8k8hgIAgCAIAgCAIAgCAIAgCAIAgCAIAgCAIAgPMgY6JzZQ10e3tB4BG3rvyQHPs1l+zSB7xZq4y5ON92VaokcT72jb81q5RXJNVTba+muLb9m5yPVuUxmUyLBi8JXxdWJpDWMA437+Ltv08FY0sY2Jy5RV7Ujdo5RqntLl/sRUFtsbOB7XDltxMJG49dlVv0VsZZrex29B27obK1DWVrK8f7gytu142kRRuHoBtuq/4K+b3Ot/8AkfZmmhipfBJI1JpnTycbthtyA8l1tJpVQvaeK7Y7Xn2jb1PZLhGMbkgDqSp72lW2yhooTnqIwhy2XSrq7VFPg7rUF08AADZCHt5eGxC89+Llng+lv/G9P0463n4fp/JcsJ2uzxObDn6Qezp9KqDmPV0Z/gfgrFeojLZ7HF1nYeo0+ZR9Jezn5HTMZlqGZptt423FZgd96N2+x8iOoPoVYOK9jcQBAEAQBAEAQBAEAQBAEAQBAEAQBAc61lpS/DlJM/hK/wBJ74D6dTZyc8jkJGebtuRHiqWs0cdTHya4f98C9o9Y9PLzT5+/vKVLlMPcaa910bHDrDbYWOafcenwXD/CauiWYp+9Hc/FaW+OJNfE26Ni3UAGGz88cY6QukbYjHwdzHzUv462G10M/QhehpnvVL9yWZqfU8TdnfVM+33nRyRk/IkLeOvpfMWvkyN9nW+El9SHv9pGoIbctRsGOY+MgOdGx7z67cRAJCvVyrnCM90n/dyOvRW2ucINOUfDxfu9xDZ/OfXVRkTr+VtzF4Lu/a2CBjfECNvUn13UnWop8fAm0vZd9l0VODST3ysLHu8cmtpvFw38lakkjcK0EB4pInFpa/w4SPHYFVr7ZQqS8W/HfYi7anVHVLuMJpb423+HkiMMsmQ4bFuV0ziPY4+jR4cum63eKW4VLHuO52ZoYW0x1Go9KTW2eF8PPzPYa0Dk0D4KNtnaVcEsKKXwPEoa3gfvwObIzZ7eRb7Q5gqWneXS+Hk5XbNUFpHNLdYafjydJkx+hash7/Uc0jvEfWTnf8iz3KxtBL4Hk++k/wA7+ZgfD2d8EfcXbMEzHcX0mHvjK7zDnFp3C2km10ySx5bGItp9UW8+e5ibV03Yk4KuurULvBtgN/8Ac0KJ6Wp81ok/F3Lib+P/AIZ7Wjc3YiidBkcdlqQka98Z3hMzQd+EubuNj4pTRRVZ1pNMzdqb7a+htYLrS1xBFZipZ3HT4Sd5DI3TEOrvPgGyDkPcdl04zjLhnMlXKPJN/wAocIH8BzGP4vL6Sz/VbmmDfiminYHwyMkYfvMcHD5hAe0AQBAEAQBAEAQBAEAQGjlMxj8NX7/IWmQtP2Wnm558mtHNx9AmcGUs8FXr69uZCy6HH6XvnZvEDckFfib5jcEfDdRu2K8SRVSZtSasy9ccdjSV0xj7RrWopXD+7yJWqvg/EOmSNqjrrTV9rQ3LV4JjydBZd3UjD5Oa7oVLnJG00STs9h2Dd2WoD32Wf6rJg+fygwu2/wBb4/bz+lM/1QzgwWNWadqt4p85jmD/AO4af0KZGGaDu0XR7QSNQU3HyaS4n3ABMjpZA6q1nBl9K5WtiMdk7LH1nh1ruDFExu3M7v2J5eQWjsjnGTdQlzg5BGGtjaGABuw2AXKk23ufTaIQhXGMFhYRETP7yZ7/ADcV6TRQ6KUfI+3NR+I19k154+RjVo5AQyEMH0O4HBw8DuodRDrraLugv7jUws8mTTHiRge3oRuvLNOLwz7PVbG6Cshwz0sEh7rZG9hZnX8Xakq2WjfeM8n+jh0I96s0WyUlHwOF2x2dROmV+MSW+fP3/c/TNR8slKB8wAldG1zwOgcQN10TwxmQBAEAQBAEAQBAEAQBAEAQBAEAQBAad7FY7Jt4b9GtaH/Gia79QmDOWUzWekdJ0dPT3u5rYaeEcUFquzhdx+Ddh9rfpstZRUouMt0bQlKMsx5OTyZ3J3ImDjFVvCOLuvtPPid/BcRaSipv83v4X3PZ6XSajURU7n0LyXL+36k1pnH1Mzh7cF5hkfFac5snEQ9pc0cw7qtdRZKqcXDbK+B5vXp6fWTVbaw9t9/mbg0LQL933br4/wAHGB+ey0/HS8IrJrPtLVzj0yseCw0qFXH1W1qsLYoR90ePmT5lVLLZWS6pvLKJRctpe7jJXyUYXWaRJc1rOckXpt4j1C6MNRC5em8S+jO/2X209NDubVmPhjlfdEEbMTHFr3GNwOxa8FpHwKn7mzwWT0cO19FNZ7xL37GSrF9ZXIK0A7xpeHSEDcNaDudytZvuIOc9tnj2v2FPtHWVamEaKH1Zabxwkt+S6WpoMdCHMr8T3vEcUMLBxSPPRoC41FVmomoRZXvtr08OuSJ6jojVGQjbLcvU8U13PuWMM0jfeSQAfmu3X2TRH18s4lna1z9XCJqp2YYkSMly1u5lnMO4ZYcGx7/2G9Veq09VPqRwUbdTbb68sm9Y0BhTL32L+kYeyekmPlMY+LPsn5KVxUuURKbXBG6esz3cHalzVitZrMnlYx8kTWHgY4tJlH2QdwSqNsVGeIl2DzHMjSztTEy1asWOpYp0l0ubA81mGOYgfYbKBsx558JIPTokXLl52MSx4FbpVruNt4izp4tjNy42uZDtCY3DfvIbEY9hx5HZwAPL1CsQk+rH9+BDNbZO2eKsFcIAgCAIAgCAIAgCAIDj+fpfWXaTfgmryz5B3CKkdiw6GCOAMG79283buJHC313UFra9xPUlj2nmrLR07ljbsWcbN9GB78Y2CxI+Mbbe07jLR/eUWJTjtn6EuVF7l/xl+DLY6C9VEnczN4mccZa7bpzBVeS6XhkyaayRmWnqOyDMfDhYctfkY6Z8AEXExg2HE4u899h5qSqucuHgjnOMeSKdUe0kHsyJ5/dFY/xU3cz/AOxH3sPI+imD17MpB5+xW/1WO5s/7DvYeR7a2OH+j7ObbX+AbWr/AK8SdzZ5me9h5HoaiqTOhpYLFslzMjg11SSuYvo34jK4N2AHp18FqqZt4kZdkUsokLeH1jk6j6stjCVI5WlkjmMllPCRsQA7YKVaeK8SJ3trBxXJUbGDtW8bcaW2KhLD+8PuuHoRsq9tTVvsZ7DQdoxn2fJ59KEXn5bMr/gvSQWIpHyq2XVNsLYjCAIAgJHHRWnV7M8cL5K1YNdOW8zGHHYOI8t1xdbp05Nx5Pb/AOPdsSogoXPMX9H5/c2wQ4Ag7g9CFymmtme/jKMoqUXlMldOYGbUmbbUikMUMA76eYNDuDb7I2PIku25eQKnqXQut/A8527q1LGlg/bL9l+52/T+fkuzyYrJxtgzFdvE9jfsTs8JY/Np8R908lfhNTWUeRnBxZPrc0CAIAgCAIAgCAIAgCAIAgCAIAgCAIDg/aTlp8rrOzSlcRVxu0cUXhxkAuefXw9yqaqxpdK8T0n+PaOFs5XT36cY978fh4FVVA9kWPQ84ZkshV3+2xkwHu5H9QotYm6oS8m0eF7fr6dY2vFJl3XOOKEAQFX1PQFazHnYohIIwGW4+Hfjj/F72q5p5d5B6dvGd0/b5fEs6W/ubFJ8ePuPkGTxRYe4uVA0cyA9rfyVOenvT9KL+p6aF9DXoyRP6ExxzWpXZss4sfQjMdWQj2ZJnfac3zAHLf1Xe7N0zpr6pLDf0OD2nqVbZ0weyOpLpHMCAIDn2ssPFixZs14p5KGXL696nCwv/auaeCVgHQ8QAPgdwVFZDOGuUS1zxs+CLyeAyOHwbKlXFWJ/p9GNxhqM3Fa+zYh4H3Q7qSOW7fVJ15kpIzCaSaZK6bwcea1DZ1BZrXq0LZIJYYZd4myTtYQ97oz12JAB8dj1SqHStzFksvY6ApSIIAgCAIAgCAIAgCAICKzGm8Pn3QOylGOw+Anu3Elrm79RuCDt6LGDKbRG6h0fXymnIsTje4x7YJ2TxsbF+yJad9ntG24RrOwTw8mGvoWKcGTO5XIZOdx3IE7oIW+jWMI2HvK1jXGPCNnZJk5isDisHG9mNow1u8O73NG7nn1ceZW5q22SKGAgCAbDcnxPU+aAIDnPbFTx/wDJQXpqsbrzZmQwTdHNBO5G/iNh0KzGPVJIxKbjGT9jODLqnnggCAIAgOidjUzRrCzVeA6OxSe0tcNwdi09PduqWqXpJnV0D9CS9pe8r2SYa5c7+jas45jnbyQwgOYfPhB+z8OXoqUqoSeWjs0doanTxcaptIai0pitMaTfkMRK7G3MawyR2Q7idOT9yTf7fEdht4HpstpQTWGV1OXVnJmtx08hpyrlNQQPqywwCVzonuZJA5wAIaW89zy5ePIKhFuMsQZbkk45kT2kJMlLpem/KiYWvaG842kcziPAXjwcW7broLONyjLGdicWTAQBAEAQBAEAQBAEAQBAfdj5H5IDw17H78Lmu25HY77ID0gCAic5qXEadr97k7jInH7EQ9qSQ+TWjmVhsylk5Jq7H3c0JtU2IY8ZNO6OCnj3MJmtDoOPb7535DwA5qtNxtfQdLRaq3RS7yHxXmVmTDZqO8zHuw14XXnhZCYTz/vdNvXdQrSy6seB6N/5Fp+66kn1eX8+X1LdJpKTRk+n7lmUPt3ZZK9stO7GlzQWNHu2238d1nWVL8M0vDf5HktRqJ6myVlj3ZYV54gCAIDy9jZGOY9oc1wIII5EeIWU2nlAj9KjF4rMN05msfTnqzuLsZanhaSCesLnEdfJek0moV0M+K5MvLOrxRRwxNjijbHG0bNYxoAA9AFbND2gCAIB0QBAEAQBAEAQBAEAQBAEAQBAEAQBAEAQBAEAQBAcn7cLfDjsPSB5yTPmI9GtA/8AcpaVmxEGqlimRxhdE4gQBAEAQF07KZe67Q6A/wB4yVn+Q/6KpqvA6XZ72l8Dv+TytLD0H3b07YoW8tzzLiejWjqXHwAVQ6GCnymXKTfX2o+Gnj6n7WpRlcOGH/iy+Bk8h933qnba5PpgW661HeRsYaC3qm9BlrkT6+Ggf3lKtINn2XjpNIPBo6tb8Spaqund8kdtvVsi6KcgCAIAgCAIAgCAIAgCAIDXv1Dfx1moJZITPE6PvIzs5m423HqN0BxxlR9Khfjbja8tfGgsnyH1nPHVsFo5jgB3L9+RA5b8lWk2pY6izFJrOC04jFYnIY2nk8DIMXZLAXS0HtcWkt9qN4O4dtv48+QUPeThIk7uM4nkXLjLj6re0RnfsPC6KWGuXA+R6KXv54z0mncx8zLZMxgc7Ia8mbBtu7uXQQcv7QBPyKx383skZ7qHmaMEOnsPYrS4bHyZnL3IzLA9snfSvby9t0jj7DefVapWWbMy3CCyWTB6XnF5mb1BKyzlgD3MbP6GmD92MeLvNx5q1CtQWEV52ORaefnyW5GVLtJx77uibksI3npOZci267sO5/LdayipLD4Mx5K9UssuU4bUZ3ZMwPHxG68nOLhJxfgZMy1AQBAaeUxkGWovq2Adjza9vJzHDo4HzUtN0qZqcRkntF6qlsOOAzkrW5euP2crjsLcfg9vm7zC9LRdG2ClENeJdlMahAEAQBAEAQBAEAQBAEAQBAEAQBAEAQBAEAQBAEAQBAcF7Zr/ANI1jDUB3bVqtBHkXEu/TZWNMsybKWueK0vNnOleOUEAQyfQNyB1JOwA6laysjFZbJI0zm+lLcmzo3UbaRtnC2xCG8W/COLbz4d9/wAlV/HU5xktvsy7GTe0JTzLdTU8jjcY+x9HcSXSbxxjcEc3EevhuVHqtRXhJMsaHS2xbcljJ1my2tinNzmp8g2zdbyh9naOIn7sEfUn15uPmFy5Tna+lHWjCNayzLQwFzU1yLJ6hhdBQicH1MU/xPhJN5u8m9B4qxVUoL2kNlvVwXfbbopiEIAgCAIAgCAIAgCAIAgCAIDkGZ0xewU5jkojI4s2HupvnllmiqNJ4gHQMG5O5PMkg+ihlB5yiaEk1g0MFk5YdRw1dOGzbmsue2222BBE+Qt5PETRvGxu3XlvyC0dbltI361HdHSsVo3HV8e6PKVqmStzzOnnnlrN2MjuvCNuTegA9FYjHCwQOTbyRpn7N6V10bvqCCzE4tcJI2tLXA+o802GGSeLsaOozT2cXYw0Ms/OV8ErAXePPYoY3JP69w//APK0f/7DP9VkYN8EOAIO4PMEeKGDzLEyeF8UjeKN7S1w8wRsUBx/T8UmMkyGAnP7XGWHRs38Ync2H5FcDtKrpt6/P9Td+ZNrnGAgCAICB1Z9WNxRfkAe8bv9GLDtJ3nhwnr7/BW9E7e8xW/f5Y9ptCMpSUYrLZE4/tI1dRrQRG1VsCJgbtPDu523m4Hcn1Xa/FxzxsegX+N3OCl1rPl/Jb8N2wVJHNizuPfSJ5fSICZIviPtD81NC6E+GcvVdl6nTbzjt5rdHRqd2rkarLVKxHYryDdskbg5p+IUpzzOgCAIAgCAIAgCAIAgCAIAgCAIAgCAIAgCAIAgB6ID82dpZe7tDy/GDyewN3/DwDZW9LjDOf2hn0fIqatnNCALWbSi2zeuLlJKPJ0rSLMrhbEFI6apWbYlHFIY3NmiaeZLn7cPIHlz38FwbemWWnseph1LlbnXfHkVULJzC52nWLuYjxOIrw1mSWBXFyx7YG7uHiDBsPzV2OjfR1y4KT1ce8dceUdDw2jamNujI37E2Uyw6W7Wx7v0jb0YPdzU0YKOyI5TcuSyLY1CAIAgCAIAgCAIAgCAIAgCAIB0QHkRsa9zwxoe7q4NG595QHpAYJ6Vay1wmrwv3HV8TXfqEBTpdASzSjvLGFkjB6vwkRefeQdt/gsG2Sei0hpuE7x4DGNPmKrP9FkxlkyAAAAAABsAPBDB9QHOtfUvqjOUtTsbtWkaKd8j7oJ/ZvPuPJVNbR31TS5W6NlxgxgggEEEHoR4rzQPu6AEgAkkADqT0CewFby+saVLigpbXbfThjPsNP7zv4BXadFOXpWeivr8ET0aa3UT6K45ZSp57N62bl6bvZzyH4WDyaPBXXKMY9Fawv1Padmdkx0i7ye8/wBPd9/kfFGdkIDewedyel7v0vEy7Ncf21V53jlHqPA+o5q3TqGtpcHnO0+xI2J26dYl5eD93k/od40vqmhqrEtuVHcEgPDNA8+3E/yPmPIq8nk8dKLi8MnFk1CAIAgCAIAgCAIAgCAIAgCAIAgCAIAgCAIAgOf9qWBxmSxdeZ9cDLzWIqtWVnJxLncwfxADc+izFtNYMTx0vqWxyjO6BzuDc9/0f6ZVb0nrDi2Hq3qFdVso+uvkcp1VWf63h+T+5V/HbxU0ZxlwyCdNkPWQ8CFlrKwzSMnFqSOo6S16yTHspZfKPhuV9/o0ko4YZBw7NbI4czz57nb3rh6jSyhLKWx6TTauFsVvh+RI6s7R6dbEup4mzHZyMzOB8sJ3jh3HtEOPU+Wy0o00py34JdRqo1x9pzTAafzOduMbiKck7o3tcZejGHfq5x5fxXTtsh0dETkaem1299PY/U7d+BvF9rYb7earF4+oAgCAIAgCAIAgCAIAgCAIAgCAIAgCAIAgCAIAgIPWGSxmL0tdny0QnquZ3ZgPWZzujB6nz8Nt1hmUm3scApZbMUq4iq33RRfdie0SBg8gTzXLtVE5Nyh+x6iH+OTlWpSniXiscGd2oNQPGxypb/YiaFH3enXEPqbx/wAa/wC1nyX8mlYltXeVy9ZsD8L5PZ+Q5LeM1D1IpF2n/H9LB5lmX0/Q8MYyNvCxoaPIBayk5PLOzVTXTHprikvYelqSBAEAQE9oAPb2j4gwg8RMhk2/DwHqr2kbaaZ5H/JK6ozjJL0nnPw4yfoRXDy4QBAEAQBAEAQBAEAQH3hPkfkgPnPxQBAEAQBAEAQBAEAQFBZZ/lRrB+QYeLF4fir1XeEtg8pHj0aPZHxU1McvqKett6Y92uXyWLp6K0cwhsrpTB5ol17GwvlP9awcD/8AE3ZaSrjLdolhfZDaLKzY7JMHId4Ll6D04mvH5hY7trhsk/E59aCfwMDeyLFM3dLlrhYOZ9ljdh71hwljeTMrURXEEYtB6Jw2X1BkbwqutYKse4rGyd+/lH2ncttwOfzVWWG9uDqVuSinLZnYq9aCpA2CtDHDE37McbQ1o+AWDJlQBAEAQBAEAQBAEAQBAEAQBAEAQBAEAQBAEAQBAEBxHtVzDslquPFMdvWxzA548HSuG/5DZVtTZ0xwvE73YOkV2o7yXEd/j4fcpa5x7gIAgCAIAgPjnBrS5xAA6krKTbwjSyyNcXObwkTGF0pntQsbLjsc/wCju6WJz3cZ9xPM/AKzDSye8tjg6n/IqIZVScn8l9zq2iez+LS8sl+3YFrJys7vja3ZkTfENHX3kq7CCgulcHk9Xq7NVY7LHu/7sXVblYIAgCAIAgCAIDXvXqmMpyXL1iOvXjG75JHbAICBiy2ez3tYXHso0j0vZJp4njzZCNjt6uI9ywZ2RsjSs843yWoMrad4tilFaP4NjAPzJWRkgKGm8ZldYX44XWTjcdC2J5beld3th/tEl3F91uw97vRYM52J86QEA4sdnMxTd4D6T3zP8MnEsmMmJ9vUmE9q/UjzFMdbFBnBO0eZiJ2d/dO/og2ZL43KUsvTbboWWTwk7Et6tPiCDzB9DzQwbaAIAgCAIAgKhrDMWJZotM4iXhyN1hdPM3/Za/Rzz+8egWYxcnhGlliri5yNrH0K2Lx8FGpH3cEDAxjf4n18VeilFYRxZyc5OUuWbKyahAVjLax+gZabGUsRcyVmFjXSdwWhrC7mASei0cnnEVksQoTipykkmRVqvqLU47rLPjxeMJ9unWfxSyjye/wHoFtGmc/X2Rnvaqd6/Sfm+D402tB2/rPEsfJhnuBvY9p3DB07yPyI8R/2I79P0+lAsaXVdfoWPfwZ07G5Knl8fDeozsnryt3a9v6HyI8lULzWDbQBAEAQBAEAQBAEAQBAEAQBAEAQBAEAQBAEAQBABzIHmdkB+ac1O61qbM2Hnd0l2X5A7Bc7VP08Ht/8drS0rl5v9DTVY74QBAEAQHwkNBJOwHVZSy8I1nOMIuUnhIs2gMBVzWpqhzULxUkhfPSheNm2SwgHfzA3328V0KK4w28TwnavaU9XLEdoLhfu/wBvI741oa0NaAA0bAAbABWTjH1AEAQBANjtvtyQBAEAQGtkMhWxWPnvXJRFXgYXvefAf6oDlmC1rjNRattXdScENWqxr8bXk3c2M7kFxaAeKTbbn4eCwbNbbFszHanp7G1XPrvsXLB5RwtgfHx/3ngDbzPNMmOlnKdQ6/1BqIvjmtGrUdy+jVSWtI/ed1d+nosG2EiExOVv4G625irT60zevD9l48nN6EIZO8aI15U1bXdBIxtbKRN3lr78nD8bPMfmFsjRrBcd+X/RDBzXtGyDdIXsdmsUwR5G1MY7DAdo7MbW7njHiRy2d1G6wzZb8k/U1ZFlNJnPYqubIjHFNW4tpGbfbb6uA3IHj8VkxjfDJypcrX6MN2rM2WtMwSMlaeTmnxQwZ0AQBAQmqNRw6bxgmMZnuTu7qpVb9qaQ9B7vMp7BtyyE09h5sdDPbyEony113e3Jv3vBjf3W9ArlcOle04+ovdstuPAmlIQBAR+czFXA4ifI23bRxN9lvi93g0epWs5KKyySqt2TUYlW0lTmjxsmRuEOu5OQ2piDvsD9lu/kApdPDphl8szq5pz6I8R2LArBVBAIIPQrBkqNqSx2e3Tm8U//AMLmla27jifZO/3meR/76Ln6mhQ9OJ1tHqXZ/wAc+V4/c7BFI2aFkrd+F7Q4bjY7EbqqXT2gCAIAgCAIAgCAIAgCAIAgCAIAgCAIAgCAIAgHTmgPz7rDTeUwedyNmWhO6hPZfLFYibxs4XHfZ23Q+9U76ZTfUj03Y/a1OmqdVuec5W/JXI5o5RvG9rvcVUlCUeUeoo1dF6zVNMPmjjG73taPUrEYSlwhdq6KVmyaXxMhitmq603H3HVm7bzdyQzmdhzPqpVp5eaOZZ2/pY+qm/hj9Tcfg8/Gfb09lB/+O5b/AIWXmQ//AJJp/wDpL6fc2KelNT33AQaeut3+9O0RNHxdssrSPxZpP/JakvQg372ibk0BNgX43I6ndDNj32RFYggceGHiHsOe7xbxbA+9Tdyq4tx5OJq+1btY1Ge0fJf3cu2rMZO7G18ji2hmRxDxYrNaNgWgbOj9xb+gUFM+mW5Wsj1RLXgszV1BhquTpu3inZvw+LHeLT6g8l0Ck1gkUMBAEBU7+dzfdzQT6IvT1ngsd3VuJxc3p0B35hYM4RU/p+lKE4FiHUul5/B5fKGD83NPyQ23L/pu7DboHus9DmRxbtmaGNcG+Tg3qfXYLKNWTKGAgOQdredmuZWppqkHycBbJLFHzMkrvsM+A5/EeSwzeK8S86B0ZFpXDgztY7KWAHWZRz2PgxvoPzO5WTVvJRe2sPGaw5O/B9HlA9/E3f8AgsM2icyWDIQFi0HhJs7rGnDE+WKKDeaxLE8sc2McuEOHMcRO3zQN4R2yTQGDkG4+sGO/EzIzg/8AMtjTLKR2l6LkqYCHJV8jkLcNF544bc3e8DH7AuaSN+RA33J5LDMplU7O9Ru0/qeKKSTajfIhmBPJrvuP+B5H0KIy1lHTr0J0dYsz/R3WNMXC4267G8RpPdyc8NHWN2/tAdDzTgxybeAiv42WvXpTMyunZxvWsd8DJVbtyaSf6RngD1HQoYZaFkwEBzzXrXYjVGD1RZaZcZWa6tNt/UOf0kA8f+i2hLpkmyO6DsrcY8lkhljnhZLC9skb28THsO4cPMFXU0+DitYeGe1kweZHtijdJI4MY0FznOOwAHiUCKficdJ2gagZmLkZGnKDyKcLx/5uQdXkfh//AOeapWT637Ds6enuY78vkwtbJo/OfUN0n6tsvL8ZZd0AJ3MLj5gnl8FZ01+PQl8CtrNN1f8ALD4/cn1fOUeJZY4InyyyNZGwcTnuOwaPUrDaW7MpNvCIXCY6TXmYiv2IXN03Rk4oWvG30yUfe2/AP+nmuZfd3jwuDt6bT9ysv1n9DqSgLAQBAEB8c5rduIgb8hudt0B9QBAEAQBAEAQBAEAQBAEAQBAEAQBAEAQDwI8CgILJaL03l395dw1V8n42N4HH4t2QzllQ1JpXCaeymmJcZjYK4flBHK7YuLgWnYEu38VHb6jJK3mRudoPLRVs77BkkJPuEjVTp9dFq1eidAB3AIPIjddAoBAa2QoVspj7FG5GJK9hhjkafEH+KApWmL09Oza0xk5C6/jdu6kd/tFf7j/eBsCqN9fS8ou1T6lghxlW9nOqLUEcclrF5NjrLKdcgyQSj7R2PRhG/P09FNVb6PpeBFbXvsXvTeq8VqmoZ8dMeNm3eQSDhkj8tx5eo5KwQNYJtDAQDY+R+SA8ywsnjMc0bZIz1a9ocD8CgKzc7PtN2p/pMNJ1C11E9GQwOHy5fksYM9TLJXi+j14oTLJKY2BvHK7dzth1J8SsmDIgOddn1GtlNW5/P2ohJcMwNd7ufdsdxDkPAkNHNYRs+MHTttlk1OZ9r2MOUhw8NNpnyvfPENWMbvkjLfbPoBs07lYZtE5TLpnUEB2lwOTb/wDiuP6brBtk15MRlYmcUmKvsbuBu+u9o3J2HMjYcyEB3zs/0iNK4LhsNacjZIktOHPY+DAfJo/PdbI0byW5DBrX6UOQx9ilYbxQzxuiePRw2P6oD8s5DHWMVkbWMs7tsVZDGT4nb7Lh7xsQtSU/R2l8oM5pXHX3bF00AEo6jiHsuHzBWxGyNfpWziLUlzS1xlIyO4pcfMC6rKfMAc4z6t+SwM+ZOYu3dt1nG/j3UbDHcLmd4JGu/ea4dR7wCsmGbyApOXlj1BrSLHbCWhh2d9ZaRu19h42Y0jx4W7nb1VfUTxHCJ6IZeWV/J4u7pa/Sj0vd4TkLHdR4mwOOEnbdzmnqwAdVtp9RPg01OlqmsskP5UZjHu4M5pTIwkdZqTfpEZ9eXNXlf5o5ctA/yP5mFgv9oNkU2VLeO09G4G1LO0xy2iP6to8G+ZWllvVsifT6bun1S3f6HSK9eGrXjr142RQxNDGMYNg0DoAoiyaWcwdHUWKlx2Qi44ZOYI5OY7wc0+BCBPG5zuOrrHC2DhxiHZgNO1fICURsczw7wnoR4+PvVqGqlGOGslO3QwnLqi8LyNWnpy/rGnYfm8qYe6e+E4+szhEEreX7Tfm7bkduhBVHU6yyTwy9ptFXBZjyXnSWb+lQvw12CKplcewMlgjHCx7OjZIx+A/keS2hJSWUJxcWWZbGoQAc+nNAcs7Se0a/hMk7CYcNhnaxrpbTgHEcQ3AYOm+3it4Qc3hGlliqWWmzklvJSZB7bN67bsT8QLzLKSSPHbwCr9N0Z4mtjrTl2dPSqVE/+Tyfj+x3Dsv1BYyOOs4m9O6exQ4TFM47ukhd9knzI6fJSnOkvEvyGoQBAEAQBAEAQBAEAQBAEAQBAEAQBAEAQFK7T+KHTdTIt/2DIwWHejeLY/qFrNZTRvB4kZtT0BmNLZKow/01dxYfUDib+i50H0yTL0lmJKaQyf1xpDFXid3y1mcf9oDhP5hdNHPfJNoYCAoPaVA+g3F6joMAyday2u17jsx0b9xwyfu77e7dR2pdLyb1tp7FRz+JjwNKtJlrRnsZOcnJ3Xfea1vEIW/haSANvHZceu+eonJ1r1V6K9+2ff8AoWLIuMfeY60GRxmf05lq8bfrrJySvNd7zHG2Dg9iI7eQ2O+3VWdJak5Qj6scfF+LNXX6KXiy8O1DrgHhGmMaT+IZDl+iufiIGvcSITVGpNaR4C1HbxFOpXk4Y326twl0Yc4DkOu/h8U76L2XJjunHdnvIYjT2Lv1qtnN5evYtO4YmDJTHfnsN+fIb8tz4rjV6zVzi5R3S9hYddaeGSw0u1jdo83nmbeWQedvnuo//qaj2fI27iBX8vmtQ6CvV5o8lLmKFvib3F87uY5o4uThtzI328PRdTQ6x6jKksNEFtSjwaGpO1K7ZyQ+p7slOiwDgMcLXulOw3c7i6NB5bDrsVfIVEteD7UMRNi4zmbDK19pLJWsaS123Rw8gRz2TJjpZh7MLleDvhPNHE+xRqSsa94Bd/SA7b9diEQZe8zmqmFxb79hxcwbNjjj5vmeeTWMHi4lZNcZI/TuGsRTTZrLhrsxcADwDu2tH1bCz0HifE7nyQy34FiQwaOZxsWYw1zHTkiOzE6MkeG45H4Hmgzg0dJ5Ce/gIm3T/P6rjVtj/is5E/EbO9xQyycQweJHsjjc97g1jRu5xOwA80BRcJpvG6rgvZ/N4+GycnNx1hK32o67Rwx7HqCQOL4hYMt4NzRVaHGx5nEVmltejknshaXF3C1zWv23PPluVlBloQwEBVsxqHJOzbsLgYKz7EDGy27Nrfu4Q77LQ0c3OO2+3gFHZYockldbkY8HiGYPHSMln76xLI+xasuG3eSOO7nHyAHIeQCozm5yyXIRUVg1tIVfrvLWdWzgmN/FWxjHfchB2c/3vO/wV2qHTEqWy6mXbopSIb79eaAIAgCAq+osRbr3Pr/Cxd5cY0Nt1ByFyIeA/wCI37p8eijsrU1uSV2ODIu3BDqajUzWDtiHJViXVbBGxafvRSDrsehB6KpCUqpYZalFWR2N86rzZrxiPSVt1rh/acdiOOJrvHZ25JHrsrPfw8yt3MjWN3XN7o3DYph/t2Xj9GrR6mPgbrTvxMb9M27/ADzGo8rc36xRSCvH/hZz/NRPUSfBKqIoxWdG6TpULEtrGV2QCM97PM4lzR58RO+607ybezNnCKRwN5jEj+64nM4jwl/Ut35cvPZdmFVliXePC8vuceeq0+nz3EE575b4XuR0fsqvGLVGPG//AJitNVf6luz2qCSw8MtKSlBSXid0WDAQBAEAQBAEAQBAEAQBAEAQBAEAQBAEAQFP1vemuRP0tRpRWrN6s58zp3lkcEW+3EduZO/QDyUGo1EKI9UySuDk9ivx4nUlbGRHJ6vioQV4msP0eBoAAG3N7+pXIevhKWK68v2/ZFzoljdkdpjOV9Pakx2OxmcsZPDW5DBKyWM8EMrubXMfsBzceYHmulprrZ5VscP++HJVsjHwZ2FXCEIDVyOPq5bHT0LsQlrWGFkjD4g/ofFAUCeDUWmWipfxjtQ4dhHdWYGh07GjoHsP2iPMLlajs1Sk51PD+n8FqF+2JGg7691Jqenm8TgphBi4nta3In6P3z38jw9egW+k0Uqq5Rm93jgTuTkmiY+t9YQgmfRT3NH+4vMcfkp3pvaZWoK9q3Ud+9pq3Xt6Yy2Pa18T3TzMBjYA8HmR0SNDi85MStUlg1M/NBfyuTtxyMlY67SrxSMPEC1pa47fEkrl0qUFCL8pP9jE3mxHx0+S1blo+4sWRO9/fxiOUsio1w/2XOA+09wHQ+fkspQ08XlLC243k8eHkkbZlOezJztMiD8BTm/3V6M/BwLVH2VLF7XmiW9ZicuuY6samPfjJXTyyVgbUJIAik324Q7x32326jdehwUzquktAaWyunK12dzr80u5kl4jHwu32LOHw4enPyTBq2yg6zqNq2aVB7QXUjZrcx0aJi9v+WQIzZGnpjNnT+o8dfk3kqwzftI3kua1rvZL2g9HAHqsBrJ+no3NcxrmkOaRuCOhC2Iz0gPh6IChZ/UVPQuqZLVrjkq5aEPdDAA6Rs0ezePh5ey5pA382hYMpZNdnbPpt23HVyjPfXB2+TkyZ6WerWscdreOPT2DnmE148Np0kTozFXHOQjfqSPZG34vRZGMHQIoo4IWQxMDI2NDWtA5ADkAhqVXRoM8WYyX3L2TmkjPmxpEbT/lKGWWVDAQFHztZ2M17i7VO09hy5MVuuWgte2JhIeD1B5gKC+Kccsnpk84MGu55hpo0azi2xkp46TCOvtnn+QKrURzMsWyxEu9GlFjqFelA0NhrxtiYB5AbLoFA2EAQBAEAQBAc3y9tmme0mSzZaaOIyFUF84B7qWwD1d+F23Lfx5dVXvh1LbksUzxySMepJb4L8JhL+TgHSwwNiicfIF5BPvAUMdPJ87Esroo9ga0tHaLE4qi0+Nm26Vw+DApFpl4s0eo8j07S+pbo2uaqFZp6sx9NrD/AInElSKiC8CN3yZE6i7LBdwkkdHLZGa8Dx/z2yXsnI6NI6N9CpYpQeUiKbc4uLfJwyxBNUtSV7ET4543FkkbhsWuB22KuQu/M/j5I59ulz6EUvZ5stegpJK+qcO0gtcMgzYejmOBVWdkbG5Q4Ol+Eu0sVVesSx9PA/SCwaBAEAQBAEAQBAEAQBAEAQBAEAQBAEAQBAUbVp+pNXYrPyHalYiOOtPPSMk8Ubj6b7hUe0KHbS1Hlbk9E+mRi1RpuXULKT4bEUb6shkbHPF3sUm4+83ccx4FcLTahU9Sa58tn/fMtWQ61yUzUVC5SnxUFjNxWbsl6EQ0akIYxuzubiNyfd7109A4ynmEMLzb+hWnWoLk7kftH3rsFc+IAgCAb79SUAQHiaGKxC+GeNkkTwWvY9oLXDyIKAq0nZppCSQv+p2MJO/DHK9o39ADyWMZM9TOWXq8mmsle03ZdPJD33fBsZ4XW4+FrYI+Ly3J3HoqOopal1x+flu22SqT6cIms3h58D2X16FubvZ2W4nO9rcNLn78IPkFR01sbdb1xW2P2J5xca8M5xfx1mjXpvsRtZFbjdNWdxb8TS7ry578tvku2Vi94js31RkaDbgvHGtmJcK8ri1234iB0J6/FMGOpG92tYORmYjykPEWSwl7mDoXM2Dz7+DhPuafJZZiJzQ7OHmCsG53Tsz1fUuaVipX7sMVyge4ImkDS9g+w4b9eXL4LKI5Lcvcd6rKN47MLx+7ID/FZMGvmMxTwmIsZO7Jw14GcTiOp8gPMk8kHJ+as/m7WpM3YytwcMkuzWRg8oox9lo/U+ZJWpIlgjkMlw7LCf8A4i0QOhgn3/whZRrLg7bqjJPxWn7M0HtW5AIKzPF0zzwsHzO/uCyaLk94jHMxOHp4+M7trRNj3/EQOZ+J3PxQG6gCApGYcbnahjYRzbQxsszvR0jg0fkFX1D9EsULfIyEYva605S6tr99feP7LQ1v+Z35LTTLds31D2wXdWyoEAQBAEAQBAfHNa9vC9oc0+BG4QH3blt4eCAIAgCA5j2m6HkyMrM/iqxltx7CzBGPalaOjgPFw/Me5aWRcouKfJb0N8KNRC2az0lf7ONK5S3qWHKXKE1WjUf3odO0tMjw0taAD4Dckla1Q6IdJN2lrI6q92xWFsduUpzggCAIAgCAIAgCAIAgCAIAgCAIAgCAIAgNXJY6plsdPQvQtmrTN4XsPiP4H1QHL8noylgM5h6EuTy02KvmSEMfbc1rJAAWN9nbkRuFXtrik5qKz7ieuXU8Mz5DD4vRebwWboUYoarLJr3HbFx4ZBs15J3O4Pj6rSixt4kb3QwtjqatlUIAgCAIAgCAICidpGnprsWPz1Cs6e7i5myPiYN3SxcQJAHiQRuPio7YdcHHzTN4Swyla21XU1Bj6dHFxW5d5xNODXeCzYHhaeXUk+5cvQaOymxzs9yLNtilHCKNNNdpzGrZZ/OYQIZY5mcThw8u79AB4DzXXK52vs8y+Sm0jA36JJbihlkiimc7mWNcQBv47dN/RDVpFq1BiPrjFuhje2O1E4TVpHDcMkHTceLTzaR4glZNTi+R0HesR2L+Dga6KJxFrGuftNTkHNzBvyezxaepGywb5Oh9nej8VHo2tYvU6l2e+BYe6WJsgaCPZaNxy2H57oat7k/PoPSk4PHp+gN/GOEMP+XZZGWVzVHZZj7OCmZgWS1rbHCWOJ1mR0UhH3S1xIG/gfArGDKl5nEZI5YJ5IJ4nwzxOLJI5Bs5jh1BCwbHgnm0DcucdmgDck+QHihk6ToTReqsdebqFlOrC9kbmRVbr3MdI13U+yDwdOW6yjVtcF0wlu5rDLRZW5UZWo4xz2V42TCVk9jm10ocAAWtG4B8yfJDV7FxWTAQBAUXCOGQ1TqTMdWGy2jCf3YRz/zE/JU9TLLUS5QsLJs6eb9N11nbx5spww0Yz685H/mQpaFiOSK95kXFTkAQBAEAQBAEAQBAEAQBAEA6oAgCAIAgCAIAgCAIAgCAIAgCAIAgCAIAgCAICn9oz8PJpqSpksnXo2T+2pPkfs4Ss5tIHX0+Kw1lG0c5yiuRamwertGGjkMnSr3bVbgliklDSyQdDz9QCqTrnCeUi51qUcMs/Z5nTmtKVm2Jo3Xqu9ecB4JJYdg73Ebc1dTyUpLDLYsmAgCAIAgCAIAgPgABJA236kBAQWX0Xp7O3RcyGNjkscg6RrnMLwOnFwkb/FDKbJmrVgpVY61WFkMETQ1kcbdmtHkAhgyoCGyuEksW25PGWBTyrG8HeFvFHOz8ErfvN8j1Hh5IZyVzTWfGkaP1Nqeu/Ghk8hrWA0vrGNzi5rRIOm25Htbclgy1ngvtS9UvQtmqWYbERG4fE8PB+IWTUzlAc41zpnGan1Vi8fCx0eTcDLcsw9Y6zRt7XLYku2Dd/XwCwzZPBJVcZorQLQ4dwy4eQdIe+syH90Dd3yAQxuz3MzMatHdTwz4fBu+2xx4bVpvkdv6Jh8fvH0QcFmr14alaOvWiZFDE0MZGwbBoHQALJgyIAgNPLX2YrD3chIQG1oHynf0G/wCuyBFX0hTdQ0nQbPylkj+kTE/jeeN2/wA1zbZdU2zoQWImx2eMMmm5Mk4e3krk9snzBcWt/wArQuhBYikUpvMslsWxoEAQBAEAQBAEAQEDqHVVPAujqtY+5lJ+VehBzkkPr+FvqVgylk9afpZhnfX85c47dkD+aQn9jWaOjW+bufN3igZOLJgIAgCAIAgCAIAgCAIAgCAIAgCAIAgCAIAgCAIAgKR2jYo/Qq2pK1ds1zEO43RuaCJYCfbaR6dR5c1FdWrIOL8TeEsMrN3PCemJ5dOYWOu5ge03bUfNpG/g1cGFSUulTk37E/uWHcn4GD6PSdga2s8BjPq25Sk718UXJs0TTs8cuTmkbkHkrNN9lOo7myWU/wC/+ozKClDqSOv1bMVypDagcHQzMbIxw8Wkbj8l2imZUAQBAEAQBAEAQBAEAQBAeZGMljdHIxr2O5FrhuD7wUBXbGgtNTzGZmNFWYncyU5XwEn+4RuhnJ8ZoyGIbRZ3UDG+QyLj+oQZMcXZ/hGWZrEsmSsTT7d6+W/JvJt04uEjdBlkvjNP4jDEnHY6vXe77UjGe2fe48z80MZJJAEBBZrWWA09aZVyeQZDO5vEI2sc9wHmQ0Hb4rDaXJtGMpcIw1te6UtDePPUh6SP4D8is5MYZCay1Dis7jq+n8Xkq1qxkbUcMjYJA4tiB4nk7eGzdvitJy6Ytm8Its3dVXfqzSmRni5PEBjiA/E72W/qFQrWZJF2bxEsODx4xOBx+PA2+jV2Rn3gDf8APddI5zJBAEAQBAEAQDYnw39yAjMpqHD4WMvyOSrV9ujXPHEfQNHMn4IZSbK7JnNRam/Y6covx1J3I5TIR8LiPOOLqfeVgzhLkwUvqPSVuSpjmWM7qWx/TOaRJM4+cjzyib6fqmw3ZemFzo2l7eF5A4gDvsfLfxWTU9IAgCAIAgCAIAgCAIAgCAIAgCAIAgCAIAgCAIAgNbIZCpiqE169OyCtC3ifI/oAgOV6i7VLN2J9XB0DXqygxm9fjLWuB5HhBHCP7x+Cilalxu/r8jdQxuym1cHBT432oZj9GLXTSdJqrXfZlaASySLfyHLxVCd8p+o1v8n5rwaZJjO8TqWlMmc7gpWWnRTOhkfUlliA7uYAfabty5tI5DoVyNTX3Vicds7+1f1lquXXHckOzmWQaV+gSkmTG2pqZJ8mu9n8iF6iqfXBS8yhNYlgtq3NQgCAIAgCAIAgCAIAgCAIAgCAIAgCAID8/wDaLj7NHXuQsTBzm2g2WE7faj4QDw+rSOY8lBfW5xwuTrdka6Oku6prZ7PzX98ShylrpnlmxYSdle01cnXFy8jidq6mpau3ueHLOxZOz/J0sRq2vZyEjYoO7ezvXDkxxHIny8t/VRa2DVUY+I0E+uyya4/Qv2oNY4K/nsHjW2/pFNt1ktp8LeJvL7Dd/EcRBO3gFToqkszaL11sXiKZ1o9eatFYIAgCAIAgCA1chjquVqmrciMsJIJaHubuR6tIKA06GmMFi5O9pYmpFL/vO7Dn/wCI7lDOWeMzhbWZlZE/LWKuP4f2sFUBj5T6ydQ30G3vQJ4NzGYjH4ar9GxtOKtF1IjbsXHzJ6k+pQxybqAIAgCAIAgCAIAgCAIAgCAIAgCAIAgCAIAgCAIAgKH2sP7nTFKZzO9ijyUDpISdu9A39laTTlFpPBvB4ZHR9oWmblYxW3TQNe3hfDZrO228uQIIXnX2dqYPMVn3Muq2DRE4bJ6F0/dsW6eTsSOmZ3QY9skgjZvvwtHD0U1tWsuioyjx7uTWMq4vKJF/aLp+nDw06l17G7kNhq92389gFGuzNRN5lj5m3fQXBP8AZvDcfhbuVtsZGMtcdchjad+BhAA3+S71NfdwUF4FKyXVLJc1KaBAEAQBAEAQBAEAQBAEAQBAEAQBAEAQERqLTdDU2O+iXWua5h44Z4+T4X/iaf4dChlPBwvVWiruBnP05rWMcdo70Tf2Mvo8fcd+S3hZKD2NLKYWr0l9ypz1Z6p4Joy3iI2d90j0PRZlbmanJcL6irT9NDog95Nb+S/9J3R+CdltXYqmx4kb3oml4ejY2e0T+W3xUMdTO3KawjoarsmjQxhKNnXN544x7z9Ndea2KIQBAEAQBAEAQBAEAQBAEAQBAEAQBAEAQBAEAQBAEAQBAEAQBAEAQBAEAQHIu2DUlyG1DgISI6kkLZbBIH7TckAb+AHD8yFhm8V4nOaVqpSx8rpce2w+yHMgf3z2mF429oEEcTdt+R8R1QyeMbPELbZrjbFmCJveyw/SC3vGeOxG3CfEeCBnyS5BLmPpUFRkMAlHdQyHvmtG/LiDt+Lw3QH6H0bnTqDTsdl1ZleWF7q8kcf2A5nL2f3f0WTRosCGAgCAIAgCAIAgCAIAgCAIAgCAIAgCAIAgMc0EVmB8E8bJYnjZzHt3a4eRCA5/meyrGvbJPib1jGtJ9qAASxfBrunzQ2UiW0ToalpOGWwyZ1q5aA45nMDdm7/ZaB0G/NDDeS3IYCAIAgCAIAgCAIAgCAIAgCAIAgCAIAgCAIAgCAIAgCAIAgCAIAgCAIAgCAruqNFY7VhgdZfLBZhBEc8O2/CeZaQQQQhlPBGw9luAixdqjIZ5p5wGm3I4d5HsdxwADZoB8NuawZ6mRWE7JsfWtma9efchieD3DYWxNkIPLj2JLh6cggcjBY7IaRznFVycletI7jbH9Ha58YPPZryenly5IZ6joeIxNPCYyHH0YyyCIHbc7ucSebifEk9Ssmmcm6gCAIAgCAIAgCAIAgP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5240" name="Picture 8" descr="https://timgsa.baidu.com/timg?image&amp;quality=80&amp;size=b9999_10000&amp;sec=1595768496931&amp;di=a7ec811964fbae3bb1dbb4367f3e8bf1&amp;imgtype=0&amp;src=http%3A%2F%2Fpic.51yuansu.com%2Fpic3%2Fcover%2F01%2F30%2F38%2F5923c2a96fb85_6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88" y="3929066"/>
            <a:ext cx="2525774" cy="2071702"/>
          </a:xfrm>
          <a:prstGeom prst="rect">
            <a:avLst/>
          </a:prstGeom>
          <a:noFill/>
        </p:spPr>
      </p:pic>
      <p:pic>
        <p:nvPicPr>
          <p:cNvPr id="95242" name="Picture 10" descr="https://timgsa.baidu.com/timg?image&amp;quality=80&amp;size=b9999_10000&amp;sec=1595768544681&amp;di=106b6e34d8417227e4cb4c360b0b12c6&amp;imgtype=0&amp;src=http%3A%2F%2Fbpic.588ku.com%2Felement_origin_min_pic%2F16%2F11%2F09%2F84bda99ab1d6cc73e045fedd5303ce32.jpg%2521%2Ffwfh%2F804x804%2Fquality%2F90%2Funsharp%2Ftrue%2Fcompress%2Ftru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56" y="3000372"/>
            <a:ext cx="3500462" cy="350046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5991" y="135729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①</a:t>
            </a:r>
            <a:endParaRPr lang="zh-CN" alt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4232" y="135729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② </a:t>
            </a:r>
            <a:endParaRPr lang="zh-CN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285991" y="384435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③</a:t>
            </a:r>
            <a:endParaRPr lang="zh-CN" altLang="en-US" sz="3200" dirty="0"/>
          </a:p>
        </p:txBody>
      </p:sp>
      <p:sp>
        <p:nvSpPr>
          <p:cNvPr id="25" name="矩形 24"/>
          <p:cNvSpPr/>
          <p:nvPr/>
        </p:nvSpPr>
        <p:spPr>
          <a:xfrm>
            <a:off x="3024166" y="384435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④</a:t>
            </a:r>
            <a:endParaRPr lang="zh-CN" altLang="en-US" sz="3200" dirty="0"/>
          </a:p>
        </p:txBody>
      </p:sp>
      <p:pic>
        <p:nvPicPr>
          <p:cNvPr id="95244" name="Picture 12" descr="https://timgsa.baidu.com/timg?image&amp;quality=80&amp;size=b9999_10000&amp;sec=1595768825214&amp;di=860a6a378eba51448aebee779a37de94&amp;imgtype=0&amp;src=http%3A%2F%2Fpic44.photophoto.cn%2F20170728%2F0017030547768740_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65"/>
          <a:stretch>
            <a:fillRect/>
          </a:stretch>
        </p:blipFill>
        <p:spPr bwMode="auto">
          <a:xfrm>
            <a:off x="3667108" y="857232"/>
            <a:ext cx="2533650" cy="2643206"/>
          </a:xfrm>
          <a:prstGeom prst="rect">
            <a:avLst/>
          </a:prstGeom>
          <a:noFill/>
        </p:spPr>
      </p:pic>
      <p:sp>
        <p:nvSpPr>
          <p:cNvPr id="2" name="圆角矩形 1"/>
          <p:cNvSpPr/>
          <p:nvPr/>
        </p:nvSpPr>
        <p:spPr>
          <a:xfrm>
            <a:off x="9761220" y="60325"/>
            <a:ext cx="2430780" cy="55753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大桥教育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26513" y="-28912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34563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11324" y="852"/>
            <a:ext cx="5652628" cy="550213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5400" y="29736"/>
            <a:ext cx="437197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Practice 2: Read and match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535" y="-10854"/>
            <a:ext cx="554203" cy="5628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63700" y="1051560"/>
            <a:ext cx="8864600" cy="521970"/>
          </a:xfrm>
          <a:prstGeom prst="rect">
            <a:avLst/>
          </a:prstGeom>
          <a:solidFill>
            <a:srgbClr val="FCFECD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climbing    cleaning    cooking    typing    drinking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63700" y="2105025"/>
            <a:ext cx="8241665" cy="396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1. A boy is ___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_the tree.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1800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2. Lucy is ____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___a letter now.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1800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3.John is _____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___his room.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1800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4.Bob is ______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__ milk.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1800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5.Mom is _____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___a meal.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27755" y="2299970"/>
            <a:ext cx="157226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CFEC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climbing </a:t>
            </a:r>
            <a:endParaRPr lang="en-US" altLang="zh-CN" sz="28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67125" y="3155950"/>
            <a:ext cx="149352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CFEC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typing</a:t>
            </a:r>
            <a:endParaRPr lang="en-US" altLang="zh-CN" sz="28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49625" y="3897630"/>
            <a:ext cx="199072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CFEC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cleaning    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18205" y="4650740"/>
            <a:ext cx="185356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CFEC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drinking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53460" y="5436870"/>
            <a:ext cx="158305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CFEC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cooking  </a:t>
            </a:r>
            <a:endParaRPr lang="en-US" altLang="zh-CN" sz="28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773285" y="57150"/>
            <a:ext cx="2430780" cy="55753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大桥教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558" y="45383"/>
            <a:ext cx="2100777" cy="580835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1343472" y="980728"/>
            <a:ext cx="8784976" cy="79208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0" y="0"/>
            <a:ext cx="12301220" cy="6833870"/>
            <a:chOff x="0" y="0"/>
            <a:chExt cx="19390" cy="10762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5244" y="90"/>
              <a:ext cx="3956" cy="109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30" y="180"/>
              <a:ext cx="3308" cy="915"/>
            </a:xfrm>
            <a:prstGeom prst="rect">
              <a:avLst/>
            </a:prstGeom>
          </p:spPr>
        </p:pic>
      </p:grpSp>
      <p:sp>
        <p:nvSpPr>
          <p:cNvPr id="6" name="标题 1"/>
          <p:cNvSpPr>
            <a:spLocks noGrp="1"/>
          </p:cNvSpPr>
          <p:nvPr/>
        </p:nvSpPr>
        <p:spPr>
          <a:xfrm>
            <a:off x="840423" y="157861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300" dirty="0"/>
              <a:t>进门考</a:t>
            </a:r>
            <a:endParaRPr lang="zh-CN" altLang="en-US" sz="7300" dirty="0"/>
          </a:p>
          <a:p>
            <a:br>
              <a:rPr lang="zh-CN" altLang="en-US" sz="7300" dirty="0"/>
            </a:br>
            <a:r>
              <a:rPr lang="zh-CN" altLang="en-US" dirty="0"/>
              <a:t>课堂</a:t>
            </a:r>
            <a:r>
              <a:rPr lang="zh-CN" altLang="en-US" dirty="0" smtClean="0"/>
              <a:t>落实（</a:t>
            </a:r>
            <a:r>
              <a:rPr lang="en-US" altLang="zh-CN" dirty="0" smtClean="0"/>
              <a:t>L29-30</a:t>
            </a:r>
            <a:r>
              <a:rPr lang="zh-CN" altLang="en-US" dirty="0" smtClean="0"/>
              <a:t>） </a:t>
            </a:r>
            <a:r>
              <a:rPr lang="en-US" altLang="zh-CN" dirty="0" smtClean="0">
                <a:solidFill>
                  <a:srgbClr val="0070C0"/>
                </a:solidFill>
              </a:rPr>
              <a:t>P3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20320" y="-12065"/>
            <a:ext cx="12192000" cy="6858693"/>
            <a:chOff x="0" y="0"/>
            <a:chExt cx="12192000" cy="685869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圆角矩形 11"/>
            <p:cNvSpPr/>
            <p:nvPr/>
          </p:nvSpPr>
          <p:spPr>
            <a:xfrm>
              <a:off x="0" y="10055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3"/>
            <p:cNvGrpSpPr/>
            <p:nvPr/>
          </p:nvGrpSpPr>
          <p:grpSpPr>
            <a:xfrm>
              <a:off x="0" y="0"/>
              <a:ext cx="12192000" cy="6858693"/>
              <a:chOff x="0" y="0"/>
              <a:chExt cx="12192000" cy="6858693"/>
            </a:xfrm>
            <a:grpFill/>
          </p:grpSpPr>
          <p:sp>
            <p:nvSpPr>
              <p:cNvPr id="6" name="矩形 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659804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1908155" y="100330"/>
                <a:ext cx="263525" cy="6497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5" name="图片 4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3352" y="100555"/>
              <a:ext cx="2100777" cy="580835"/>
            </a:xfrm>
            <a:prstGeom prst="rect">
              <a:avLst/>
            </a:prstGeom>
            <a:grpFill/>
          </p:spPr>
        </p:pic>
      </p:grpSp>
      <p:sp>
        <p:nvSpPr>
          <p:cNvPr id="11" name="标题 1"/>
          <p:cNvSpPr>
            <a:spLocks noGrp="1"/>
          </p:cNvSpPr>
          <p:nvPr/>
        </p:nvSpPr>
        <p:spPr>
          <a:xfrm>
            <a:off x="985520" y="1699260"/>
            <a:ext cx="10220325" cy="2505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300" b="1" dirty="0"/>
              <a:t>出门考</a:t>
            </a:r>
            <a:br>
              <a:rPr lang="zh-CN" altLang="en-US" sz="7300" b="1" dirty="0"/>
            </a:br>
            <a:br>
              <a:rPr lang="zh-CN" altLang="en-US" sz="7300" b="1" dirty="0"/>
            </a:br>
            <a:r>
              <a:rPr lang="zh-CN" altLang="en-US" b="1" dirty="0"/>
              <a:t>学习手册</a:t>
            </a:r>
            <a:r>
              <a:rPr lang="en-US" altLang="zh-CN" b="1" dirty="0"/>
              <a:t>-</a:t>
            </a:r>
            <a:r>
              <a:rPr lang="zh-CN" altLang="en-US" b="1" dirty="0"/>
              <a:t>综合</a:t>
            </a:r>
            <a:r>
              <a:rPr lang="zh-CN" altLang="en-US" b="1" dirty="0" smtClean="0"/>
              <a:t>练习 </a:t>
            </a:r>
            <a:r>
              <a:rPr lang="en-US" altLang="zh-CN" dirty="0" smtClean="0">
                <a:solidFill>
                  <a:srgbClr val="0070C0"/>
                </a:solidFill>
              </a:rPr>
              <a:t>P32</a:t>
            </a:r>
            <a:endParaRPr lang="en-US" altLang="zh-CN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63352" y="116632"/>
            <a:ext cx="11809312" cy="674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6834563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0230" y="1102360"/>
            <a:ext cx="111093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I.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听录音，选出相应的图片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1.________ 2.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________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________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________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_______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323580" y="4914900"/>
            <a:ext cx="410210" cy="7296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46055" y="4020185"/>
            <a:ext cx="687705" cy="11525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282700" y="4914900"/>
            <a:ext cx="8285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A             B                C               D               E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94740" y="2337435"/>
            <a:ext cx="948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062605" y="2337435"/>
            <a:ext cx="996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147310" y="2337435"/>
            <a:ext cx="996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326630" y="2337435"/>
            <a:ext cx="996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98940" y="2337435"/>
            <a:ext cx="996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b="12518"/>
          <a:stretch>
            <a:fillRect/>
          </a:stretch>
        </p:blipFill>
        <p:spPr>
          <a:xfrm>
            <a:off x="767080" y="3489948"/>
            <a:ext cx="1306830" cy="1078242"/>
          </a:xfrm>
          <a:prstGeom prst="rect">
            <a:avLst/>
          </a:prstGeom>
        </p:spPr>
      </p:pic>
      <p:pic>
        <p:nvPicPr>
          <p:cNvPr id="90114" name="Picture 2" descr="https://ss3.bdstatic.com/70cFv8Sh_Q1YnxGkpoWK1HF6hhy/it/u=1493440551,3573541072&amp;fm=26&amp;gp=0.jpg"/>
          <p:cNvPicPr>
            <a:picLocks noChangeAspect="1" noChangeArrowheads="1"/>
          </p:cNvPicPr>
          <p:nvPr/>
        </p:nvPicPr>
        <p:blipFill>
          <a:blip r:embed="rId3" cstate="print"/>
          <a:srcRect r="52893" b="4965"/>
          <a:stretch>
            <a:fillRect/>
          </a:stretch>
        </p:blipFill>
        <p:spPr bwMode="auto">
          <a:xfrm>
            <a:off x="2863826" y="3782372"/>
            <a:ext cx="807056" cy="785818"/>
          </a:xfrm>
          <a:prstGeom prst="rect">
            <a:avLst/>
          </a:prstGeom>
          <a:noFill/>
        </p:spPr>
      </p:pic>
      <p:pic>
        <p:nvPicPr>
          <p:cNvPr id="90116" name="Picture 4" descr="https://ss0.bdstatic.com/70cFvHSh_Q1YnxGkpoWK1HF6hhy/it/u=1443357098,3704168690&amp;fm=26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850" y="3568058"/>
            <a:ext cx="955605" cy="1000132"/>
          </a:xfrm>
          <a:prstGeom prst="rect">
            <a:avLst/>
          </a:prstGeom>
          <a:noFill/>
        </p:spPr>
      </p:pic>
      <p:pic>
        <p:nvPicPr>
          <p:cNvPr id="90118" name="Picture 6" descr="https://ss3.bdstatic.com/70cFv8Sh_Q1YnxGkpoWK1HF6hhy/it/u=3055649541,3821194396&amp;fm=15&amp;gp=0.jpg"/>
          <p:cNvPicPr>
            <a:picLocks noChangeAspect="1" noChangeArrowheads="1"/>
          </p:cNvPicPr>
          <p:nvPr/>
        </p:nvPicPr>
        <p:blipFill>
          <a:blip r:embed="rId5" cstate="print"/>
          <a:srcRect r="5947"/>
          <a:stretch>
            <a:fillRect/>
          </a:stretch>
        </p:blipFill>
        <p:spPr bwMode="auto">
          <a:xfrm>
            <a:off x="8435990" y="3400877"/>
            <a:ext cx="642942" cy="1167313"/>
          </a:xfrm>
          <a:prstGeom prst="rect">
            <a:avLst/>
          </a:prstGeom>
          <a:noFill/>
        </p:spPr>
      </p:pic>
      <p:sp>
        <p:nvSpPr>
          <p:cNvPr id="90120" name="AutoShape 8" descr="data:image/jpeg;base64,/9j/4AAQSkZJRgABAQEASABIAAD/2wBDAAMCAgMCAgMDAwMEAwMEBQgFBQQEBQoHBwYIDAoMDAsKCwsNDhIQDQ4RDgsLEBYQERMUFRUVDA8XGBYUGBIUFRT/2wBDAQMEBAUEBQkFBQkUDQsNFBQUFBQUFBQUFBQUFBQUFBQUFBQUFBQUFBQUFBQUFBQUFBQUFBQUFBQUFBQUFBQUFBT/wAARCADZAL0DASIAAhEBAxEB/8QAHQABAAEFAQEBAAAAAAAAAAAAAAMBAgQFBwYICf/EAEIQAAIBAwEFBAgEAwYFBQAAAAECAwAEESEFBhIxQQcTUWEiMkJScYGRoQgUYrEjM8EVQ3JzgsIkkqKy0TQ3Y+Hw/8QAHAEBAAEFAQEAAAAAAAAAAAAAAAIBAwUGBwQI/8QANREAAgECBAMECQQCAwAAAAAAAAECAxEEBSExBhJBIlFhcRMUMoGRobHR4SNCYsEH8BUzov/aAAwDAQACEQMRAD8A/VOlKUApSlAKUpQClKUApSo5pliX0jr0FUbsrgvLBQSSABWvur4SKyocDxBwax7i8ec6ZVfdqFVLHyqxKd9AT29zJH6OSyn3iTWfb3kcgCn+G3IA9fhWvACjAoRnyqKm0Dc0rXQ3rREKwLL1bwrPV1cZBzV+M1IF1KUqYFKUoBSlKAUpSgFKUoBSlKAUpSgFUOgqjyLGuWOBWsur9pSVj9BPeB1NRckgZFzfhARF6ZHPHStc0jMxYsSfE1bVVXiPhXlcm9wFUuamAA5UAwKuVSxAHWolbXKVQHJYZGVwGAIOCeh8NMH5isL8y+0srZu0duPRe7AGvlHnr+o6Dpk1k21rFaIyQpwITxEZJJONSSdSfM1UnZJaktXxStE+QfiKspUldFs2kMolXI+9SVqopTE+R9K2MUolQEV6FK+4JKUpUwKUpQClKUApSlAKUqhYKMk4FAVqG4ukt1yTk9BWNd3/AAZSPnj1q17OXJLHJNWZTtogSSXTysSTkZ0FRUq5F4j5VYAROI+VSgYGKABRgVFc3SWvdqyvLNLkRQx+s5/oPPlVCSVy+WZIInlkcRxp6zsdB/8AflWJ3D7UBadTDZH1YPbmHi593OfR+vPFXQWZeVbm64JJ11jVPUh+Hi2D630rMJzVN2VVluOgHQaAdAKUwTyGT4DrWLPdt35trUJNcAhZC2SkOfeI69eHn8Mipqw1kST3Udv3YIaWWU/w4otWfz8h4nkKvgEpiXvuDvTqQmcDyyefxqy3tEt2kbiaaeT+ZPLjjfwGmgA6AaVkquOfOqq7F0FXGvWpEcxtkGrdfA48elKmQNkrcQyOVVrDtpeFuE9TWZV9bAUpSqgUpSgFKpmse5vUh9EHLnoOnxqLaSBLNMsCcTnA/etbc3xnHCo4UP1qCaQyycTHiI0BqyvPKbYBJPOlKuVeI9ceNQJW0uUVeI1MAB5VUDTyA5nwrXrcSbUx+WYxWwOfzSr6Ug/+POMD9X0B51S4SuTS3Ts7Q2yCS4HrNzji/wAR6n9I1+Aq+1tkt+Nw7TTSYMk7nVj4Aeyo6KNKvtreO0gSGJeCNBgDOfmSeZqSmnUm30FUJwCTyGtWyzR28TSSvwINM4zk9FA6k9BWMbZ7/Bu04LfpaFgePwMmOf8AhBx4k1LpYio3AnkvyVt2MNsDhrketL/l50xj2vpnnWTDFHbRiOFBFGvJV0qQAuxJ6nNXquDUkrFH3FFXHnUF3fLaukQQyzyDiSFCOJhnU+QHUnT4nSrJrx5JWt7RRLIuksp/lwnwPvN+kfMjrLa2Udmr8BZ3kIaSWQ5eQjlk8h8AAB0FU1exWxZbWjCb8xcSd7ccPCOHISNc8lH7tjJ8hpWVSqO6xheJlTiIVeI4yTyA8/KpIi9SoJByOYrOglMia8xWDWk3wba0WwZ59izrBe25EoEkaujqCOIMCM8tdCOQq1Xr+q0Z13FyUU3Zbu3d4lYR55KN7XPXUrSbvbwJtmEhiqXMY9NByP6h5ftmt0KuYbE0sXSjXou8ZFZwlTk4S3RWlKV6iBrbu+ILxxhlI5uRp8qwSSxyTk1vJYEmQq65Fa+4sWjB4Bxg8sc68soyW4MOlCMHB51VVLVAkrLUqiljy0qs1xDaRlpZO7Qc9Mn5Aak+Qq8ghTwgZxoCcDNY0FkxkE10yzzgejhcJHpqFHj+o6nyGgoyuj1ZasEm0FBu04Lc4ItTzbzkI/7Rp45rNJJOpz0HkKE5OutKolYXfQVBc3YgZIlRprmT+XCnrHzPRV8z9zUc1y8kzW9qA0yH+JK3qQ+RHtNqMDl1PnLb2qWobhLPI+O8mf13+JHTy5Cq630KJW3LYrYtMl1cP31wB6A9iEeCDH/UdTryGlZKrn4UVc/KqXE8dpD3jkhcgAAEliegHU+VT2F29CQkIpJIVVGSScACsHvJNqfyi0VicjvuTzDrwHoP1aE9PE1EEm0W727RUt85js9GAHRpD1by5DzrOOp1JPxqvtFdtiyGFLeJY414I19VRyFX05+dYkt3JLK9vZhHkVuGSdx6EOmox7Taj0fqR1KyIpEl3dfl+CNI2nuZP5cCEBj5nOgHmfvyqO1s8Trd3BSa6A9FlGEjB6Iv7k5J8elS21qlqrBSzu2C8r+vIfFiP25DpU1Er6sq3bRCtNvXffldmrEpxJcPwYxzUYJ/oPnW5rxO916Z9t90rZjtlCH4nVv9v0rXuIcX6pl82nrPsr37/K57cFS9LXSey1MOxvJNm3cNzExVo+YHtL1GK6daXkV5axTxNmORQynBrlKuGONa9RuJtIxvLs2TzmiwemfSH7fetQ4YzN0MR6pUfZnt4S/P1sZPMKHPD0y3W/ke1pSldaNdFKUoDFuLJZW41AD/AArCeNojhhg1t6jmhWZcNVuUE1oDV0qSaEwtg8uhqOvO01uChIVSxIVRqSTgD41id7JtAYi44LU699qkko5YTqo/V16eNZTokqFHQOp5q3KrudOW5KLsWxxpDGqRosaKMBVAA+1XgZ8qKvERWO9480jW9kVZlPDLcEcSReQ95vsOvgZPQb6suuL78vIsKQtPctqsSnAx7zN7K+fyGTS2sykwuZpFnutR3mPRjB5qg6DpnmavtLOOzRgnEXkPFJI5BeRvFj4/DTwqeqJX1K3S2FCQASSAqjLE9B41Fc3UVnGJJm4VJ4QFGWY+AA5mofy0l6Ve9XhUHK2gwVUg6M59pvLkPPQ1XwRTxZaGl2oo7tnt7POTINJJx4L1VfPmemhzWXFGkESRRIsUSDCogwAKuznnTnRRsL9EKiubqO0i7yUnBOFVRlnPgo5k+Qq25ujHKIII/wAxdleLuuLAXzc+yPv4A1faWHdSmeZ++uiMGThwqDwRTyH71W99itklqY7Izq97fsIYIB3qWqnReEes5HrHy5DzOtc7757l3nkGJJWMjDOcEnOPviva793otdjrCDiS6cR6c+Eek3y0A+deGVuEYFco4uxfNiIYVbRV35v8I2PK6VoSq97sSVNZ3r7NvIbtBxPE3FjPMdR9KgDDHOqnlWkQqzpyU4OzWqMu4Rkmn1Ou29ytzFHLHho5FDKwPMEZFTV5fcLaH5jZBtWYmS1fg1906j5akfKvUV9EYHErGYaniI/uSfk+q+Jo9Wm6U3B9BSlK95aFKUoC2SNZFwwyK109uYWPu9K2dWSRiRSpqEo3BqqBSRzA8zyFSy27RsQeXQ0GnLSrQMGSO4vHKZ/LWg0bhOZJT4A+yv3Pl1zIolhjWONRHGowETRR8qupzqOy1JN9wqC6uxbyCBE766YZWIHGBy4mPsjP9edWNcyXMrQ2RHo+jJcsMrGfBR7TD6DrUttax2iMsYOXPE7scvI3ix6ml+iCXUstbTun7+ZxNdkY7zhwE8kHQfc9ayCcmlUd0jjeSR1ijQZZ3OFUeZqSVtEUbKgZNYhuZLyR4bFh6JKvdEZRD1C+832Hnyq3+JtUL69vZNrqOGSYf7V+58uuyiiWGNUVVVVGFCjAAqPteRLYjs7OKyi4Iwck8Tu7cTu3ixPM1PSo7m4SytZrmXSKFGkc+QBJ/ap8yirvZEdXoc933vzebfEOcxWkYj0PtHBb/b9K0wcE4FRyTPdTSzy/zJXMjfEnP25fKrQcV8447GPG4qpiH+5v4dPkb5RpKlSjTXRGRVeM+NQK5B1yakV+LNeS5caseg3Kvvym8Kx5IjuYyjZOnENV/qPnXSa4wsz20kc8f8yJ1kXzKnIH9PnXYLadLq2injbMcqiRSOoIyK65wdi+fDVMNJ+w7ryl+UzWM0pctVVF1+qMilKV0QwopSlAKUpQHju1fe87hbj323hbfnEs5bfvIAMlkedEcjzCsSPMVttm7StNtbNtdo2E63NhdRrLBMh0dSAQfLnyOteS/EPCZuxferGhjt1l1/RKr/0ryn4ZdtK/Zrs2wfRRPdLEc5AYTMSPgQcitSxOa+rZxDA1fYqQuvCSbXz+VjKwwiqYB4mPtKVn5NL6HYKxrq2kuX4O+MVuVHGEyHc55cXsrjw11PKsmlbK10Zik+pRESKNY40WONRhUUYAHkKrzpWPcXndymC3Tv7zGe7zhUHRnPQfc9KjotES3d2Xz3UVtEHckhjhVQZZz4KOtQx2ktyyS3gGUOY7ZdVjPi3vMPoOlSW1n3cxmkf8xdMOEysOQ91R7K/v1zWai8IzjBqrTaJN2RVVxnXJPjQ4AOeVVJArWbxbft929jXW0bgFlhA4YxkGRycKo8ycVarVadCnKrVaUYptt7JLcjGLnLljqzT777/2m58Cp3X53aMqF4rZCNBy4nPsrnr16VxXe7tIvotlbS2xvDt6Sw2PZwtPcJbgxpHGOeFTBYk4ABJJJAHOuT3Wxu1L8TXazvds/dvedd1dibtSQxXl730kcl1dOpPACg4+FQOHGQoABwxY4572h7w78bFsd4+zPfaeLad5Z3FuhvozxSEK0c6kPp3qMhX1lDDOuTmuH59VzfNo08ZObp4Wb0im0+Xvk1vJrpsvE7Nk3DFD0kKHpYSr9lzjrzRi2tVdct7NPR3Vzpe5H4pN1d9d5Ydg29ztnYt5dtwWbbVijSK4fooZXbhJ1wGAycDmQD2CHbd3CSGkWcY5kanw1r88Ns2r2fdXVueC4t5454mGhV1cFSPmBX6F7SGdoz5z62frr/WtKzbDQwE4SwkmlK903fa31Ng4jyjC5dOlLDX5Zp72eqts7Le5n2+3VfHfRMhJ1ZTkf+a2ENxHcKDHIGz7PIj5GvNqpOgqcLkg8iOorG0sdVirS1NIlSj0PRq3CBkZGc69a6NuRtP8zu3bqxy8DNAceXq/9JFckt72SJgpHGn3r2m4e8lrYC/jlYkMUcJwn0Tgg9PIV0bhPNaNDME6jtGaad/DVGCzPDTnQuldpo6fSlK7+aWKUpQClKUB4ztjtDf9k++cCjidtj3ZQfqETEfcCuCfhq2ibrs+u443Pe2e0iUyfVDRxkfcN96+oto2CbStJ7WXWGeN4XGM+iykGvi/8JW1THd7zbDnHdzNawXKxk5KtC7Ryk/N1H3rlHGFFrGYaqt2pL4NP+zb8o/UwOIg17Li/wCmfX2yL8bU2bBcerIV/iL7reFZdeU3Uu2tbx7d8LDcDiDE4AYD/wAVtNo747C2UxW42rblx/dxHvH+i5NbblubUa2BjXxE1FrR3aWq669+5rtfDyjVcIK/kbG5FyxRICsSMPTnYZKjwUe95nQefS+2t44IxHGDjTiZzxMx94nqfOvFX3a3ZRMFstnXF2xGQ07iBT8jlvtWjuu0nbl4CImt7Bc6dzHxMPm2f2rGYnjHJcNflqekf8U389EeqnleLqJdmy8f9udZUcI9XOOZ6VrL/ezY2zMi52jAjg47tHDvn/CuTXHLzaN9tIsb2/ubsHkskpK/8ucfQCsaONYlCooRRyCjAFalif8AIEpO2Ew9vGT/AKX3MnTyPX9SfwOl33anZIrfk9n3dw68jOFhQ/XLfaud7+723m9M1razxwQ2ts5m7uEscyEYBJJ1wCcctTVEkVfZwo548K860huZpJTqXYnOP/3StBzribM8yoOhVqWjLeKSSaXjv8zPYPLcPRqKpy6rqcz29tvfnsJ3w3h333IjttobC3hET7asLy1a4W2niUqJ1VGVgCG1IPPPED6PDzDbu/WyN+N3ztPaOzLm57RL7aj3e094zdHuJ7fhKxxJCG4UCoIkAA0EWeJixr6ghZoXDIcMM1zTf/8AD/svet5to7AlXd7bL+k0SxZs7h/1KNYierIMdSppgOIqvq8cDi5dhKyb1S+z7mdAy/G4KNaNTFQ5ait+pG6bUVZRnbdW+iutLnzraWce1d6Ng2LYYXW1LSAr4hplBFfc965lvLhyckyvr09Y4+1fE2zt1t4Ny+2zcPZW8uybnZcs28FkI5iA9vcKJQ2YpQcNoPIjqNMV9rkZnY8/SOTirWer/pUXdWep7eK6salXD+jkpR5W007rWXh5CNSNfEVOq451aq58qvLCMEscAamtaSNCeuxcFYgFFLuThUXOWPQCuv7k7qDd7ZrNcIr31zh5iTnh58KD4Z+pNaTs63SPFFtm+ThcjNrC41UH+8OvMjl5a9dOi8I+Nd44M4d9BTWZYuPakuymtk+r8WvgvM0rNsd6WXoKb0W78fwVpSldaNcFKUoBSlKApivkHbW4A7GO13am17aS5c7Rlury2lZ1CdzcSF5YkQAAd2xAGcnCodM19f14Tta3FO+26UsVvGH2rY/8TYudSXA1TJ6OuV+JB6VpfFmVVM1y6Sw7tUh2o2623j7187GZyvGeqVnGXsTXK/v7jk1xcTXZzLcSzo3pAtISGB61FGFiPoKF+Fec3M2yLyxNq+VeHVA3Mr1HxU6GvRhga+WnK713/wB950Nx5HYn4wQNaurHq4SHIydKuKTWpBq5OHIGKvDDHOoQ4Y4FXVfUyDViy/uBDb4yQZDwjHwrVoMCsjaEnezKo5JriolGWANeStJykeqCtFMujBznpUqqGOvSqKvQVKq4+NRilYSdtC5sTLHHKiTIjiRFkQMFccmGeRGdD0qZE4RgVakeOfOpUGuavrYsPRaFy6LXrtwN0f7emXaN2hXZ8T/w0b+/Yf7R49flWDubunLvNed85MezIG/iSDnKfcX+p/ry7PBbx28McUSCONFCqq6AAdK61wfww8ZOOY4yP6a9lP8Ac+9/xXTvfhvq+aZiqadCi+11fd+foXCMDGNMdBV9KV3o04UpSgFKUoBSlKAVRhkHxqtUYZBoD5c7ad2X7P8AtAj21ZRY2ftZ3nVU9VJtO+Q/4s8fmeLwqZJFlRZY24o5AHRh1U6g12vtW3GG/u5N/s1EQ3yD8xZM/JZ0yV+AOqk+DGvmvcLbRvdmS2soK3Fu3EI20KqdCpHirZ+tfMPG2T/8ZmLrUl+nV7S8H+5fHX3nR8oxXreF5JPtQ0fl0+x6tWxz1q8HiFQhgRzFVrnsZdTLuNiYHFGcqCcn61GHwMVHO/EnD41c5yijciJLNknJPU1KqBR5+NWImeeRiplGTVIq+pd2LkHWpUXiNWKNMDWsgEADOmlXl3liTuVHMV6HdLdKXeu5OS8OzYjiWddCx9xPPxPSrtztzLjeicySccGykPpzAENKfdQ/I5PT412Wws4dn2cVtbxLDBEvCkajAUV1LhXhOWZSjjMcrUVql1n9o/XyNZzLM1RvSovtdX3fkWVlBY2kVvbwpDBEvCkajAUVkUpX0HGMYRUYqyRpbbbuxSlKkUFKUoBSlKAUpSgFKUoCjcq+S+2HYZ7N+2BNpQIF2Ttj/i1jAwpkJ4Z1/wCYo/8Ar8q+tGGRXKvxH7mNvP2ZXlxbx95fbIJ2hCBzZVUiRfmhY48VWtM4tytZplc0l2odpe7de9X99jM5RivVsXG/sy0fv2+ZzF04G0IZejDkR41cJTnXlXnNxtsptjdq2YH+JbkwOM5yBqrfNcfSt/XyS1yScX0OmOLi7Mm7xfGrGJkbTXFWVMgAUHFXoNyIlwqRRga1agzmrzIEIyrOScBEUszHoABqTXqSsWpNMkBWNONjgeJr2O5e4M28RS8v0aDZhBIiYYa5Hh4hfiMnpprW13K7Nm44b/bMahwQ8NiT6uPak8Ty9HkOuTy6aq8PhyxpXZ+GeCvScuNzSPZ3jB/WX2+PcafmGb2vRw712b+33LLaCO1hSGKNYokAVEQYVQOQA6VLSldxSUVZbGoilKVUClKUApSlAKUpQClKUApSlAKslUOhVgGU6EEZBFX1RhmqPYHxNszZbdnXanvBuiRiFZCtsvRk4RLBqf0EKfAkjXFewBwan/F3sSTd/eLdbfS0QB2P9nzudBxx8U0PLxAmB/01jLNHcLHLCQ0cyJLGR1VlDD7GvkLizK3leY1KcfZvp5NXX29x1zB4hYvC0673as/NaP7mRFqQcVOq5NWACOMZOABkk9K9PunuFtHedo53V9n7LJ1uJBiSUde7U/8AcdPI1i8swGJzCqsPhIOc33dPFvZLzIYjEU8PHnqOyNPs3Z13ti+js7C3a5uG1IU4VF95m6Dzrr25PZ9a7tBLq4Zb3ahGDOV9GPPMRjp8Tqa3+wd3LDduwW0sIu5j5sxPE8h95mOrH41swMV9FcOcH0MpticVadb/AMx8vH+XwRoeOzWpir04dmH18ygXBzV1KV0gwQpSlAKUpQClKUApSlAKUpQClKUApSlAKoRmq0oDm/4iN1G3v7IN4rSFOO7toP7QtsLxHvICJAoHiwVk/wBVfO/YhcXW/u7cFnsyA3t1s5jA3AwwsbEvGzk6LoxGvuHSvsi//wDRz/5bftXMPw3f+20f+c1c14kyDD53mOHo1ZOKad7bvl1X1aubXl2OnhcvqtK/LJWv05k7/RGz3S7KLTZrx3W12XaN6uCIgD3ETeQ9o+Z08q6CI1005edY8PI/4m/c1lDlW65dleEyqiqGDpqMfm/Fvds1ytiauKl6Sq7tlaUpWVPOKUpQClKUApSlAKUpQH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0122" name="Picture 10" descr="https://ss1.bdstatic.com/70cFuXSh_Q1YnxGkpoWK1HF6hhy/it/u=2507988794,459458757&amp;fm=26&amp;gp=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51370"/>
          <a:stretch>
            <a:fillRect/>
          </a:stretch>
        </p:blipFill>
        <p:spPr bwMode="auto">
          <a:xfrm>
            <a:off x="4374819" y="3710934"/>
            <a:ext cx="1394561" cy="857256"/>
          </a:xfrm>
          <a:prstGeom prst="rect">
            <a:avLst/>
          </a:prstGeom>
          <a:noFill/>
        </p:spPr>
      </p:pic>
      <p:sp>
        <p:nvSpPr>
          <p:cNvPr id="18" name="圆角矩形 17"/>
          <p:cNvSpPr/>
          <p:nvPr/>
        </p:nvSpPr>
        <p:spPr>
          <a:xfrm>
            <a:off x="9773285" y="57150"/>
            <a:ext cx="2430780" cy="55753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大桥教育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07768" y="33953"/>
            <a:ext cx="2100777" cy="580835"/>
          </a:xfrm>
          <a:prstGeom prst="rect">
            <a:avLst/>
          </a:prstGeom>
        </p:spPr>
      </p:pic>
      <p:pic>
        <p:nvPicPr>
          <p:cNvPr id="2" name="2阶第四讲听力1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55405" y="68961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3352" y="116632"/>
            <a:ext cx="11809312" cy="674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6834563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91160" y="136525"/>
            <a:ext cx="10227945" cy="672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II.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听录音，选出与听到的内容相符的一项。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1.A.Mar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y is eating a banana.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B. Mary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is eating an apple.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C. Mum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is eating an apple.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2.A.It is cold.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 It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is cool.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   C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 It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is hot.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3.A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 Sally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is reading.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 Sally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is talking.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   C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 Sally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is playing.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80405" y="949960"/>
            <a:ext cx="10227945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.A. The children need some baskets.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 The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children need some cups.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   C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 The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children need some plates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zh-CN" sz="2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5.A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 Mr. Li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is having a picnic.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 Mrs. Li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is having a picnic.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   C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 Miss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Li is having a picnic.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95274" y="1428736"/>
            <a:ext cx="503555" cy="575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95960" y="3827780"/>
            <a:ext cx="503555" cy="575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95960" y="4533265"/>
            <a:ext cx="503555" cy="575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127115" y="1701165"/>
            <a:ext cx="503555" cy="575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024562" y="3357562"/>
            <a:ext cx="503555" cy="575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773285" y="57150"/>
            <a:ext cx="2430780" cy="55753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38578" y="298"/>
            <a:ext cx="2100777" cy="580835"/>
          </a:xfrm>
          <a:prstGeom prst="rect">
            <a:avLst/>
          </a:prstGeom>
        </p:spPr>
      </p:pic>
      <p:pic>
        <p:nvPicPr>
          <p:cNvPr id="2" name="2阶第四讲听力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65745" y="26035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63352" y="116632"/>
            <a:ext cx="11809312" cy="674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4665" y="545465"/>
            <a:ext cx="10306685" cy="551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III.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选词填空，每次限填一次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1.A naughty(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调皮的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)boy is ________the tree.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2.Be quiet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! She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is busy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She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is _______a letter.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3.--What is mum doing ,Dad?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--She is __________a meal.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4.Look at the cat .It is _______its milk.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5.It is 8 o'clock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John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is ________his room.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6834563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559496" y="1484784"/>
            <a:ext cx="8850630" cy="521970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climbing     cleaning   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cooking     typing    drinking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60925" y="2437765"/>
            <a:ext cx="1978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climbing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40066" y="3011170"/>
            <a:ext cx="1701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typing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36800" y="4188460"/>
            <a:ext cx="1793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cooking</a:t>
            </a:r>
            <a:endParaRPr lang="en-US" altLang="zh-CN" sz="28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30675" y="4808855"/>
            <a:ext cx="1861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drinking</a:t>
            </a:r>
            <a:endParaRPr lang="en-US" altLang="zh-CN" sz="28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35479" y="5464189"/>
            <a:ext cx="1861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cleaning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773285" y="57150"/>
            <a:ext cx="2430780" cy="55753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07768" y="57448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2688" y="0"/>
            <a:ext cx="11809312" cy="674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1195" y="-291798"/>
            <a:ext cx="10849610" cy="629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60000"/>
              </a:lnSpc>
            </a:pP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60000"/>
              </a:lnSpc>
            </a:pP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6.Look</a:t>
            </a:r>
            <a:r>
              <a:rPr 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! John's 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dog is running ________Jason's cat!</a:t>
            </a:r>
            <a:endParaRPr lang="en-US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7.The red book is on the blue book</a:t>
            </a:r>
            <a:r>
              <a:rPr 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The 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blue </a:t>
            </a:r>
            <a:r>
              <a:rPr 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book 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is _____the red </a:t>
            </a:r>
            <a:r>
              <a:rPr 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</a:t>
            </a:r>
            <a:endParaRPr lang="en-US" sz="2800" dirty="0" smtClean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 book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</a:t>
            </a:r>
            <a:endParaRPr lang="en-US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8.The dog is running ______the grass.</a:t>
            </a:r>
            <a:endParaRPr lang="en-US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9.A sofa is _____the middle of the room.</a:t>
            </a:r>
            <a:endParaRPr lang="en-US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10.The post office is ______our school.</a:t>
            </a:r>
            <a:endParaRPr lang="en-US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23437"/>
            <a:ext cx="12192000" cy="6834563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381092" y="980728"/>
            <a:ext cx="7948930" cy="5219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 near   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after     under      in     across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90565" y="1909422"/>
            <a:ext cx="1517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after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86883" y="2594274"/>
            <a:ext cx="1435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under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77970" y="3920157"/>
            <a:ext cx="1793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across</a:t>
            </a:r>
            <a:endParaRPr lang="en-US" altLang="zh-CN" sz="28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06700" y="4654217"/>
            <a:ext cx="810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endParaRPr lang="en-US" altLang="zh-CN" sz="28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63390" y="5376212"/>
            <a:ext cx="1122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near</a:t>
            </a:r>
            <a:endParaRPr lang="en-US" altLang="zh-CN" sz="28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761220" y="260648"/>
            <a:ext cx="2430780" cy="55753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68408" y="18864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63352" y="116632"/>
            <a:ext cx="11809312" cy="674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6834563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63525" y="322580"/>
            <a:ext cx="8100060" cy="625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IV.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补全对话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</a:rPr>
              <a:t>Ben</a:t>
            </a:r>
            <a:r>
              <a:rPr lang="zh-CN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：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Hi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, Mrs. Green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</a:rPr>
              <a:t>Mrs. Green</a:t>
            </a:r>
            <a:r>
              <a:rPr lang="en-US" altLang="zh-CN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Hi, Ben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</a:rPr>
              <a:t>Ben: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1._______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Mrs. Green</a:t>
            </a:r>
            <a:r>
              <a:rPr lang="en-US" altLang="zh-CN" sz="2800" b="1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She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is in the garden.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Ben: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2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._______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Mrs. Green</a:t>
            </a:r>
            <a:r>
              <a:rPr lang="en-US" altLang="zh-CN" sz="2800" b="1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She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is playing (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玩耍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)with her cats.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Ben</a:t>
            </a:r>
            <a:r>
              <a:rPr lang="en-US" altLang="zh-CN" sz="2800" b="1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How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many cats are there in the garden?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Mrs. Green: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3._______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Ben</a:t>
            </a:r>
            <a:r>
              <a:rPr lang="en-US" altLang="zh-CN" sz="2800" b="1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Is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Tony in the garden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, too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?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Mrs. Green: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4.______He is in his 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bedroom.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Ben</a:t>
            </a:r>
            <a:r>
              <a:rPr lang="en-US" altLang="zh-CN" sz="2800" b="1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In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his bedroom?5.________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Mrs. Green</a:t>
            </a:r>
            <a:r>
              <a:rPr lang="en-US" altLang="zh-CN" sz="2800" b="1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He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is doing his homework.</a:t>
            </a:r>
            <a:endParaRPr lang="en-US" altLang="zh-CN" sz="2800" dirty="0"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12024" y="548680"/>
            <a:ext cx="4008755" cy="2460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zh-CN" sz="28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No, he </a:t>
            </a: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isn't.</a:t>
            </a:r>
            <a:endParaRPr lang="en-US" altLang="zh-CN" sz="28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B</a:t>
            </a:r>
            <a:r>
              <a:rPr lang="en-US" altLang="zh-CN" sz="28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What </a:t>
            </a: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is he doing?</a:t>
            </a:r>
            <a:endParaRPr lang="en-US" altLang="zh-CN" sz="28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C</a:t>
            </a:r>
            <a:r>
              <a:rPr lang="en-US" altLang="zh-CN" sz="28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Where </a:t>
            </a: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is Lisa?</a:t>
            </a:r>
            <a:endParaRPr lang="en-US" altLang="zh-CN" sz="28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D</a:t>
            </a:r>
            <a:r>
              <a:rPr lang="en-US" altLang="zh-CN" sz="28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What </a:t>
            </a: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is she doing?</a:t>
            </a:r>
            <a:endParaRPr lang="en-US" altLang="zh-CN" sz="28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E</a:t>
            </a:r>
            <a:r>
              <a:rPr lang="en-US" altLang="zh-CN" sz="28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There </a:t>
            </a: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are two.</a:t>
            </a:r>
            <a:endParaRPr lang="en-US" altLang="zh-CN" sz="28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17663" y="1714488"/>
            <a:ext cx="777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 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17663" y="2600325"/>
            <a:ext cx="777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 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43250" y="3998595"/>
            <a:ext cx="777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74985" y="4946015"/>
            <a:ext cx="777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endParaRPr lang="en-US" altLang="zh-CN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41520" y="5419725"/>
            <a:ext cx="777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zh-CN" sz="32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773285" y="57150"/>
            <a:ext cx="2430780" cy="55753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38578" y="57448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subTitle" idx="1"/>
          </p:nvPr>
        </p:nvSpPr>
        <p:spPr>
          <a:xfrm>
            <a:off x="2063552" y="2420888"/>
            <a:ext cx="7618730" cy="18650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APP</a:t>
            </a:r>
            <a:r>
              <a:rPr lang="zh-CN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端</a:t>
            </a:r>
            <a:r>
              <a:rPr lang="en-US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	- </a:t>
            </a:r>
            <a:r>
              <a:rPr lang="zh-CN" altLang="en-US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看专题课</a:t>
            </a:r>
            <a:endParaRPr lang="zh-CN" altLang="en-US" sz="2800" b="1" dirty="0" smtClean="0">
              <a:latin typeface="Adobe 楷体 Std R" panose="02020400000000000000" charset="-122"/>
              <a:ea typeface="Adobe 楷体 Std R" panose="020204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        </a:t>
            </a:r>
            <a:r>
              <a:rPr lang="en-US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      - </a:t>
            </a:r>
            <a:r>
              <a:rPr lang="zh-CN" altLang="en-US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口语练习</a:t>
            </a:r>
            <a:endParaRPr lang="en-US" altLang="zh-CN" sz="2800" b="1" dirty="0" smtClean="0">
              <a:latin typeface="Adobe 楷体 Std R" panose="02020400000000000000" charset="-122"/>
              <a:ea typeface="Adobe 楷体 Std R" panose="020204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		- </a:t>
            </a:r>
            <a:r>
              <a:rPr lang="zh-CN" altLang="en-US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背诵课文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59896" y="1196752"/>
            <a:ext cx="4357974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325" b="1" dirty="0">
                <a:latin typeface="Arial" panose="020B0604020202020204" pitchFamily="34" charset="0"/>
              </a:rPr>
              <a:t>今</a:t>
            </a:r>
            <a:r>
              <a:rPr lang="zh-CN" altLang="en-US" sz="5325" b="1" dirty="0" smtClean="0">
                <a:latin typeface="Arial" panose="020B0604020202020204" pitchFamily="34" charset="0"/>
              </a:rPr>
              <a:t>日巩固</a:t>
            </a:r>
            <a:endParaRPr lang="zh-CN" altLang="en-US" sz="5325" b="1" dirty="0">
              <a:latin typeface="Arial" panose="020B0604020202020204" pitchFamily="34" charset="0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0" y="0"/>
            <a:ext cx="12301220" cy="6834505"/>
            <a:chOff x="0" y="0"/>
            <a:chExt cx="19390" cy="10763"/>
          </a:xfrm>
        </p:grpSpPr>
        <p:grpSp>
          <p:nvGrpSpPr>
            <p:cNvPr id="4" name="组合 1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" name="矩形 11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5516" y="90"/>
              <a:ext cx="3683" cy="100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30" y="180"/>
              <a:ext cx="3308" cy="915"/>
            </a:xfrm>
            <a:prstGeom prst="rect">
              <a:avLst/>
            </a:prstGeom>
          </p:spPr>
        </p:pic>
      </p:grpSp>
      <p:sp>
        <p:nvSpPr>
          <p:cNvPr id="16" name="内容占位符 2"/>
          <p:cNvSpPr txBox="1"/>
          <p:nvPr/>
        </p:nvSpPr>
        <p:spPr>
          <a:xfrm>
            <a:off x="2567608" y="4992994"/>
            <a:ext cx="7618730" cy="186500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                     温馨提示：</a:t>
            </a:r>
            <a:endParaRPr lang="en-US" altLang="zh-CN" sz="2800" b="1" dirty="0" smtClean="0">
              <a:latin typeface="Adobe 楷体 Std R" panose="02020400000000000000" charset="-122"/>
              <a:ea typeface="Adobe 楷体 Std R" panose="020204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Adobe 楷体 Std R" panose="02020400000000000000" charset="-122"/>
                <a:ea typeface="Adobe 楷体 Std R" panose="02020400000000000000" charset="-122"/>
                <a:sym typeface="+mn-ea"/>
              </a:rPr>
              <a:t>     同学们，明天要考核课文背诵哦！</a:t>
            </a:r>
            <a:endParaRPr kumimoji="0" lang="zh-CN" altLang="en-US" sz="2800" b="1" i="0" u="none" strike="noStrike" kern="1200" cap="none" spc="2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63352" y="260648"/>
            <a:ext cx="11928648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299950" cy="6858000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9801225" y="57150"/>
            <a:ext cx="2402840" cy="58039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97745" y="57150"/>
            <a:ext cx="2100580" cy="581025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309522" y="642918"/>
            <a:ext cx="4332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课堂落实</a:t>
            </a:r>
            <a:endParaRPr lang="zh-CN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根据中文意思补全单词 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（每小题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分，共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分）</a:t>
            </a:r>
            <a:endParaRPr lang="zh-CN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卧室      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b__dr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__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衣柜    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w__ __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__be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扫         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__p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不整洁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 __tidy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空的    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 __ 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4452926" y="1214422"/>
            <a:ext cx="71412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cs typeface="Comic Sans MS" panose="030F0702030302020204" pitchFamily="66" charset="0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选词填空（每小题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分，共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分）</a:t>
            </a:r>
            <a:endParaRPr lang="zh-CN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open    sweep   sharpen   empty   put</a:t>
            </a:r>
            <a:endParaRPr lang="zh-CN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6.You must________ the floor. It is dirty.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Please ________the window and air the room.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It is cold. You must ________on your coat. Lily.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Tony, _______ your pencils.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10.The refrigerator is full. We must _______ it. 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583832" y="1916832"/>
            <a:ext cx="547260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63352" y="260648"/>
            <a:ext cx="11928648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299950" cy="6858000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9801225" y="57150"/>
            <a:ext cx="2402840" cy="58039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97745" y="57150"/>
            <a:ext cx="2100580" cy="581025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309522" y="642918"/>
            <a:ext cx="4332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课堂落实</a:t>
            </a:r>
            <a:endParaRPr lang="zh-CN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根据中文意思补全单词 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（每小题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分，共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分）</a:t>
            </a:r>
            <a:endParaRPr lang="zh-CN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卧室      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b__dr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__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衣柜    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w__ __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__be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扫         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__p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不整洁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 __tidy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空的     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 __ __ </a:t>
            </a:r>
            <a:r>
              <a:rPr lang="en-US" altLang="zh-CN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4452926" y="1214422"/>
            <a:ext cx="71412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cs typeface="Comic Sans MS" panose="030F0702030302020204" pitchFamily="66" charset="0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选词填空（每小题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分，共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zh-CN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分）</a:t>
            </a:r>
            <a:endParaRPr lang="zh-CN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open    sweep   sharpen   empty   put</a:t>
            </a:r>
            <a:endParaRPr lang="zh-CN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6.You must________ the floor. It is dirty.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Please ________the window and air the room.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It is cold. You must ________on your coat. Lily.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Tony, _______ your pencils.</a:t>
            </a: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10.The refrigerator is full. We must _______ it. </a:t>
            </a:r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文本框 1"/>
          <p:cNvSpPr txBox="1"/>
          <p:nvPr/>
        </p:nvSpPr>
        <p:spPr>
          <a:xfrm>
            <a:off x="2011664" y="2397121"/>
            <a:ext cx="1798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    o  </a:t>
            </a:r>
            <a:r>
              <a:rPr lang="en-US" altLang="zh-C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2083737" y="2940843"/>
            <a:ext cx="179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r    </a:t>
            </a:r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o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2083737" y="3484565"/>
            <a:ext cx="1139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 </a:t>
            </a:r>
            <a:r>
              <a:rPr lang="en-US" altLang="zh-C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文本框 4"/>
          <p:cNvSpPr txBox="1"/>
          <p:nvPr/>
        </p:nvSpPr>
        <p:spPr>
          <a:xfrm>
            <a:off x="1898952" y="4028287"/>
            <a:ext cx="1240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 n</a:t>
            </a:r>
            <a:endParaRPr lang="en-US" altLang="zh-CN" sz="2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1714167" y="4572008"/>
            <a:ext cx="150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 </a:t>
            </a:r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  p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6167438" y="2428868"/>
            <a:ext cx="1324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sweep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6057274" y="3000372"/>
            <a:ext cx="1324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文本框 13"/>
          <p:cNvSpPr txBox="1"/>
          <p:nvPr/>
        </p:nvSpPr>
        <p:spPr>
          <a:xfrm>
            <a:off x="7843224" y="3540129"/>
            <a:ext cx="1324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文本框 15"/>
          <p:cNvSpPr txBox="1"/>
          <p:nvPr/>
        </p:nvSpPr>
        <p:spPr>
          <a:xfrm>
            <a:off x="5578159" y="4111633"/>
            <a:ext cx="132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sharpen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文本框 16"/>
          <p:cNvSpPr txBox="1"/>
          <p:nvPr/>
        </p:nvSpPr>
        <p:spPr>
          <a:xfrm>
            <a:off x="9239272" y="4611699"/>
            <a:ext cx="1324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empty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583832" y="1916832"/>
            <a:ext cx="547260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0" y="0"/>
            <a:ext cx="12301220" cy="6833870"/>
            <a:chOff x="0" y="0"/>
            <a:chExt cx="19390" cy="10762"/>
          </a:xfrm>
        </p:grpSpPr>
        <p:grpSp>
          <p:nvGrpSpPr>
            <p:cNvPr id="4" name="组合 1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" name="矩形 2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5244" y="90"/>
              <a:ext cx="3956" cy="109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30" y="180"/>
              <a:ext cx="3308" cy="915"/>
            </a:xfrm>
            <a:prstGeom prst="rect">
              <a:avLst/>
            </a:prstGeom>
          </p:spPr>
        </p:pic>
      </p:grp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508885" y="1671469"/>
            <a:ext cx="7618730" cy="3277587"/>
          </a:xfrm>
        </p:spPr>
        <p:txBody>
          <a:bodyPr>
            <a:normAutofit/>
          </a:bodyPr>
          <a:lstStyle/>
          <a:p>
            <a:r>
              <a:rPr lang="zh-CN" altLang="en-US" sz="7300" b="1" dirty="0">
                <a:solidFill>
                  <a:schemeClr val="tx1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  <a:t>进门考</a:t>
            </a:r>
            <a:br>
              <a:rPr lang="zh-CN" altLang="en-US" sz="7300" b="1" dirty="0">
                <a:solidFill>
                  <a:schemeClr val="tx1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</a:br>
            <a:br>
              <a:rPr lang="zh-CN" altLang="en-US" sz="7300" b="1" dirty="0">
                <a:solidFill>
                  <a:schemeClr val="tx1"/>
                </a:solidFill>
                <a:latin typeface="Adobe 楷体 Std R" panose="02020400000000000000" charset="-122"/>
                <a:ea typeface="Adobe 楷体 Std R" panose="02020400000000000000" charset="-122"/>
                <a:cs typeface="Adobe 楷体 Std R" panose="02020400000000000000" charset="-122"/>
              </a:rPr>
            </a:br>
            <a:r>
              <a:rPr sz="4400" spc="0" dirty="0" smtClean="0">
                <a:solidFill>
                  <a:prstClr val="black"/>
                </a:solidFill>
                <a:latin typeface="Adobe 楷体 Std R" panose="02020400000000000000" charset="-122"/>
                <a:ea typeface="Adobe 楷体 Std R" panose="02020400000000000000" charset="-122"/>
                <a:cs typeface="+mj-cs"/>
                <a:sym typeface="+mn-ea"/>
              </a:rPr>
              <a:t>单词听写（</a:t>
            </a:r>
            <a:r>
              <a:rPr lang="en-US" sz="4400" spc="0" dirty="0" smtClean="0">
                <a:solidFill>
                  <a:prstClr val="black"/>
                </a:solidFill>
                <a:latin typeface="Adobe 楷体 Std R" panose="02020400000000000000" charset="-122"/>
                <a:ea typeface="Adobe 楷体 Std R" panose="02020400000000000000" charset="-122"/>
                <a:cs typeface="+mj-cs"/>
                <a:sym typeface="+mn-ea"/>
              </a:rPr>
              <a:t>L29-30</a:t>
            </a:r>
            <a:r>
              <a:rPr sz="4400" spc="0" dirty="0" smtClean="0">
                <a:solidFill>
                  <a:prstClr val="black"/>
                </a:solidFill>
                <a:latin typeface="Adobe 楷体 Std R" panose="02020400000000000000" charset="-122"/>
                <a:ea typeface="Adobe 楷体 Std R" panose="02020400000000000000" charset="-122"/>
                <a:cs typeface="+mj-cs"/>
                <a:sym typeface="+mn-ea"/>
              </a:rPr>
              <a:t>）</a:t>
            </a:r>
            <a:endParaRPr sz="4400" spc="0" dirty="0">
              <a:solidFill>
                <a:prstClr val="black"/>
              </a:solidFill>
              <a:latin typeface="Adobe 楷体 Std R" panose="02020400000000000000" charset="-122"/>
              <a:ea typeface="Adobe 楷体 Std R" panose="02020400000000000000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" y="0"/>
            <a:ext cx="12299950" cy="6858000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9824085" y="45720"/>
            <a:ext cx="2402840" cy="58039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20605" y="45720"/>
            <a:ext cx="2100580" cy="58102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496570" y="375285"/>
          <a:ext cx="4159885" cy="5981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375"/>
                <a:gridCol w="2175510"/>
              </a:tblGrid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关门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卧室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3.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不整洁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必须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打开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6.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使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……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通风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7.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放置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8.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衣服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9.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大衣柜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10.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掸掉灰尘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872355" y="375285"/>
          <a:ext cx="5367049" cy="5949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956"/>
                <a:gridCol w="2806093"/>
              </a:tblGrid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11.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扫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12.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倒空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13.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读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14.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削尖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15.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脱下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16.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穿上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17.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关闭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家用电器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)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18.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打开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(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家用电器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)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19.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窗户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20.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扶手椅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" y="0"/>
            <a:ext cx="12299950" cy="6858000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9824085" y="45720"/>
            <a:ext cx="2402840" cy="58039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20605" y="45720"/>
            <a:ext cx="2100580" cy="581025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496570" y="375285"/>
          <a:ext cx="4159885" cy="5981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375"/>
                <a:gridCol w="2175510"/>
              </a:tblGrid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关门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卧室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3.</a:t>
                      </a:r>
                      <a:r>
                        <a:rPr lang="zh-CN" altLang="en-US" sz="2000" b="0" kern="120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不整洁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必须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打开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6.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使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……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通风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7.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放置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8.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衣服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9.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大衣柜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10.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掸掉灰尘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872355" y="375285"/>
          <a:ext cx="5367049" cy="5949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956"/>
                <a:gridCol w="2806093"/>
              </a:tblGrid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11.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扫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12.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倒空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13.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读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14.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削尖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15.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脱下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16.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穿上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17.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关闭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家用电器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)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18.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打开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(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家用电器</a:t>
                      </a: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)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19.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窗户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20.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扶手椅</a:t>
                      </a:r>
                      <a:endParaRPr lang="en-US" altLang="zh-CN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96198" y="459260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shut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496198" y="1078191"/>
            <a:ext cx="217104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bedroom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96197" y="1666019"/>
            <a:ext cx="215044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untidy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496198" y="2272509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496198" y="2925652"/>
            <a:ext cx="181385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495600" y="3410880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95600" y="4029811"/>
            <a:ext cx="217104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495599" y="4617639"/>
            <a:ext cx="215044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clothes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495600" y="5224129"/>
            <a:ext cx="20162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wardrobe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495600" y="5877272"/>
            <a:ext cx="181385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dust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464152" y="386544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sweep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464152" y="1005475"/>
            <a:ext cx="217104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empty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7464151" y="1593303"/>
            <a:ext cx="215044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464152" y="2199793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sharpen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464152" y="2852936"/>
            <a:ext cx="181385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off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464152" y="3338872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on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464152" y="3957803"/>
            <a:ext cx="217104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 off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7464151" y="4545631"/>
            <a:ext cx="215044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 on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464152" y="5152121"/>
            <a:ext cx="1540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464152" y="5805264"/>
            <a:ext cx="181385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armchair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5" name="标题 1"/>
          <p:cNvSpPr>
            <a:spLocks noGrp="1"/>
          </p:cNvSpPr>
          <p:nvPr/>
        </p:nvSpPr>
        <p:spPr>
          <a:xfrm>
            <a:off x="985838" y="21704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Comic Sans MS" panose="030F0702030302020204" pitchFamily="66" charset="0"/>
              </a:rPr>
              <a:t>Recite the article</a:t>
            </a:r>
            <a:endParaRPr lang="en-US" sz="8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10800000">
            <a:off x="9806940" y="91440"/>
            <a:ext cx="2385060" cy="55562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0" y="12065"/>
            <a:ext cx="12192000" cy="6834505"/>
            <a:chOff x="0" y="0"/>
            <a:chExt cx="12192000" cy="683456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07071" y="78429"/>
            <a:ext cx="2100777" cy="580835"/>
          </a:xfrm>
          <a:prstGeom prst="rect">
            <a:avLst/>
          </a:prstGeom>
          <a:noFill/>
        </p:spPr>
      </p:pic>
      <p:sp>
        <p:nvSpPr>
          <p:cNvPr id="18" name="文本框 13"/>
          <p:cNvSpPr txBox="1"/>
          <p:nvPr/>
        </p:nvSpPr>
        <p:spPr>
          <a:xfrm>
            <a:off x="881026" y="857232"/>
            <a:ext cx="6766560" cy="422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rgbClr val="FEBC28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JEAN: </a:t>
            </a:r>
            <a:r>
              <a:rPr lang="en-US" altLang="zh-CN" sz="2800" dirty="0" smtClean="0">
                <a:solidFill>
                  <a:srgbClr val="FEBC28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_______ Sally, Jack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?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JACK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: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She's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in the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______, Jean.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rgbClr val="FEBC28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JEAN: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_______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she doing ?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24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JACK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: </a:t>
            </a:r>
            <a:r>
              <a:rPr lang="en-US" altLang="zh-CN" sz="2800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She's _______ under 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 tree.</a:t>
            </a:r>
            <a:endParaRPr lang="en-US" altLang="zh-CN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2229154" y="1313797"/>
            <a:ext cx="193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Where's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4238612" y="2285992"/>
            <a:ext cx="1568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garden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3238480" y="4357694"/>
            <a:ext cx="198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sitting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2" name="文本框 15"/>
          <p:cNvSpPr txBox="1"/>
          <p:nvPr/>
        </p:nvSpPr>
        <p:spPr>
          <a:xfrm>
            <a:off x="2309786" y="3335658"/>
            <a:ext cx="193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What's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3" name="Picture 11" descr="暴风截屏200902072338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6" y="1571612"/>
            <a:ext cx="3527345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12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24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37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497.xml><?xml version="1.0" encoding="utf-8"?>
<p:tagLst xmlns:p="http://schemas.openxmlformats.org/presentationml/2006/main">
  <p:tag name="KSO_WM_UNIT_TABLE_BEAUTIFY" val="smartTable{474c3262-9663-431e-93b4-09c3033fbcbe}"/>
</p:tagLst>
</file>

<file path=ppt/tags/tag498.xml><?xml version="1.0" encoding="utf-8"?>
<p:tagLst xmlns:p="http://schemas.openxmlformats.org/presentationml/2006/main">
  <p:tag name="KSO_WM_UNIT_TABLE_BEAUTIFY" val="smartTable{d0091cbd-2df6-4788-9562-21b4f8ef6019}"/>
</p:tagLst>
</file>

<file path=ppt/tags/tag499.xml><?xml version="1.0" encoding="utf-8"?>
<p:tagLst xmlns:p="http://schemas.openxmlformats.org/presentationml/2006/main">
  <p:tag name="KSO_WM_UNIT_TABLE_BEAUTIFY" val="smartTable{474c3262-9663-431e-93b4-09c3033fbcbe}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TABLE_BEAUTIFY" val="smartTable{d0091cbd-2df6-4788-9562-21b4f8ef6019}"/>
</p:tagLst>
</file>

<file path=ppt/tags/tag5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4752</Words>
  <Application>WPS 演示</Application>
  <PresentationFormat>宽屏</PresentationFormat>
  <Paragraphs>575</Paragraphs>
  <Slides>27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幼圆</vt:lpstr>
      <vt:lpstr>汉仪乐喵体W</vt:lpstr>
      <vt:lpstr>Tahoma</vt:lpstr>
      <vt:lpstr>Comic Sans MS</vt:lpstr>
      <vt:lpstr>Adobe 楷体 Std R</vt:lpstr>
      <vt:lpstr>微软雅黑</vt:lpstr>
      <vt:lpstr>Arial Unicode MS</vt:lpstr>
      <vt:lpstr>Calibri</vt:lpstr>
      <vt:lpstr>黑体</vt:lpstr>
      <vt:lpstr>1_Office 主题</vt:lpstr>
      <vt:lpstr>Office 主题​​</vt:lpstr>
      <vt:lpstr>1_Office 主题​​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进门考  单词听写（L29-30）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Lynn</cp:lastModifiedBy>
  <cp:revision>203</cp:revision>
  <dcterms:created xsi:type="dcterms:W3CDTF">2020-04-07T08:20:00Z</dcterms:created>
  <dcterms:modified xsi:type="dcterms:W3CDTF">2021-01-29T04:15:06Z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