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373" r:id="rId2"/>
    <p:sldId id="452" r:id="rId3"/>
    <p:sldId id="451" r:id="rId4"/>
    <p:sldId id="453" r:id="rId5"/>
    <p:sldId id="454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2">
          <p15:clr>
            <a:srgbClr val="A4A3A4"/>
          </p15:clr>
        </p15:guide>
        <p15:guide id="2" pos="383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34" y="235"/>
      </p:cViewPr>
      <p:guideLst>
        <p:guide orient="horz" pos="2132"/>
        <p:guide pos="383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pPr/>
              <a:t>2020/12/11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0308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>
                <a:solidFill>
                  <a:prstClr val="black"/>
                </a:solidFill>
              </a:rPr>
              <a:pPr/>
              <a:t>5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560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tags" Target="../tags/tag9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tags" Target="../tags/tag12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63.xml"/><Relationship Id="rId7" Type="http://schemas.openxmlformats.org/officeDocument/2006/relationships/image" Target="../media/image5.emf"/><Relationship Id="rId2" Type="http://schemas.openxmlformats.org/officeDocument/2006/relationships/tags" Target="../tags/tag62.xml"/><Relationship Id="rId1" Type="http://schemas.openxmlformats.org/officeDocument/2006/relationships/tags" Target="../tags/tag6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5.xml"/><Relationship Id="rId4" Type="http://schemas.openxmlformats.org/officeDocument/2006/relationships/tags" Target="../tags/tag64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tags" Target="../tags/tag68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67.xml"/><Relationship Id="rId1" Type="http://schemas.openxmlformats.org/officeDocument/2006/relationships/tags" Target="../tags/tag66.xml"/><Relationship Id="rId6" Type="http://schemas.openxmlformats.org/officeDocument/2006/relationships/tags" Target="../tags/tag71.xml"/><Relationship Id="rId5" Type="http://schemas.openxmlformats.org/officeDocument/2006/relationships/tags" Target="../tags/tag70.xml"/><Relationship Id="rId4" Type="http://schemas.openxmlformats.org/officeDocument/2006/relationships/tags" Target="../tags/tag69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74.xml"/><Relationship Id="rId7" Type="http://schemas.openxmlformats.org/officeDocument/2006/relationships/image" Target="../media/image6.emf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76.xml"/><Relationship Id="rId4" Type="http://schemas.openxmlformats.org/officeDocument/2006/relationships/tags" Target="../tags/tag75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79.xml"/><Relationship Id="rId7" Type="http://schemas.openxmlformats.org/officeDocument/2006/relationships/tags" Target="../tags/tag83.xml"/><Relationship Id="rId2" Type="http://schemas.openxmlformats.org/officeDocument/2006/relationships/tags" Target="../tags/tag78.xml"/><Relationship Id="rId1" Type="http://schemas.openxmlformats.org/officeDocument/2006/relationships/tags" Target="../tags/tag77.xml"/><Relationship Id="rId6" Type="http://schemas.openxmlformats.org/officeDocument/2006/relationships/tags" Target="../tags/tag82.xml"/><Relationship Id="rId5" Type="http://schemas.openxmlformats.org/officeDocument/2006/relationships/tags" Target="../tags/tag81.xml"/><Relationship Id="rId4" Type="http://schemas.openxmlformats.org/officeDocument/2006/relationships/tags" Target="../tags/tag80.xml"/><Relationship Id="rId9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91.xml"/><Relationship Id="rId3" Type="http://schemas.openxmlformats.org/officeDocument/2006/relationships/tags" Target="../tags/tag86.xml"/><Relationship Id="rId7" Type="http://schemas.openxmlformats.org/officeDocument/2006/relationships/tags" Target="../tags/tag90.xml"/><Relationship Id="rId2" Type="http://schemas.openxmlformats.org/officeDocument/2006/relationships/tags" Target="../tags/tag85.xml"/><Relationship Id="rId1" Type="http://schemas.openxmlformats.org/officeDocument/2006/relationships/tags" Target="../tags/tag84.xml"/><Relationship Id="rId6" Type="http://schemas.openxmlformats.org/officeDocument/2006/relationships/tags" Target="../tags/tag89.xml"/><Relationship Id="rId5" Type="http://schemas.openxmlformats.org/officeDocument/2006/relationships/tags" Target="../tags/tag88.xml"/><Relationship Id="rId10" Type="http://schemas.openxmlformats.org/officeDocument/2006/relationships/image" Target="../media/image2.png"/><Relationship Id="rId4" Type="http://schemas.openxmlformats.org/officeDocument/2006/relationships/tags" Target="../tags/tag87.xml"/><Relationship Id="rId9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tags" Target="../tags/tag99.xml"/><Relationship Id="rId3" Type="http://schemas.openxmlformats.org/officeDocument/2006/relationships/tags" Target="../tags/tag94.xml"/><Relationship Id="rId7" Type="http://schemas.openxmlformats.org/officeDocument/2006/relationships/tags" Target="../tags/tag98.xml"/><Relationship Id="rId2" Type="http://schemas.openxmlformats.org/officeDocument/2006/relationships/tags" Target="../tags/tag93.xml"/><Relationship Id="rId1" Type="http://schemas.openxmlformats.org/officeDocument/2006/relationships/tags" Target="../tags/tag92.xml"/><Relationship Id="rId6" Type="http://schemas.openxmlformats.org/officeDocument/2006/relationships/tags" Target="../tags/tag97.xml"/><Relationship Id="rId5" Type="http://schemas.openxmlformats.org/officeDocument/2006/relationships/tags" Target="../tags/tag96.xml"/><Relationship Id="rId10" Type="http://schemas.openxmlformats.org/officeDocument/2006/relationships/image" Target="../media/image9.png"/><Relationship Id="rId4" Type="http://schemas.openxmlformats.org/officeDocument/2006/relationships/tags" Target="../tags/tag95.xml"/><Relationship Id="rId9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107.xml"/><Relationship Id="rId3" Type="http://schemas.openxmlformats.org/officeDocument/2006/relationships/tags" Target="../tags/tag102.xml"/><Relationship Id="rId7" Type="http://schemas.openxmlformats.org/officeDocument/2006/relationships/tags" Target="../tags/tag106.xml"/><Relationship Id="rId2" Type="http://schemas.openxmlformats.org/officeDocument/2006/relationships/tags" Target="../tags/tag101.xml"/><Relationship Id="rId1" Type="http://schemas.openxmlformats.org/officeDocument/2006/relationships/tags" Target="../tags/tag100.xml"/><Relationship Id="rId6" Type="http://schemas.openxmlformats.org/officeDocument/2006/relationships/tags" Target="../tags/tag105.xml"/><Relationship Id="rId5" Type="http://schemas.openxmlformats.org/officeDocument/2006/relationships/tags" Target="../tags/tag104.xml"/><Relationship Id="rId10" Type="http://schemas.openxmlformats.org/officeDocument/2006/relationships/image" Target="../media/image10.png"/><Relationship Id="rId4" Type="http://schemas.openxmlformats.org/officeDocument/2006/relationships/tags" Target="../tags/tag103.xml"/><Relationship Id="rId9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tags" Target="../tags/tag115.xml"/><Relationship Id="rId3" Type="http://schemas.openxmlformats.org/officeDocument/2006/relationships/tags" Target="../tags/tag110.xml"/><Relationship Id="rId7" Type="http://schemas.openxmlformats.org/officeDocument/2006/relationships/tags" Target="../tags/tag114.xml"/><Relationship Id="rId12" Type="http://schemas.openxmlformats.org/officeDocument/2006/relationships/image" Target="../media/image7.emf"/><Relationship Id="rId2" Type="http://schemas.openxmlformats.org/officeDocument/2006/relationships/tags" Target="../tags/tag109.xml"/><Relationship Id="rId1" Type="http://schemas.openxmlformats.org/officeDocument/2006/relationships/tags" Target="../tags/tag108.xml"/><Relationship Id="rId6" Type="http://schemas.openxmlformats.org/officeDocument/2006/relationships/tags" Target="../tags/tag113.xml"/><Relationship Id="rId11" Type="http://schemas.openxmlformats.org/officeDocument/2006/relationships/slideMaster" Target="../slideMasters/slideMaster1.xml"/><Relationship Id="rId5" Type="http://schemas.openxmlformats.org/officeDocument/2006/relationships/tags" Target="../tags/tag112.xml"/><Relationship Id="rId10" Type="http://schemas.openxmlformats.org/officeDocument/2006/relationships/tags" Target="../tags/tag117.xml"/><Relationship Id="rId4" Type="http://schemas.openxmlformats.org/officeDocument/2006/relationships/tags" Target="../tags/tag111.xml"/><Relationship Id="rId9" Type="http://schemas.openxmlformats.org/officeDocument/2006/relationships/tags" Target="../tags/tag116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20.xml"/><Relationship Id="rId7" Type="http://schemas.openxmlformats.org/officeDocument/2006/relationships/tags" Target="../tags/tag124.xml"/><Relationship Id="rId2" Type="http://schemas.openxmlformats.org/officeDocument/2006/relationships/tags" Target="../tags/tag119.xml"/><Relationship Id="rId1" Type="http://schemas.openxmlformats.org/officeDocument/2006/relationships/tags" Target="../tags/tag118.xml"/><Relationship Id="rId6" Type="http://schemas.openxmlformats.org/officeDocument/2006/relationships/tags" Target="../tags/tag123.xml"/><Relationship Id="rId5" Type="http://schemas.openxmlformats.org/officeDocument/2006/relationships/tags" Target="../tags/tag122.xml"/><Relationship Id="rId4" Type="http://schemas.openxmlformats.org/officeDocument/2006/relationships/tags" Target="../tags/tag121.xml"/><Relationship Id="rId9" Type="http://schemas.openxmlformats.org/officeDocument/2006/relationships/image" Target="../media/image11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tags" Target="../tags/tag18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7" Type="http://schemas.openxmlformats.org/officeDocument/2006/relationships/image" Target="../media/image3.png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3.xml"/><Relationship Id="rId4" Type="http://schemas.openxmlformats.org/officeDocument/2006/relationships/tags" Target="../tags/tag22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26.xml"/><Relationship Id="rId7" Type="http://schemas.openxmlformats.org/officeDocument/2006/relationships/tags" Target="../tags/tag30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tags" Target="../tags/tag29.xml"/><Relationship Id="rId5" Type="http://schemas.openxmlformats.org/officeDocument/2006/relationships/tags" Target="../tags/tag28.xml"/><Relationship Id="rId4" Type="http://schemas.openxmlformats.org/officeDocument/2006/relationships/tags" Target="../tags/tag27.xml"/><Relationship Id="rId9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8.xml"/><Relationship Id="rId3" Type="http://schemas.openxmlformats.org/officeDocument/2006/relationships/tags" Target="../tags/tag33.xml"/><Relationship Id="rId7" Type="http://schemas.openxmlformats.org/officeDocument/2006/relationships/tags" Target="../tags/tag37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tags" Target="../tags/tag36.xml"/><Relationship Id="rId11" Type="http://schemas.openxmlformats.org/officeDocument/2006/relationships/image" Target="../media/image4.png"/><Relationship Id="rId5" Type="http://schemas.openxmlformats.org/officeDocument/2006/relationships/tags" Target="../tags/tag35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34.xml"/><Relationship Id="rId9" Type="http://schemas.openxmlformats.org/officeDocument/2006/relationships/tags" Target="../tags/tag39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7" Type="http://schemas.openxmlformats.org/officeDocument/2006/relationships/image" Target="../media/image5.emf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44.xml"/><Relationship Id="rId4" Type="http://schemas.openxmlformats.org/officeDocument/2006/relationships/tags" Target="../tags/tag43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50.xml"/><Relationship Id="rId7" Type="http://schemas.openxmlformats.org/officeDocument/2006/relationships/tags" Target="../tags/tag54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tags" Target="../tags/tag53.xml"/><Relationship Id="rId5" Type="http://schemas.openxmlformats.org/officeDocument/2006/relationships/tags" Target="../tags/tag52.xml"/><Relationship Id="rId4" Type="http://schemas.openxmlformats.org/officeDocument/2006/relationships/tags" Target="../tags/tag51.xml"/><Relationship Id="rId9" Type="http://schemas.openxmlformats.org/officeDocument/2006/relationships/image" Target="../media/image6.emf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tags" Target="../tags/tag57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6" Type="http://schemas.openxmlformats.org/officeDocument/2006/relationships/tags" Target="../tags/tag60.xml"/><Relationship Id="rId5" Type="http://schemas.openxmlformats.org/officeDocument/2006/relationships/tags" Target="../tags/tag59.xml"/><Relationship Id="rId4" Type="http://schemas.openxmlformats.org/officeDocument/2006/relationships/tags" Target="../tags/tag5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580644" y="413229"/>
            <a:ext cx="11150550" cy="615139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2472220" y="2239645"/>
            <a:ext cx="7618730" cy="1167765"/>
          </a:xfrm>
          <a:noFill/>
        </p:spPr>
        <p:txBody>
          <a:bodyPr wrap="square" lIns="91440" tIns="45720" rIns="91440" bIns="45720" rtlCol="0" anchor="ctr" anchorCtr="0">
            <a:normAutofit/>
          </a:bodyPr>
          <a:lstStyle>
            <a:lvl1pPr algn="ctr">
              <a:defRPr kumimoji="0" lang="zh-CN" altLang="en-US" sz="5400" b="0" i="0" spc="30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</a:defRPr>
            </a:lvl1pPr>
          </a:lstStyle>
          <a:p>
            <a:pPr marL="0" marR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2472220" y="3488928"/>
            <a:ext cx="7618730" cy="1005788"/>
          </a:xfrm>
          <a:noFill/>
        </p:spPr>
        <p:txBody>
          <a:bodyPr wrap="square" lIns="91440" tIns="45720" rIns="91440" bIns="45720" rtlCol="0" anchor="t" anchorCtr="0">
            <a:normAutofit/>
          </a:bodyPr>
          <a:lstStyle>
            <a:lvl1pPr marL="0" indent="0" algn="ctr">
              <a:buNone/>
              <a:defRPr kumimoji="0" lang="zh-CN" altLang="en-US" sz="2400" b="0" i="0" spc="200" baseline="0" dirty="0">
                <a:ln>
                  <a:noFill/>
                </a:ln>
                <a:effectLst/>
                <a:uLnTx/>
                <a:latin typeface="Arial" panose="020B0604020202020204" pitchFamily="34" charset="0"/>
              </a:defRPr>
            </a:lvl1pPr>
          </a:lstStyle>
          <a:p>
            <a:pPr marL="228600" marR="0" lvl="0" indent="-228600" algn="ctr">
              <a:spcAft>
                <a:spcPts val="0"/>
              </a:spcAft>
              <a:buClrTx/>
              <a:buSzTx/>
            </a:pPr>
            <a:r>
              <a:rPr lang="zh-CN" altLang="en-US" dirty="0"/>
              <a:t>单击此处编辑副标题</a:t>
            </a:r>
            <a:endParaRPr lang="en-US" altLang="zh-CN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376936" y="465836"/>
            <a:ext cx="11387328" cy="6129528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924210" y="415289"/>
            <a:ext cx="10796016" cy="612648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429001" y="2385676"/>
            <a:ext cx="5879668" cy="1230315"/>
          </a:xfrm>
          <a:noFill/>
        </p:spPr>
        <p:txBody>
          <a:bodyPr wrap="square" lIns="91440" tIns="45720" rIns="91440" bIns="45720" rtlCol="0" anchor="b" anchorCtr="0">
            <a:normAutofit/>
          </a:bodyPr>
          <a:lstStyle>
            <a:lvl1pPr marL="857250" indent="-857250" algn="ctr">
              <a:buFont typeface="Arial" panose="020B0604020202020204" pitchFamily="34" charset="0"/>
              <a:buNone/>
              <a:defRPr kumimoji="0" sz="6000" b="0" i="0" spc="300" baseline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  <a:sym typeface="+mn-ea"/>
              </a:defRPr>
            </a:lvl1pPr>
          </a:lstStyle>
          <a:p>
            <a:pPr marL="0" marR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dirty="0" err="1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3" hasCustomPrompt="1"/>
            <p:custDataLst>
              <p:tags r:id="rId6"/>
            </p:custDataLst>
          </p:nvPr>
        </p:nvSpPr>
        <p:spPr>
          <a:xfrm>
            <a:off x="3429001" y="3789452"/>
            <a:ext cx="5879668" cy="1230313"/>
          </a:xfrm>
          <a:noFill/>
        </p:spPr>
        <p:txBody>
          <a:bodyPr wrap="square" lIns="91440" tIns="45720" rIns="91440" bIns="45720" rtlCol="0" anchor="t" anchorCtr="0">
            <a:normAutofit/>
          </a:bodyPr>
          <a:lstStyle>
            <a:lvl1pPr marL="0" indent="0" algn="ctr">
              <a:buNone/>
              <a:defRPr kumimoji="0" lang="zh-CN" altLang="en-US" sz="2400" b="0" i="0" spc="200" smtClean="0">
                <a:ln>
                  <a:noFill/>
                </a:ln>
                <a:effectLst/>
                <a:uLnTx/>
                <a:latin typeface="Arial" panose="020B0604020202020204" pitchFamily="34" charset="0"/>
              </a:defRPr>
            </a:lvl1pPr>
            <a:lvl2pPr marL="228600" indent="0">
              <a:buNone/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2pPr>
            <a:lvl3pPr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3pPr>
            <a:lvl4pPr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4pPr>
            <a:lvl5pPr>
              <a:defRPr lang="zh-CN" altLang="en-US" sz="18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228600" marR="0" lvl="0" indent="-228600" algn="ctr">
              <a:spcAft>
                <a:spcPts val="0"/>
              </a:spcAft>
              <a:buClrTx/>
              <a:buSzTx/>
            </a:pPr>
            <a:r>
              <a:rPr lang="zh-CN" altLang="en-US" dirty="0"/>
              <a:t>单击此处编辑副标题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10761381" y="5404742"/>
            <a:ext cx="1042416" cy="123139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ea typeface="幼圆" panose="02010509060101010101" pitchFamily="49" charset="-122"/>
            </a:endParaRPr>
          </a:p>
        </p:txBody>
      </p:sp>
      <p:pic>
        <p:nvPicPr>
          <p:cNvPr id="10" name="图片 9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10355788" y="4947361"/>
            <a:ext cx="1316850" cy="146316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/>
          <a:lstStyle>
            <a:lvl1pPr>
              <a:defRPr sz="3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 dirty="0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11" name="图片 1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/>
          <a:lstStyle>
            <a:lvl1pPr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370099" y="341387"/>
            <a:ext cx="1944793" cy="96934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/>
          <a:lstStyle>
            <a:lvl1pPr algn="ctr"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11" name="图片 1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678005" y="349291"/>
            <a:ext cx="1213209" cy="652329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/>
          <a:lstStyle>
            <a:lvl1pPr algn="ctr">
              <a:defRPr sz="3200"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8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2" cstate="email"/>
          <a:stretch>
            <a:fillRect/>
          </a:stretch>
        </p:blipFill>
        <p:spPr>
          <a:xfrm>
            <a:off x="11283327" y="5955297"/>
            <a:ext cx="426720" cy="66446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79600" y="237600"/>
            <a:ext cx="11037600" cy="441964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9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0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372366" y="220344"/>
            <a:ext cx="11717528" cy="645622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/>
          <a:lstStyle>
            <a:lvl1pPr algn="ctr">
              <a:defRPr sz="60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579885" y="522533"/>
            <a:ext cx="11161789" cy="604020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331210" y="3522345"/>
            <a:ext cx="6367780" cy="1011555"/>
          </a:xfrm>
          <a:noFill/>
        </p:spPr>
        <p:txBody>
          <a:bodyPr wrap="square" lIns="91440" tIns="45720" rIns="91440" bIns="45720" rtlCol="0" anchor="ctr" anchorCtr="0">
            <a:normAutofit/>
          </a:bodyPr>
          <a:lstStyle>
            <a:lvl1pPr algn="ctr">
              <a:defRPr kumimoji="0" lang="zh-CN" altLang="en-US" sz="4800" b="0" i="0" baseline="0" dirty="0">
                <a:ln>
                  <a:noFill/>
                </a:ln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</a:defRPr>
            </a:lvl1pPr>
          </a:lstStyle>
          <a:p>
            <a:pPr marL="0" marR="0" lvl="0" indent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dirty="0"/>
              <a:t>单击此处编辑标题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952508"/>
            <a:ext cx="5283242" cy="5388907"/>
          </a:xfrm>
        </p:spPr>
        <p:txBody>
          <a:bodyPr>
            <a:noAutofit/>
          </a:bodyPr>
          <a:lstStyle>
            <a:lvl1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1" cstate="email"/>
          <a:stretch>
            <a:fillRect/>
          </a:stretch>
        </p:blipFill>
        <p:spPr>
          <a:xfrm>
            <a:off x="10355788" y="4947361"/>
            <a:ext cx="1316850" cy="146316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376936" y="465836"/>
            <a:ext cx="11387328" cy="612952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10761381" y="5404742"/>
            <a:ext cx="1042416" cy="123139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9EFD9D74-47D9-4702-A33C-335B63B48DBF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FABC47A4-756D-490B-A52F-7D9E2C9FC05F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11283327" y="5955297"/>
            <a:ext cx="426720" cy="664464"/>
          </a:xfrm>
          <a:prstGeom prst="rect">
            <a:avLst/>
          </a:prstGeom>
        </p:spPr>
      </p:pic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20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1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2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3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4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KSO_TEMPLATE" hidden="1"/>
          <p:cNvSpPr/>
          <p:nvPr>
            <p:custDataLst>
              <p:tags r:id="rId2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0" y="0"/>
            <a:ext cx="12192000" cy="6864332"/>
            <a:chOff x="0" y="0"/>
            <a:chExt cx="12192000" cy="6864332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6" name="圆角矩形 5"/>
            <p:cNvSpPr/>
            <p:nvPr/>
          </p:nvSpPr>
          <p:spPr>
            <a:xfrm>
              <a:off x="0" y="100554"/>
              <a:ext cx="2692504" cy="605459"/>
            </a:xfrm>
            <a:prstGeom prst="roundRect">
              <a:avLst>
                <a:gd name="adj" fmla="val 4501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0" y="0"/>
              <a:ext cx="12192000" cy="6864332"/>
              <a:chOff x="0" y="0"/>
              <a:chExt cx="12192000" cy="6864332"/>
            </a:xfrm>
            <a:grpFill/>
          </p:grpSpPr>
          <p:sp>
            <p:nvSpPr>
              <p:cNvPr id="9" name="矩形 8"/>
              <p:cNvSpPr/>
              <p:nvPr/>
            </p:nvSpPr>
            <p:spPr>
              <a:xfrm>
                <a:off x="0" y="0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0" name="矩形 9"/>
              <p:cNvSpPr/>
              <p:nvPr/>
            </p:nvSpPr>
            <p:spPr>
              <a:xfrm>
                <a:off x="0" y="6603684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0" y="260648"/>
                <a:ext cx="263352" cy="634303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11928648" y="260648"/>
                <a:ext cx="263352" cy="634303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3" name="流程图: 终止 12"/>
              <p:cNvSpPr/>
              <p:nvPr/>
            </p:nvSpPr>
            <p:spPr>
              <a:xfrm>
                <a:off x="10704512" y="0"/>
                <a:ext cx="1487488" cy="476672"/>
              </a:xfrm>
              <a:prstGeom prst="flowChartTerminator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</p:grpSp>
        <p:pic>
          <p:nvPicPr>
            <p:cNvPr id="8" name="图片 7" descr="大桥教育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63352" y="100555"/>
              <a:ext cx="2100777" cy="580835"/>
            </a:xfrm>
            <a:prstGeom prst="rect">
              <a:avLst/>
            </a:prstGeom>
            <a:grpFill/>
          </p:spPr>
        </p:pic>
      </p:grpSp>
      <p:sp>
        <p:nvSpPr>
          <p:cNvPr id="14" name="标题 1"/>
          <p:cNvSpPr>
            <a:spLocks noGrp="1"/>
          </p:cNvSpPr>
          <p:nvPr>
            <p:ph type="ctrTitle"/>
          </p:nvPr>
        </p:nvSpPr>
        <p:spPr>
          <a:xfrm>
            <a:off x="1975485" y="1844675"/>
            <a:ext cx="8319770" cy="3277870"/>
          </a:xfrm>
        </p:spPr>
        <p:txBody>
          <a:bodyPr>
            <a:noAutofit/>
          </a:bodyPr>
          <a:lstStyle/>
          <a:p>
            <a:r>
              <a:rPr sz="4400" b="1" dirty="0">
                <a:solidFill>
                  <a:prstClr val="black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  <a:sym typeface="+mn-ea"/>
              </a:rPr>
              <a:t>爱学习新概念</a:t>
            </a:r>
            <a:r>
              <a:rPr lang="en-US" altLang="zh-CN" sz="4400" dirty="0" smtClean="0">
                <a:solidFill>
                  <a:prstClr val="black"/>
                </a:solidFill>
                <a:latin typeface="Tahoma" panose="020B0604030504040204" charset="0"/>
                <a:ea typeface="Tahoma" panose="020B0604030504040204" charset="0"/>
                <a:cs typeface="Tahoma" panose="020B0604030504040204" charset="0"/>
                <a:sym typeface="+mn-ea"/>
              </a:rPr>
              <a:t>L29-30</a:t>
            </a:r>
            <a:r>
              <a:rPr sz="4400" b="1" dirty="0" smtClean="0">
                <a:solidFill>
                  <a:prstClr val="black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  <a:sym typeface="+mn-ea"/>
              </a:rPr>
              <a:t>课后作业</a:t>
            </a:r>
            <a:r>
              <a:rPr lang="zh-CN" altLang="en-US" sz="4400" b="1" dirty="0">
                <a:solidFill>
                  <a:prstClr val="black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</a:rPr>
              <a:t/>
            </a:r>
            <a:br>
              <a:rPr lang="zh-CN" altLang="en-US" sz="4400" b="1" dirty="0">
                <a:solidFill>
                  <a:prstClr val="black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</a:rPr>
            </a:br>
            <a:endParaRPr lang="zh-CN" altLang="en-US" sz="4400" b="1" dirty="0">
              <a:solidFill>
                <a:prstClr val="black"/>
              </a:solidFill>
              <a:latin typeface="Adobe 楷体 Std R" panose="02020400000000000000" pitchFamily="18" charset="-122"/>
              <a:ea typeface="Adobe 楷体 Std R" panose="02020400000000000000" pitchFamily="18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组合 33"/>
          <p:cNvGrpSpPr/>
          <p:nvPr/>
        </p:nvGrpSpPr>
        <p:grpSpPr>
          <a:xfrm>
            <a:off x="0" y="0"/>
            <a:ext cx="12192000" cy="6834505"/>
            <a:chOff x="0" y="0"/>
            <a:chExt cx="12192000" cy="6834563"/>
          </a:xfrm>
          <a:solidFill>
            <a:schemeClr val="tx2"/>
          </a:solidFill>
        </p:grpSpPr>
        <p:sp>
          <p:nvSpPr>
            <p:cNvPr id="35" name="矩形 34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0" y="6573915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11907915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9" name="流程图: 终止 38"/>
            <p:cNvSpPr/>
            <p:nvPr/>
          </p:nvSpPr>
          <p:spPr>
            <a:xfrm>
              <a:off x="10704512" y="0"/>
              <a:ext cx="1487488" cy="476672"/>
            </a:xfrm>
            <a:prstGeom prst="flowChartTerminato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</p:grpSp>
      <p:pic>
        <p:nvPicPr>
          <p:cNvPr id="33" name="图片 32" descr="大桥教育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108005" y="0"/>
            <a:ext cx="2100777" cy="58083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496570" y="476885"/>
            <a:ext cx="11178540" cy="58185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9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I.</a:t>
            </a:r>
            <a:r>
              <a:rPr lang="zh-CN" altLang="en-US" sz="2800" dirty="0">
                <a:latin typeface="Tahoma" panose="020B0604030504040204" pitchFamily="34" charset="0"/>
                <a:cs typeface="Tahoma" panose="020B0604030504040204" pitchFamily="34" charset="0"/>
              </a:rPr>
              <a:t>英汉互译（每小题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zh-CN" altLang="en-US" sz="2800" dirty="0">
                <a:latin typeface="Tahoma" panose="020B0604030504040204" pitchFamily="34" charset="0"/>
                <a:cs typeface="Tahoma" panose="020B0604030504040204" pitchFamily="34" charset="0"/>
              </a:rPr>
              <a:t>分，共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50</a:t>
            </a:r>
            <a:r>
              <a:rPr lang="zh-CN" altLang="en-US" sz="2800" dirty="0">
                <a:latin typeface="Tahoma" panose="020B0604030504040204" pitchFamily="34" charset="0"/>
                <a:cs typeface="Tahoma" panose="020B0604030504040204" pitchFamily="34" charset="0"/>
              </a:rPr>
              <a:t>分）</a:t>
            </a:r>
          </a:p>
          <a:p>
            <a:pPr>
              <a:lnSpc>
                <a:spcPct val="19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1.shut the door    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 ______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__    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6.</a:t>
            </a:r>
            <a:r>
              <a:rPr lang="zh-CN" altLang="en-US" sz="2800" dirty="0">
                <a:latin typeface="Tahoma" panose="020B0604030504040204" pitchFamily="34" charset="0"/>
                <a:cs typeface="Tahoma" panose="020B0604030504040204" pitchFamily="34" charset="0"/>
              </a:rPr>
              <a:t>脱下鞋子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_____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______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______</a:t>
            </a:r>
          </a:p>
          <a:p>
            <a:pPr>
              <a:lnSpc>
                <a:spcPct val="19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2.open the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window __________ 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7.</a:t>
            </a:r>
            <a:r>
              <a:rPr lang="zh-CN" altLang="en-US" sz="2800" dirty="0">
                <a:latin typeface="Tahoma" panose="020B0604030504040204" pitchFamily="34" charset="0"/>
                <a:cs typeface="Tahoma" panose="020B0604030504040204" pitchFamily="34" charset="0"/>
              </a:rPr>
              <a:t>打开</a:t>
            </a:r>
            <a:r>
              <a:rPr lang="zh-CN" altLang="en-US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电灯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_________________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9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3.sharpen the pencil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__________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8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zh-CN" altLang="en-US" sz="2800" dirty="0">
                <a:latin typeface="Tahoma" panose="020B0604030504040204" pitchFamily="34" charset="0"/>
                <a:cs typeface="Tahoma" panose="020B0604030504040204" pitchFamily="34" charset="0"/>
              </a:rPr>
              <a:t>扫地     </a:t>
            </a:r>
            <a:r>
              <a:rPr lang="zh-CN" altLang="en-US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_________________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  <a:sym typeface="+mn-ea"/>
            </a:endParaRPr>
          </a:p>
          <a:p>
            <a:pPr>
              <a:lnSpc>
                <a:spcPct val="19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4.clean the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room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__________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      9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zh-CN" altLang="en-US" sz="2800" dirty="0">
                <a:latin typeface="Tahoma" panose="020B0604030504040204" pitchFamily="34" charset="0"/>
                <a:cs typeface="Tahoma" panose="020B0604030504040204" pitchFamily="34" charset="0"/>
              </a:rPr>
              <a:t>清</a:t>
            </a:r>
            <a:r>
              <a:rPr lang="zh-CN" altLang="en-US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空瓶子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_________________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  <a:sym typeface="+mn-ea"/>
            </a:endParaRPr>
          </a:p>
          <a:p>
            <a:pPr>
              <a:lnSpc>
                <a:spcPct val="19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5.put on the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coat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__________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  <a:sym typeface="+mn-ea"/>
            </a:endParaRPr>
          </a:p>
          <a:p>
            <a:pPr>
              <a:lnSpc>
                <a:spcPct val="19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10.</a:t>
            </a:r>
            <a:r>
              <a:rPr lang="zh-CN" altLang="en-US" sz="2800" dirty="0">
                <a:latin typeface="Tahoma" panose="020B0604030504040204" pitchFamily="34" charset="0"/>
                <a:cs typeface="Tahoma" panose="020B0604030504040204" pitchFamily="34" charset="0"/>
              </a:rPr>
              <a:t>掸掉柜子上的灰尘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__________________</a:t>
            </a:r>
            <a:endParaRPr lang="zh-CN" altLang="en-US" sz="28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062094" y="1527268"/>
            <a:ext cx="112331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关门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049549" y="2311400"/>
            <a:ext cx="112331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开窗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834765" y="3155950"/>
            <a:ext cx="181673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28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削尖铅笔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495786" y="4000500"/>
            <a:ext cx="172656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打扫房间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621558" y="4785561"/>
            <a:ext cx="197929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穿上</a:t>
            </a:r>
            <a:r>
              <a:rPr lang="zh-CN" altLang="en-US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外套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7715250" y="1560195"/>
            <a:ext cx="328739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take off the shoes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7670165" y="2325370"/>
            <a:ext cx="333248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turn on the light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7715250" y="3124835"/>
            <a:ext cx="305943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sweep the floor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7794625" y="3909060"/>
            <a:ext cx="320865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empty the bottle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4057650" y="5607050"/>
            <a:ext cx="322008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dust the wardrobe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组合 33"/>
          <p:cNvGrpSpPr/>
          <p:nvPr/>
        </p:nvGrpSpPr>
        <p:grpSpPr>
          <a:xfrm>
            <a:off x="0" y="0"/>
            <a:ext cx="12192000" cy="6834505"/>
            <a:chOff x="0" y="0"/>
            <a:chExt cx="12192000" cy="6834563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35" name="矩形 34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0" y="6573915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11907915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9" name="流程图: 终止 38"/>
            <p:cNvSpPr/>
            <p:nvPr/>
          </p:nvSpPr>
          <p:spPr>
            <a:xfrm>
              <a:off x="10704512" y="0"/>
              <a:ext cx="1487488" cy="476672"/>
            </a:xfrm>
            <a:prstGeom prst="flowChartTerminato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</p:grpSp>
      <p:pic>
        <p:nvPicPr>
          <p:cNvPr id="33" name="图片 32" descr="大桥教育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108005" y="0"/>
            <a:ext cx="2100777" cy="58083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63525" y="260350"/>
            <a:ext cx="10440670" cy="6294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II.</a:t>
            </a:r>
            <a:r>
              <a:rPr lang="zh-CN" altLang="en-US" sz="2800" dirty="0">
                <a:latin typeface="Tahoma" panose="020B0604030504040204" pitchFamily="34" charset="0"/>
                <a:cs typeface="Tahoma" panose="020B0604030504040204" pitchFamily="34" charset="0"/>
              </a:rPr>
              <a:t>单项选择（每小题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zh-CN" altLang="en-US" sz="2800" dirty="0">
                <a:latin typeface="Tahoma" panose="020B0604030504040204" pitchFamily="34" charset="0"/>
                <a:cs typeface="Tahoma" panose="020B0604030504040204" pitchFamily="34" charset="0"/>
              </a:rPr>
              <a:t>分，共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30</a:t>
            </a:r>
            <a:r>
              <a:rPr lang="zh-CN" altLang="en-US" sz="2800" dirty="0">
                <a:latin typeface="Tahoma" panose="020B0604030504040204" pitchFamily="34" charset="0"/>
                <a:cs typeface="Tahoma" panose="020B0604030504040204" pitchFamily="34" charset="0"/>
              </a:rPr>
              <a:t>分）</a:t>
            </a: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11. The kitchen is untidy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We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must _____it.</a:t>
            </a:r>
          </a:p>
          <a:p>
            <a:pPr>
              <a:lnSpc>
                <a:spcPct val="110000"/>
              </a:lnSpc>
            </a:pPr>
            <a:r>
              <a:rPr lang="zh-CN" altLang="en-US" sz="2800" dirty="0">
                <a:latin typeface="Tahoma" panose="020B0604030504040204" pitchFamily="34" charset="0"/>
                <a:cs typeface="Tahoma" panose="020B0604030504040204" pitchFamily="34" charset="0"/>
              </a:rPr>
              <a:t>      </a:t>
            </a:r>
            <a:r>
              <a:rPr lang="en-US" altLang="zh-CN" sz="2800" dirty="0" err="1">
                <a:latin typeface="Tahoma" panose="020B0604030504040204" pitchFamily="34" charset="0"/>
                <a:cs typeface="Tahoma" panose="020B0604030504040204" pitchFamily="34" charset="0"/>
              </a:rPr>
              <a:t>A.empty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         </a:t>
            </a:r>
            <a:r>
              <a:rPr lang="en-US" altLang="zh-CN" sz="2800" dirty="0" err="1">
                <a:latin typeface="Tahoma" panose="020B0604030504040204" pitchFamily="34" charset="0"/>
                <a:cs typeface="Tahoma" panose="020B0604030504040204" pitchFamily="34" charset="0"/>
              </a:rPr>
              <a:t>B.clean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         </a:t>
            </a:r>
            <a:r>
              <a:rPr lang="en-US" altLang="zh-CN" sz="2800" dirty="0" err="1">
                <a:latin typeface="Tahoma" panose="020B0604030504040204" pitchFamily="34" charset="0"/>
                <a:cs typeface="Tahoma" panose="020B0604030504040204" pitchFamily="34" charset="0"/>
              </a:rPr>
              <a:t>C.open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            </a:t>
            </a:r>
            <a:r>
              <a:rPr lang="en-US" altLang="zh-CN" sz="2800" dirty="0" err="1">
                <a:latin typeface="Tahoma" panose="020B0604030504040204" pitchFamily="34" charset="0"/>
                <a:cs typeface="Tahoma" panose="020B0604030504040204" pitchFamily="34" charset="0"/>
              </a:rPr>
              <a:t>D.shut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12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--</a:t>
            </a:r>
            <a:r>
              <a:rPr lang="en-US" altLang="zh-CN" sz="2800" dirty="0" err="1">
                <a:latin typeface="Tahoma" panose="020B0604030504040204" pitchFamily="34" charset="0"/>
                <a:cs typeface="Tahoma" panose="020B0604030504040204" pitchFamily="34" charset="0"/>
              </a:rPr>
              <a:t>Mum,what______I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do ?     --Sweep the floor.</a:t>
            </a: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    </a:t>
            </a:r>
            <a:r>
              <a:rPr lang="en-US" altLang="zh-CN" sz="2800" dirty="0" err="1">
                <a:latin typeface="Tahoma" panose="020B0604030504040204" pitchFamily="34" charset="0"/>
                <a:cs typeface="Tahoma" panose="020B0604030504040204" pitchFamily="34" charset="0"/>
              </a:rPr>
              <a:t>A.are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              </a:t>
            </a:r>
            <a:r>
              <a:rPr lang="en-US" altLang="zh-CN" sz="2800" dirty="0" err="1">
                <a:latin typeface="Tahoma" panose="020B0604030504040204" pitchFamily="34" charset="0"/>
                <a:cs typeface="Tahoma" panose="020B0604030504040204" pitchFamily="34" charset="0"/>
              </a:rPr>
              <a:t>B.is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               </a:t>
            </a:r>
            <a:r>
              <a:rPr lang="en-US" altLang="zh-CN" sz="2800" dirty="0" err="1">
                <a:latin typeface="Tahoma" panose="020B0604030504040204" pitchFamily="34" charset="0"/>
                <a:cs typeface="Tahoma" panose="020B0604030504040204" pitchFamily="34" charset="0"/>
              </a:rPr>
              <a:t>C.must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            </a:t>
            </a:r>
            <a:r>
              <a:rPr lang="en-US" altLang="zh-CN" sz="2800" dirty="0" err="1">
                <a:latin typeface="Tahoma" panose="020B0604030504040204" pitchFamily="34" charset="0"/>
                <a:cs typeface="Tahoma" panose="020B0604030504040204" pitchFamily="34" charset="0"/>
              </a:rPr>
              <a:t>D.be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13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The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door isn't shut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_____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it!</a:t>
            </a: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    </a:t>
            </a:r>
            <a:r>
              <a:rPr lang="en-US" altLang="zh-CN" sz="2800" dirty="0" err="1">
                <a:latin typeface="Tahoma" panose="020B0604030504040204" pitchFamily="34" charset="0"/>
                <a:cs typeface="Tahoma" panose="020B0604030504040204" pitchFamily="34" charset="0"/>
              </a:rPr>
              <a:t>A.Shut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            </a:t>
            </a:r>
            <a:r>
              <a:rPr lang="en-US" altLang="zh-CN" sz="2800" dirty="0" err="1">
                <a:latin typeface="Tahoma" panose="020B0604030504040204" pitchFamily="34" charset="0"/>
                <a:cs typeface="Tahoma" panose="020B0604030504040204" pitchFamily="34" charset="0"/>
              </a:rPr>
              <a:t>B.Open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          </a:t>
            </a:r>
            <a:r>
              <a:rPr lang="en-US" altLang="zh-CN" sz="2800" dirty="0" err="1">
                <a:latin typeface="Tahoma" panose="020B0604030504040204" pitchFamily="34" charset="0"/>
                <a:cs typeface="Tahoma" panose="020B0604030504040204" pitchFamily="34" charset="0"/>
              </a:rPr>
              <a:t>C.Clean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           </a:t>
            </a:r>
            <a:r>
              <a:rPr lang="en-US" altLang="zh-CN" sz="2800" dirty="0" err="1">
                <a:latin typeface="Tahoma" panose="020B0604030504040204" pitchFamily="34" charset="0"/>
                <a:cs typeface="Tahoma" panose="020B0604030504040204" pitchFamily="34" charset="0"/>
              </a:rPr>
              <a:t>D.Dust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14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_______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off the television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, please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    </a:t>
            </a:r>
            <a:r>
              <a:rPr lang="en-US" altLang="zh-CN" sz="2800" dirty="0" err="1">
                <a:latin typeface="Tahoma" panose="020B0604030504040204" pitchFamily="34" charset="0"/>
                <a:cs typeface="Tahoma" panose="020B0604030504040204" pitchFamily="34" charset="0"/>
              </a:rPr>
              <a:t>A.Close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           </a:t>
            </a:r>
            <a:r>
              <a:rPr lang="en-US" altLang="zh-CN" sz="2800" dirty="0" err="1">
                <a:latin typeface="Tahoma" panose="020B0604030504040204" pitchFamily="34" charset="0"/>
                <a:cs typeface="Tahoma" panose="020B0604030504040204" pitchFamily="34" charset="0"/>
              </a:rPr>
              <a:t>B.Turn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           </a:t>
            </a:r>
            <a:r>
              <a:rPr lang="en-US" altLang="zh-CN" sz="2800" dirty="0" err="1">
                <a:latin typeface="Tahoma" panose="020B0604030504040204" pitchFamily="34" charset="0"/>
                <a:cs typeface="Tahoma" panose="020B0604030504040204" pitchFamily="34" charset="0"/>
              </a:rPr>
              <a:t>C.Put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              </a:t>
            </a:r>
            <a:r>
              <a:rPr lang="en-US" altLang="zh-CN" sz="2800" dirty="0" err="1">
                <a:latin typeface="Tahoma" panose="020B0604030504040204" pitchFamily="34" charset="0"/>
                <a:cs typeface="Tahoma" panose="020B0604030504040204" pitchFamily="34" charset="0"/>
              </a:rPr>
              <a:t>D.Take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15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It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is hot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_____ off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your coat.</a:t>
            </a: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   </a:t>
            </a:r>
            <a:r>
              <a:rPr lang="en-US" altLang="zh-CN" sz="2800" dirty="0" err="1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A.Close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            </a:t>
            </a:r>
            <a:r>
              <a:rPr lang="en-US" altLang="zh-CN" sz="2800" dirty="0" err="1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B.Turn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           </a:t>
            </a:r>
            <a:r>
              <a:rPr lang="en-US" altLang="zh-CN" sz="2800" dirty="0" err="1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C.Put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              </a:t>
            </a:r>
            <a:r>
              <a:rPr lang="en-US" altLang="zh-CN" sz="2800" dirty="0" err="1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D.Take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  <a:sym typeface="+mn-ea"/>
            </a:endParaRP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16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. --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Must I dust the shelf now?  --No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, you _______.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en-US" altLang="zh-CN" sz="2800" dirty="0" err="1">
                <a:latin typeface="Tahoma" panose="020B0604030504040204" pitchFamily="34" charset="0"/>
                <a:cs typeface="Tahoma" panose="020B0604030504040204" pitchFamily="34" charset="0"/>
              </a:rPr>
              <a:t>A.mustn't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         </a:t>
            </a:r>
            <a:r>
              <a:rPr lang="en-US" altLang="zh-CN" sz="2800" dirty="0" err="1">
                <a:latin typeface="Tahoma" panose="020B0604030504040204" pitchFamily="34" charset="0"/>
                <a:cs typeface="Tahoma" panose="020B0604030504040204" pitchFamily="34" charset="0"/>
              </a:rPr>
              <a:t>B.needn't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       </a:t>
            </a:r>
            <a:r>
              <a:rPr lang="en-US" altLang="zh-CN" sz="2800" dirty="0" err="1">
                <a:latin typeface="Tahoma" panose="020B0604030504040204" pitchFamily="34" charset="0"/>
                <a:cs typeface="Tahoma" panose="020B0604030504040204" pitchFamily="34" charset="0"/>
              </a:rPr>
              <a:t>C.don't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            </a:t>
            </a:r>
            <a:r>
              <a:rPr lang="en-US" altLang="zh-CN" sz="2800" dirty="0" err="1">
                <a:latin typeface="Tahoma" panose="020B0604030504040204" pitchFamily="34" charset="0"/>
                <a:cs typeface="Tahoma" panose="020B0604030504040204" pitchFamily="34" charset="0"/>
              </a:rPr>
              <a:t>D.isn't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097275" y="763890"/>
            <a:ext cx="71310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B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025441" y="1692584"/>
            <a:ext cx="71310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C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4367808" y="2634297"/>
            <a:ext cx="71310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1107440" y="3533140"/>
            <a:ext cx="71310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B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2395220" y="4501515"/>
            <a:ext cx="71310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D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7680176" y="5445224"/>
            <a:ext cx="71310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组合 33"/>
          <p:cNvGrpSpPr/>
          <p:nvPr/>
        </p:nvGrpSpPr>
        <p:grpSpPr>
          <a:xfrm>
            <a:off x="16510" y="0"/>
            <a:ext cx="12192000" cy="6834505"/>
            <a:chOff x="0" y="0"/>
            <a:chExt cx="12192000" cy="6834563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35" name="矩形 34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0" y="6573915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11907915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9" name="流程图: 终止 38"/>
            <p:cNvSpPr/>
            <p:nvPr/>
          </p:nvSpPr>
          <p:spPr>
            <a:xfrm>
              <a:off x="10704512" y="0"/>
              <a:ext cx="1487488" cy="476672"/>
            </a:xfrm>
            <a:prstGeom prst="flowChartTerminato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</p:grpSp>
      <p:pic>
        <p:nvPicPr>
          <p:cNvPr id="33" name="图片 32" descr="大桥教育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108005" y="0"/>
            <a:ext cx="2100777" cy="58083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63525" y="367030"/>
            <a:ext cx="7794625" cy="6123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III.</a:t>
            </a:r>
            <a:r>
              <a:rPr lang="zh-CN" altLang="en-US" sz="2800" dirty="0">
                <a:latin typeface="Tahoma" panose="020B0604030504040204" pitchFamily="34" charset="0"/>
                <a:cs typeface="Tahoma" panose="020B0604030504040204" pitchFamily="34" charset="0"/>
              </a:rPr>
              <a:t>补全对话（每小题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lang="zh-CN" altLang="en-US" sz="2800" dirty="0">
                <a:latin typeface="Tahoma" panose="020B0604030504040204" pitchFamily="34" charset="0"/>
                <a:cs typeface="Tahoma" panose="020B0604030504040204" pitchFamily="34" charset="0"/>
              </a:rPr>
              <a:t>分，共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20</a:t>
            </a:r>
            <a:r>
              <a:rPr lang="zh-CN" altLang="en-US" sz="2800" dirty="0">
                <a:latin typeface="Tahoma" panose="020B0604030504040204" pitchFamily="34" charset="0"/>
                <a:cs typeface="Tahoma" panose="020B0604030504040204" pitchFamily="34" charset="0"/>
              </a:rPr>
              <a:t>分）</a:t>
            </a:r>
          </a:p>
          <a:p>
            <a:pPr>
              <a:lnSpc>
                <a:spcPct val="10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Teacher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: Good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morning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, children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Students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: Good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morning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, Mrs. Green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Teacher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: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Our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classroom is untidy.17._____</a:t>
            </a:r>
          </a:p>
          <a:p>
            <a:pPr>
              <a:lnSpc>
                <a:spcPct val="100000"/>
              </a:lnSpc>
            </a:pP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Students: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Yes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, Mrs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Green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Teacher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: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Jack, the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door isn't shut.18._____</a:t>
            </a:r>
          </a:p>
          <a:p>
            <a:pPr>
              <a:lnSpc>
                <a:spcPct val="10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Jack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: Yes, Mrs. Green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Teacher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: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Nancy, your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desk isn't clean.19._____</a:t>
            </a:r>
          </a:p>
          <a:p>
            <a:pPr>
              <a:lnSpc>
                <a:spcPct val="10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Nancy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: OK, Mrs. </a:t>
            </a:r>
            <a:r>
              <a:rPr lang="en-US" altLang="zh-CN" sz="2800" smtClean="0">
                <a:latin typeface="Tahoma" panose="020B0604030504040204" pitchFamily="34" charset="0"/>
                <a:cs typeface="Tahoma" panose="020B0604030504040204" pitchFamily="34" charset="0"/>
              </a:rPr>
              <a:t>Green</a:t>
            </a:r>
            <a:r>
              <a:rPr lang="en-US" altLang="zh-CN" sz="2800">
                <a:latin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Teacher:20._____It's hot.</a:t>
            </a:r>
          </a:p>
          <a:p>
            <a:pPr>
              <a:lnSpc>
                <a:spcPct val="10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Students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: Yes, Mrs. Green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Jack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: Look! The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floor is dirty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, Mrs. Green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Teacher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: 21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.______</a:t>
            </a:r>
          </a:p>
          <a:p>
            <a:pPr>
              <a:lnSpc>
                <a:spcPct val="100000"/>
              </a:lnSpc>
            </a:pP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Students: OK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7550785" y="2765425"/>
            <a:ext cx="7794625" cy="370903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>
              <a:lnSpc>
                <a:spcPct val="120000"/>
              </a:lnSpc>
            </a:pPr>
            <a:r>
              <a:rPr lang="en-US" sz="2800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en-US" sz="2800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. Clean </a:t>
            </a:r>
            <a:r>
              <a:rPr lang="en-US" sz="2800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your desk</a:t>
            </a:r>
            <a:r>
              <a:rPr lang="en-US" sz="2800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, please</a:t>
            </a:r>
            <a:r>
              <a:rPr lang="en-US" sz="2800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US" sz="2800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B</a:t>
            </a:r>
            <a:r>
              <a:rPr lang="en-US" sz="2800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. Then </a:t>
            </a:r>
            <a:r>
              <a:rPr lang="en-US" sz="2800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open the window </a:t>
            </a:r>
          </a:p>
          <a:p>
            <a:pPr>
              <a:lnSpc>
                <a:spcPct val="120000"/>
              </a:lnSpc>
            </a:pPr>
            <a:r>
              <a:rPr lang="en-US" sz="2800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en-US" sz="2800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 and </a:t>
            </a:r>
            <a:r>
              <a:rPr lang="en-US" sz="2800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air the room.</a:t>
            </a:r>
          </a:p>
          <a:p>
            <a:pPr>
              <a:lnSpc>
                <a:spcPct val="120000"/>
              </a:lnSpc>
            </a:pPr>
            <a:r>
              <a:rPr lang="en-US" sz="2800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n-US" sz="2800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. Shut </a:t>
            </a:r>
            <a:r>
              <a:rPr lang="en-US" sz="2800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the door</a:t>
            </a:r>
            <a:r>
              <a:rPr lang="en-US" sz="2800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, please</a:t>
            </a:r>
            <a:r>
              <a:rPr lang="en-US" sz="2800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US" sz="2800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D</a:t>
            </a:r>
            <a:r>
              <a:rPr lang="en-US" sz="2800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. Then </a:t>
            </a:r>
            <a:r>
              <a:rPr lang="en-US" sz="2800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we must sweep </a:t>
            </a:r>
          </a:p>
          <a:p>
            <a:pPr>
              <a:lnSpc>
                <a:spcPct val="120000"/>
              </a:lnSpc>
            </a:pPr>
            <a:r>
              <a:rPr lang="en-US" sz="2800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    the floor</a:t>
            </a:r>
            <a:r>
              <a:rPr lang="en-US" sz="2800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2800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2800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E</a:t>
            </a:r>
            <a:r>
              <a:rPr lang="en-US" sz="2800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. We </a:t>
            </a:r>
            <a:r>
              <a:rPr lang="en-US" sz="2800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must clean it.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6240151" y="1690367"/>
            <a:ext cx="71310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E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6883093" y="3350895"/>
            <a:ext cx="71310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2374900" y="4201813"/>
            <a:ext cx="71310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B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2374900" y="5478798"/>
            <a:ext cx="71310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D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6240151" y="2478402"/>
            <a:ext cx="71310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0" y="0"/>
            <a:ext cx="12192000" cy="6834563"/>
            <a:chOff x="0" y="0"/>
            <a:chExt cx="12192000" cy="6834563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6" name="矩形 15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0" y="6573915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11907915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20" name="流程图: 终止 19"/>
            <p:cNvSpPr/>
            <p:nvPr/>
          </p:nvSpPr>
          <p:spPr>
            <a:xfrm>
              <a:off x="10704512" y="0"/>
              <a:ext cx="1487488" cy="476672"/>
            </a:xfrm>
            <a:prstGeom prst="flowChartTerminato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pic>
        <p:nvPicPr>
          <p:cNvPr id="21" name="图片 20" descr="大桥教育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4893" y="161901"/>
            <a:ext cx="2100777" cy="580835"/>
          </a:xfrm>
          <a:prstGeom prst="rect">
            <a:avLst/>
          </a:prstGeom>
        </p:spPr>
      </p:pic>
      <p:sp>
        <p:nvSpPr>
          <p:cNvPr id="9" name="文本框 13"/>
          <p:cNvSpPr txBox="1"/>
          <p:nvPr/>
        </p:nvSpPr>
        <p:spPr>
          <a:xfrm>
            <a:off x="3024166" y="2500306"/>
            <a:ext cx="6000792" cy="83869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dist"/>
            <a:r>
              <a:rPr lang="en-US" altLang="zh-CN" sz="5000" dirty="0" smtClean="0">
                <a:solidFill>
                  <a:srgbClr val="7876D1"/>
                </a:solidFill>
                <a:latin typeface="Comic Sans MS" panose="030F0702030302020204" pitchFamily="66" charset="0"/>
                <a:cs typeface="+mn-ea"/>
                <a:sym typeface="+mn-lt"/>
              </a:rPr>
              <a:t>See you next time!</a:t>
            </a:r>
            <a:endParaRPr lang="zh-CN" altLang="en-US" sz="5000" dirty="0">
              <a:solidFill>
                <a:srgbClr val="7876D1"/>
              </a:solidFill>
              <a:latin typeface="Comic Sans MS" panose="030F0702030302020204" pitchFamily="66" charset="0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2049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26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6*i*1"/>
  <p:tag name="KSO_WM_UNIT_BK_DARK_LIGHT" val="2"/>
  <p:tag name="KSO_WM_UNIT_LAYERLEVEL" val="1"/>
  <p:tag name="KSO_WM_TAG_VERSION" val="1.0"/>
  <p:tag name="KSO_WM_BEAUTIFY_FLAG" val="#wm#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7*i*1"/>
  <p:tag name="KSO_WM_UNIT_BK_DARK_LIGHT" val="2"/>
  <p:tag name="KSO_WM_UNIT_LAYERLEVEL" val="1"/>
  <p:tag name="KSO_WM_TAG_VERSION" val="1.0"/>
  <p:tag name="KSO_WM_BEAUTIFY_FLAG" val="#wm#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8*i*1"/>
  <p:tag name="KSO_WM_UNIT_BK_DARK_LIGHT" val="2"/>
  <p:tag name="KSO_WM_UNIT_LAYERLEVEL" val="1"/>
  <p:tag name="KSO_WM_TAG_VERSION" val="1.0"/>
  <p:tag name="KSO_WM_BEAUTIFY_FLAG" val="#wm#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26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8、9、13、15、16、17、18、20、21、22、23、25"/>
  <p:tag name="KSO_WM_TEMPLATE_SUBCATEGORY" val="0"/>
  <p:tag name="KSO_WM_TEMPLATE_MASTER_TYPE" val="1"/>
  <p:tag name="KSO_WM_TEMPLATE_COLOR_TYPE" val="1"/>
  <p:tag name="KSO_WM_TAG_VERSION" val="1.0"/>
  <p:tag name="KSO_WM_BEAUTIFY_FLAG" val="#wm#"/>
  <p:tag name="KSO_WM_TEMPLATE_CATEGORY" val="custom"/>
  <p:tag name="KSO_WM_TEMPLATE_INDEX" val="20205264"/>
  <p:tag name="KSO_WM_TEMPLATE_MASTER_THUMB_INDEX" val="12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4*i*1"/>
  <p:tag name="KSO_WM_UNIT_BK_DARK_LIGHT" val="2"/>
  <p:tag name="KSO_WM_UNIT_LAYERLEVEL" val="1"/>
  <p:tag name="KSO_WM_TAG_VERSION" val="1.0"/>
  <p:tag name="KSO_WM_BEAUTIFY_FLAG" val="#wm#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5*i*1"/>
  <p:tag name="KSO_WM_UNIT_BK_DARK_LIGHT" val="2"/>
  <p:tag name="KSO_WM_UNIT_LAYERLEVEL" val="1"/>
  <p:tag name="KSO_WM_TAG_VERSION" val="1.0"/>
  <p:tag name="KSO_WM_BEAUTIFY_FLAG" val="#wm#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022424">
      <a:dk1>
        <a:sysClr val="windowText" lastClr="000000"/>
      </a:dk1>
      <a:lt1>
        <a:sysClr val="window" lastClr="FFFFFF"/>
      </a:lt1>
      <a:dk2>
        <a:srgbClr val="EFEDFC"/>
      </a:dk2>
      <a:lt2>
        <a:srgbClr val="FFFFFF"/>
      </a:lt2>
      <a:accent1>
        <a:srgbClr val="7876D1"/>
      </a:accent1>
      <a:accent2>
        <a:srgbClr val="8A76BF"/>
      </a:accent2>
      <a:accent3>
        <a:srgbClr val="9C77AD"/>
      </a:accent3>
      <a:accent4>
        <a:srgbClr val="AD779A"/>
      </a:accent4>
      <a:accent5>
        <a:srgbClr val="BF7888"/>
      </a:accent5>
      <a:accent6>
        <a:srgbClr val="D17876"/>
      </a:accent6>
      <a:hlink>
        <a:srgbClr val="658BD5"/>
      </a:hlink>
      <a:folHlink>
        <a:srgbClr val="A16AA5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387</Words>
  <Application>Microsoft Office PowerPoint</Application>
  <PresentationFormat>宽屏</PresentationFormat>
  <Paragraphs>65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5" baseType="lpstr">
      <vt:lpstr>Adobe 楷体 Std R</vt:lpstr>
      <vt:lpstr>汉仪乐喵体W</vt:lpstr>
      <vt:lpstr>宋体</vt:lpstr>
      <vt:lpstr>微软雅黑</vt:lpstr>
      <vt:lpstr>幼圆</vt:lpstr>
      <vt:lpstr>Arial</vt:lpstr>
      <vt:lpstr>Calibri</vt:lpstr>
      <vt:lpstr>Comic Sans MS</vt:lpstr>
      <vt:lpstr>Tahoma</vt:lpstr>
      <vt:lpstr>Office 主题​​</vt:lpstr>
      <vt:lpstr>爱学习新概念L29-30课后作业 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HP</dc:creator>
  <cp:lastModifiedBy>liushang</cp:lastModifiedBy>
  <cp:revision>134</cp:revision>
  <dcterms:created xsi:type="dcterms:W3CDTF">2020-04-07T08:20:00Z</dcterms:created>
  <dcterms:modified xsi:type="dcterms:W3CDTF">2020-12-11T06:03:56Z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2052-11.1.0.9828</vt:lpwstr>
  </property>
</Properties>
</file>