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3" r:id="rId2"/>
    <p:sldId id="264" r:id="rId3"/>
    <p:sldId id="265" r:id="rId4"/>
    <p:sldId id="25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283" y="62"/>
      </p:cViewPr>
      <p:guideLst>
        <p:guide orient="horz" pos="2152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405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2005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747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9765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0512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263497" y="174266"/>
            <a:ext cx="11797748" cy="65101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38084" y="714356"/>
            <a:ext cx="11572956" cy="57759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选择：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1. ________ the dressing table.It's dirty.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A. See		  B. Give		        C. Dust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2. Linda must ________ her bedroom.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A. clean		  B. to clean		C. cleaning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3. ________ I ________ sweep the floor?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A. Must; / 		  B. Do; must	        C. Am; must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4. Go to your room and ________, Susan.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A. make bed	  B. make the bed	C. making bed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5. This room is very ________. Clean it, please.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A. tidy		  B. clean			C. untidy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0960" y="128586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endParaRPr lang="zh-CN" altLang="en-US" sz="2800" b="1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0960" y="228599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zh-CN" altLang="en-US" sz="2800" b="1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0960" y="328612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zh-CN" altLang="en-US" sz="2800" b="1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0960" y="435769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endParaRPr lang="zh-CN" altLang="en-US" sz="2800" b="1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0960" y="535782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endParaRPr lang="zh-CN" altLang="en-US" sz="2800" b="1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97710" y="508928"/>
            <a:ext cx="4836160" cy="5219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爱学习新概念</a:t>
            </a:r>
            <a:r>
              <a:rPr lang="en-US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L29-30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微信教学</a:t>
            </a:r>
            <a:endParaRPr lang="en-US" altLang="zh-CN" sz="2800" b="1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0" y="0"/>
            <a:ext cx="12192000" cy="6858000"/>
            <a:chOff x="0" y="0"/>
            <a:chExt cx="19200" cy="10800"/>
          </a:xfrm>
        </p:grpSpPr>
        <p:grpSp>
          <p:nvGrpSpPr>
            <p:cNvPr id="19" name="组合 18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1" name="矩形 20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流程图: 终止 24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6" name="图片 25" descr="大桥教育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263497" y="174266"/>
            <a:ext cx="11797748" cy="65101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38084" y="936193"/>
            <a:ext cx="11644394" cy="525907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6. ---Must I shut the window?  ---No, you ________.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A. aren’t			B. needn’t			C. mustn’t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7. The shoes are near the door. ________.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A. Put on them		B. Put them on		C. Them put on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8. _______ off the lamp (</a:t>
            </a:r>
            <a:r>
              <a:rPr lang="zh-CN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台灯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please.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A. Turn 			B. Take			C. Make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9. You ________ run on the street.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A. mustn’t			B. must			C. to must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10. Go and ________ the bedroom, please.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A. clean			B. open			C. put</a:t>
            </a:r>
            <a:endParaRPr lang="zh-CN" altLang="en-US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0960" y="100010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endParaRPr lang="zh-CN" altLang="en-US" sz="2800" b="1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0960" y="200024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endParaRPr lang="zh-CN" altLang="en-US" sz="2800" b="1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0960" y="300037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zh-CN" altLang="en-US" sz="2800" b="1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0960" y="407194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zh-CN" altLang="en-US" sz="2800" b="1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0960" y="507207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zh-CN" altLang="en-US" sz="2800" b="1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0" y="0"/>
            <a:ext cx="12192000" cy="6858000"/>
            <a:chOff x="0" y="0"/>
            <a:chExt cx="19200" cy="10800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9" name="矩形 18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流程图: 终止 23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5" name="图片 24" descr="大桥教育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263497" y="174266"/>
            <a:ext cx="11797748" cy="65101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38084" y="826225"/>
            <a:ext cx="11644394" cy="47459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II 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按要求完成各题：</a:t>
            </a:r>
          </a:p>
          <a:p>
            <a:pPr marL="514350" indent="-514350"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You must </a:t>
            </a:r>
            <a:r>
              <a:rPr lang="en-US" sz="28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dust the dressing table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对划线部分提问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514350" indent="-514350"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________ ________ I ________?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Could you put these clothes in the wardrobe? (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改为祈使句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___________________________________.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Sweep the floor. (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改为否定句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________ ________ the floor.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the, then, bed, make (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连词成句，标点符号已给出，注意大小写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zh-CN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_______________________________________.</a:t>
            </a:r>
            <a:endParaRPr lang="zh-CN" altLang="en-US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9588" y="1857364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        must          do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9588" y="2905780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Put these clothes in the wardrobe.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9588" y="3929066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      sweep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9588" y="4929198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Then make the bed.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0" y="0"/>
            <a:ext cx="12192000" cy="6858000"/>
            <a:chOff x="0" y="0"/>
            <a:chExt cx="19200" cy="10800"/>
          </a:xfrm>
        </p:grpSpPr>
        <p:grpSp>
          <p:nvGrpSpPr>
            <p:cNvPr id="16" name="组合 15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8" name="矩形 17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流程图: 终止 22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4" name="图片 23" descr="大桥教育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6" name="矩形 15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流程图: 终止 19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1" name="图片 20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893" y="161901"/>
            <a:ext cx="2100777" cy="580835"/>
          </a:xfrm>
          <a:prstGeom prst="rect">
            <a:avLst/>
          </a:prstGeom>
        </p:spPr>
      </p:pic>
      <p:sp>
        <p:nvSpPr>
          <p:cNvPr id="9" name="文本框 13"/>
          <p:cNvSpPr txBox="1"/>
          <p:nvPr/>
        </p:nvSpPr>
        <p:spPr>
          <a:xfrm>
            <a:off x="3024166" y="2500306"/>
            <a:ext cx="6000792" cy="83869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en-US" altLang="zh-CN" sz="5000" dirty="0" smtClean="0">
                <a:solidFill>
                  <a:schemeClr val="accent1"/>
                </a:solidFill>
                <a:latin typeface="Comic Sans MS" panose="030F0702030302020204" pitchFamily="66" charset="0"/>
                <a:cs typeface="+mn-ea"/>
                <a:sym typeface="+mn-lt"/>
              </a:rPr>
              <a:t>See you next time!</a:t>
            </a:r>
            <a:endParaRPr lang="zh-CN" altLang="en-US" sz="5000" dirty="0">
              <a:solidFill>
                <a:schemeClr val="accent1"/>
              </a:solidFill>
              <a:latin typeface="Comic Sans MS" panose="030F0702030302020204" pitchFamily="66" charset="0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159</Words>
  <Application>Microsoft Office PowerPoint</Application>
  <PresentationFormat>宽屏</PresentationFormat>
  <Paragraphs>50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汉仪乐喵体W</vt:lpstr>
      <vt:lpstr>黑体</vt:lpstr>
      <vt:lpstr>宋体</vt:lpstr>
      <vt:lpstr>微软雅黑</vt:lpstr>
      <vt:lpstr>幼圆</vt:lpstr>
      <vt:lpstr>Arial</vt:lpstr>
      <vt:lpstr>Calibri</vt:lpstr>
      <vt:lpstr>Comic Sans MS</vt:lpstr>
      <vt:lpstr>Tahoma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liushang</cp:lastModifiedBy>
  <cp:revision>89</cp:revision>
  <dcterms:created xsi:type="dcterms:W3CDTF">2020-04-07T08:20:00Z</dcterms:created>
  <dcterms:modified xsi:type="dcterms:W3CDTF">2020-12-11T05:52:32Z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