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0" y="62"/>
      </p:cViewPr>
      <p:guideLst>
        <p:guide orient="horz" pos="2160"/>
        <p:guide pos="3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3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09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pPr/>
              <a:t>2020/12/11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63497" y="17426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66496" y="1014478"/>
            <a:ext cx="11804771" cy="53222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I．按要求完成下列各题。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There is a pen on the desk.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改写句子，把a换成two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There ________ two ________ on the desk.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There aren’t any girls in the room.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改为肯定句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There ________ ________ girls in the room.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There are some dogs in the kitchen.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改为单数句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________ ________ ________ ________ in the kitchen.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There are some chairs in the living room.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改为一般疑问句并作出肯定回答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_____________________________________________________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There is a cup in the refrigerator.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改为否定句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indent="0">
              <a:lnSpc>
                <a:spcPct val="12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There ________ ________ cup in the refrigerator.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92762" y="2994230"/>
            <a:ext cx="354584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   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     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892762" y="1996237"/>
            <a:ext cx="354584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     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            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83254" y="3927577"/>
            <a:ext cx="6246495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      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dog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54096" y="4854786"/>
            <a:ext cx="6699885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there any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chairs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living room?             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892762" y="5829975"/>
            <a:ext cx="354584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isn't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           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453981" y="4871206"/>
            <a:ext cx="354584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Yes,there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charset="-122"/>
              </a:rPr>
              <a:t>.            </a:t>
            </a:r>
          </a:p>
        </p:txBody>
      </p:sp>
      <p:sp>
        <p:nvSpPr>
          <p:cNvPr id="10" name="矩形 9"/>
          <p:cNvSpPr/>
          <p:nvPr/>
        </p:nvSpPr>
        <p:spPr>
          <a:xfrm>
            <a:off x="3497710" y="508928"/>
            <a:ext cx="4836160" cy="521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爱学习新概念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L27-28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微信教学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流程图: 终止 26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8" grpId="0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58417" y="15902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499138" y="734882"/>
            <a:ext cx="11672129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</a:pPr>
            <a:r>
              <a:rPr lang="en-US" sz="2800" b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II．用some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b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any填空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There are ________ forks near the plate.</a:t>
            </a:r>
          </a:p>
          <a:p>
            <a:pPr>
              <a:lnSpc>
                <a:spcPct val="20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________ children are in front of the wall.</a:t>
            </a:r>
          </a:p>
          <a:p>
            <a:pPr>
              <a:lnSpc>
                <a:spcPct val="20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There aren’t ________ glasses in the cupboard.</a:t>
            </a:r>
          </a:p>
          <a:p>
            <a:pPr>
              <a:lnSpc>
                <a:spcPct val="20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There aren’t ________ desks in the classroom.</a:t>
            </a:r>
          </a:p>
          <a:p>
            <a:pPr>
              <a:lnSpc>
                <a:spcPct val="20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Don’t give him ________ pencils.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949551" y="1907258"/>
            <a:ext cx="122999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175792" y="2710608"/>
            <a:ext cx="186087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412208" y="3582197"/>
            <a:ext cx="186087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424999" y="4443298"/>
            <a:ext cx="169926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19021" y="5326061"/>
            <a:ext cx="169926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12" name="组合 11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" name="矩形 1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流程图: 终止 23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6" name="图片 2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58417" y="159026"/>
            <a:ext cx="11797748" cy="6510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29371" y="716473"/>
            <a:ext cx="11672129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III．选择</a:t>
            </a:r>
          </a:p>
          <a:p>
            <a:pPr indent="0" fontAlgn="auto">
              <a:lnSpc>
                <a:spcPts val="3200"/>
              </a:lnSpc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There ________ a policeman and two doctors here.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is	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are				C. am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--- Is there any water in the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bottle?   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---Yes, there ________.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are	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is				C. isn’t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There are some ________ in the kitchen.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knife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knives			C. a knifes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There are some pictures ________ the wall.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on				C. of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There are ________ bottles in the refrigerator.</a:t>
            </a:r>
          </a:p>
          <a:p>
            <a:pPr indent="0" fontAlgn="auto">
              <a:lnSpc>
                <a:spcPts val="32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A. any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21769" y="1525241"/>
            <a:ext cx="16992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2249" y="2278986"/>
            <a:ext cx="16992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22404" y="3117821"/>
            <a:ext cx="16992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2884" y="3979516"/>
            <a:ext cx="16992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52884" y="4772631"/>
            <a:ext cx="16992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sz="3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23" name="组合 22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4" name="矩形 2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流程图: 终止 28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" name="图片 29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231</Words>
  <Application>Microsoft Office PowerPoint</Application>
  <PresentationFormat>宽屏</PresentationFormat>
  <Paragraphs>48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汉仪乐喵体W</vt:lpstr>
      <vt:lpstr>黑体</vt:lpstr>
      <vt:lpstr>宋体</vt:lpstr>
      <vt:lpstr>微软雅黑</vt:lpstr>
      <vt:lpstr>幼圆</vt:lpstr>
      <vt:lpstr>Arial</vt:lpstr>
      <vt:lpstr>Calibri</vt:lpstr>
      <vt:lpstr>Comic Sans MS</vt:lpstr>
      <vt:lpstr>Tahoma</vt:lpstr>
      <vt:lpstr>Times New Roman</vt:lpstr>
      <vt:lpstr>Office 主题​​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微信教学  L27-28</dc:title>
  <dc:creator>jianrong ma</dc:creator>
  <cp:lastModifiedBy>liushang</cp:lastModifiedBy>
  <cp:revision>14</cp:revision>
  <dcterms:created xsi:type="dcterms:W3CDTF">2020-03-22T22:54:00Z</dcterms:created>
  <dcterms:modified xsi:type="dcterms:W3CDTF">2020-12-11T05:19:10Z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