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736" r:id="rId3"/>
    <p:sldId id="737" r:id="rId5"/>
    <p:sldId id="738" r:id="rId6"/>
    <p:sldId id="739" r:id="rId7"/>
    <p:sldId id="740" r:id="rId8"/>
    <p:sldId id="784" r:id="rId9"/>
    <p:sldId id="785" r:id="rId10"/>
    <p:sldId id="786" r:id="rId11"/>
    <p:sldId id="787" r:id="rId12"/>
    <p:sldId id="788" r:id="rId13"/>
    <p:sldId id="790" r:id="rId14"/>
    <p:sldId id="791" r:id="rId15"/>
    <p:sldId id="792" r:id="rId16"/>
    <p:sldId id="794" r:id="rId17"/>
    <p:sldId id="795" r:id="rId18"/>
    <p:sldId id="796" r:id="rId19"/>
    <p:sldId id="30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i" initials="h" lastIdx="2" clrIdx="0"/>
  <p:cmAuthor id="2" name="作者" initials="作" lastIdx="0" clrIdx="1"/>
  <p:cmAuthor id="3" name="微软用户" initials="微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132"/>
        <p:guide pos="37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0AB38-E2F5-42C6-9B8A-022E2E47CB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E650D-A2BE-423D-AE6A-1CDAE661CD6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set about </a:t>
            </a:r>
            <a:r>
              <a:rPr lang="zh-CN" altLang="en-US"/>
              <a:t>着手于、开始做某事。</a:t>
            </a:r>
            <a:r>
              <a:rPr lang="en-US" altLang="zh-CN"/>
              <a:t>set aside </a:t>
            </a:r>
            <a:r>
              <a:rPr lang="zh-CN" altLang="en-US"/>
              <a:t>留出撤销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before long =soon </a:t>
            </a:r>
            <a:r>
              <a:rPr lang="zh-CN" altLang="en-US"/>
              <a:t>不久以后 </a:t>
            </a:r>
            <a:r>
              <a:rPr lang="en-US" altLang="zh-CN"/>
              <a:t>sink </a:t>
            </a:r>
            <a:r>
              <a:rPr lang="zh-CN" altLang="en-US"/>
              <a:t>沉下去</a:t>
            </a:r>
            <a:r>
              <a:rPr lang="en-US" altLang="zh-CN"/>
              <a:t>come up to </a:t>
            </a:r>
            <a:r>
              <a:rPr lang="zh-CN" altLang="en-US"/>
              <a:t>到</a:t>
            </a:r>
            <a:r>
              <a:rPr lang="en-US" altLang="zh-CN"/>
              <a:t>...</a:t>
            </a:r>
            <a:r>
              <a:rPr lang="zh-CN" altLang="en-US"/>
              <a:t>跟前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tags" Target="../tags/tag1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" y="856615"/>
            <a:ext cx="5657215" cy="5662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310" y="4174490"/>
            <a:ext cx="5806440" cy="2344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310" y="950595"/>
            <a:ext cx="5807075" cy="322453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360930" y="1813560"/>
            <a:ext cx="720090" cy="3600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60985" y="3136265"/>
            <a:ext cx="1386840" cy="2736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5" name="圆角矩形 14"/>
          <p:cNvSpPr/>
          <p:nvPr/>
        </p:nvSpPr>
        <p:spPr>
          <a:xfrm>
            <a:off x="1180465" y="3973830"/>
            <a:ext cx="1000125" cy="29591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60985" y="4903470"/>
            <a:ext cx="815340" cy="3282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80340" y="6212840"/>
            <a:ext cx="1000125" cy="30607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9" name="圆角矩形 18"/>
          <p:cNvSpPr/>
          <p:nvPr/>
        </p:nvSpPr>
        <p:spPr>
          <a:xfrm>
            <a:off x="10151110" y="2839720"/>
            <a:ext cx="84772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7417435" y="3806825"/>
            <a:ext cx="94932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0065385" y="4919345"/>
            <a:ext cx="108775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8721725" y="6047105"/>
            <a:ext cx="115379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7573645" y="1877060"/>
            <a:ext cx="79375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69180" y="114935"/>
            <a:ext cx="2704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C00000"/>
                </a:solidFill>
              </a:rPr>
              <a:t>L4 </a:t>
            </a:r>
            <a:r>
              <a:rPr lang="zh-CN" altLang="en-US" sz="3600" b="1">
                <a:solidFill>
                  <a:srgbClr val="C00000"/>
                </a:solidFill>
              </a:rPr>
              <a:t>自我巩固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4355" y="425450"/>
            <a:ext cx="7738745" cy="61658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29940" y="1654810"/>
            <a:ext cx="1056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sat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25240" y="2780030"/>
            <a:ext cx="6091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take out       rubbish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25240" y="3776980"/>
            <a:ext cx="6509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all           the      time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91405" y="4854575"/>
            <a:ext cx="2929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neither   does   he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51070" y="5862955"/>
            <a:ext cx="5165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while          was playing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60" y="1654810"/>
            <a:ext cx="1156970" cy="682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20660" y="1654810"/>
            <a:ext cx="167259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came over.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4" grpId="0"/>
      <p:bldP spid="27" grpId="0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7110" y="4824095"/>
            <a:ext cx="5958205" cy="1565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45" y="513715"/>
            <a:ext cx="5957570" cy="4310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513715"/>
            <a:ext cx="6087745" cy="601535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43205" y="1656080"/>
            <a:ext cx="720090" cy="3600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870835" y="2532380"/>
            <a:ext cx="996315" cy="2736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5" name="圆角矩形 14"/>
          <p:cNvSpPr/>
          <p:nvPr/>
        </p:nvSpPr>
        <p:spPr>
          <a:xfrm>
            <a:off x="1524000" y="3749040"/>
            <a:ext cx="1000125" cy="29591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614295" y="4903470"/>
            <a:ext cx="1252855" cy="3282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458595" y="6143625"/>
            <a:ext cx="1000125" cy="30607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9" name="圆角矩形 18"/>
          <p:cNvSpPr/>
          <p:nvPr/>
        </p:nvSpPr>
        <p:spPr>
          <a:xfrm>
            <a:off x="9178290" y="2134870"/>
            <a:ext cx="116522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7757795" y="3114675"/>
            <a:ext cx="110617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259195" y="4358005"/>
            <a:ext cx="183515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322060" y="5586730"/>
            <a:ext cx="125285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10624185" y="1152525"/>
            <a:ext cx="142113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73475" y="0"/>
            <a:ext cx="35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C00000"/>
                </a:solidFill>
              </a:rPr>
              <a:t>L6 </a:t>
            </a:r>
            <a:r>
              <a:rPr lang="zh-CN" altLang="en-US" sz="3600" b="1">
                <a:solidFill>
                  <a:srgbClr val="C00000"/>
                </a:solidFill>
              </a:rPr>
              <a:t>自我巩固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" y="-635"/>
            <a:ext cx="6229985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230" y="792480"/>
            <a:ext cx="5810250" cy="476885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7982585" y="2236470"/>
            <a:ext cx="85090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6419850" y="852805"/>
            <a:ext cx="97853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7934325" y="1342390"/>
            <a:ext cx="68707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6487160" y="1792605"/>
            <a:ext cx="57912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9453880" y="2733675"/>
            <a:ext cx="85217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7891145" y="3175635"/>
            <a:ext cx="91376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6506210" y="3672840"/>
            <a:ext cx="80518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9344660" y="4147820"/>
            <a:ext cx="107061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7890510" y="4565650"/>
            <a:ext cx="73088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9344660" y="5050790"/>
            <a:ext cx="113347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48050" y="0"/>
            <a:ext cx="2704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自我巩固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4155" y="1751330"/>
            <a:ext cx="5503545" cy="36995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170" y="80645"/>
            <a:ext cx="6605905" cy="669671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954260" y="3032760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428730" y="3627120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F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762105" y="4215765"/>
            <a:ext cx="42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F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125835" y="4845685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239500" y="2402205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840" y="620395"/>
            <a:ext cx="5359400" cy="53117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127375" y="1290955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5230" y="2106930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G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07210" y="3398520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19630" y="4295140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30930" y="5034915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90" y="1751330"/>
            <a:ext cx="5579745" cy="2831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315" y="446405"/>
            <a:ext cx="8068945" cy="54787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783965" y="2607310"/>
            <a:ext cx="1290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fairness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14625" y="2955290"/>
            <a:ext cx="1498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provided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26230" y="3547745"/>
            <a:ext cx="1737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neighbors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31950" y="4574540"/>
            <a:ext cx="1181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Since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89500" y="5154295"/>
            <a:ext cx="1350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dropped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0" y="808355"/>
            <a:ext cx="10106660" cy="53409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12870" y="1621155"/>
            <a:ext cx="2256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take           care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42615" y="2487295"/>
            <a:ext cx="2602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depend       on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80890" y="3368040"/>
            <a:ext cx="2752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in                     order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17005" y="4246880"/>
            <a:ext cx="3957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in             order                    to 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80890" y="5522595"/>
            <a:ext cx="1350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dropped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3397" y="-171400"/>
            <a:ext cx="12592085" cy="711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2515" y="892175"/>
            <a:ext cx="5708015" cy="5657215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7863840" y="2686050"/>
            <a:ext cx="127762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6419850" y="963295"/>
            <a:ext cx="97853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9142095" y="1502410"/>
            <a:ext cx="68707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6619240" y="2128520"/>
            <a:ext cx="87566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10372090" y="3217545"/>
            <a:ext cx="114808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9029065" y="3869055"/>
            <a:ext cx="91376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6506845" y="4390390"/>
            <a:ext cx="80518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7781290" y="4939665"/>
            <a:ext cx="100330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0467340" y="5560695"/>
            <a:ext cx="95567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9029065" y="6106160"/>
            <a:ext cx="99123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48050" y="0"/>
            <a:ext cx="2704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自我巩固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" y="801370"/>
            <a:ext cx="5468620" cy="5055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" y="5857875"/>
            <a:ext cx="5467985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6780" y="340995"/>
            <a:ext cx="5762625" cy="53867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699125" y="269875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99125" y="1183640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99125" y="2010410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99125" y="3526790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99125" y="5267325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" y="340995"/>
            <a:ext cx="5167630" cy="3970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" y="4311650"/>
            <a:ext cx="5167630" cy="1784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780" y="5727700"/>
            <a:ext cx="5668010" cy="51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8895" y="290830"/>
            <a:ext cx="5518785" cy="60833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55" y="290830"/>
            <a:ext cx="5633085" cy="6082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80615" y="1096010"/>
            <a:ext cx="1652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deaf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61135" y="2425065"/>
            <a:ext cx="1606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interested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79650" y="3636645"/>
            <a:ext cx="1294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clever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1750" y="4702810"/>
            <a:ext cx="1926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understand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61135" y="5424170"/>
            <a:ext cx="1317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training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03870" y="1418590"/>
            <a:ext cx="1111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set up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94600" y="2496185"/>
            <a:ext cx="147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fixed up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44410" y="3636645"/>
            <a:ext cx="1973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takes after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594600" y="4702810"/>
            <a:ext cx="1780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give away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19975" y="5884545"/>
            <a:ext cx="2479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excited about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6" grpId="0"/>
      <p:bldP spid="18" grpId="0"/>
      <p:bldP spid="21" grpId="0"/>
      <p:bldP spid="24" grpId="0"/>
      <p:bldP spid="2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9645" y="150495"/>
            <a:ext cx="7353935" cy="65570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75835" y="1654810"/>
            <a:ext cx="1826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volunteer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47460" y="3035935"/>
            <a:ext cx="1992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difficulties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47460" y="4535805"/>
            <a:ext cx="1640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training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29225" y="5517515"/>
            <a:ext cx="1375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changing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15100" y="2115185"/>
            <a:ext cx="130556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C00000"/>
                </a:solidFill>
              </a:rPr>
              <a:t>disabled</a:t>
            </a:r>
            <a:endParaRPr lang="en-US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4" grpId="0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7745" y="3510915"/>
            <a:ext cx="5200015" cy="28092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45" y="760095"/>
            <a:ext cx="5200015" cy="27514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" y="713740"/>
            <a:ext cx="5132705" cy="560641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1567180" y="1955800"/>
            <a:ext cx="720090" cy="3600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448050" y="2745105"/>
            <a:ext cx="687705" cy="2736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5" name="圆角矩形 14"/>
          <p:cNvSpPr/>
          <p:nvPr/>
        </p:nvSpPr>
        <p:spPr>
          <a:xfrm>
            <a:off x="2080895" y="3878580"/>
            <a:ext cx="1000125" cy="29591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95960" y="5152390"/>
            <a:ext cx="1252855" cy="3282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230245" y="5964555"/>
            <a:ext cx="1000125" cy="30607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9" name="圆角矩形 18"/>
          <p:cNvSpPr/>
          <p:nvPr/>
        </p:nvSpPr>
        <p:spPr>
          <a:xfrm>
            <a:off x="6152515" y="2632710"/>
            <a:ext cx="84772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9728835" y="3582035"/>
            <a:ext cx="110617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9792970" y="4606925"/>
            <a:ext cx="120586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8093710" y="5964555"/>
            <a:ext cx="115379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152515" y="1719580"/>
            <a:ext cx="142113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73475" y="0"/>
            <a:ext cx="35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C00000"/>
                </a:solidFill>
              </a:rPr>
              <a:t>L5 </a:t>
            </a:r>
            <a:r>
              <a:rPr lang="zh-CN" altLang="en-US" sz="3600" b="1">
                <a:solidFill>
                  <a:srgbClr val="C00000"/>
                </a:solidFill>
              </a:rPr>
              <a:t>自我巩固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5865" y="762635"/>
            <a:ext cx="5444490" cy="5800725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6666865" y="2425065"/>
            <a:ext cx="73152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781290" y="892175"/>
            <a:ext cx="97853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6689090" y="1372235"/>
            <a:ext cx="68707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10040620" y="1891665"/>
            <a:ext cx="57912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10040620" y="2982595"/>
            <a:ext cx="85217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8915400" y="3514090"/>
            <a:ext cx="91376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10064115" y="3991610"/>
            <a:ext cx="80518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6645275" y="4560570"/>
            <a:ext cx="148844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8915400" y="5561330"/>
            <a:ext cx="73088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7781290" y="6105525"/>
            <a:ext cx="113347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48050" y="0"/>
            <a:ext cx="2704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自我巩固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" y="762635"/>
            <a:ext cx="5666105" cy="5800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8540" y="482600"/>
            <a:ext cx="5427345" cy="5221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371475"/>
            <a:ext cx="5137785" cy="3854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" y="4224020"/>
            <a:ext cx="5137785" cy="14808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36650" y="938530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00855" y="1290955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1380" y="2721610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80815" y="4225925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42060" y="5243830"/>
            <a:ext cx="763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285750"/>
            <a:ext cx="7479030" cy="62947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32755" y="843915"/>
            <a:ext cx="1652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either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17800" y="1276350"/>
            <a:ext cx="682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ate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7800" y="1807845"/>
            <a:ext cx="1294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hile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32755" y="2363470"/>
            <a:ext cx="764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ass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98265" y="2647950"/>
            <a:ext cx="1317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orrows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22010" y="3574415"/>
            <a:ext cx="1111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shirts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980" y="4342765"/>
            <a:ext cx="793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lend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60165" y="4874260"/>
            <a:ext cx="1393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fingers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56585" y="5334635"/>
            <a:ext cx="1780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threw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88790" y="5913120"/>
            <a:ext cx="1780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sweep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6" grpId="0"/>
      <p:bldP spid="18" grpId="0"/>
      <p:bldP spid="21" grpId="0"/>
      <p:bldP spid="24" grpId="0"/>
      <p:bldP spid="27" grpId="0"/>
      <p:bldP spid="12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700,&quot;width&quot;:785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WPS 演示</Application>
  <PresentationFormat>宽屏</PresentationFormat>
  <Paragraphs>146</Paragraphs>
  <Slides>17</Slides>
  <Notes>4</Notes>
  <HiddenSlides>0</HiddenSlides>
  <MMClips>12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</dc:creator>
  <cp:lastModifiedBy>Lynn</cp:lastModifiedBy>
  <cp:revision>165</cp:revision>
  <dcterms:created xsi:type="dcterms:W3CDTF">2020-08-12T01:20:00Z</dcterms:created>
  <dcterms:modified xsi:type="dcterms:W3CDTF">2021-02-20T13:16:56Z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