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8"/>
  </p:notesMasterIdLst>
  <p:handoutMasterIdLst>
    <p:handoutMasterId r:id="rId9"/>
  </p:handoutMasterIdLst>
  <p:sldIdLst>
    <p:sldId id="411" r:id="rId3"/>
    <p:sldId id="418" r:id="rId4"/>
    <p:sldId id="421" r:id="rId5"/>
    <p:sldId id="419" r:id="rId6"/>
    <p:sldId id="42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186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2020/7/16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127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4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9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4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35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33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5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38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7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10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11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9521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3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1498" y="2832292"/>
            <a:ext cx="8353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 </a:t>
            </a:r>
            <a:r>
              <a:rPr lang="en-US" altLang="zh-CN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9-10 </a:t>
            </a:r>
            <a:r>
              <a:rPr lang="zh-CN" altLang="zh-CN" sz="4000" b="1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微</a:t>
            </a:r>
            <a:r>
              <a:rPr lang="zh-CN" altLang="zh-CN" sz="4000" b="1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信教学</a:t>
            </a:r>
            <a:endParaRPr lang="zh-CN" altLang="en-US" sz="4000" b="1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192000" cy="6864332"/>
            <a:chOff x="0" y="0"/>
            <a:chExt cx="12192000" cy="686433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12050"/>
            <a:ext cx="12192000" cy="6876382"/>
            <a:chOff x="0" y="-12050"/>
            <a:chExt cx="12192000" cy="687638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2050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0" y="1820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06615" y="645340"/>
            <a:ext cx="11299825" cy="581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I. </a:t>
            </a:r>
            <a:r>
              <a:rPr lang="zh-CN" altLang="en-US" sz="26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选择</a:t>
            </a:r>
            <a:r>
              <a:rPr lang="zh-CN" altLang="en-US" sz="2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</a:rPr>
              <a:t>。</a:t>
            </a: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1.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are you?    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		-- I’m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C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   ) 2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-- How ________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Andy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 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He’s five.</a:t>
            </a: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	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3. --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is the shirt?             	-- It’s ten </a:t>
            </a:r>
            <a:r>
              <a:rPr lang="en-US" altLang="zh-CN" sz="26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yuan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old	         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much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4. Jerry is not a short boy. He is very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________.</a:t>
            </a: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tall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lazy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   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5. Frank is not old. He is very ________.</a:t>
            </a:r>
          </a:p>
          <a:p>
            <a:pPr algn="l"/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</a:t>
            </a:r>
            <a:r>
              <a:rPr lang="en-US" altLang="zh-CN" sz="2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nice</a:t>
            </a:r>
            <a:endParaRPr lang="en-US" altLang="zh-CN" sz="2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14213" y="1069055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B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4213" y="2031012"/>
            <a:ext cx="640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213" y="2950960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C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4710" y="3907757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A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  <p:sp>
        <p:nvSpPr>
          <p:cNvPr id="145" name="文本框 144"/>
          <p:cNvSpPr txBox="1"/>
          <p:nvPr/>
        </p:nvSpPr>
        <p:spPr>
          <a:xfrm>
            <a:off x="714213" y="4890872"/>
            <a:ext cx="640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cs typeface="+mn-lt"/>
              </a:rPr>
              <a:t>B</a:t>
            </a:r>
            <a:endParaRPr lang="en-US" altLang="zh-CN" sz="3600" dirty="0">
              <a:solidFill>
                <a:srgbClr val="FF0000"/>
              </a:solidFill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  <p:bldP spid="7" grpId="0"/>
      <p:bldP spid="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1768"/>
            <a:ext cx="12192000" cy="6866100"/>
            <a:chOff x="0" y="-1768"/>
            <a:chExt cx="12192000" cy="68661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1768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83781" y="602407"/>
            <a:ext cx="11299825" cy="51557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7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II. </a:t>
            </a:r>
            <a:r>
              <a:rPr lang="zh-CN" altLang="en-US" sz="27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根据句意及汉语提示写出正确的英文单词。</a:t>
            </a:r>
          </a:p>
          <a:p>
            <a:pPr algn="l">
              <a:lnSpc>
                <a:spcPct val="150000"/>
              </a:lnSpc>
            </a:pP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1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Jeff is very ________ (</a:t>
            </a:r>
            <a:r>
              <a:rPr lang="zh-CN" altLang="en-US" sz="27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胖的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).</a:t>
            </a:r>
          </a:p>
          <a:p>
            <a:pPr algn="l">
              <a:lnSpc>
                <a:spcPct val="150000"/>
              </a:lnSpc>
            </a:pPr>
            <a:r>
              <a:rPr lang="en-US" altLang="zh-CN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2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I am a ________ (</a:t>
            </a:r>
            <a:r>
              <a:rPr lang="zh-CN" altLang="en-US" sz="27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瘦的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boy.</a:t>
            </a:r>
          </a:p>
          <a:p>
            <a:pPr algn="l">
              <a:lnSpc>
                <a:spcPct val="150000"/>
              </a:lnSpc>
            </a:pPr>
            <a:r>
              <a:rPr lang="en-US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3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This ________ (</a:t>
            </a:r>
            <a:r>
              <a:rPr lang="zh-CN" altLang="en-US" sz="27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女人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is clean.</a:t>
            </a:r>
          </a:p>
          <a:p>
            <a:pPr algn="l">
              <a:lnSpc>
                <a:spcPct val="150000"/>
              </a:lnSpc>
            </a:pPr>
            <a:r>
              <a:rPr lang="en-US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4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Vivian is not ________ (</a:t>
            </a:r>
            <a:r>
              <a:rPr lang="zh-CN" altLang="en-US" sz="27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忙的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 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now.</a:t>
            </a:r>
          </a:p>
          <a:p>
            <a:pPr algn="l">
              <a:lnSpc>
                <a:spcPct val="150000"/>
              </a:lnSpc>
            </a:pPr>
            <a:r>
              <a:rPr lang="en-US" sz="27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5</a:t>
            </a:r>
            <a:r>
              <a:rPr lang="en-US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That shirt is not ________ (</a:t>
            </a:r>
            <a:r>
              <a:rPr lang="zh-CN" altLang="en-US" sz="2700" dirty="0">
                <a:solidFill>
                  <a:schemeClr val="tx1"/>
                </a:solidFill>
                <a:latin typeface="Tahoma" panose="020B0604030504040204" pitchFamily="34" charset="0"/>
                <a:ea typeface="Adobe 楷体 Std R" panose="02020400000000000000" pitchFamily="18" charset="-122"/>
                <a:cs typeface="Tahoma" panose="020B0604030504040204" pitchFamily="34" charset="0"/>
                <a:sym typeface="+mn-ea"/>
              </a:rPr>
              <a:t>干净的</a:t>
            </a:r>
            <a:r>
              <a:rPr lang="en-US" altLang="zh-CN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).</a:t>
            </a:r>
          </a:p>
        </p:txBody>
      </p:sp>
      <p:sp>
        <p:nvSpPr>
          <p:cNvPr id="150" name="TextBox 4"/>
          <p:cNvSpPr txBox="1"/>
          <p:nvPr/>
        </p:nvSpPr>
        <p:spPr>
          <a:xfrm>
            <a:off x="3399754" y="2093603"/>
            <a:ext cx="80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TextBox 4"/>
          <p:cNvSpPr txBox="1"/>
          <p:nvPr/>
        </p:nvSpPr>
        <p:spPr>
          <a:xfrm>
            <a:off x="2593929" y="2789543"/>
            <a:ext cx="80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TextBox 4"/>
          <p:cNvSpPr txBox="1"/>
          <p:nvPr/>
        </p:nvSpPr>
        <p:spPr>
          <a:xfrm>
            <a:off x="1985321" y="3495613"/>
            <a:ext cx="1622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woman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TextBox 4"/>
          <p:cNvSpPr txBox="1"/>
          <p:nvPr/>
        </p:nvSpPr>
        <p:spPr>
          <a:xfrm>
            <a:off x="3558750" y="4201683"/>
            <a:ext cx="1227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busy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TextBox 4"/>
          <p:cNvSpPr txBox="1"/>
          <p:nvPr/>
        </p:nvSpPr>
        <p:spPr>
          <a:xfrm>
            <a:off x="3921330" y="4894180"/>
            <a:ext cx="144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2" grpId="0"/>
      <p:bldP spid="153" grpId="0"/>
      <p:bldP spid="154" grpId="0"/>
      <p:bldP spid="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24624"/>
            <a:ext cx="12192000" cy="6888956"/>
            <a:chOff x="0" y="-24624"/>
            <a:chExt cx="12192000" cy="688895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" name="圆角矩形 15"/>
            <p:cNvSpPr/>
            <p:nvPr/>
          </p:nvSpPr>
          <p:spPr>
            <a:xfrm>
              <a:off x="0" y="-24624"/>
              <a:ext cx="2692504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19" name="矩形 18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a:endParaRPr>
              </a:p>
            </p:txBody>
          </p:sp>
        </p:grpSp>
        <p:pic>
          <p:nvPicPr>
            <p:cNvPr id="18" name="图片 17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352" y="0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12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13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924" y="550896"/>
            <a:ext cx="10936605" cy="5779135"/>
          </a:xfrm>
        </p:spPr>
        <p:txBody>
          <a:bodyPr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III. </a:t>
            </a:r>
            <a:r>
              <a:rPr lang="zh-CN" altLang="en-US" sz="2800" dirty="0" smtClean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完成</a:t>
            </a:r>
            <a:r>
              <a:rPr lang="zh-CN" altLang="en-US" sz="28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对话。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Hello, Paul!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Hi, Linda! 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________ ________ you? 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I’m very ________ , thank you. And you? 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I’m fine, thanks. ________your sister? 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________ ________ fine, too. Thanks.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I’m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sorry I have to go now.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A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Goodbye, Paul.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Nice 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________ ________ you!</a:t>
            </a: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</a:t>
            </a:r>
            <a:r>
              <a:rPr lang="en-US" altLang="zh-CN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Nice to see you, too. Bye.</a:t>
            </a:r>
          </a:p>
        </p:txBody>
      </p:sp>
      <p:sp>
        <p:nvSpPr>
          <p:cNvPr id="145" name="TextBox 4"/>
          <p:cNvSpPr txBox="1"/>
          <p:nvPr/>
        </p:nvSpPr>
        <p:spPr>
          <a:xfrm>
            <a:off x="1592343" y="2278357"/>
            <a:ext cx="409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        are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TextBox 5"/>
          <p:cNvSpPr txBox="1"/>
          <p:nvPr/>
        </p:nvSpPr>
        <p:spPr>
          <a:xfrm>
            <a:off x="2955355" y="2755348"/>
            <a:ext cx="109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TextBox 6"/>
          <p:cNvSpPr txBox="1"/>
          <p:nvPr/>
        </p:nvSpPr>
        <p:spPr>
          <a:xfrm>
            <a:off x="4119457" y="3278568"/>
            <a:ext cx="112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How’s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TextBox 7"/>
          <p:cNvSpPr txBox="1"/>
          <p:nvPr/>
        </p:nvSpPr>
        <p:spPr>
          <a:xfrm>
            <a:off x="1592343" y="3784417"/>
            <a:ext cx="2628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           is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TextBox 8"/>
          <p:cNvSpPr txBox="1"/>
          <p:nvPr/>
        </p:nvSpPr>
        <p:spPr>
          <a:xfrm>
            <a:off x="2577549" y="5324143"/>
            <a:ext cx="2430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         </a:t>
            </a:r>
            <a:r>
              <a:rPr lang="en-US" altLang="zh-CN" sz="2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  <a:endParaRPr lang="zh-CN" altLang="en-US" sz="28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7" grpId="0"/>
      <p:bldP spid="148" grpId="0"/>
      <p:bldP spid="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-6918"/>
            <a:ext cx="12192000" cy="6871250"/>
            <a:chOff x="0" y="-6918"/>
            <a:chExt cx="12192000" cy="68712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3" name="圆角矩形 22"/>
            <p:cNvSpPr/>
            <p:nvPr/>
          </p:nvSpPr>
          <p:spPr>
            <a:xfrm>
              <a:off x="0" y="-6918"/>
              <a:ext cx="2522136" cy="605459"/>
            </a:xfrm>
            <a:prstGeom prst="roundRect">
              <a:avLst>
                <a:gd name="adj" fmla="val 450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0" y="0"/>
              <a:ext cx="12192000" cy="6864332"/>
              <a:chOff x="0" y="0"/>
              <a:chExt cx="12192000" cy="6864332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>
                <a:off x="0" y="0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0" y="6603684"/>
                <a:ext cx="12192000" cy="2606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0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1928648" y="260648"/>
                <a:ext cx="263352" cy="634303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流程图: 终止 29"/>
              <p:cNvSpPr/>
              <p:nvPr/>
            </p:nvSpPr>
            <p:spPr>
              <a:xfrm>
                <a:off x="10704512" y="0"/>
                <a:ext cx="1487488" cy="476672"/>
              </a:xfrm>
              <a:prstGeom prst="flowChartTermina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>
                    <a:solidFill>
                      <a:prstClr val="black">
                        <a:lumMod val="95000"/>
                        <a:lumOff val="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25" name="图片 24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676" y="22618"/>
              <a:ext cx="2100777" cy="580835"/>
            </a:xfrm>
            <a:prstGeom prst="rect">
              <a:avLst/>
            </a:prstGeom>
            <a:grpFill/>
          </p:spPr>
        </p:pic>
      </p:grpSp>
      <p:grpSp>
        <p:nvGrpSpPr>
          <p:cNvPr id="20" name="16710c7e-18cf-4df8-b469-e15a6b957d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951410" y="5354595"/>
            <a:ext cx="2108914" cy="1445608"/>
            <a:chOff x="3254375" y="1479550"/>
            <a:chExt cx="5683251" cy="3895726"/>
          </a:xfrm>
        </p:grpSpPr>
        <p:sp>
          <p:nvSpPr>
            <p:cNvPr id="21" name="ïṧ1îḋê"/>
            <p:cNvSpPr/>
            <p:nvPr/>
          </p:nvSpPr>
          <p:spPr bwMode="auto">
            <a:xfrm>
              <a:off x="8129588" y="2139950"/>
              <a:ext cx="490538" cy="392113"/>
            </a:xfrm>
            <a:custGeom>
              <a:avLst/>
              <a:gdLst>
                <a:gd name="T0" fmla="*/ 114 w 149"/>
                <a:gd name="T1" fmla="*/ 26 h 119"/>
                <a:gd name="T2" fmla="*/ 140 w 149"/>
                <a:gd name="T3" fmla="*/ 84 h 119"/>
                <a:gd name="T4" fmla="*/ 82 w 149"/>
                <a:gd name="T5" fmla="*/ 110 h 119"/>
                <a:gd name="T6" fmla="*/ 35 w 149"/>
                <a:gd name="T7" fmla="*/ 92 h 119"/>
                <a:gd name="T8" fmla="*/ 9 w 149"/>
                <a:gd name="T9" fmla="*/ 35 h 119"/>
                <a:gd name="T10" fmla="*/ 67 w 149"/>
                <a:gd name="T11" fmla="*/ 9 h 119"/>
                <a:gd name="T12" fmla="*/ 114 w 149"/>
                <a:gd name="T13" fmla="*/ 2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9">
                  <a:moveTo>
                    <a:pt x="114" y="26"/>
                  </a:moveTo>
                  <a:cubicBezTo>
                    <a:pt x="137" y="35"/>
                    <a:pt x="149" y="61"/>
                    <a:pt x="140" y="84"/>
                  </a:cubicBezTo>
                  <a:cubicBezTo>
                    <a:pt x="131" y="107"/>
                    <a:pt x="105" y="119"/>
                    <a:pt x="82" y="110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12" y="84"/>
                    <a:pt x="0" y="58"/>
                    <a:pt x="9" y="35"/>
                  </a:cubicBezTo>
                  <a:cubicBezTo>
                    <a:pt x="18" y="12"/>
                    <a:pt x="43" y="0"/>
                    <a:pt x="67" y="9"/>
                  </a:cubicBezTo>
                  <a:cubicBezTo>
                    <a:pt x="114" y="26"/>
                    <a:pt x="114" y="26"/>
                    <a:pt x="114" y="26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îSļíḓe"/>
            <p:cNvSpPr/>
            <p:nvPr/>
          </p:nvSpPr>
          <p:spPr bwMode="auto">
            <a:xfrm>
              <a:off x="8151813" y="2139950"/>
              <a:ext cx="468313" cy="306388"/>
            </a:xfrm>
            <a:custGeom>
              <a:avLst/>
              <a:gdLst>
                <a:gd name="T0" fmla="*/ 2 w 142"/>
                <a:gd name="T1" fmla="*/ 35 h 93"/>
                <a:gd name="T2" fmla="*/ 0 w 142"/>
                <a:gd name="T3" fmla="*/ 45 h 93"/>
                <a:gd name="T4" fmla="*/ 52 w 142"/>
                <a:gd name="T5" fmla="*/ 28 h 93"/>
                <a:gd name="T6" fmla="*/ 99 w 142"/>
                <a:gd name="T7" fmla="*/ 46 h 93"/>
                <a:gd name="T8" fmla="*/ 128 w 142"/>
                <a:gd name="T9" fmla="*/ 93 h 93"/>
                <a:gd name="T10" fmla="*/ 133 w 142"/>
                <a:gd name="T11" fmla="*/ 84 h 93"/>
                <a:gd name="T12" fmla="*/ 107 w 142"/>
                <a:gd name="T13" fmla="*/ 26 h 93"/>
                <a:gd name="T14" fmla="*/ 60 w 142"/>
                <a:gd name="T15" fmla="*/ 9 h 93"/>
                <a:gd name="T16" fmla="*/ 2 w 142"/>
                <a:gd name="T17" fmla="*/ 3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93">
                  <a:moveTo>
                    <a:pt x="2" y="35"/>
                  </a:moveTo>
                  <a:cubicBezTo>
                    <a:pt x="1" y="38"/>
                    <a:pt x="0" y="42"/>
                    <a:pt x="0" y="45"/>
                  </a:cubicBezTo>
                  <a:cubicBezTo>
                    <a:pt x="11" y="28"/>
                    <a:pt x="32" y="21"/>
                    <a:pt x="52" y="28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119" y="53"/>
                    <a:pt x="130" y="73"/>
                    <a:pt x="128" y="93"/>
                  </a:cubicBezTo>
                  <a:cubicBezTo>
                    <a:pt x="130" y="90"/>
                    <a:pt x="132" y="87"/>
                    <a:pt x="133" y="84"/>
                  </a:cubicBezTo>
                  <a:cubicBezTo>
                    <a:pt x="142" y="61"/>
                    <a:pt x="130" y="35"/>
                    <a:pt x="107" y="2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36" y="0"/>
                    <a:pt x="11" y="12"/>
                    <a:pt x="2" y="35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išľïḑê"/>
            <p:cNvSpPr/>
            <p:nvPr/>
          </p:nvSpPr>
          <p:spPr bwMode="auto">
            <a:xfrm>
              <a:off x="8405813" y="2228850"/>
              <a:ext cx="119063" cy="279400"/>
            </a:xfrm>
            <a:custGeom>
              <a:avLst/>
              <a:gdLst>
                <a:gd name="T0" fmla="*/ 0 w 36"/>
                <a:gd name="T1" fmla="*/ 83 h 85"/>
                <a:gd name="T2" fmla="*/ 5 w 36"/>
                <a:gd name="T3" fmla="*/ 85 h 85"/>
                <a:gd name="T4" fmla="*/ 36 w 36"/>
                <a:gd name="T5" fmla="*/ 2 h 85"/>
                <a:gd name="T6" fmla="*/ 31 w 36"/>
                <a:gd name="T7" fmla="*/ 0 h 85"/>
                <a:gd name="T8" fmla="*/ 0 w 36"/>
                <a:gd name="T9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85">
                  <a:moveTo>
                    <a:pt x="0" y="83"/>
                  </a:moveTo>
                  <a:cubicBezTo>
                    <a:pt x="1" y="84"/>
                    <a:pt x="3" y="85"/>
                    <a:pt x="5" y="85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3" y="1"/>
                    <a:pt x="31" y="0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iṥḷíḍe"/>
            <p:cNvSpPr/>
            <p:nvPr/>
          </p:nvSpPr>
          <p:spPr bwMode="auto">
            <a:xfrm>
              <a:off x="8350250" y="2208213"/>
              <a:ext cx="122238" cy="280988"/>
            </a:xfrm>
            <a:custGeom>
              <a:avLst/>
              <a:gdLst>
                <a:gd name="T0" fmla="*/ 10 w 77"/>
                <a:gd name="T1" fmla="*/ 177 h 177"/>
                <a:gd name="T2" fmla="*/ 77 w 77"/>
                <a:gd name="T3" fmla="*/ 4 h 177"/>
                <a:gd name="T4" fmla="*/ 66 w 77"/>
                <a:gd name="T5" fmla="*/ 0 h 177"/>
                <a:gd name="T6" fmla="*/ 0 w 77"/>
                <a:gd name="T7" fmla="*/ 173 h 177"/>
                <a:gd name="T8" fmla="*/ 10 w 77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7">
                  <a:moveTo>
                    <a:pt x="10" y="177"/>
                  </a:moveTo>
                  <a:lnTo>
                    <a:pt x="77" y="4"/>
                  </a:lnTo>
                  <a:lnTo>
                    <a:pt x="66" y="0"/>
                  </a:lnTo>
                  <a:lnTo>
                    <a:pt x="0" y="173"/>
                  </a:lnTo>
                  <a:lnTo>
                    <a:pt x="10" y="177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íślîdê"/>
            <p:cNvSpPr/>
            <p:nvPr/>
          </p:nvSpPr>
          <p:spPr bwMode="auto">
            <a:xfrm>
              <a:off x="8307388" y="2189163"/>
              <a:ext cx="119063" cy="282575"/>
            </a:xfrm>
            <a:custGeom>
              <a:avLst/>
              <a:gdLst>
                <a:gd name="T0" fmla="*/ 10 w 75"/>
                <a:gd name="T1" fmla="*/ 178 h 178"/>
                <a:gd name="T2" fmla="*/ 75 w 75"/>
                <a:gd name="T3" fmla="*/ 4 h 178"/>
                <a:gd name="T4" fmla="*/ 64 w 75"/>
                <a:gd name="T5" fmla="*/ 0 h 178"/>
                <a:gd name="T6" fmla="*/ 0 w 75"/>
                <a:gd name="T7" fmla="*/ 174 h 178"/>
                <a:gd name="T8" fmla="*/ 10 w 75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78">
                  <a:moveTo>
                    <a:pt x="10" y="178"/>
                  </a:moveTo>
                  <a:lnTo>
                    <a:pt x="75" y="4"/>
                  </a:lnTo>
                  <a:lnTo>
                    <a:pt x="64" y="0"/>
                  </a:lnTo>
                  <a:lnTo>
                    <a:pt x="0" y="174"/>
                  </a:lnTo>
                  <a:lnTo>
                    <a:pt x="10" y="17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ísḷïḋê"/>
            <p:cNvSpPr/>
            <p:nvPr/>
          </p:nvSpPr>
          <p:spPr bwMode="auto">
            <a:xfrm>
              <a:off x="8445500" y="2247900"/>
              <a:ext cx="168275" cy="266700"/>
            </a:xfrm>
            <a:custGeom>
              <a:avLst/>
              <a:gdLst>
                <a:gd name="T0" fmla="*/ 0 w 51"/>
                <a:gd name="T1" fmla="*/ 80 h 81"/>
                <a:gd name="T2" fmla="*/ 44 w 51"/>
                <a:gd name="T3" fmla="*/ 51 h 81"/>
                <a:gd name="T4" fmla="*/ 30 w 51"/>
                <a:gd name="T5" fmla="*/ 0 h 81"/>
                <a:gd name="T6" fmla="*/ 0 w 51"/>
                <a:gd name="T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81">
                  <a:moveTo>
                    <a:pt x="0" y="80"/>
                  </a:moveTo>
                  <a:cubicBezTo>
                    <a:pt x="19" y="81"/>
                    <a:pt x="37" y="70"/>
                    <a:pt x="44" y="51"/>
                  </a:cubicBezTo>
                  <a:cubicBezTo>
                    <a:pt x="51" y="32"/>
                    <a:pt x="45" y="12"/>
                    <a:pt x="30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ïšľîḑè"/>
            <p:cNvSpPr/>
            <p:nvPr/>
          </p:nvSpPr>
          <p:spPr bwMode="auto">
            <a:xfrm>
              <a:off x="7769225" y="1908175"/>
              <a:ext cx="636588" cy="636588"/>
            </a:xfrm>
            <a:custGeom>
              <a:avLst/>
              <a:gdLst>
                <a:gd name="T0" fmla="*/ 127 w 193"/>
                <a:gd name="T1" fmla="*/ 17 h 193"/>
                <a:gd name="T2" fmla="*/ 177 w 193"/>
                <a:gd name="T3" fmla="*/ 127 h 193"/>
                <a:gd name="T4" fmla="*/ 67 w 193"/>
                <a:gd name="T5" fmla="*/ 177 h 193"/>
                <a:gd name="T6" fmla="*/ 17 w 193"/>
                <a:gd name="T7" fmla="*/ 67 h 193"/>
                <a:gd name="T8" fmla="*/ 127 w 193"/>
                <a:gd name="T9" fmla="*/ 1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27" y="17"/>
                  </a:moveTo>
                  <a:cubicBezTo>
                    <a:pt x="171" y="33"/>
                    <a:pt x="193" y="83"/>
                    <a:pt x="177" y="127"/>
                  </a:cubicBezTo>
                  <a:cubicBezTo>
                    <a:pt x="160" y="171"/>
                    <a:pt x="111" y="193"/>
                    <a:pt x="67" y="177"/>
                  </a:cubicBezTo>
                  <a:cubicBezTo>
                    <a:pt x="23" y="160"/>
                    <a:pt x="0" y="111"/>
                    <a:pt x="17" y="67"/>
                  </a:cubicBezTo>
                  <a:cubicBezTo>
                    <a:pt x="33" y="23"/>
                    <a:pt x="83" y="0"/>
                    <a:pt x="127" y="17"/>
                  </a:cubicBezTo>
                </a:path>
              </a:pathLst>
            </a:cu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íṩļïḑe"/>
            <p:cNvSpPr/>
            <p:nvPr/>
          </p:nvSpPr>
          <p:spPr bwMode="auto">
            <a:xfrm>
              <a:off x="7805738" y="1968500"/>
              <a:ext cx="541338" cy="454025"/>
            </a:xfrm>
            <a:custGeom>
              <a:avLst/>
              <a:gdLst>
                <a:gd name="T0" fmla="*/ 86 w 164"/>
                <a:gd name="T1" fmla="*/ 0 h 138"/>
                <a:gd name="T2" fmla="*/ 12 w 164"/>
                <a:gd name="T3" fmla="*/ 51 h 138"/>
                <a:gd name="T4" fmla="*/ 34 w 164"/>
                <a:gd name="T5" fmla="*/ 138 h 138"/>
                <a:gd name="T6" fmla="*/ 23 w 164"/>
                <a:gd name="T7" fmla="*/ 67 h 138"/>
                <a:gd name="T8" fmla="*/ 92 w 164"/>
                <a:gd name="T9" fmla="*/ 19 h 138"/>
                <a:gd name="T10" fmla="*/ 118 w 164"/>
                <a:gd name="T11" fmla="*/ 23 h 138"/>
                <a:gd name="T12" fmla="*/ 164 w 164"/>
                <a:gd name="T13" fmla="*/ 79 h 138"/>
                <a:gd name="T14" fmla="*/ 113 w 164"/>
                <a:gd name="T15" fmla="*/ 5 h 138"/>
                <a:gd name="T16" fmla="*/ 86 w 16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38">
                  <a:moveTo>
                    <a:pt x="86" y="0"/>
                  </a:moveTo>
                  <a:cubicBezTo>
                    <a:pt x="54" y="0"/>
                    <a:pt x="24" y="20"/>
                    <a:pt x="12" y="51"/>
                  </a:cubicBezTo>
                  <a:cubicBezTo>
                    <a:pt x="0" y="83"/>
                    <a:pt x="10" y="117"/>
                    <a:pt x="34" y="138"/>
                  </a:cubicBezTo>
                  <a:cubicBezTo>
                    <a:pt x="19" y="118"/>
                    <a:pt x="14" y="92"/>
                    <a:pt x="23" y="67"/>
                  </a:cubicBezTo>
                  <a:cubicBezTo>
                    <a:pt x="34" y="37"/>
                    <a:pt x="62" y="19"/>
                    <a:pt x="92" y="19"/>
                  </a:cubicBezTo>
                  <a:cubicBezTo>
                    <a:pt x="101" y="19"/>
                    <a:pt x="109" y="20"/>
                    <a:pt x="118" y="23"/>
                  </a:cubicBezTo>
                  <a:cubicBezTo>
                    <a:pt x="143" y="33"/>
                    <a:pt x="160" y="54"/>
                    <a:pt x="164" y="79"/>
                  </a:cubicBezTo>
                  <a:cubicBezTo>
                    <a:pt x="164" y="47"/>
                    <a:pt x="145" y="17"/>
                    <a:pt x="113" y="5"/>
                  </a:cubicBezTo>
                  <a:cubicBezTo>
                    <a:pt x="104" y="2"/>
                    <a:pt x="95" y="0"/>
                    <a:pt x="86" y="0"/>
                  </a:cubicBezTo>
                </a:path>
              </a:pathLst>
            </a:custGeom>
            <a:solidFill>
              <a:srgbClr val="FEEA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islíḍé"/>
            <p:cNvSpPr/>
            <p:nvPr/>
          </p:nvSpPr>
          <p:spPr bwMode="auto">
            <a:xfrm>
              <a:off x="8001000" y="2165350"/>
              <a:ext cx="368300" cy="220663"/>
            </a:xfrm>
            <a:custGeom>
              <a:avLst/>
              <a:gdLst>
                <a:gd name="T0" fmla="*/ 38 w 112"/>
                <a:gd name="T1" fmla="*/ 10 h 67"/>
                <a:gd name="T2" fmla="*/ 18 w 112"/>
                <a:gd name="T3" fmla="*/ 3 h 67"/>
                <a:gd name="T4" fmla="*/ 2 w 112"/>
                <a:gd name="T5" fmla="*/ 10 h 67"/>
                <a:gd name="T6" fmla="*/ 9 w 112"/>
                <a:gd name="T7" fmla="*/ 25 h 67"/>
                <a:gd name="T8" fmla="*/ 30 w 112"/>
                <a:gd name="T9" fmla="*/ 33 h 67"/>
                <a:gd name="T10" fmla="*/ 43 w 112"/>
                <a:gd name="T11" fmla="*/ 47 h 67"/>
                <a:gd name="T12" fmla="*/ 97 w 112"/>
                <a:gd name="T13" fmla="*/ 67 h 67"/>
                <a:gd name="T14" fmla="*/ 101 w 112"/>
                <a:gd name="T15" fmla="*/ 61 h 67"/>
                <a:gd name="T16" fmla="*/ 45 w 112"/>
                <a:gd name="T17" fmla="*/ 40 h 67"/>
                <a:gd name="T18" fmla="*/ 37 w 112"/>
                <a:gd name="T19" fmla="*/ 29 h 67"/>
                <a:gd name="T20" fmla="*/ 37 w 112"/>
                <a:gd name="T21" fmla="*/ 27 h 67"/>
                <a:gd name="T22" fmla="*/ 12 w 112"/>
                <a:gd name="T23" fmla="*/ 18 h 67"/>
                <a:gd name="T24" fmla="*/ 10 w 112"/>
                <a:gd name="T25" fmla="*/ 12 h 67"/>
                <a:gd name="T26" fmla="*/ 15 w 112"/>
                <a:gd name="T27" fmla="*/ 10 h 67"/>
                <a:gd name="T28" fmla="*/ 39 w 112"/>
                <a:gd name="T29" fmla="*/ 19 h 67"/>
                <a:gd name="T30" fmla="*/ 41 w 112"/>
                <a:gd name="T31" fmla="*/ 18 h 67"/>
                <a:gd name="T32" fmla="*/ 54 w 112"/>
                <a:gd name="T33" fmla="*/ 15 h 67"/>
                <a:gd name="T34" fmla="*/ 110 w 112"/>
                <a:gd name="T35" fmla="*/ 36 h 67"/>
                <a:gd name="T36" fmla="*/ 112 w 112"/>
                <a:gd name="T37" fmla="*/ 28 h 67"/>
                <a:gd name="T38" fmla="*/ 57 w 112"/>
                <a:gd name="T39" fmla="*/ 8 h 67"/>
                <a:gd name="T40" fmla="*/ 38 w 112"/>
                <a:gd name="T41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67">
                  <a:moveTo>
                    <a:pt x="38" y="10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2" y="0"/>
                    <a:pt x="5" y="4"/>
                    <a:pt x="2" y="10"/>
                  </a:cubicBezTo>
                  <a:cubicBezTo>
                    <a:pt x="0" y="16"/>
                    <a:pt x="3" y="23"/>
                    <a:pt x="9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9"/>
                    <a:pt x="36" y="45"/>
                    <a:pt x="43" y="4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5"/>
                    <a:pt x="100" y="63"/>
                    <a:pt x="101" y="6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38"/>
                    <a:pt x="38" y="34"/>
                    <a:pt x="37" y="29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7"/>
                    <a:pt x="9" y="15"/>
                    <a:pt x="10" y="12"/>
                  </a:cubicBezTo>
                  <a:cubicBezTo>
                    <a:pt x="11" y="10"/>
                    <a:pt x="13" y="9"/>
                    <a:pt x="15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5" y="14"/>
                    <a:pt x="50" y="14"/>
                    <a:pt x="54" y="15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1" y="34"/>
                    <a:pt x="111" y="31"/>
                    <a:pt x="112" y="2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1" y="5"/>
                    <a:pt x="44" y="6"/>
                    <a:pt x="38" y="10"/>
                  </a:cubicBezTo>
                  <a:close/>
                </a:path>
              </a:pathLst>
            </a:custGeom>
            <a:solidFill>
              <a:srgbClr val="FFF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ïṥľiḍê"/>
            <p:cNvSpPr/>
            <p:nvPr/>
          </p:nvSpPr>
          <p:spPr bwMode="auto">
            <a:xfrm>
              <a:off x="3643313" y="4867275"/>
              <a:ext cx="2551113" cy="73025"/>
            </a:xfrm>
            <a:custGeom>
              <a:avLst/>
              <a:gdLst>
                <a:gd name="T0" fmla="*/ 773 w 773"/>
                <a:gd name="T1" fmla="*/ 6 h 22"/>
                <a:gd name="T2" fmla="*/ 644 w 773"/>
                <a:gd name="T3" fmla="*/ 6 h 22"/>
                <a:gd name="T4" fmla="*/ 651 w 773"/>
                <a:gd name="T5" fmla="*/ 22 h 22"/>
                <a:gd name="T6" fmla="*/ 771 w 773"/>
                <a:gd name="T7" fmla="*/ 22 h 22"/>
                <a:gd name="T8" fmla="*/ 773 w 773"/>
                <a:gd name="T9" fmla="*/ 6 h 22"/>
                <a:gd name="T10" fmla="*/ 109 w 773"/>
                <a:gd name="T11" fmla="*/ 0 h 22"/>
                <a:gd name="T12" fmla="*/ 11 w 773"/>
                <a:gd name="T13" fmla="*/ 0 h 22"/>
                <a:gd name="T14" fmla="*/ 0 w 773"/>
                <a:gd name="T15" fmla="*/ 11 h 22"/>
                <a:gd name="T16" fmla="*/ 11 w 773"/>
                <a:gd name="T17" fmla="*/ 22 h 22"/>
                <a:gd name="T18" fmla="*/ 584 w 773"/>
                <a:gd name="T19" fmla="*/ 22 h 22"/>
                <a:gd name="T20" fmla="*/ 579 w 773"/>
                <a:gd name="T21" fmla="*/ 6 h 22"/>
                <a:gd name="T22" fmla="*/ 145 w 773"/>
                <a:gd name="T23" fmla="*/ 6 h 22"/>
                <a:gd name="T24" fmla="*/ 109 w 77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3" h="22">
                  <a:moveTo>
                    <a:pt x="773" y="6"/>
                  </a:moveTo>
                  <a:cubicBezTo>
                    <a:pt x="644" y="6"/>
                    <a:pt x="644" y="6"/>
                    <a:pt x="644" y="6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771" y="22"/>
                    <a:pt x="771" y="22"/>
                    <a:pt x="771" y="22"/>
                  </a:cubicBezTo>
                  <a:cubicBezTo>
                    <a:pt x="773" y="6"/>
                    <a:pt x="773" y="6"/>
                    <a:pt x="773" y="6"/>
                  </a:cubicBezTo>
                  <a:moveTo>
                    <a:pt x="109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82" y="16"/>
                    <a:pt x="580" y="11"/>
                    <a:pt x="579" y="6"/>
                  </a:cubicBezTo>
                  <a:cubicBezTo>
                    <a:pt x="145" y="6"/>
                    <a:pt x="145" y="6"/>
                    <a:pt x="145" y="6"/>
                  </a:cubicBezTo>
                  <a:cubicBezTo>
                    <a:pt x="132" y="6"/>
                    <a:pt x="120" y="3"/>
                    <a:pt x="109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îS1îdé"/>
            <p:cNvSpPr/>
            <p:nvPr/>
          </p:nvSpPr>
          <p:spPr bwMode="auto">
            <a:xfrm>
              <a:off x="4022725" y="2290763"/>
              <a:ext cx="1422400" cy="728663"/>
            </a:xfrm>
            <a:custGeom>
              <a:avLst/>
              <a:gdLst>
                <a:gd name="T0" fmla="*/ 424 w 431"/>
                <a:gd name="T1" fmla="*/ 15 h 221"/>
                <a:gd name="T2" fmla="*/ 228 w 431"/>
                <a:gd name="T3" fmla="*/ 138 h 221"/>
                <a:gd name="T4" fmla="*/ 7 w 431"/>
                <a:gd name="T5" fmla="*/ 206 h 221"/>
                <a:gd name="T6" fmla="*/ 189 w 431"/>
                <a:gd name="T7" fmla="*/ 53 h 221"/>
                <a:gd name="T8" fmla="*/ 424 w 431"/>
                <a:gd name="T9" fmla="*/ 1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221">
                  <a:moveTo>
                    <a:pt x="424" y="15"/>
                  </a:moveTo>
                  <a:cubicBezTo>
                    <a:pt x="431" y="30"/>
                    <a:pt x="343" y="85"/>
                    <a:pt x="228" y="138"/>
                  </a:cubicBezTo>
                  <a:cubicBezTo>
                    <a:pt x="113" y="191"/>
                    <a:pt x="14" y="221"/>
                    <a:pt x="7" y="206"/>
                  </a:cubicBezTo>
                  <a:cubicBezTo>
                    <a:pt x="0" y="191"/>
                    <a:pt x="74" y="106"/>
                    <a:pt x="189" y="53"/>
                  </a:cubicBezTo>
                  <a:cubicBezTo>
                    <a:pt x="304" y="0"/>
                    <a:pt x="417" y="0"/>
                    <a:pt x="424" y="15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íṡḷídé"/>
            <p:cNvSpPr/>
            <p:nvPr/>
          </p:nvSpPr>
          <p:spPr bwMode="auto">
            <a:xfrm>
              <a:off x="4148138" y="2346325"/>
              <a:ext cx="3443288" cy="2398713"/>
            </a:xfrm>
            <a:custGeom>
              <a:avLst/>
              <a:gdLst>
                <a:gd name="T0" fmla="*/ 1043 w 1043"/>
                <a:gd name="T1" fmla="*/ 676 h 727"/>
                <a:gd name="T2" fmla="*/ 992 w 1043"/>
                <a:gd name="T3" fmla="*/ 727 h 727"/>
                <a:gd name="T4" fmla="*/ 51 w 1043"/>
                <a:gd name="T5" fmla="*/ 727 h 727"/>
                <a:gd name="T6" fmla="*/ 0 w 1043"/>
                <a:gd name="T7" fmla="*/ 676 h 727"/>
                <a:gd name="T8" fmla="*/ 0 w 1043"/>
                <a:gd name="T9" fmla="*/ 51 h 727"/>
                <a:gd name="T10" fmla="*/ 51 w 1043"/>
                <a:gd name="T11" fmla="*/ 0 h 727"/>
                <a:gd name="T12" fmla="*/ 992 w 1043"/>
                <a:gd name="T13" fmla="*/ 0 h 727"/>
                <a:gd name="T14" fmla="*/ 1043 w 1043"/>
                <a:gd name="T15" fmla="*/ 51 h 727"/>
                <a:gd name="T16" fmla="*/ 1043 w 1043"/>
                <a:gd name="T17" fmla="*/ 676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3" h="727">
                  <a:moveTo>
                    <a:pt x="1043" y="676"/>
                  </a:moveTo>
                  <a:cubicBezTo>
                    <a:pt x="1043" y="704"/>
                    <a:pt x="1020" y="727"/>
                    <a:pt x="992" y="727"/>
                  </a:cubicBezTo>
                  <a:cubicBezTo>
                    <a:pt x="51" y="727"/>
                    <a:pt x="51" y="727"/>
                    <a:pt x="51" y="727"/>
                  </a:cubicBezTo>
                  <a:cubicBezTo>
                    <a:pt x="23" y="727"/>
                    <a:pt x="0" y="704"/>
                    <a:pt x="0" y="67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1020" y="0"/>
                    <a:pt x="1043" y="22"/>
                    <a:pt x="1043" y="51"/>
                  </a:cubicBezTo>
                  <a:cubicBezTo>
                    <a:pt x="1043" y="676"/>
                    <a:pt x="1043" y="676"/>
                    <a:pt x="1043" y="676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íṡḻíďê"/>
            <p:cNvSpPr/>
            <p:nvPr/>
          </p:nvSpPr>
          <p:spPr bwMode="auto">
            <a:xfrm>
              <a:off x="4175125" y="2346325"/>
              <a:ext cx="3416300" cy="2359025"/>
            </a:xfrm>
            <a:custGeom>
              <a:avLst/>
              <a:gdLst>
                <a:gd name="T0" fmla="*/ 984 w 1035"/>
                <a:gd name="T1" fmla="*/ 0 h 715"/>
                <a:gd name="T2" fmla="*/ 43 w 1035"/>
                <a:gd name="T3" fmla="*/ 0 h 715"/>
                <a:gd name="T4" fmla="*/ 0 w 1035"/>
                <a:gd name="T5" fmla="*/ 23 h 715"/>
                <a:gd name="T6" fmla="*/ 33 w 1035"/>
                <a:gd name="T7" fmla="*/ 11 h 715"/>
                <a:gd name="T8" fmla="*/ 974 w 1035"/>
                <a:gd name="T9" fmla="*/ 11 h 715"/>
                <a:gd name="T10" fmla="*/ 1025 w 1035"/>
                <a:gd name="T11" fmla="*/ 62 h 715"/>
                <a:gd name="T12" fmla="*/ 1025 w 1035"/>
                <a:gd name="T13" fmla="*/ 687 h 715"/>
                <a:gd name="T14" fmla="*/ 1017 w 1035"/>
                <a:gd name="T15" fmla="*/ 715 h 715"/>
                <a:gd name="T16" fmla="*/ 1035 w 1035"/>
                <a:gd name="T17" fmla="*/ 676 h 715"/>
                <a:gd name="T18" fmla="*/ 1035 w 1035"/>
                <a:gd name="T19" fmla="*/ 51 h 715"/>
                <a:gd name="T20" fmla="*/ 984 w 1035"/>
                <a:gd name="T21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5" h="715">
                  <a:moveTo>
                    <a:pt x="984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9" y="9"/>
                    <a:pt x="0" y="23"/>
                  </a:cubicBezTo>
                  <a:cubicBezTo>
                    <a:pt x="9" y="16"/>
                    <a:pt x="21" y="11"/>
                    <a:pt x="33" y="11"/>
                  </a:cubicBezTo>
                  <a:cubicBezTo>
                    <a:pt x="974" y="11"/>
                    <a:pt x="974" y="11"/>
                    <a:pt x="974" y="11"/>
                  </a:cubicBezTo>
                  <a:cubicBezTo>
                    <a:pt x="1002" y="11"/>
                    <a:pt x="1025" y="34"/>
                    <a:pt x="1025" y="62"/>
                  </a:cubicBezTo>
                  <a:cubicBezTo>
                    <a:pt x="1025" y="687"/>
                    <a:pt x="1025" y="687"/>
                    <a:pt x="1025" y="687"/>
                  </a:cubicBezTo>
                  <a:cubicBezTo>
                    <a:pt x="1025" y="697"/>
                    <a:pt x="1022" y="707"/>
                    <a:pt x="1017" y="715"/>
                  </a:cubicBezTo>
                  <a:cubicBezTo>
                    <a:pt x="1028" y="705"/>
                    <a:pt x="1035" y="691"/>
                    <a:pt x="1035" y="676"/>
                  </a:cubicBezTo>
                  <a:cubicBezTo>
                    <a:pt x="1035" y="51"/>
                    <a:pt x="1035" y="51"/>
                    <a:pt x="1035" y="51"/>
                  </a:cubicBezTo>
                  <a:cubicBezTo>
                    <a:pt x="1035" y="22"/>
                    <a:pt x="1012" y="0"/>
                    <a:pt x="984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íṣḷiḑê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solidFill>
              <a:srgbClr val="FCD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îSļiďé"/>
            <p:cNvSpPr/>
            <p:nvPr/>
          </p:nvSpPr>
          <p:spPr bwMode="auto">
            <a:xfrm>
              <a:off x="4241800" y="2525713"/>
              <a:ext cx="325755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îŝļíḋé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íṧľïḍè"/>
            <p:cNvSpPr/>
            <p:nvPr/>
          </p:nvSpPr>
          <p:spPr bwMode="auto">
            <a:xfrm>
              <a:off x="4241800" y="2525713"/>
              <a:ext cx="1924050" cy="1981200"/>
            </a:xfrm>
            <a:custGeom>
              <a:avLst/>
              <a:gdLst>
                <a:gd name="T0" fmla="*/ 1212 w 1212"/>
                <a:gd name="T1" fmla="*/ 1248 h 1248"/>
                <a:gd name="T2" fmla="*/ 56 w 1212"/>
                <a:gd name="T3" fmla="*/ 0 h 1248"/>
                <a:gd name="T4" fmla="*/ 0 w 1212"/>
                <a:gd name="T5" fmla="*/ 0 h 1248"/>
                <a:gd name="T6" fmla="*/ 0 w 1212"/>
                <a:gd name="T7" fmla="*/ 193 h 1248"/>
                <a:gd name="T8" fmla="*/ 937 w 1212"/>
                <a:gd name="T9" fmla="*/ 1248 h 1248"/>
                <a:gd name="T10" fmla="*/ 1212 w 1212"/>
                <a:gd name="T11" fmla="*/ 1248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2" h="1248">
                  <a:moveTo>
                    <a:pt x="1212" y="1248"/>
                  </a:moveTo>
                  <a:lnTo>
                    <a:pt x="56" y="0"/>
                  </a:lnTo>
                  <a:lnTo>
                    <a:pt x="0" y="0"/>
                  </a:lnTo>
                  <a:lnTo>
                    <a:pt x="0" y="193"/>
                  </a:lnTo>
                  <a:lnTo>
                    <a:pt x="937" y="1248"/>
                  </a:lnTo>
                  <a:lnTo>
                    <a:pt x="1212" y="12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íṣ1îďe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4F4F4">
                <a:alpha val="4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îṥļîḑê"/>
            <p:cNvSpPr/>
            <p:nvPr/>
          </p:nvSpPr>
          <p:spPr bwMode="auto">
            <a:xfrm>
              <a:off x="4700588" y="2525713"/>
              <a:ext cx="2560638" cy="1981200"/>
            </a:xfrm>
            <a:custGeom>
              <a:avLst/>
              <a:gdLst>
                <a:gd name="T0" fmla="*/ 461 w 1613"/>
                <a:gd name="T1" fmla="*/ 0 h 1248"/>
                <a:gd name="T2" fmla="*/ 0 w 1613"/>
                <a:gd name="T3" fmla="*/ 0 h 1248"/>
                <a:gd name="T4" fmla="*/ 1185 w 1613"/>
                <a:gd name="T5" fmla="*/ 1248 h 1248"/>
                <a:gd name="T6" fmla="*/ 1613 w 1613"/>
                <a:gd name="T7" fmla="*/ 1248 h 1248"/>
                <a:gd name="T8" fmla="*/ 461 w 1613"/>
                <a:gd name="T9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3" h="1248">
                  <a:moveTo>
                    <a:pt x="461" y="0"/>
                  </a:moveTo>
                  <a:lnTo>
                    <a:pt x="0" y="0"/>
                  </a:lnTo>
                  <a:lnTo>
                    <a:pt x="1185" y="1248"/>
                  </a:lnTo>
                  <a:lnTo>
                    <a:pt x="1613" y="1248"/>
                  </a:lnTo>
                  <a:lnTo>
                    <a:pt x="4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íṩľiďe"/>
            <p:cNvSpPr/>
            <p:nvPr/>
          </p:nvSpPr>
          <p:spPr bwMode="auto">
            <a:xfrm>
              <a:off x="5432425" y="2525713"/>
              <a:ext cx="1611313" cy="22225"/>
            </a:xfrm>
            <a:custGeom>
              <a:avLst/>
              <a:gdLst>
                <a:gd name="T0" fmla="*/ 488 w 488"/>
                <a:gd name="T1" fmla="*/ 0 h 7"/>
                <a:gd name="T2" fmla="*/ 0 w 488"/>
                <a:gd name="T3" fmla="*/ 0 h 7"/>
                <a:gd name="T4" fmla="*/ 6 w 488"/>
                <a:gd name="T5" fmla="*/ 7 h 7"/>
                <a:gd name="T6" fmla="*/ 476 w 488"/>
                <a:gd name="T7" fmla="*/ 7 h 7"/>
                <a:gd name="T8" fmla="*/ 488 w 48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">
                  <a:moveTo>
                    <a:pt x="4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76" y="7"/>
                    <a:pt x="476" y="7"/>
                    <a:pt x="476" y="7"/>
                  </a:cubicBezTo>
                  <a:cubicBezTo>
                    <a:pt x="480" y="4"/>
                    <a:pt x="484" y="2"/>
                    <a:pt x="488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ï$ľiďè"/>
            <p:cNvSpPr/>
            <p:nvPr/>
          </p:nvSpPr>
          <p:spPr bwMode="auto">
            <a:xfrm>
              <a:off x="4872038" y="2525713"/>
              <a:ext cx="581025" cy="22225"/>
            </a:xfrm>
            <a:custGeom>
              <a:avLst/>
              <a:gdLst>
                <a:gd name="T0" fmla="*/ 170 w 176"/>
                <a:gd name="T1" fmla="*/ 0 h 7"/>
                <a:gd name="T2" fmla="*/ 16 w 176"/>
                <a:gd name="T3" fmla="*/ 0 h 7"/>
                <a:gd name="T4" fmla="*/ 0 w 176"/>
                <a:gd name="T5" fmla="*/ 7 h 7"/>
                <a:gd name="T6" fmla="*/ 176 w 176"/>
                <a:gd name="T7" fmla="*/ 7 h 7"/>
                <a:gd name="T8" fmla="*/ 170 w 17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7">
                  <a:moveTo>
                    <a:pt x="17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1" y="2"/>
                    <a:pt x="5" y="4"/>
                    <a:pt x="0" y="7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70" y="0"/>
                    <a:pt x="170" y="0"/>
                    <a:pt x="17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iSlíďe"/>
            <p:cNvSpPr/>
            <p:nvPr/>
          </p:nvSpPr>
          <p:spPr bwMode="auto">
            <a:xfrm>
              <a:off x="3771900" y="4603750"/>
              <a:ext cx="4195763" cy="282575"/>
            </a:xfrm>
            <a:custGeom>
              <a:avLst/>
              <a:gdLst>
                <a:gd name="T0" fmla="*/ 0 w 1271"/>
                <a:gd name="T1" fmla="*/ 0 h 86"/>
                <a:gd name="T2" fmla="*/ 106 w 1271"/>
                <a:gd name="T3" fmla="*/ 86 h 86"/>
                <a:gd name="T4" fmla="*/ 1166 w 1271"/>
                <a:gd name="T5" fmla="*/ 86 h 86"/>
                <a:gd name="T6" fmla="*/ 1271 w 1271"/>
                <a:gd name="T7" fmla="*/ 0 h 86"/>
                <a:gd name="T8" fmla="*/ 0 w 127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86">
                  <a:moveTo>
                    <a:pt x="0" y="0"/>
                  </a:moveTo>
                  <a:cubicBezTo>
                    <a:pt x="10" y="49"/>
                    <a:pt x="54" y="86"/>
                    <a:pt x="106" y="86"/>
                  </a:cubicBezTo>
                  <a:cubicBezTo>
                    <a:pt x="1166" y="86"/>
                    <a:pt x="1166" y="86"/>
                    <a:pt x="1166" y="86"/>
                  </a:cubicBezTo>
                  <a:cubicBezTo>
                    <a:pt x="1218" y="86"/>
                    <a:pt x="1261" y="49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íṥ1íḓê"/>
            <p:cNvSpPr/>
            <p:nvPr/>
          </p:nvSpPr>
          <p:spPr bwMode="auto">
            <a:xfrm>
              <a:off x="3771900" y="4603750"/>
              <a:ext cx="4195763" cy="276225"/>
            </a:xfrm>
            <a:custGeom>
              <a:avLst/>
              <a:gdLst>
                <a:gd name="T0" fmla="*/ 0 w 1271"/>
                <a:gd name="T1" fmla="*/ 0 h 84"/>
                <a:gd name="T2" fmla="*/ 3 w 1271"/>
                <a:gd name="T3" fmla="*/ 12 h 84"/>
                <a:gd name="T4" fmla="*/ 1235 w 1271"/>
                <a:gd name="T5" fmla="*/ 12 h 84"/>
                <a:gd name="T6" fmla="*/ 1182 w 1271"/>
                <a:gd name="T7" fmla="*/ 84 h 84"/>
                <a:gd name="T8" fmla="*/ 1271 w 1271"/>
                <a:gd name="T9" fmla="*/ 0 h 84"/>
                <a:gd name="T10" fmla="*/ 0 w 127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84">
                  <a:moveTo>
                    <a:pt x="0" y="0"/>
                  </a:moveTo>
                  <a:cubicBezTo>
                    <a:pt x="1" y="4"/>
                    <a:pt x="2" y="8"/>
                    <a:pt x="3" y="12"/>
                  </a:cubicBezTo>
                  <a:cubicBezTo>
                    <a:pt x="1235" y="12"/>
                    <a:pt x="1235" y="12"/>
                    <a:pt x="1235" y="12"/>
                  </a:cubicBezTo>
                  <a:cubicBezTo>
                    <a:pt x="1229" y="43"/>
                    <a:pt x="1209" y="69"/>
                    <a:pt x="1182" y="84"/>
                  </a:cubicBezTo>
                  <a:cubicBezTo>
                    <a:pt x="1226" y="77"/>
                    <a:pt x="1262" y="44"/>
                    <a:pt x="127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ïs1îḍè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iS1ïdê"/>
            <p:cNvSpPr/>
            <p:nvPr/>
          </p:nvSpPr>
          <p:spPr bwMode="auto">
            <a:xfrm>
              <a:off x="3254375" y="1479550"/>
              <a:ext cx="2382838" cy="1092200"/>
            </a:xfrm>
            <a:custGeom>
              <a:avLst/>
              <a:gdLst>
                <a:gd name="T0" fmla="*/ 857 w 1501"/>
                <a:gd name="T1" fmla="*/ 578 h 688"/>
                <a:gd name="T2" fmla="*/ 0 w 1501"/>
                <a:gd name="T3" fmla="*/ 688 h 688"/>
                <a:gd name="T4" fmla="*/ 642 w 1501"/>
                <a:gd name="T5" fmla="*/ 110 h 688"/>
                <a:gd name="T6" fmla="*/ 1501 w 1501"/>
                <a:gd name="T7" fmla="*/ 0 h 688"/>
                <a:gd name="T8" fmla="*/ 857 w 1501"/>
                <a:gd name="T9" fmla="*/ 57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1" h="688">
                  <a:moveTo>
                    <a:pt x="857" y="578"/>
                  </a:moveTo>
                  <a:lnTo>
                    <a:pt x="0" y="688"/>
                  </a:lnTo>
                  <a:lnTo>
                    <a:pt x="642" y="110"/>
                  </a:lnTo>
                  <a:lnTo>
                    <a:pt x="1501" y="0"/>
                  </a:lnTo>
                  <a:lnTo>
                    <a:pt x="857" y="5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iṩḻíďe"/>
            <p:cNvSpPr/>
            <p:nvPr/>
          </p:nvSpPr>
          <p:spPr bwMode="auto">
            <a:xfrm>
              <a:off x="3829050" y="1865313"/>
              <a:ext cx="1593850" cy="1104900"/>
            </a:xfrm>
            <a:custGeom>
              <a:avLst/>
              <a:gdLst>
                <a:gd name="T0" fmla="*/ 101 w 483"/>
                <a:gd name="T1" fmla="*/ 179 h 335"/>
                <a:gd name="T2" fmla="*/ 0 w 483"/>
                <a:gd name="T3" fmla="*/ 191 h 335"/>
                <a:gd name="T4" fmla="*/ 66 w 483"/>
                <a:gd name="T5" fmla="*/ 335 h 335"/>
                <a:gd name="T6" fmla="*/ 97 w 483"/>
                <a:gd name="T7" fmla="*/ 286 h 335"/>
                <a:gd name="T8" fmla="*/ 97 w 483"/>
                <a:gd name="T9" fmla="*/ 197 h 335"/>
                <a:gd name="T10" fmla="*/ 101 w 483"/>
                <a:gd name="T11" fmla="*/ 179 h 335"/>
                <a:gd name="T12" fmla="*/ 417 w 483"/>
                <a:gd name="T13" fmla="*/ 0 h 335"/>
                <a:gd name="T14" fmla="*/ 255 w 483"/>
                <a:gd name="T15" fmla="*/ 146 h 335"/>
                <a:gd name="T16" fmla="*/ 357 w 483"/>
                <a:gd name="T17" fmla="*/ 146 h 335"/>
                <a:gd name="T18" fmla="*/ 442 w 483"/>
                <a:gd name="T19" fmla="*/ 135 h 335"/>
                <a:gd name="T20" fmla="*/ 483 w 483"/>
                <a:gd name="T21" fmla="*/ 144 h 335"/>
                <a:gd name="T22" fmla="*/ 483 w 483"/>
                <a:gd name="T23" fmla="*/ 144 h 335"/>
                <a:gd name="T24" fmla="*/ 417 w 483"/>
                <a:gd name="T2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335">
                  <a:moveTo>
                    <a:pt x="101" y="179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66" y="335"/>
                    <a:pt x="66" y="335"/>
                    <a:pt x="66" y="335"/>
                  </a:cubicBezTo>
                  <a:cubicBezTo>
                    <a:pt x="63" y="328"/>
                    <a:pt x="74" y="310"/>
                    <a:pt x="97" y="286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7" y="190"/>
                    <a:pt x="98" y="184"/>
                    <a:pt x="101" y="179"/>
                  </a:cubicBezTo>
                  <a:moveTo>
                    <a:pt x="417" y="0"/>
                  </a:moveTo>
                  <a:cubicBezTo>
                    <a:pt x="255" y="146"/>
                    <a:pt x="255" y="146"/>
                    <a:pt x="255" y="146"/>
                  </a:cubicBezTo>
                  <a:cubicBezTo>
                    <a:pt x="357" y="146"/>
                    <a:pt x="357" y="146"/>
                    <a:pt x="357" y="146"/>
                  </a:cubicBezTo>
                  <a:cubicBezTo>
                    <a:pt x="391" y="138"/>
                    <a:pt x="420" y="135"/>
                    <a:pt x="442" y="135"/>
                  </a:cubicBezTo>
                  <a:cubicBezTo>
                    <a:pt x="465" y="135"/>
                    <a:pt x="480" y="139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17" y="0"/>
                    <a:pt x="417" y="0"/>
                    <a:pt x="41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ïṡḷîḍê"/>
            <p:cNvSpPr/>
            <p:nvPr/>
          </p:nvSpPr>
          <p:spPr bwMode="auto">
            <a:xfrm>
              <a:off x="4037013" y="2311400"/>
              <a:ext cx="1385888" cy="658813"/>
            </a:xfrm>
            <a:custGeom>
              <a:avLst/>
              <a:gdLst>
                <a:gd name="T0" fmla="*/ 34 w 420"/>
                <a:gd name="T1" fmla="*/ 151 h 200"/>
                <a:gd name="T2" fmla="*/ 3 w 420"/>
                <a:gd name="T3" fmla="*/ 200 h 200"/>
                <a:gd name="T4" fmla="*/ 3 w 420"/>
                <a:gd name="T5" fmla="*/ 200 h 200"/>
                <a:gd name="T6" fmla="*/ 34 w 420"/>
                <a:gd name="T7" fmla="*/ 177 h 200"/>
                <a:gd name="T8" fmla="*/ 34 w 420"/>
                <a:gd name="T9" fmla="*/ 151 h 200"/>
                <a:gd name="T10" fmla="*/ 379 w 420"/>
                <a:gd name="T11" fmla="*/ 0 h 200"/>
                <a:gd name="T12" fmla="*/ 294 w 420"/>
                <a:gd name="T13" fmla="*/ 11 h 200"/>
                <a:gd name="T14" fmla="*/ 404 w 420"/>
                <a:gd name="T15" fmla="*/ 11 h 200"/>
                <a:gd name="T16" fmla="*/ 417 w 420"/>
                <a:gd name="T17" fmla="*/ 8 h 200"/>
                <a:gd name="T18" fmla="*/ 420 w 420"/>
                <a:gd name="T19" fmla="*/ 9 h 200"/>
                <a:gd name="T20" fmla="*/ 379 w 420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0" h="200">
                  <a:moveTo>
                    <a:pt x="34" y="151"/>
                  </a:moveTo>
                  <a:cubicBezTo>
                    <a:pt x="11" y="175"/>
                    <a:pt x="0" y="193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2" y="197"/>
                    <a:pt x="14" y="189"/>
                    <a:pt x="34" y="177"/>
                  </a:cubicBezTo>
                  <a:cubicBezTo>
                    <a:pt x="34" y="151"/>
                    <a:pt x="34" y="151"/>
                    <a:pt x="34" y="151"/>
                  </a:cubicBezTo>
                  <a:moveTo>
                    <a:pt x="379" y="0"/>
                  </a:moveTo>
                  <a:cubicBezTo>
                    <a:pt x="357" y="0"/>
                    <a:pt x="328" y="3"/>
                    <a:pt x="294" y="11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10" y="9"/>
                    <a:pt x="415" y="8"/>
                    <a:pt x="417" y="8"/>
                  </a:cubicBezTo>
                  <a:cubicBezTo>
                    <a:pt x="419" y="8"/>
                    <a:pt x="419" y="8"/>
                    <a:pt x="420" y="9"/>
                  </a:cubicBezTo>
                  <a:cubicBezTo>
                    <a:pt x="417" y="4"/>
                    <a:pt x="402" y="0"/>
                    <a:pt x="379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ïṡḷíde"/>
            <p:cNvSpPr/>
            <p:nvPr/>
          </p:nvSpPr>
          <p:spPr bwMode="auto">
            <a:xfrm>
              <a:off x="4148138" y="2382838"/>
              <a:ext cx="1112838" cy="511175"/>
            </a:xfrm>
            <a:custGeom>
              <a:avLst/>
              <a:gdLst>
                <a:gd name="T0" fmla="*/ 337 w 337"/>
                <a:gd name="T1" fmla="*/ 0 h 155"/>
                <a:gd name="T2" fmla="*/ 146 w 337"/>
                <a:gd name="T3" fmla="*/ 0 h 155"/>
                <a:gd name="T4" fmla="*/ 141 w 337"/>
                <a:gd name="T5" fmla="*/ 4 h 155"/>
                <a:gd name="T6" fmla="*/ 4 w 337"/>
                <a:gd name="T7" fmla="*/ 22 h 155"/>
                <a:gd name="T8" fmla="*/ 0 w 337"/>
                <a:gd name="T9" fmla="*/ 40 h 155"/>
                <a:gd name="T10" fmla="*/ 0 w 337"/>
                <a:gd name="T11" fmla="*/ 129 h 155"/>
                <a:gd name="T12" fmla="*/ 0 w 337"/>
                <a:gd name="T13" fmla="*/ 155 h 155"/>
                <a:gd name="T14" fmla="*/ 28 w 337"/>
                <a:gd name="T15" fmla="*/ 140 h 155"/>
                <a:gd name="T16" fmla="*/ 28 w 337"/>
                <a:gd name="T17" fmla="*/ 43 h 155"/>
                <a:gd name="T18" fmla="*/ 235 w 337"/>
                <a:gd name="T19" fmla="*/ 43 h 155"/>
                <a:gd name="T20" fmla="*/ 337 w 337"/>
                <a:gd name="T2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55">
                  <a:moveTo>
                    <a:pt x="33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7"/>
                    <a:pt x="0" y="33"/>
                    <a:pt x="0" y="4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8" y="151"/>
                    <a:pt x="18" y="146"/>
                    <a:pt x="28" y="1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74" y="26"/>
                    <a:pt x="310" y="10"/>
                    <a:pt x="337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îšḷîdé"/>
            <p:cNvSpPr/>
            <p:nvPr/>
          </p:nvSpPr>
          <p:spPr bwMode="auto">
            <a:xfrm>
              <a:off x="4630738" y="2346325"/>
              <a:ext cx="739775" cy="36513"/>
            </a:xfrm>
            <a:custGeom>
              <a:avLst/>
              <a:gdLst>
                <a:gd name="T0" fmla="*/ 224 w 224"/>
                <a:gd name="T1" fmla="*/ 0 h 11"/>
                <a:gd name="T2" fmla="*/ 114 w 224"/>
                <a:gd name="T3" fmla="*/ 0 h 11"/>
                <a:gd name="T4" fmla="*/ 12 w 224"/>
                <a:gd name="T5" fmla="*/ 0 h 11"/>
                <a:gd name="T6" fmla="*/ 0 w 224"/>
                <a:gd name="T7" fmla="*/ 11 h 11"/>
                <a:gd name="T8" fmla="*/ 191 w 224"/>
                <a:gd name="T9" fmla="*/ 11 h 11"/>
                <a:gd name="T10" fmla="*/ 224 w 22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11">
                  <a:moveTo>
                    <a:pt x="22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205" y="6"/>
                    <a:pt x="216" y="2"/>
                    <a:pt x="224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ṡḻiďê"/>
            <p:cNvSpPr/>
            <p:nvPr/>
          </p:nvSpPr>
          <p:spPr bwMode="auto">
            <a:xfrm>
              <a:off x="4241800" y="2525713"/>
              <a:ext cx="523875" cy="319088"/>
            </a:xfrm>
            <a:custGeom>
              <a:avLst/>
              <a:gdLst>
                <a:gd name="T0" fmla="*/ 145 w 159"/>
                <a:gd name="T1" fmla="*/ 7 h 97"/>
                <a:gd name="T2" fmla="*/ 33 w 159"/>
                <a:gd name="T3" fmla="*/ 7 h 97"/>
                <a:gd name="T4" fmla="*/ 80 w 159"/>
                <a:gd name="T5" fmla="*/ 58 h 97"/>
                <a:gd name="T6" fmla="*/ 159 w 159"/>
                <a:gd name="T7" fmla="*/ 21 h 97"/>
                <a:gd name="T8" fmla="*/ 145 w 159"/>
                <a:gd name="T9" fmla="*/ 7 h 97"/>
                <a:gd name="T10" fmla="*/ 0 w 159"/>
                <a:gd name="T11" fmla="*/ 0 h 97"/>
                <a:gd name="T12" fmla="*/ 0 w 159"/>
                <a:gd name="T13" fmla="*/ 0 h 97"/>
                <a:gd name="T14" fmla="*/ 0 w 159"/>
                <a:gd name="T15" fmla="*/ 97 h 97"/>
                <a:gd name="T16" fmla="*/ 3 w 159"/>
                <a:gd name="T17" fmla="*/ 96 h 97"/>
                <a:gd name="T18" fmla="*/ 0 w 159"/>
                <a:gd name="T19" fmla="*/ 93 h 97"/>
                <a:gd name="T20" fmla="*/ 0 w 159"/>
                <a:gd name="T2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97">
                  <a:moveTo>
                    <a:pt x="145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106" y="46"/>
                    <a:pt x="132" y="33"/>
                    <a:pt x="159" y="21"/>
                  </a:cubicBezTo>
                  <a:cubicBezTo>
                    <a:pt x="145" y="7"/>
                    <a:pt x="145" y="7"/>
                    <a:pt x="145" y="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2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iṡḻíḋè"/>
            <p:cNvSpPr/>
            <p:nvPr/>
          </p:nvSpPr>
          <p:spPr bwMode="auto">
            <a:xfrm>
              <a:off x="4241800" y="2525713"/>
              <a:ext cx="263525" cy="315913"/>
            </a:xfrm>
            <a:custGeom>
              <a:avLst/>
              <a:gdLst>
                <a:gd name="T0" fmla="*/ 0 w 80"/>
                <a:gd name="T1" fmla="*/ 0 h 96"/>
                <a:gd name="T2" fmla="*/ 0 w 80"/>
                <a:gd name="T3" fmla="*/ 0 h 96"/>
                <a:gd name="T4" fmla="*/ 0 w 80"/>
                <a:gd name="T5" fmla="*/ 93 h 96"/>
                <a:gd name="T6" fmla="*/ 3 w 80"/>
                <a:gd name="T7" fmla="*/ 96 h 96"/>
                <a:gd name="T8" fmla="*/ 80 w 80"/>
                <a:gd name="T9" fmla="*/ 58 h 96"/>
                <a:gd name="T10" fmla="*/ 33 w 80"/>
                <a:gd name="T11" fmla="*/ 7 h 96"/>
                <a:gd name="T12" fmla="*/ 0 w 80"/>
                <a:gd name="T13" fmla="*/ 7 h 96"/>
                <a:gd name="T14" fmla="*/ 0 w 80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5" y="84"/>
                    <a:pt x="52" y="71"/>
                    <a:pt x="80" y="5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iSļïḑè"/>
            <p:cNvSpPr/>
            <p:nvPr/>
          </p:nvSpPr>
          <p:spPr bwMode="auto">
            <a:xfrm>
              <a:off x="4719638" y="2547938"/>
              <a:ext cx="152400" cy="46038"/>
            </a:xfrm>
            <a:custGeom>
              <a:avLst/>
              <a:gdLst>
                <a:gd name="T0" fmla="*/ 46 w 46"/>
                <a:gd name="T1" fmla="*/ 0 h 14"/>
                <a:gd name="T2" fmla="*/ 0 w 46"/>
                <a:gd name="T3" fmla="*/ 0 h 14"/>
                <a:gd name="T4" fmla="*/ 14 w 46"/>
                <a:gd name="T5" fmla="*/ 14 h 14"/>
                <a:gd name="T6" fmla="*/ 46 w 4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9"/>
                    <a:pt x="35" y="4"/>
                    <a:pt x="46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iśļíḓê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îṣḻidè"/>
            <p:cNvSpPr/>
            <p:nvPr/>
          </p:nvSpPr>
          <p:spPr bwMode="auto">
            <a:xfrm>
              <a:off x="4330700" y="2525713"/>
              <a:ext cx="388938" cy="22225"/>
            </a:xfrm>
            <a:custGeom>
              <a:avLst/>
              <a:gdLst>
                <a:gd name="T0" fmla="*/ 233 w 245"/>
                <a:gd name="T1" fmla="*/ 0 h 14"/>
                <a:gd name="T2" fmla="*/ 0 w 245"/>
                <a:gd name="T3" fmla="*/ 0 h 14"/>
                <a:gd name="T4" fmla="*/ 12 w 245"/>
                <a:gd name="T5" fmla="*/ 14 h 14"/>
                <a:gd name="T6" fmla="*/ 245 w 245"/>
                <a:gd name="T7" fmla="*/ 14 h 14"/>
                <a:gd name="T8" fmla="*/ 233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33" y="0"/>
                  </a:moveTo>
                  <a:lnTo>
                    <a:pt x="0" y="0"/>
                  </a:lnTo>
                  <a:lnTo>
                    <a:pt x="12" y="14"/>
                  </a:lnTo>
                  <a:lnTo>
                    <a:pt x="245" y="14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iṣlíḑé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íṧľïḍe"/>
            <p:cNvSpPr/>
            <p:nvPr/>
          </p:nvSpPr>
          <p:spPr bwMode="auto">
            <a:xfrm>
              <a:off x="4241800" y="2525713"/>
              <a:ext cx="107950" cy="22225"/>
            </a:xfrm>
            <a:custGeom>
              <a:avLst/>
              <a:gdLst>
                <a:gd name="T0" fmla="*/ 56 w 68"/>
                <a:gd name="T1" fmla="*/ 0 h 14"/>
                <a:gd name="T2" fmla="*/ 0 w 68"/>
                <a:gd name="T3" fmla="*/ 0 h 14"/>
                <a:gd name="T4" fmla="*/ 0 w 68"/>
                <a:gd name="T5" fmla="*/ 14 h 14"/>
                <a:gd name="T6" fmla="*/ 68 w 68"/>
                <a:gd name="T7" fmla="*/ 14 h 14"/>
                <a:gd name="T8" fmla="*/ 56 w 6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5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68" y="14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ïṡlíḋê"/>
            <p:cNvSpPr/>
            <p:nvPr/>
          </p:nvSpPr>
          <p:spPr bwMode="auto">
            <a:xfrm>
              <a:off x="4700588" y="2525713"/>
              <a:ext cx="223838" cy="22225"/>
            </a:xfrm>
            <a:custGeom>
              <a:avLst/>
              <a:gdLst>
                <a:gd name="T0" fmla="*/ 68 w 68"/>
                <a:gd name="T1" fmla="*/ 0 h 7"/>
                <a:gd name="T2" fmla="*/ 0 w 68"/>
                <a:gd name="T3" fmla="*/ 0 h 7"/>
                <a:gd name="T4" fmla="*/ 6 w 68"/>
                <a:gd name="T5" fmla="*/ 7 h 7"/>
                <a:gd name="T6" fmla="*/ 52 w 68"/>
                <a:gd name="T7" fmla="*/ 7 h 7"/>
                <a:gd name="T8" fmla="*/ 68 w 6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4"/>
                    <a:pt x="63" y="2"/>
                    <a:pt x="68" y="0"/>
                  </a:cubicBezTo>
                </a:path>
              </a:pathLst>
            </a:cu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îṧľíḋê"/>
            <p:cNvSpPr/>
            <p:nvPr/>
          </p:nvSpPr>
          <p:spPr bwMode="auto">
            <a:xfrm>
              <a:off x="3736975" y="1700213"/>
              <a:ext cx="1468438" cy="795338"/>
            </a:xfrm>
            <a:custGeom>
              <a:avLst/>
              <a:gdLst>
                <a:gd name="T0" fmla="*/ 412 w 445"/>
                <a:gd name="T1" fmla="*/ 0 h 241"/>
                <a:gd name="T2" fmla="*/ 202 w 445"/>
                <a:gd name="T3" fmla="*/ 72 h 241"/>
                <a:gd name="T4" fmla="*/ 7 w 445"/>
                <a:gd name="T5" fmla="*/ 195 h 241"/>
                <a:gd name="T6" fmla="*/ 28 w 445"/>
                <a:gd name="T7" fmla="*/ 241 h 241"/>
                <a:gd name="T8" fmla="*/ 129 w 445"/>
                <a:gd name="T9" fmla="*/ 229 h 241"/>
                <a:gd name="T10" fmla="*/ 266 w 445"/>
                <a:gd name="T11" fmla="*/ 211 h 241"/>
                <a:gd name="T12" fmla="*/ 271 w 445"/>
                <a:gd name="T13" fmla="*/ 207 h 241"/>
                <a:gd name="T14" fmla="*/ 283 w 445"/>
                <a:gd name="T15" fmla="*/ 196 h 241"/>
                <a:gd name="T16" fmla="*/ 445 w 445"/>
                <a:gd name="T17" fmla="*/ 50 h 241"/>
                <a:gd name="T18" fmla="*/ 424 w 445"/>
                <a:gd name="T19" fmla="*/ 4 h 241"/>
                <a:gd name="T20" fmla="*/ 412 w 445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5" h="241">
                  <a:moveTo>
                    <a:pt x="412" y="0"/>
                  </a:moveTo>
                  <a:cubicBezTo>
                    <a:pt x="381" y="0"/>
                    <a:pt x="297" y="28"/>
                    <a:pt x="202" y="72"/>
                  </a:cubicBezTo>
                  <a:cubicBezTo>
                    <a:pt x="87" y="124"/>
                    <a:pt x="0" y="180"/>
                    <a:pt x="7" y="195"/>
                  </a:cubicBezTo>
                  <a:cubicBezTo>
                    <a:pt x="28" y="241"/>
                    <a:pt x="28" y="241"/>
                    <a:pt x="28" y="241"/>
                  </a:cubicBezTo>
                  <a:cubicBezTo>
                    <a:pt x="129" y="229"/>
                    <a:pt x="129" y="229"/>
                    <a:pt x="129" y="229"/>
                  </a:cubicBezTo>
                  <a:cubicBezTo>
                    <a:pt x="266" y="211"/>
                    <a:pt x="266" y="211"/>
                    <a:pt x="266" y="211"/>
                  </a:cubicBezTo>
                  <a:cubicBezTo>
                    <a:pt x="271" y="207"/>
                    <a:pt x="271" y="207"/>
                    <a:pt x="271" y="207"/>
                  </a:cubicBezTo>
                  <a:cubicBezTo>
                    <a:pt x="283" y="196"/>
                    <a:pt x="283" y="196"/>
                    <a:pt x="283" y="196"/>
                  </a:cubicBezTo>
                  <a:cubicBezTo>
                    <a:pt x="445" y="50"/>
                    <a:pt x="445" y="50"/>
                    <a:pt x="445" y="50"/>
                  </a:cubicBezTo>
                  <a:cubicBezTo>
                    <a:pt x="424" y="4"/>
                    <a:pt x="424" y="4"/>
                    <a:pt x="424" y="4"/>
                  </a:cubicBezTo>
                  <a:cubicBezTo>
                    <a:pt x="422" y="1"/>
                    <a:pt x="418" y="0"/>
                    <a:pt x="41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iṥļïḍè"/>
            <p:cNvSpPr/>
            <p:nvPr/>
          </p:nvSpPr>
          <p:spPr bwMode="auto">
            <a:xfrm>
              <a:off x="3736975" y="1663700"/>
              <a:ext cx="1685925" cy="1306513"/>
            </a:xfrm>
            <a:custGeom>
              <a:avLst/>
              <a:gdLst>
                <a:gd name="T0" fmla="*/ 202 w 511"/>
                <a:gd name="T1" fmla="*/ 83 h 396"/>
                <a:gd name="T2" fmla="*/ 7 w 511"/>
                <a:gd name="T3" fmla="*/ 206 h 396"/>
                <a:gd name="T4" fmla="*/ 94 w 511"/>
                <a:gd name="T5" fmla="*/ 396 h 396"/>
                <a:gd name="T6" fmla="*/ 290 w 511"/>
                <a:gd name="T7" fmla="*/ 273 h 396"/>
                <a:gd name="T8" fmla="*/ 511 w 511"/>
                <a:gd name="T9" fmla="*/ 205 h 396"/>
                <a:gd name="T10" fmla="*/ 424 w 511"/>
                <a:gd name="T11" fmla="*/ 15 h 396"/>
                <a:gd name="T12" fmla="*/ 202 w 511"/>
                <a:gd name="T13" fmla="*/ 8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1" h="396">
                  <a:moveTo>
                    <a:pt x="202" y="83"/>
                  </a:moveTo>
                  <a:cubicBezTo>
                    <a:pt x="87" y="135"/>
                    <a:pt x="0" y="191"/>
                    <a:pt x="7" y="206"/>
                  </a:cubicBezTo>
                  <a:cubicBezTo>
                    <a:pt x="94" y="396"/>
                    <a:pt x="94" y="396"/>
                    <a:pt x="94" y="396"/>
                  </a:cubicBezTo>
                  <a:cubicBezTo>
                    <a:pt x="87" y="381"/>
                    <a:pt x="174" y="325"/>
                    <a:pt x="290" y="273"/>
                  </a:cubicBezTo>
                  <a:cubicBezTo>
                    <a:pt x="405" y="220"/>
                    <a:pt x="504" y="190"/>
                    <a:pt x="511" y="205"/>
                  </a:cubicBezTo>
                  <a:cubicBezTo>
                    <a:pt x="424" y="15"/>
                    <a:pt x="424" y="15"/>
                    <a:pt x="424" y="15"/>
                  </a:cubicBezTo>
                  <a:cubicBezTo>
                    <a:pt x="417" y="0"/>
                    <a:pt x="318" y="30"/>
                    <a:pt x="202" y="8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ï$lîḍé"/>
            <p:cNvSpPr/>
            <p:nvPr/>
          </p:nvSpPr>
          <p:spPr bwMode="auto">
            <a:xfrm>
              <a:off x="5003800" y="1700213"/>
              <a:ext cx="366713" cy="639763"/>
            </a:xfrm>
            <a:custGeom>
              <a:avLst/>
              <a:gdLst>
                <a:gd name="T0" fmla="*/ 111 w 111"/>
                <a:gd name="T1" fmla="*/ 190 h 194"/>
                <a:gd name="T2" fmla="*/ 23 w 111"/>
                <a:gd name="T3" fmla="*/ 0 h 194"/>
                <a:gd name="T4" fmla="*/ 0 w 111"/>
                <a:gd name="T5" fmla="*/ 4 h 194"/>
                <a:gd name="T6" fmla="*/ 87 w 111"/>
                <a:gd name="T7" fmla="*/ 194 h 194"/>
                <a:gd name="T8" fmla="*/ 111 w 111"/>
                <a:gd name="T9" fmla="*/ 19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94">
                  <a:moveTo>
                    <a:pt x="111" y="19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7" y="1"/>
                    <a:pt x="9" y="2"/>
                    <a:pt x="0" y="4"/>
                  </a:cubicBezTo>
                  <a:cubicBezTo>
                    <a:pt x="87" y="194"/>
                    <a:pt x="87" y="194"/>
                    <a:pt x="87" y="194"/>
                  </a:cubicBezTo>
                  <a:cubicBezTo>
                    <a:pt x="97" y="192"/>
                    <a:pt x="105" y="190"/>
                    <a:pt x="111" y="190"/>
                  </a:cubicBez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şļïḑé"/>
            <p:cNvSpPr/>
            <p:nvPr/>
          </p:nvSpPr>
          <p:spPr bwMode="auto">
            <a:xfrm>
              <a:off x="4762500" y="1720850"/>
              <a:ext cx="501650" cy="692150"/>
            </a:xfrm>
            <a:custGeom>
              <a:avLst/>
              <a:gdLst>
                <a:gd name="T0" fmla="*/ 64 w 152"/>
                <a:gd name="T1" fmla="*/ 0 h 210"/>
                <a:gd name="T2" fmla="*/ 0 w 152"/>
                <a:gd name="T3" fmla="*/ 21 h 210"/>
                <a:gd name="T4" fmla="*/ 88 w 152"/>
                <a:gd name="T5" fmla="*/ 210 h 210"/>
                <a:gd name="T6" fmla="*/ 152 w 152"/>
                <a:gd name="T7" fmla="*/ 190 h 210"/>
                <a:gd name="T8" fmla="*/ 64 w 152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0">
                  <a:moveTo>
                    <a:pt x="64" y="0"/>
                  </a:moveTo>
                  <a:cubicBezTo>
                    <a:pt x="46" y="5"/>
                    <a:pt x="24" y="12"/>
                    <a:pt x="0" y="21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112" y="201"/>
                    <a:pt x="134" y="195"/>
                    <a:pt x="152" y="19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ïṩḻîḍè"/>
            <p:cNvSpPr/>
            <p:nvPr/>
          </p:nvSpPr>
          <p:spPr bwMode="auto">
            <a:xfrm>
              <a:off x="3838575" y="1892300"/>
              <a:ext cx="165100" cy="593725"/>
            </a:xfrm>
            <a:custGeom>
              <a:avLst/>
              <a:gdLst>
                <a:gd name="T0" fmla="*/ 11 w 50"/>
                <a:gd name="T1" fmla="*/ 180 h 180"/>
                <a:gd name="T2" fmla="*/ 0 w 50"/>
                <a:gd name="T3" fmla="*/ 179 h 180"/>
                <a:gd name="T4" fmla="*/ 2 w 50"/>
                <a:gd name="T5" fmla="*/ 37 h 180"/>
                <a:gd name="T6" fmla="*/ 14 w 50"/>
                <a:gd name="T7" fmla="*/ 8 h 180"/>
                <a:gd name="T8" fmla="*/ 39 w 50"/>
                <a:gd name="T9" fmla="*/ 0 h 180"/>
                <a:gd name="T10" fmla="*/ 50 w 50"/>
                <a:gd name="T11" fmla="*/ 2 h 180"/>
                <a:gd name="T12" fmla="*/ 39 w 50"/>
                <a:gd name="T13" fmla="*/ 11 h 180"/>
                <a:gd name="T14" fmla="*/ 21 w 50"/>
                <a:gd name="T15" fmla="*/ 16 h 180"/>
                <a:gd name="T16" fmla="*/ 13 w 50"/>
                <a:gd name="T17" fmla="*/ 37 h 180"/>
                <a:gd name="T18" fmla="*/ 11 w 50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180">
                  <a:moveTo>
                    <a:pt x="11" y="180"/>
                  </a:moveTo>
                  <a:cubicBezTo>
                    <a:pt x="0" y="179"/>
                    <a:pt x="0" y="179"/>
                    <a:pt x="0" y="17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24"/>
                    <a:pt x="6" y="14"/>
                    <a:pt x="14" y="8"/>
                  </a:cubicBezTo>
                  <a:cubicBezTo>
                    <a:pt x="23" y="0"/>
                    <a:pt x="35" y="0"/>
                    <a:pt x="39" y="0"/>
                  </a:cubicBezTo>
                  <a:cubicBezTo>
                    <a:pt x="40" y="1"/>
                    <a:pt x="50" y="2"/>
                    <a:pt x="50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28" y="10"/>
                    <a:pt x="21" y="16"/>
                  </a:cubicBezTo>
                  <a:cubicBezTo>
                    <a:pt x="15" y="20"/>
                    <a:pt x="13" y="28"/>
                    <a:pt x="13" y="37"/>
                  </a:cubicBezTo>
                  <a:lnTo>
                    <a:pt x="11" y="180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îṡľiḍè"/>
            <p:cNvSpPr/>
            <p:nvPr/>
          </p:nvSpPr>
          <p:spPr bwMode="auto">
            <a:xfrm>
              <a:off x="3816350" y="2449513"/>
              <a:ext cx="80963" cy="82550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19"/>
                    <a:pt x="20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ïŝlîḋê"/>
            <p:cNvSpPr/>
            <p:nvPr/>
          </p:nvSpPr>
          <p:spPr bwMode="auto">
            <a:xfrm>
              <a:off x="3808413" y="2498725"/>
              <a:ext cx="96838" cy="277813"/>
            </a:xfrm>
            <a:custGeom>
              <a:avLst/>
              <a:gdLst>
                <a:gd name="T0" fmla="*/ 28 w 29"/>
                <a:gd name="T1" fmla="*/ 84 h 84"/>
                <a:gd name="T2" fmla="*/ 29 w 29"/>
                <a:gd name="T3" fmla="*/ 15 h 84"/>
                <a:gd name="T4" fmla="*/ 15 w 29"/>
                <a:gd name="T5" fmla="*/ 1 h 84"/>
                <a:gd name="T6" fmla="*/ 0 w 29"/>
                <a:gd name="T7" fmla="*/ 15 h 84"/>
                <a:gd name="T8" fmla="*/ 0 w 29"/>
                <a:gd name="T9" fmla="*/ 83 h 84"/>
                <a:gd name="T10" fmla="*/ 28 w 29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4">
                  <a:moveTo>
                    <a:pt x="28" y="84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29" y="7"/>
                    <a:pt x="23" y="1"/>
                    <a:pt x="15" y="1"/>
                  </a:cubicBezTo>
                  <a:cubicBezTo>
                    <a:pt x="7" y="0"/>
                    <a:pt x="1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28" y="84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ïṡľiḓe"/>
            <p:cNvSpPr/>
            <p:nvPr/>
          </p:nvSpPr>
          <p:spPr bwMode="auto">
            <a:xfrm>
              <a:off x="7591425" y="3749675"/>
              <a:ext cx="147638" cy="0"/>
            </a:xfrm>
            <a:custGeom>
              <a:avLst/>
              <a:gdLst>
                <a:gd name="T0" fmla="*/ 45 w 45"/>
                <a:gd name="T1" fmla="*/ 0 w 45"/>
                <a:gd name="T2" fmla="*/ 0 w 45"/>
                <a:gd name="T3" fmla="*/ 45 w 45"/>
                <a:gd name="T4" fmla="*/ 45 w 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5">
                  <a:moveTo>
                    <a:pt x="4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ï$ḻîḋè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íṣlîḍê"/>
            <p:cNvSpPr/>
            <p:nvPr/>
          </p:nvSpPr>
          <p:spPr bwMode="auto">
            <a:xfrm>
              <a:off x="7499350" y="3749675"/>
              <a:ext cx="587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ṥ1íḋe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şḷïḓé"/>
            <p:cNvSpPr/>
            <p:nvPr/>
          </p:nvSpPr>
          <p:spPr bwMode="auto">
            <a:xfrm>
              <a:off x="7558088" y="3749675"/>
              <a:ext cx="3333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íṣḷîďe"/>
            <p:cNvSpPr/>
            <p:nvPr/>
          </p:nvSpPr>
          <p:spPr bwMode="auto">
            <a:xfrm>
              <a:off x="6789738" y="2647950"/>
              <a:ext cx="709613" cy="1258888"/>
            </a:xfrm>
            <a:custGeom>
              <a:avLst/>
              <a:gdLst>
                <a:gd name="T0" fmla="*/ 215 w 215"/>
                <a:gd name="T1" fmla="*/ 334 h 382"/>
                <a:gd name="T2" fmla="*/ 77 w 215"/>
                <a:gd name="T3" fmla="*/ 334 h 382"/>
                <a:gd name="T4" fmla="*/ 106 w 215"/>
                <a:gd name="T5" fmla="*/ 353 h 382"/>
                <a:gd name="T6" fmla="*/ 146 w 215"/>
                <a:gd name="T7" fmla="*/ 353 h 382"/>
                <a:gd name="T8" fmla="*/ 124 w 215"/>
                <a:gd name="T9" fmla="*/ 366 h 382"/>
                <a:gd name="T10" fmla="*/ 143 w 215"/>
                <a:gd name="T11" fmla="*/ 382 h 382"/>
                <a:gd name="T12" fmla="*/ 210 w 215"/>
                <a:gd name="T13" fmla="*/ 334 h 382"/>
                <a:gd name="T14" fmla="*/ 215 w 215"/>
                <a:gd name="T15" fmla="*/ 334 h 382"/>
                <a:gd name="T16" fmla="*/ 215 w 215"/>
                <a:gd name="T17" fmla="*/ 334 h 382"/>
                <a:gd name="T18" fmla="*/ 41 w 215"/>
                <a:gd name="T19" fmla="*/ 0 h 382"/>
                <a:gd name="T20" fmla="*/ 0 w 215"/>
                <a:gd name="T21" fmla="*/ 60 h 382"/>
                <a:gd name="T22" fmla="*/ 72 w 215"/>
                <a:gd name="T23" fmla="*/ 127 h 382"/>
                <a:gd name="T24" fmla="*/ 30 w 215"/>
                <a:gd name="T25" fmla="*/ 127 h 382"/>
                <a:gd name="T26" fmla="*/ 30 w 215"/>
                <a:gd name="T27" fmla="*/ 154 h 382"/>
                <a:gd name="T28" fmla="*/ 43 w 215"/>
                <a:gd name="T29" fmla="*/ 154 h 382"/>
                <a:gd name="T30" fmla="*/ 43 w 215"/>
                <a:gd name="T31" fmla="*/ 316 h 382"/>
                <a:gd name="T32" fmla="*/ 65 w 215"/>
                <a:gd name="T33" fmla="*/ 327 h 382"/>
                <a:gd name="T34" fmla="*/ 65 w 215"/>
                <a:gd name="T35" fmla="*/ 306 h 382"/>
                <a:gd name="T36" fmla="*/ 78 w 215"/>
                <a:gd name="T37" fmla="*/ 306 h 382"/>
                <a:gd name="T38" fmla="*/ 78 w 215"/>
                <a:gd name="T39" fmla="*/ 124 h 382"/>
                <a:gd name="T40" fmla="*/ 65 w 215"/>
                <a:gd name="T41" fmla="*/ 124 h 382"/>
                <a:gd name="T42" fmla="*/ 65 w 215"/>
                <a:gd name="T43" fmla="*/ 96 h 382"/>
                <a:gd name="T44" fmla="*/ 215 w 215"/>
                <a:gd name="T45" fmla="*/ 96 h 382"/>
                <a:gd name="T46" fmla="*/ 106 w 215"/>
                <a:gd name="T47" fmla="*/ 96 h 382"/>
                <a:gd name="T48" fmla="*/ 36 w 215"/>
                <a:gd name="T49" fmla="*/ 26 h 382"/>
                <a:gd name="T50" fmla="*/ 41 w 215"/>
                <a:gd name="T51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382">
                  <a:moveTo>
                    <a:pt x="215" y="334"/>
                  </a:moveTo>
                  <a:cubicBezTo>
                    <a:pt x="77" y="334"/>
                    <a:pt x="77" y="334"/>
                    <a:pt x="77" y="334"/>
                  </a:cubicBezTo>
                  <a:cubicBezTo>
                    <a:pt x="87" y="340"/>
                    <a:pt x="97" y="346"/>
                    <a:pt x="10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38" y="356"/>
                    <a:pt x="131" y="361"/>
                    <a:pt x="124" y="366"/>
                  </a:cubicBezTo>
                  <a:cubicBezTo>
                    <a:pt x="131" y="372"/>
                    <a:pt x="138" y="377"/>
                    <a:pt x="143" y="382"/>
                  </a:cubicBezTo>
                  <a:cubicBezTo>
                    <a:pt x="152" y="354"/>
                    <a:pt x="179" y="334"/>
                    <a:pt x="210" y="334"/>
                  </a:cubicBezTo>
                  <a:cubicBezTo>
                    <a:pt x="215" y="334"/>
                    <a:pt x="215" y="334"/>
                    <a:pt x="215" y="334"/>
                  </a:cubicBezTo>
                  <a:cubicBezTo>
                    <a:pt x="215" y="334"/>
                    <a:pt x="215" y="334"/>
                    <a:pt x="215" y="334"/>
                  </a:cubicBezTo>
                  <a:moveTo>
                    <a:pt x="41" y="0"/>
                  </a:moveTo>
                  <a:cubicBezTo>
                    <a:pt x="17" y="11"/>
                    <a:pt x="0" y="34"/>
                    <a:pt x="0" y="60"/>
                  </a:cubicBezTo>
                  <a:cubicBezTo>
                    <a:pt x="0" y="97"/>
                    <a:pt x="32" y="127"/>
                    <a:pt x="72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3" y="316"/>
                    <a:pt x="43" y="316"/>
                    <a:pt x="43" y="316"/>
                  </a:cubicBezTo>
                  <a:cubicBezTo>
                    <a:pt x="51" y="320"/>
                    <a:pt x="58" y="323"/>
                    <a:pt x="65" y="327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67" y="96"/>
                    <a:pt x="36" y="65"/>
                    <a:pt x="36" y="26"/>
                  </a:cubicBezTo>
                  <a:cubicBezTo>
                    <a:pt x="36" y="17"/>
                    <a:pt x="38" y="8"/>
                    <a:pt x="41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ṧḷîḑe"/>
            <p:cNvSpPr/>
            <p:nvPr/>
          </p:nvSpPr>
          <p:spPr bwMode="auto">
            <a:xfrm>
              <a:off x="8396288" y="4940300"/>
              <a:ext cx="531813" cy="98425"/>
            </a:xfrm>
            <a:custGeom>
              <a:avLst/>
              <a:gdLst>
                <a:gd name="T0" fmla="*/ 144 w 161"/>
                <a:gd name="T1" fmla="*/ 0 h 30"/>
                <a:gd name="T2" fmla="*/ 134 w 161"/>
                <a:gd name="T3" fmla="*/ 0 h 30"/>
                <a:gd name="T4" fmla="*/ 134 w 161"/>
                <a:gd name="T5" fmla="*/ 16 h 30"/>
                <a:gd name="T6" fmla="*/ 7 w 161"/>
                <a:gd name="T7" fmla="*/ 16 h 30"/>
                <a:gd name="T8" fmla="*/ 0 w 161"/>
                <a:gd name="T9" fmla="*/ 30 h 30"/>
                <a:gd name="T10" fmla="*/ 144 w 161"/>
                <a:gd name="T11" fmla="*/ 30 h 30"/>
                <a:gd name="T12" fmla="*/ 161 w 161"/>
                <a:gd name="T13" fmla="*/ 15 h 30"/>
                <a:gd name="T14" fmla="*/ 144 w 161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30">
                  <a:moveTo>
                    <a:pt x="14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53" y="30"/>
                    <a:pt x="161" y="23"/>
                    <a:pt x="161" y="15"/>
                  </a:cubicBezTo>
                  <a:cubicBezTo>
                    <a:pt x="161" y="6"/>
                    <a:pt x="153" y="0"/>
                    <a:pt x="144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ísliḑê"/>
            <p:cNvSpPr/>
            <p:nvPr/>
          </p:nvSpPr>
          <p:spPr bwMode="auto">
            <a:xfrm>
              <a:off x="7138988" y="4257675"/>
              <a:ext cx="1657350" cy="688975"/>
            </a:xfrm>
            <a:custGeom>
              <a:avLst/>
              <a:gdLst>
                <a:gd name="T0" fmla="*/ 502 w 502"/>
                <a:gd name="T1" fmla="*/ 0 h 209"/>
                <a:gd name="T2" fmla="*/ 72 w 502"/>
                <a:gd name="T3" fmla="*/ 0 h 209"/>
                <a:gd name="T4" fmla="*/ 0 w 502"/>
                <a:gd name="T5" fmla="*/ 72 h 209"/>
                <a:gd name="T6" fmla="*/ 0 w 502"/>
                <a:gd name="T7" fmla="*/ 137 h 209"/>
                <a:gd name="T8" fmla="*/ 72 w 502"/>
                <a:gd name="T9" fmla="*/ 209 h 209"/>
                <a:gd name="T10" fmla="*/ 502 w 502"/>
                <a:gd name="T11" fmla="*/ 209 h 209"/>
                <a:gd name="T12" fmla="*/ 502 w 502"/>
                <a:gd name="T1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2" h="209">
                  <a:moveTo>
                    <a:pt x="502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7"/>
                    <a:pt x="32" y="209"/>
                    <a:pt x="72" y="209"/>
                  </a:cubicBezTo>
                  <a:cubicBezTo>
                    <a:pt x="502" y="209"/>
                    <a:pt x="502" y="209"/>
                    <a:pt x="502" y="209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iślíḑé"/>
            <p:cNvSpPr/>
            <p:nvPr/>
          </p:nvSpPr>
          <p:spPr bwMode="auto">
            <a:xfrm>
              <a:off x="7138988" y="4257675"/>
              <a:ext cx="1657350" cy="652463"/>
            </a:xfrm>
            <a:custGeom>
              <a:avLst/>
              <a:gdLst>
                <a:gd name="T0" fmla="*/ 26 w 502"/>
                <a:gd name="T1" fmla="*/ 166 h 198"/>
                <a:gd name="T2" fmla="*/ 26 w 502"/>
                <a:gd name="T3" fmla="*/ 101 h 198"/>
                <a:gd name="T4" fmla="*/ 98 w 502"/>
                <a:gd name="T5" fmla="*/ 29 h 198"/>
                <a:gd name="T6" fmla="*/ 502 w 502"/>
                <a:gd name="T7" fmla="*/ 29 h 198"/>
                <a:gd name="T8" fmla="*/ 502 w 502"/>
                <a:gd name="T9" fmla="*/ 0 h 198"/>
                <a:gd name="T10" fmla="*/ 72 w 502"/>
                <a:gd name="T11" fmla="*/ 0 h 198"/>
                <a:gd name="T12" fmla="*/ 0 w 502"/>
                <a:gd name="T13" fmla="*/ 72 h 198"/>
                <a:gd name="T14" fmla="*/ 0 w 502"/>
                <a:gd name="T15" fmla="*/ 137 h 198"/>
                <a:gd name="T16" fmla="*/ 33 w 502"/>
                <a:gd name="T17" fmla="*/ 198 h 198"/>
                <a:gd name="T18" fmla="*/ 26 w 502"/>
                <a:gd name="T19" fmla="*/ 16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2" h="198">
                  <a:moveTo>
                    <a:pt x="26" y="166"/>
                  </a:moveTo>
                  <a:cubicBezTo>
                    <a:pt x="26" y="101"/>
                    <a:pt x="26" y="101"/>
                    <a:pt x="26" y="101"/>
                  </a:cubicBezTo>
                  <a:cubicBezTo>
                    <a:pt x="26" y="61"/>
                    <a:pt x="39" y="29"/>
                    <a:pt x="98" y="29"/>
                  </a:cubicBezTo>
                  <a:cubicBezTo>
                    <a:pt x="502" y="29"/>
                    <a:pt x="502" y="29"/>
                    <a:pt x="502" y="29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63"/>
                    <a:pt x="13" y="185"/>
                    <a:pt x="33" y="198"/>
                  </a:cubicBezTo>
                  <a:cubicBezTo>
                    <a:pt x="28" y="188"/>
                    <a:pt x="26" y="177"/>
                    <a:pt x="26" y="166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ïŝlíḋê"/>
            <p:cNvSpPr/>
            <p:nvPr/>
          </p:nvSpPr>
          <p:spPr bwMode="auto">
            <a:xfrm>
              <a:off x="7092950" y="4210050"/>
              <a:ext cx="1746250" cy="782638"/>
            </a:xfrm>
            <a:custGeom>
              <a:avLst/>
              <a:gdLst>
                <a:gd name="T0" fmla="*/ 529 w 529"/>
                <a:gd name="T1" fmla="*/ 209 h 237"/>
                <a:gd name="T2" fmla="*/ 86 w 529"/>
                <a:gd name="T3" fmla="*/ 209 h 237"/>
                <a:gd name="T4" fmla="*/ 28 w 529"/>
                <a:gd name="T5" fmla="*/ 151 h 237"/>
                <a:gd name="T6" fmla="*/ 28 w 529"/>
                <a:gd name="T7" fmla="*/ 86 h 237"/>
                <a:gd name="T8" fmla="*/ 86 w 529"/>
                <a:gd name="T9" fmla="*/ 28 h 237"/>
                <a:gd name="T10" fmla="*/ 529 w 529"/>
                <a:gd name="T11" fmla="*/ 28 h 237"/>
                <a:gd name="T12" fmla="*/ 529 w 529"/>
                <a:gd name="T13" fmla="*/ 0 h 237"/>
                <a:gd name="T14" fmla="*/ 86 w 529"/>
                <a:gd name="T15" fmla="*/ 0 h 237"/>
                <a:gd name="T16" fmla="*/ 0 w 529"/>
                <a:gd name="T17" fmla="*/ 86 h 237"/>
                <a:gd name="T18" fmla="*/ 0 w 529"/>
                <a:gd name="T19" fmla="*/ 151 h 237"/>
                <a:gd name="T20" fmla="*/ 86 w 529"/>
                <a:gd name="T21" fmla="*/ 237 h 237"/>
                <a:gd name="T22" fmla="*/ 529 w 529"/>
                <a:gd name="T23" fmla="*/ 237 h 237"/>
                <a:gd name="T24" fmla="*/ 529 w 529"/>
                <a:gd name="T25" fmla="*/ 20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9" h="237">
                  <a:moveTo>
                    <a:pt x="529" y="209"/>
                  </a:moveTo>
                  <a:cubicBezTo>
                    <a:pt x="86" y="209"/>
                    <a:pt x="86" y="209"/>
                    <a:pt x="86" y="209"/>
                  </a:cubicBezTo>
                  <a:cubicBezTo>
                    <a:pt x="54" y="209"/>
                    <a:pt x="28" y="183"/>
                    <a:pt x="28" y="151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54"/>
                    <a:pt x="54" y="28"/>
                    <a:pt x="86" y="28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9" y="0"/>
                    <a:pt x="529" y="0"/>
                    <a:pt x="5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8" y="0"/>
                    <a:pt x="0" y="38"/>
                    <a:pt x="0" y="8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98"/>
                    <a:pt x="38" y="237"/>
                    <a:pt x="86" y="237"/>
                  </a:cubicBezTo>
                  <a:cubicBezTo>
                    <a:pt x="529" y="237"/>
                    <a:pt x="529" y="237"/>
                    <a:pt x="529" y="237"/>
                  </a:cubicBezTo>
                  <a:cubicBezTo>
                    <a:pt x="529" y="209"/>
                    <a:pt x="529" y="209"/>
                    <a:pt x="529" y="209"/>
                  </a:cubicBezTo>
                </a:path>
              </a:pathLst>
            </a:custGeom>
            <a:solidFill>
              <a:srgbClr val="0A2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Sľíḋé"/>
            <p:cNvSpPr/>
            <p:nvPr/>
          </p:nvSpPr>
          <p:spPr bwMode="auto">
            <a:xfrm>
              <a:off x="7297738" y="3795713"/>
              <a:ext cx="1584325" cy="368300"/>
            </a:xfrm>
            <a:custGeom>
              <a:avLst/>
              <a:gdLst>
                <a:gd name="T0" fmla="*/ 480 w 480"/>
                <a:gd name="T1" fmla="*/ 0 h 112"/>
                <a:gd name="T2" fmla="*/ 56 w 480"/>
                <a:gd name="T3" fmla="*/ 0 h 112"/>
                <a:gd name="T4" fmla="*/ 0 w 480"/>
                <a:gd name="T5" fmla="*/ 56 h 112"/>
                <a:gd name="T6" fmla="*/ 56 w 480"/>
                <a:gd name="T7" fmla="*/ 112 h 112"/>
                <a:gd name="T8" fmla="*/ 480 w 480"/>
                <a:gd name="T9" fmla="*/ 112 h 112"/>
                <a:gd name="T10" fmla="*/ 480 w 480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2">
                  <a:moveTo>
                    <a:pt x="48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480" y="112"/>
                    <a:pt x="480" y="112"/>
                    <a:pt x="480" y="112"/>
                  </a:cubicBezTo>
                  <a:cubicBezTo>
                    <a:pt x="480" y="0"/>
                    <a:pt x="480" y="0"/>
                    <a:pt x="48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îşļiḋé"/>
            <p:cNvSpPr/>
            <p:nvPr/>
          </p:nvSpPr>
          <p:spPr bwMode="auto">
            <a:xfrm>
              <a:off x="7297738" y="3795713"/>
              <a:ext cx="1584325" cy="303213"/>
            </a:xfrm>
            <a:custGeom>
              <a:avLst/>
              <a:gdLst>
                <a:gd name="T0" fmla="*/ 12 w 480"/>
                <a:gd name="T1" fmla="*/ 81 h 92"/>
                <a:gd name="T2" fmla="*/ 68 w 480"/>
                <a:gd name="T3" fmla="*/ 25 h 92"/>
                <a:gd name="T4" fmla="*/ 480 w 480"/>
                <a:gd name="T5" fmla="*/ 25 h 92"/>
                <a:gd name="T6" fmla="*/ 480 w 480"/>
                <a:gd name="T7" fmla="*/ 0 h 92"/>
                <a:gd name="T8" fmla="*/ 56 w 480"/>
                <a:gd name="T9" fmla="*/ 0 h 92"/>
                <a:gd name="T10" fmla="*/ 0 w 480"/>
                <a:gd name="T11" fmla="*/ 56 h 92"/>
                <a:gd name="T12" fmla="*/ 13 w 480"/>
                <a:gd name="T13" fmla="*/ 92 h 92"/>
                <a:gd name="T14" fmla="*/ 12 w 480"/>
                <a:gd name="T15" fmla="*/ 8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92">
                  <a:moveTo>
                    <a:pt x="12" y="81"/>
                  </a:moveTo>
                  <a:cubicBezTo>
                    <a:pt x="12" y="50"/>
                    <a:pt x="37" y="25"/>
                    <a:pt x="68" y="25"/>
                  </a:cubicBezTo>
                  <a:cubicBezTo>
                    <a:pt x="480" y="25"/>
                    <a:pt x="480" y="25"/>
                    <a:pt x="480" y="25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69"/>
                    <a:pt x="5" y="82"/>
                    <a:pt x="13" y="92"/>
                  </a:cubicBezTo>
                  <a:cubicBezTo>
                    <a:pt x="12" y="88"/>
                    <a:pt x="12" y="85"/>
                    <a:pt x="12" y="81"/>
                  </a:cubicBezTo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$ḻïďe"/>
            <p:cNvSpPr/>
            <p:nvPr/>
          </p:nvSpPr>
          <p:spPr bwMode="auto">
            <a:xfrm>
              <a:off x="7251700" y="3749675"/>
              <a:ext cx="1685925" cy="460375"/>
            </a:xfrm>
            <a:custGeom>
              <a:avLst/>
              <a:gdLst>
                <a:gd name="T0" fmla="*/ 511 w 511"/>
                <a:gd name="T1" fmla="*/ 112 h 140"/>
                <a:gd name="T2" fmla="*/ 70 w 511"/>
                <a:gd name="T3" fmla="*/ 112 h 140"/>
                <a:gd name="T4" fmla="*/ 28 w 511"/>
                <a:gd name="T5" fmla="*/ 70 h 140"/>
                <a:gd name="T6" fmla="*/ 70 w 511"/>
                <a:gd name="T7" fmla="*/ 28 h 140"/>
                <a:gd name="T8" fmla="*/ 511 w 511"/>
                <a:gd name="T9" fmla="*/ 28 h 140"/>
                <a:gd name="T10" fmla="*/ 511 w 511"/>
                <a:gd name="T11" fmla="*/ 0 h 140"/>
                <a:gd name="T12" fmla="*/ 70 w 511"/>
                <a:gd name="T13" fmla="*/ 0 h 140"/>
                <a:gd name="T14" fmla="*/ 0 w 511"/>
                <a:gd name="T15" fmla="*/ 70 h 140"/>
                <a:gd name="T16" fmla="*/ 70 w 511"/>
                <a:gd name="T17" fmla="*/ 140 h 140"/>
                <a:gd name="T18" fmla="*/ 511 w 511"/>
                <a:gd name="T19" fmla="*/ 140 h 140"/>
                <a:gd name="T20" fmla="*/ 511 w 511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140">
                  <a:moveTo>
                    <a:pt x="511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3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511" y="28"/>
                    <a:pt x="511" y="28"/>
                    <a:pt x="511" y="28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1"/>
                    <a:pt x="0" y="70"/>
                  </a:cubicBezTo>
                  <a:cubicBezTo>
                    <a:pt x="0" y="108"/>
                    <a:pt x="31" y="140"/>
                    <a:pt x="70" y="140"/>
                  </a:cubicBezTo>
                  <a:cubicBezTo>
                    <a:pt x="511" y="140"/>
                    <a:pt x="511" y="140"/>
                    <a:pt x="511" y="140"/>
                  </a:cubicBezTo>
                  <a:cubicBezTo>
                    <a:pt x="511" y="112"/>
                    <a:pt x="511" y="112"/>
                    <a:pt x="511" y="112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ṧľïḓ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îšḻiḑè"/>
            <p:cNvSpPr/>
            <p:nvPr/>
          </p:nvSpPr>
          <p:spPr bwMode="auto">
            <a:xfrm>
              <a:off x="7297738" y="4514850"/>
              <a:ext cx="217488" cy="309563"/>
            </a:xfrm>
            <a:custGeom>
              <a:avLst/>
              <a:gdLst>
                <a:gd name="T0" fmla="*/ 137 w 137"/>
                <a:gd name="T1" fmla="*/ 195 h 195"/>
                <a:gd name="T2" fmla="*/ 68 w 137"/>
                <a:gd name="T3" fmla="*/ 147 h 195"/>
                <a:gd name="T4" fmla="*/ 0 w 137"/>
                <a:gd name="T5" fmla="*/ 195 h 195"/>
                <a:gd name="T6" fmla="*/ 0 w 137"/>
                <a:gd name="T7" fmla="*/ 0 h 195"/>
                <a:gd name="T8" fmla="*/ 137 w 137"/>
                <a:gd name="T9" fmla="*/ 0 h 195"/>
                <a:gd name="T10" fmla="*/ 137 w 137"/>
                <a:gd name="T1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5">
                  <a:moveTo>
                    <a:pt x="137" y="195"/>
                  </a:moveTo>
                  <a:lnTo>
                    <a:pt x="68" y="147"/>
                  </a:lnTo>
                  <a:lnTo>
                    <a:pt x="0" y="195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9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šļïḋ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sḻîḑé"/>
            <p:cNvSpPr/>
            <p:nvPr/>
          </p:nvSpPr>
          <p:spPr bwMode="auto">
            <a:xfrm>
              <a:off x="7488238" y="3933825"/>
              <a:ext cx="109538" cy="236538"/>
            </a:xfrm>
            <a:custGeom>
              <a:avLst/>
              <a:gdLst>
                <a:gd name="T0" fmla="*/ 69 w 69"/>
                <a:gd name="T1" fmla="*/ 149 h 149"/>
                <a:gd name="T2" fmla="*/ 36 w 69"/>
                <a:gd name="T3" fmla="*/ 112 h 149"/>
                <a:gd name="T4" fmla="*/ 0 w 69"/>
                <a:gd name="T5" fmla="*/ 149 h 149"/>
                <a:gd name="T6" fmla="*/ 0 w 69"/>
                <a:gd name="T7" fmla="*/ 0 h 149"/>
                <a:gd name="T8" fmla="*/ 69 w 69"/>
                <a:gd name="T9" fmla="*/ 0 h 149"/>
                <a:gd name="T10" fmla="*/ 69 w 69"/>
                <a:gd name="T11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49">
                  <a:moveTo>
                    <a:pt x="69" y="149"/>
                  </a:moveTo>
                  <a:lnTo>
                    <a:pt x="36" y="112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1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işḻîḋè"/>
            <p:cNvSpPr/>
            <p:nvPr/>
          </p:nvSpPr>
          <p:spPr bwMode="auto">
            <a:xfrm>
              <a:off x="7046913" y="3009900"/>
              <a:ext cx="1658938" cy="692150"/>
            </a:xfrm>
            <a:custGeom>
              <a:avLst/>
              <a:gdLst>
                <a:gd name="T0" fmla="*/ 0 w 503"/>
                <a:gd name="T1" fmla="*/ 0 h 210"/>
                <a:gd name="T2" fmla="*/ 431 w 503"/>
                <a:gd name="T3" fmla="*/ 0 h 210"/>
                <a:gd name="T4" fmla="*/ 503 w 503"/>
                <a:gd name="T5" fmla="*/ 72 h 210"/>
                <a:gd name="T6" fmla="*/ 503 w 503"/>
                <a:gd name="T7" fmla="*/ 138 h 210"/>
                <a:gd name="T8" fmla="*/ 431 w 503"/>
                <a:gd name="T9" fmla="*/ 210 h 210"/>
                <a:gd name="T10" fmla="*/ 0 w 503"/>
                <a:gd name="T11" fmla="*/ 210 h 210"/>
                <a:gd name="T12" fmla="*/ 0 w 503"/>
                <a:gd name="T1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210">
                  <a:moveTo>
                    <a:pt x="0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77"/>
                    <a:pt x="471" y="210"/>
                    <a:pt x="431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ïšḷiḑè"/>
            <p:cNvSpPr/>
            <p:nvPr/>
          </p:nvSpPr>
          <p:spPr bwMode="auto">
            <a:xfrm>
              <a:off x="7046913" y="3009900"/>
              <a:ext cx="1658938" cy="654050"/>
            </a:xfrm>
            <a:custGeom>
              <a:avLst/>
              <a:gdLst>
                <a:gd name="T0" fmla="*/ 477 w 503"/>
                <a:gd name="T1" fmla="*/ 167 h 198"/>
                <a:gd name="T2" fmla="*/ 477 w 503"/>
                <a:gd name="T3" fmla="*/ 101 h 198"/>
                <a:gd name="T4" fmla="*/ 405 w 503"/>
                <a:gd name="T5" fmla="*/ 29 h 198"/>
                <a:gd name="T6" fmla="*/ 0 w 503"/>
                <a:gd name="T7" fmla="*/ 29 h 198"/>
                <a:gd name="T8" fmla="*/ 0 w 503"/>
                <a:gd name="T9" fmla="*/ 0 h 198"/>
                <a:gd name="T10" fmla="*/ 431 w 503"/>
                <a:gd name="T11" fmla="*/ 0 h 198"/>
                <a:gd name="T12" fmla="*/ 503 w 503"/>
                <a:gd name="T13" fmla="*/ 72 h 198"/>
                <a:gd name="T14" fmla="*/ 503 w 503"/>
                <a:gd name="T15" fmla="*/ 138 h 198"/>
                <a:gd name="T16" fmla="*/ 469 w 503"/>
                <a:gd name="T17" fmla="*/ 198 h 198"/>
                <a:gd name="T18" fmla="*/ 477 w 503"/>
                <a:gd name="T19" fmla="*/ 16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3" h="198">
                  <a:moveTo>
                    <a:pt x="477" y="167"/>
                  </a:moveTo>
                  <a:cubicBezTo>
                    <a:pt x="477" y="101"/>
                    <a:pt x="477" y="101"/>
                    <a:pt x="477" y="101"/>
                  </a:cubicBezTo>
                  <a:cubicBezTo>
                    <a:pt x="477" y="62"/>
                    <a:pt x="464" y="29"/>
                    <a:pt x="40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71" y="0"/>
                    <a:pt x="503" y="33"/>
                    <a:pt x="503" y="72"/>
                  </a:cubicBezTo>
                  <a:cubicBezTo>
                    <a:pt x="503" y="138"/>
                    <a:pt x="503" y="138"/>
                    <a:pt x="503" y="138"/>
                  </a:cubicBezTo>
                  <a:cubicBezTo>
                    <a:pt x="503" y="163"/>
                    <a:pt x="490" y="186"/>
                    <a:pt x="469" y="198"/>
                  </a:cubicBezTo>
                  <a:cubicBezTo>
                    <a:pt x="474" y="189"/>
                    <a:pt x="477" y="178"/>
                    <a:pt x="477" y="167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íṩlïḓè"/>
            <p:cNvSpPr/>
            <p:nvPr/>
          </p:nvSpPr>
          <p:spPr bwMode="auto">
            <a:xfrm>
              <a:off x="7004050" y="2963863"/>
              <a:ext cx="1749425" cy="785813"/>
            </a:xfrm>
            <a:custGeom>
              <a:avLst/>
              <a:gdLst>
                <a:gd name="T0" fmla="*/ 0 w 530"/>
                <a:gd name="T1" fmla="*/ 210 h 238"/>
                <a:gd name="T2" fmla="*/ 444 w 530"/>
                <a:gd name="T3" fmla="*/ 210 h 238"/>
                <a:gd name="T4" fmla="*/ 502 w 530"/>
                <a:gd name="T5" fmla="*/ 152 h 238"/>
                <a:gd name="T6" fmla="*/ 502 w 530"/>
                <a:gd name="T7" fmla="*/ 86 h 238"/>
                <a:gd name="T8" fmla="*/ 444 w 530"/>
                <a:gd name="T9" fmla="*/ 28 h 238"/>
                <a:gd name="T10" fmla="*/ 0 w 530"/>
                <a:gd name="T11" fmla="*/ 28 h 238"/>
                <a:gd name="T12" fmla="*/ 0 w 530"/>
                <a:gd name="T13" fmla="*/ 0 h 238"/>
                <a:gd name="T14" fmla="*/ 444 w 530"/>
                <a:gd name="T15" fmla="*/ 0 h 238"/>
                <a:gd name="T16" fmla="*/ 530 w 530"/>
                <a:gd name="T17" fmla="*/ 86 h 238"/>
                <a:gd name="T18" fmla="*/ 530 w 530"/>
                <a:gd name="T19" fmla="*/ 152 h 238"/>
                <a:gd name="T20" fmla="*/ 444 w 530"/>
                <a:gd name="T21" fmla="*/ 238 h 238"/>
                <a:gd name="T22" fmla="*/ 0 w 530"/>
                <a:gd name="T23" fmla="*/ 238 h 238"/>
                <a:gd name="T24" fmla="*/ 0 w 530"/>
                <a:gd name="T25" fmla="*/ 21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0" h="238">
                  <a:moveTo>
                    <a:pt x="0" y="210"/>
                  </a:moveTo>
                  <a:cubicBezTo>
                    <a:pt x="444" y="210"/>
                    <a:pt x="444" y="210"/>
                    <a:pt x="444" y="210"/>
                  </a:cubicBezTo>
                  <a:cubicBezTo>
                    <a:pt x="476" y="210"/>
                    <a:pt x="502" y="184"/>
                    <a:pt x="502" y="152"/>
                  </a:cubicBezTo>
                  <a:cubicBezTo>
                    <a:pt x="502" y="86"/>
                    <a:pt x="502" y="86"/>
                    <a:pt x="502" y="86"/>
                  </a:cubicBezTo>
                  <a:cubicBezTo>
                    <a:pt x="502" y="54"/>
                    <a:pt x="476" y="28"/>
                    <a:pt x="44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91" y="0"/>
                    <a:pt x="530" y="39"/>
                    <a:pt x="530" y="86"/>
                  </a:cubicBezTo>
                  <a:cubicBezTo>
                    <a:pt x="530" y="152"/>
                    <a:pt x="530" y="152"/>
                    <a:pt x="530" y="152"/>
                  </a:cubicBezTo>
                  <a:cubicBezTo>
                    <a:pt x="530" y="199"/>
                    <a:pt x="491" y="238"/>
                    <a:pt x="444" y="238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10"/>
                    <a:pt x="0" y="210"/>
                    <a:pt x="0" y="210"/>
                  </a:cubicBezTo>
                </a:path>
              </a:pathLst>
            </a:custGeom>
            <a:solidFill>
              <a:srgbClr val="129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ṩlíḋè"/>
            <p:cNvSpPr/>
            <p:nvPr/>
          </p:nvSpPr>
          <p:spPr bwMode="auto">
            <a:xfrm>
              <a:off x="6953250" y="2547938"/>
              <a:ext cx="1928813" cy="369888"/>
            </a:xfrm>
            <a:custGeom>
              <a:avLst/>
              <a:gdLst>
                <a:gd name="T0" fmla="*/ 584 w 584"/>
                <a:gd name="T1" fmla="*/ 0 h 112"/>
                <a:gd name="T2" fmla="*/ 56 w 584"/>
                <a:gd name="T3" fmla="*/ 0 h 112"/>
                <a:gd name="T4" fmla="*/ 0 w 584"/>
                <a:gd name="T5" fmla="*/ 56 h 112"/>
                <a:gd name="T6" fmla="*/ 56 w 584"/>
                <a:gd name="T7" fmla="*/ 112 h 112"/>
                <a:gd name="T8" fmla="*/ 584 w 584"/>
                <a:gd name="T9" fmla="*/ 112 h 112"/>
                <a:gd name="T10" fmla="*/ 584 w 584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4" h="112">
                  <a:moveTo>
                    <a:pt x="584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584" y="112"/>
                    <a:pt x="584" y="112"/>
                    <a:pt x="584" y="112"/>
                  </a:cubicBezTo>
                  <a:cubicBezTo>
                    <a:pt x="584" y="0"/>
                    <a:pt x="584" y="0"/>
                    <a:pt x="5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śḻiḋê"/>
            <p:cNvSpPr/>
            <p:nvPr/>
          </p:nvSpPr>
          <p:spPr bwMode="auto">
            <a:xfrm>
              <a:off x="6953250" y="2547938"/>
              <a:ext cx="1928813" cy="303213"/>
            </a:xfrm>
            <a:custGeom>
              <a:avLst/>
              <a:gdLst>
                <a:gd name="T0" fmla="*/ 12 w 584"/>
                <a:gd name="T1" fmla="*/ 82 h 92"/>
                <a:gd name="T2" fmla="*/ 68 w 584"/>
                <a:gd name="T3" fmla="*/ 26 h 92"/>
                <a:gd name="T4" fmla="*/ 584 w 584"/>
                <a:gd name="T5" fmla="*/ 26 h 92"/>
                <a:gd name="T6" fmla="*/ 584 w 584"/>
                <a:gd name="T7" fmla="*/ 0 h 92"/>
                <a:gd name="T8" fmla="*/ 56 w 584"/>
                <a:gd name="T9" fmla="*/ 0 h 92"/>
                <a:gd name="T10" fmla="*/ 0 w 584"/>
                <a:gd name="T11" fmla="*/ 56 h 92"/>
                <a:gd name="T12" fmla="*/ 13 w 584"/>
                <a:gd name="T13" fmla="*/ 92 h 92"/>
                <a:gd name="T14" fmla="*/ 12 w 584"/>
                <a:gd name="T15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4" h="92">
                  <a:moveTo>
                    <a:pt x="12" y="82"/>
                  </a:moveTo>
                  <a:cubicBezTo>
                    <a:pt x="12" y="51"/>
                    <a:pt x="37" y="26"/>
                    <a:pt x="68" y="26"/>
                  </a:cubicBezTo>
                  <a:cubicBezTo>
                    <a:pt x="584" y="26"/>
                    <a:pt x="584" y="26"/>
                    <a:pt x="584" y="26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6"/>
                    <a:pt x="0" y="56"/>
                  </a:cubicBezTo>
                  <a:cubicBezTo>
                    <a:pt x="0" y="70"/>
                    <a:pt x="5" y="83"/>
                    <a:pt x="13" y="92"/>
                  </a:cubicBezTo>
                  <a:cubicBezTo>
                    <a:pt x="12" y="89"/>
                    <a:pt x="12" y="85"/>
                    <a:pt x="12" y="82"/>
                  </a:cubicBez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iślïḓê"/>
            <p:cNvSpPr/>
            <p:nvPr/>
          </p:nvSpPr>
          <p:spPr bwMode="auto">
            <a:xfrm>
              <a:off x="6907213" y="2501900"/>
              <a:ext cx="2030413" cy="461963"/>
            </a:xfrm>
            <a:custGeom>
              <a:avLst/>
              <a:gdLst>
                <a:gd name="T0" fmla="*/ 615 w 615"/>
                <a:gd name="T1" fmla="*/ 112 h 140"/>
                <a:gd name="T2" fmla="*/ 70 w 615"/>
                <a:gd name="T3" fmla="*/ 112 h 140"/>
                <a:gd name="T4" fmla="*/ 28 w 615"/>
                <a:gd name="T5" fmla="*/ 70 h 140"/>
                <a:gd name="T6" fmla="*/ 70 w 615"/>
                <a:gd name="T7" fmla="*/ 28 h 140"/>
                <a:gd name="T8" fmla="*/ 615 w 615"/>
                <a:gd name="T9" fmla="*/ 28 h 140"/>
                <a:gd name="T10" fmla="*/ 615 w 615"/>
                <a:gd name="T11" fmla="*/ 0 h 140"/>
                <a:gd name="T12" fmla="*/ 70 w 615"/>
                <a:gd name="T13" fmla="*/ 0 h 140"/>
                <a:gd name="T14" fmla="*/ 0 w 615"/>
                <a:gd name="T15" fmla="*/ 70 h 140"/>
                <a:gd name="T16" fmla="*/ 70 w 615"/>
                <a:gd name="T17" fmla="*/ 140 h 140"/>
                <a:gd name="T18" fmla="*/ 615 w 615"/>
                <a:gd name="T19" fmla="*/ 140 h 140"/>
                <a:gd name="T20" fmla="*/ 615 w 615"/>
                <a:gd name="T21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5" h="140">
                  <a:moveTo>
                    <a:pt x="615" y="112"/>
                  </a:moveTo>
                  <a:cubicBezTo>
                    <a:pt x="70" y="112"/>
                    <a:pt x="70" y="112"/>
                    <a:pt x="70" y="112"/>
                  </a:cubicBezTo>
                  <a:cubicBezTo>
                    <a:pt x="47" y="112"/>
                    <a:pt x="28" y="94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615" y="28"/>
                    <a:pt x="615" y="28"/>
                    <a:pt x="615" y="28"/>
                  </a:cubicBezTo>
                  <a:cubicBezTo>
                    <a:pt x="615" y="0"/>
                    <a:pt x="615" y="0"/>
                    <a:pt x="61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615" y="112"/>
                    <a:pt x="615" y="112"/>
                    <a:pt x="615" y="112"/>
                  </a:cubicBezTo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íSļîḋ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îṧliḍê"/>
            <p:cNvSpPr/>
            <p:nvPr/>
          </p:nvSpPr>
          <p:spPr bwMode="auto">
            <a:xfrm>
              <a:off x="8304213" y="3270250"/>
              <a:ext cx="217488" cy="311150"/>
            </a:xfrm>
            <a:custGeom>
              <a:avLst/>
              <a:gdLst>
                <a:gd name="T0" fmla="*/ 137 w 137"/>
                <a:gd name="T1" fmla="*/ 0 h 196"/>
                <a:gd name="T2" fmla="*/ 16 w 137"/>
                <a:gd name="T3" fmla="*/ 0 h 196"/>
                <a:gd name="T4" fmla="*/ 0 w 137"/>
                <a:gd name="T5" fmla="*/ 196 h 196"/>
                <a:gd name="T6" fmla="*/ 68 w 137"/>
                <a:gd name="T7" fmla="*/ 146 h 196"/>
                <a:gd name="T8" fmla="*/ 137 w 137"/>
                <a:gd name="T9" fmla="*/ 196 h 196"/>
                <a:gd name="T10" fmla="*/ 137 w 137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96">
                  <a:moveTo>
                    <a:pt x="137" y="0"/>
                  </a:moveTo>
                  <a:lnTo>
                    <a:pt x="16" y="0"/>
                  </a:lnTo>
                  <a:lnTo>
                    <a:pt x="0" y="196"/>
                  </a:lnTo>
                  <a:lnTo>
                    <a:pt x="68" y="146"/>
                  </a:lnTo>
                  <a:lnTo>
                    <a:pt x="137" y="196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íṧľîďe"/>
            <p:cNvSpPr/>
            <p:nvPr/>
          </p:nvSpPr>
          <p:spPr bwMode="auto">
            <a:xfrm>
              <a:off x="8329613" y="3270250"/>
              <a:ext cx="219075" cy="311150"/>
            </a:xfrm>
            <a:custGeom>
              <a:avLst/>
              <a:gdLst>
                <a:gd name="T0" fmla="*/ 0 w 138"/>
                <a:gd name="T1" fmla="*/ 196 h 196"/>
                <a:gd name="T2" fmla="*/ 69 w 138"/>
                <a:gd name="T3" fmla="*/ 146 h 196"/>
                <a:gd name="T4" fmla="*/ 138 w 138"/>
                <a:gd name="T5" fmla="*/ 196 h 196"/>
                <a:gd name="T6" fmla="*/ 138 w 138"/>
                <a:gd name="T7" fmla="*/ 0 h 196"/>
                <a:gd name="T8" fmla="*/ 0 w 138"/>
                <a:gd name="T9" fmla="*/ 0 h 196"/>
                <a:gd name="T10" fmla="*/ 0 w 138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96">
                  <a:moveTo>
                    <a:pt x="0" y="196"/>
                  </a:moveTo>
                  <a:lnTo>
                    <a:pt x="69" y="146"/>
                  </a:lnTo>
                  <a:lnTo>
                    <a:pt x="138" y="196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CC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iṧḷîḍê"/>
            <p:cNvSpPr/>
            <p:nvPr/>
          </p:nvSpPr>
          <p:spPr bwMode="auto">
            <a:xfrm>
              <a:off x="7132638" y="2687638"/>
              <a:ext cx="122238" cy="184150"/>
            </a:xfrm>
            <a:custGeom>
              <a:avLst/>
              <a:gdLst>
                <a:gd name="T0" fmla="*/ 37 w 37"/>
                <a:gd name="T1" fmla="*/ 0 h 56"/>
                <a:gd name="T2" fmla="*/ 5 w 37"/>
                <a:gd name="T3" fmla="*/ 0 h 56"/>
                <a:gd name="T4" fmla="*/ 0 w 37"/>
                <a:gd name="T5" fmla="*/ 56 h 56"/>
                <a:gd name="T6" fmla="*/ 2 w 37"/>
                <a:gd name="T7" fmla="*/ 56 h 56"/>
                <a:gd name="T8" fmla="*/ 14 w 37"/>
                <a:gd name="T9" fmla="*/ 56 h 56"/>
                <a:gd name="T10" fmla="*/ 16 w 37"/>
                <a:gd name="T11" fmla="*/ 55 h 56"/>
                <a:gd name="T12" fmla="*/ 17 w 37"/>
                <a:gd name="T13" fmla="*/ 56 h 56"/>
                <a:gd name="T14" fmla="*/ 33 w 37"/>
                <a:gd name="T15" fmla="*/ 56 h 56"/>
                <a:gd name="T16" fmla="*/ 37 w 37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56">
                  <a:moveTo>
                    <a:pt x="3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2" y="56"/>
                    <a:pt x="2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îṥḷïďè"/>
            <p:cNvSpPr/>
            <p:nvPr/>
          </p:nvSpPr>
          <p:spPr bwMode="auto">
            <a:xfrm>
              <a:off x="7129463" y="2871788"/>
              <a:ext cx="111125" cy="55563"/>
            </a:xfrm>
            <a:custGeom>
              <a:avLst/>
              <a:gdLst>
                <a:gd name="T0" fmla="*/ 34 w 34"/>
                <a:gd name="T1" fmla="*/ 0 h 17"/>
                <a:gd name="T2" fmla="*/ 18 w 34"/>
                <a:gd name="T3" fmla="*/ 0 h 17"/>
                <a:gd name="T4" fmla="*/ 33 w 34"/>
                <a:gd name="T5" fmla="*/ 17 h 17"/>
                <a:gd name="T6" fmla="*/ 34 w 34"/>
                <a:gd name="T7" fmla="*/ 0 h 17"/>
                <a:gd name="T8" fmla="*/ 1 w 34"/>
                <a:gd name="T9" fmla="*/ 0 h 17"/>
                <a:gd name="T10" fmla="*/ 0 w 34"/>
                <a:gd name="T11" fmla="*/ 17 h 17"/>
                <a:gd name="T12" fmla="*/ 15 w 34"/>
                <a:gd name="T13" fmla="*/ 0 h 17"/>
                <a:gd name="T14" fmla="*/ 3 w 34"/>
                <a:gd name="T15" fmla="*/ 0 h 17"/>
                <a:gd name="T16" fmla="*/ 1 w 34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7">
                  <a:moveTo>
                    <a:pt x="3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4" y="0"/>
                    <a:pt x="34" y="0"/>
                    <a:pt x="34" y="0"/>
                  </a:cubicBezTo>
                  <a:moveTo>
                    <a:pt x="1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C9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iṥļíḍé"/>
            <p:cNvSpPr/>
            <p:nvPr/>
          </p:nvSpPr>
          <p:spPr bwMode="auto">
            <a:xfrm>
              <a:off x="7148513" y="2687638"/>
              <a:ext cx="106363" cy="239713"/>
            </a:xfrm>
            <a:custGeom>
              <a:avLst/>
              <a:gdLst>
                <a:gd name="T0" fmla="*/ 67 w 67"/>
                <a:gd name="T1" fmla="*/ 151 h 151"/>
                <a:gd name="T2" fmla="*/ 33 w 67"/>
                <a:gd name="T3" fmla="*/ 114 h 151"/>
                <a:gd name="T4" fmla="*/ 0 w 67"/>
                <a:gd name="T5" fmla="*/ 151 h 151"/>
                <a:gd name="T6" fmla="*/ 0 w 67"/>
                <a:gd name="T7" fmla="*/ 0 h 151"/>
                <a:gd name="T8" fmla="*/ 67 w 67"/>
                <a:gd name="T9" fmla="*/ 0 h 151"/>
                <a:gd name="T10" fmla="*/ 67 w 67"/>
                <a:gd name="T1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151">
                  <a:moveTo>
                    <a:pt x="67" y="151"/>
                  </a:moveTo>
                  <a:lnTo>
                    <a:pt x="33" y="114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151"/>
                  </a:lnTo>
                  <a:close/>
                </a:path>
              </a:pathLst>
            </a:custGeom>
            <a:solidFill>
              <a:srgbClr val="4CC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ïSlîḓè"/>
            <p:cNvSpPr/>
            <p:nvPr/>
          </p:nvSpPr>
          <p:spPr bwMode="auto">
            <a:xfrm>
              <a:off x="6465888" y="3570288"/>
              <a:ext cx="731838" cy="323850"/>
            </a:xfrm>
            <a:custGeom>
              <a:avLst/>
              <a:gdLst>
                <a:gd name="T0" fmla="*/ 204 w 222"/>
                <a:gd name="T1" fmla="*/ 73 h 98"/>
                <a:gd name="T2" fmla="*/ 162 w 222"/>
                <a:gd name="T3" fmla="*/ 73 h 98"/>
                <a:gd name="T4" fmla="*/ 212 w 222"/>
                <a:gd name="T5" fmla="*/ 98 h 98"/>
                <a:gd name="T6" fmla="*/ 222 w 222"/>
                <a:gd name="T7" fmla="*/ 86 h 98"/>
                <a:gd name="T8" fmla="*/ 204 w 222"/>
                <a:gd name="T9" fmla="*/ 73 h 98"/>
                <a:gd name="T10" fmla="*/ 3 w 222"/>
                <a:gd name="T11" fmla="*/ 0 h 98"/>
                <a:gd name="T12" fmla="*/ 0 w 222"/>
                <a:gd name="T13" fmla="*/ 22 h 98"/>
                <a:gd name="T14" fmla="*/ 4 w 222"/>
                <a:gd name="T15" fmla="*/ 27 h 98"/>
                <a:gd name="T16" fmla="*/ 128 w 222"/>
                <a:gd name="T17" fmla="*/ 58 h 98"/>
                <a:gd name="T18" fmla="*/ 128 w 222"/>
                <a:gd name="T19" fmla="*/ 46 h 98"/>
                <a:gd name="T20" fmla="*/ 141 w 222"/>
                <a:gd name="T21" fmla="*/ 46 h 98"/>
                <a:gd name="T22" fmla="*/ 141 w 222"/>
                <a:gd name="T23" fmla="*/ 36 h 98"/>
                <a:gd name="T24" fmla="*/ 3 w 222"/>
                <a:gd name="T2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2" h="98">
                  <a:moveTo>
                    <a:pt x="204" y="73"/>
                  </a:moveTo>
                  <a:cubicBezTo>
                    <a:pt x="162" y="73"/>
                    <a:pt x="162" y="73"/>
                    <a:pt x="162" y="73"/>
                  </a:cubicBezTo>
                  <a:cubicBezTo>
                    <a:pt x="181" y="81"/>
                    <a:pt x="197" y="90"/>
                    <a:pt x="212" y="98"/>
                  </a:cubicBezTo>
                  <a:cubicBezTo>
                    <a:pt x="215" y="93"/>
                    <a:pt x="218" y="90"/>
                    <a:pt x="222" y="86"/>
                  </a:cubicBezTo>
                  <a:cubicBezTo>
                    <a:pt x="216" y="82"/>
                    <a:pt x="210" y="77"/>
                    <a:pt x="204" y="73"/>
                  </a:cubicBezTo>
                  <a:moveTo>
                    <a:pt x="3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0" y="33"/>
                    <a:pt x="91" y="44"/>
                    <a:pt x="128" y="5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03" y="18"/>
                    <a:pt x="56" y="4"/>
                    <a:pt x="3" y="0"/>
                  </a:cubicBezTo>
                </a:path>
              </a:pathLst>
            </a:custGeom>
            <a:solidFill>
              <a:srgbClr val="AB91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şḻïďè"/>
            <p:cNvSpPr/>
            <p:nvPr/>
          </p:nvSpPr>
          <p:spPr bwMode="auto">
            <a:xfrm>
              <a:off x="6462713" y="3643313"/>
              <a:ext cx="15875" cy="15875"/>
            </a:xfrm>
            <a:custGeom>
              <a:avLst/>
              <a:gdLst>
                <a:gd name="T0" fmla="*/ 1 w 5"/>
                <a:gd name="T1" fmla="*/ 0 h 5"/>
                <a:gd name="T2" fmla="*/ 0 w 5"/>
                <a:gd name="T3" fmla="*/ 4 h 5"/>
                <a:gd name="T4" fmla="*/ 5 w 5"/>
                <a:gd name="T5" fmla="*/ 5 h 5"/>
                <a:gd name="T6" fmla="*/ 1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4" y="4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íŝliḑe"/>
            <p:cNvSpPr/>
            <p:nvPr/>
          </p:nvSpPr>
          <p:spPr bwMode="auto">
            <a:xfrm>
              <a:off x="6888163" y="3689350"/>
              <a:ext cx="373063" cy="257175"/>
            </a:xfrm>
            <a:custGeom>
              <a:avLst/>
              <a:gdLst>
                <a:gd name="T0" fmla="*/ 94 w 113"/>
                <a:gd name="T1" fmla="*/ 50 h 78"/>
                <a:gd name="T2" fmla="*/ 84 w 113"/>
                <a:gd name="T3" fmla="*/ 62 h 78"/>
                <a:gd name="T4" fmla="*/ 111 w 113"/>
                <a:gd name="T5" fmla="*/ 78 h 78"/>
                <a:gd name="T6" fmla="*/ 113 w 113"/>
                <a:gd name="T7" fmla="*/ 66 h 78"/>
                <a:gd name="T8" fmla="*/ 94 w 113"/>
                <a:gd name="T9" fmla="*/ 50 h 78"/>
                <a:gd name="T10" fmla="*/ 13 w 113"/>
                <a:gd name="T11" fmla="*/ 0 h 78"/>
                <a:gd name="T12" fmla="*/ 13 w 113"/>
                <a:gd name="T13" fmla="*/ 10 h 78"/>
                <a:gd name="T14" fmla="*/ 0 w 113"/>
                <a:gd name="T15" fmla="*/ 10 h 78"/>
                <a:gd name="T16" fmla="*/ 0 w 113"/>
                <a:gd name="T17" fmla="*/ 22 h 78"/>
                <a:gd name="T18" fmla="*/ 34 w 113"/>
                <a:gd name="T19" fmla="*/ 37 h 78"/>
                <a:gd name="T20" fmla="*/ 76 w 113"/>
                <a:gd name="T21" fmla="*/ 37 h 78"/>
                <a:gd name="T22" fmla="*/ 47 w 113"/>
                <a:gd name="T23" fmla="*/ 18 h 78"/>
                <a:gd name="T24" fmla="*/ 35 w 113"/>
                <a:gd name="T25" fmla="*/ 18 h 78"/>
                <a:gd name="T26" fmla="*/ 35 w 113"/>
                <a:gd name="T27" fmla="*/ 11 h 78"/>
                <a:gd name="T28" fmla="*/ 13 w 113"/>
                <a:gd name="T2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78">
                  <a:moveTo>
                    <a:pt x="94" y="50"/>
                  </a:moveTo>
                  <a:cubicBezTo>
                    <a:pt x="90" y="54"/>
                    <a:pt x="87" y="57"/>
                    <a:pt x="84" y="62"/>
                  </a:cubicBezTo>
                  <a:cubicBezTo>
                    <a:pt x="94" y="67"/>
                    <a:pt x="103" y="73"/>
                    <a:pt x="111" y="78"/>
                  </a:cubicBezTo>
                  <a:cubicBezTo>
                    <a:pt x="111" y="74"/>
                    <a:pt x="112" y="70"/>
                    <a:pt x="113" y="66"/>
                  </a:cubicBezTo>
                  <a:cubicBezTo>
                    <a:pt x="108" y="61"/>
                    <a:pt x="101" y="56"/>
                    <a:pt x="94" y="50"/>
                  </a:cubicBezTo>
                  <a:moveTo>
                    <a:pt x="13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27"/>
                    <a:pt x="24" y="32"/>
                    <a:pt x="3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67" y="30"/>
                    <a:pt x="57" y="24"/>
                    <a:pt x="47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8" y="7"/>
                    <a:pt x="21" y="4"/>
                    <a:pt x="13" y="0"/>
                  </a:cubicBezTo>
                </a:path>
              </a:pathLst>
            </a:custGeom>
            <a:solidFill>
              <a:srgbClr val="746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şļîdé"/>
            <p:cNvSpPr/>
            <p:nvPr/>
          </p:nvSpPr>
          <p:spPr bwMode="auto">
            <a:xfrm>
              <a:off x="7346950" y="3992563"/>
              <a:ext cx="42863" cy="49213"/>
            </a:xfrm>
            <a:custGeom>
              <a:avLst/>
              <a:gdLst>
                <a:gd name="T0" fmla="*/ 1 w 13"/>
                <a:gd name="T1" fmla="*/ 0 h 15"/>
                <a:gd name="T2" fmla="*/ 0 w 13"/>
                <a:gd name="T3" fmla="*/ 4 h 15"/>
                <a:gd name="T4" fmla="*/ 0 w 13"/>
                <a:gd name="T5" fmla="*/ 5 h 15"/>
                <a:gd name="T6" fmla="*/ 13 w 13"/>
                <a:gd name="T7" fmla="*/ 15 h 15"/>
                <a:gd name="T8" fmla="*/ 13 w 13"/>
                <a:gd name="T9" fmla="*/ 15 h 15"/>
                <a:gd name="T10" fmla="*/ 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9" y="11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9" y="9"/>
                    <a:pt x="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iṣḻïďê"/>
            <p:cNvSpPr/>
            <p:nvPr/>
          </p:nvSpPr>
          <p:spPr bwMode="auto">
            <a:xfrm>
              <a:off x="7343775" y="3989388"/>
              <a:ext cx="6350" cy="17463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2 w 2"/>
                <a:gd name="T5" fmla="*/ 1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íSlîḓê"/>
            <p:cNvSpPr/>
            <p:nvPr/>
          </p:nvSpPr>
          <p:spPr bwMode="auto">
            <a:xfrm>
              <a:off x="7254875" y="3906838"/>
              <a:ext cx="92075" cy="103188"/>
            </a:xfrm>
            <a:custGeom>
              <a:avLst/>
              <a:gdLst>
                <a:gd name="T0" fmla="*/ 2 w 28"/>
                <a:gd name="T1" fmla="*/ 0 h 31"/>
                <a:gd name="T2" fmla="*/ 0 w 28"/>
                <a:gd name="T3" fmla="*/ 12 h 31"/>
                <a:gd name="T4" fmla="*/ 28 w 28"/>
                <a:gd name="T5" fmla="*/ 31 h 31"/>
                <a:gd name="T6" fmla="*/ 28 w 28"/>
                <a:gd name="T7" fmla="*/ 30 h 31"/>
                <a:gd name="T8" fmla="*/ 27 w 28"/>
                <a:gd name="T9" fmla="*/ 25 h 31"/>
                <a:gd name="T10" fmla="*/ 2 w 2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12" y="19"/>
                    <a:pt x="21" y="26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28"/>
                    <a:pt x="27" y="26"/>
                    <a:pt x="27" y="25"/>
                  </a:cubicBezTo>
                  <a:cubicBezTo>
                    <a:pt x="21" y="18"/>
                    <a:pt x="13" y="10"/>
                    <a:pt x="2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ïŝḻiḍè"/>
            <p:cNvSpPr/>
            <p:nvPr/>
          </p:nvSpPr>
          <p:spPr bwMode="auto">
            <a:xfrm>
              <a:off x="7004050" y="3725863"/>
              <a:ext cx="39688" cy="23813"/>
            </a:xfrm>
            <a:custGeom>
              <a:avLst/>
              <a:gdLst>
                <a:gd name="T0" fmla="*/ 0 w 12"/>
                <a:gd name="T1" fmla="*/ 0 h 7"/>
                <a:gd name="T2" fmla="*/ 0 w 12"/>
                <a:gd name="T3" fmla="*/ 7 h 7"/>
                <a:gd name="T4" fmla="*/ 12 w 12"/>
                <a:gd name="T5" fmla="*/ 7 h 7"/>
                <a:gd name="T6" fmla="*/ 0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8" y="5"/>
                    <a:pt x="4" y="2"/>
                    <a:pt x="0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iṥḷiḍè"/>
            <p:cNvSpPr/>
            <p:nvPr/>
          </p:nvSpPr>
          <p:spPr bwMode="auto">
            <a:xfrm>
              <a:off x="6373813" y="3646488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işḻîḋé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i$1íḍe"/>
            <p:cNvSpPr/>
            <p:nvPr/>
          </p:nvSpPr>
          <p:spPr bwMode="auto">
            <a:xfrm>
              <a:off x="8258175" y="3749675"/>
              <a:ext cx="1905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ś1ïḓê"/>
            <p:cNvSpPr/>
            <p:nvPr/>
          </p:nvSpPr>
          <p:spPr bwMode="auto">
            <a:xfrm>
              <a:off x="7739063" y="3749675"/>
              <a:ext cx="519113" cy="0"/>
            </a:xfrm>
            <a:custGeom>
              <a:avLst/>
              <a:gdLst>
                <a:gd name="T0" fmla="*/ 157 w 157"/>
                <a:gd name="T1" fmla="*/ 0 w 157"/>
                <a:gd name="T2" fmla="*/ 0 w 157"/>
                <a:gd name="T3" fmla="*/ 157 w 157"/>
                <a:gd name="T4" fmla="*/ 157 w 1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57">
                  <a:moveTo>
                    <a:pt x="1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iṧḻíḍê"/>
            <p:cNvSpPr/>
            <p:nvPr/>
          </p:nvSpPr>
          <p:spPr bwMode="auto">
            <a:xfrm>
              <a:off x="7389813" y="3878263"/>
              <a:ext cx="1025525" cy="163513"/>
            </a:xfrm>
            <a:custGeom>
              <a:avLst/>
              <a:gdLst>
                <a:gd name="T0" fmla="*/ 311 w 311"/>
                <a:gd name="T1" fmla="*/ 0 h 50"/>
                <a:gd name="T2" fmla="*/ 46 w 311"/>
                <a:gd name="T3" fmla="*/ 0 h 50"/>
                <a:gd name="T4" fmla="*/ 0 w 311"/>
                <a:gd name="T5" fmla="*/ 50 h 50"/>
                <a:gd name="T6" fmla="*/ 0 w 311"/>
                <a:gd name="T7" fmla="*/ 50 h 50"/>
                <a:gd name="T8" fmla="*/ 30 w 311"/>
                <a:gd name="T9" fmla="*/ 43 h 50"/>
                <a:gd name="T10" fmla="*/ 30 w 311"/>
                <a:gd name="T11" fmla="*/ 17 h 50"/>
                <a:gd name="T12" fmla="*/ 63 w 311"/>
                <a:gd name="T13" fmla="*/ 17 h 50"/>
                <a:gd name="T14" fmla="*/ 64 w 311"/>
                <a:gd name="T15" fmla="*/ 37 h 50"/>
                <a:gd name="T16" fmla="*/ 160 w 311"/>
                <a:gd name="T17" fmla="*/ 30 h 50"/>
                <a:gd name="T18" fmla="*/ 160 w 311"/>
                <a:gd name="T19" fmla="*/ 30 h 50"/>
                <a:gd name="T20" fmla="*/ 160 w 311"/>
                <a:gd name="T21" fmla="*/ 30 h 50"/>
                <a:gd name="T22" fmla="*/ 160 w 311"/>
                <a:gd name="T23" fmla="*/ 30 h 50"/>
                <a:gd name="T24" fmla="*/ 160 w 311"/>
                <a:gd name="T25" fmla="*/ 30 h 50"/>
                <a:gd name="T26" fmla="*/ 311 w 311"/>
                <a:gd name="T27" fmla="*/ 47 h 50"/>
                <a:gd name="T28" fmla="*/ 311 w 311"/>
                <a:gd name="T29" fmla="*/ 47 h 50"/>
                <a:gd name="T30" fmla="*/ 308 w 311"/>
                <a:gd name="T31" fmla="*/ 18 h 50"/>
                <a:gd name="T32" fmla="*/ 311 w 31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1" h="50">
                  <a:moveTo>
                    <a:pt x="311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26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11" y="47"/>
                    <a:pt x="30" y="4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0" y="33"/>
                    <a:pt x="123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160" y="30"/>
                    <a:pt x="160" y="30"/>
                    <a:pt x="160" y="30"/>
                  </a:cubicBezTo>
                  <a:cubicBezTo>
                    <a:pt x="204" y="30"/>
                    <a:pt x="256" y="34"/>
                    <a:pt x="311" y="47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10" y="29"/>
                    <a:pt x="309" y="18"/>
                    <a:pt x="308" y="18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işļiḍè"/>
            <p:cNvSpPr/>
            <p:nvPr/>
          </p:nvSpPr>
          <p:spPr bwMode="auto">
            <a:xfrm>
              <a:off x="7542213" y="3841750"/>
              <a:ext cx="873125" cy="36513"/>
            </a:xfrm>
            <a:custGeom>
              <a:avLst/>
              <a:gdLst>
                <a:gd name="T0" fmla="*/ 219 w 265"/>
                <a:gd name="T1" fmla="*/ 0 h 11"/>
                <a:gd name="T2" fmla="*/ 14 w 265"/>
                <a:gd name="T3" fmla="*/ 0 h 11"/>
                <a:gd name="T4" fmla="*/ 0 w 265"/>
                <a:gd name="T5" fmla="*/ 11 h 11"/>
                <a:gd name="T6" fmla="*/ 265 w 265"/>
                <a:gd name="T7" fmla="*/ 11 h 11"/>
                <a:gd name="T8" fmla="*/ 265 w 265"/>
                <a:gd name="T9" fmla="*/ 8 h 11"/>
                <a:gd name="T10" fmla="*/ 219 w 265"/>
                <a:gd name="T11" fmla="*/ 1 h 11"/>
                <a:gd name="T12" fmla="*/ 219 w 26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1">
                  <a:moveTo>
                    <a:pt x="21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4"/>
                    <a:pt x="5" y="7"/>
                    <a:pt x="0" y="11"/>
                  </a:cubicBezTo>
                  <a:cubicBezTo>
                    <a:pt x="265" y="11"/>
                    <a:pt x="265" y="11"/>
                    <a:pt x="265" y="11"/>
                  </a:cubicBezTo>
                  <a:cubicBezTo>
                    <a:pt x="265" y="8"/>
                    <a:pt x="265" y="8"/>
                    <a:pt x="265" y="8"/>
                  </a:cubicBezTo>
                  <a:cubicBezTo>
                    <a:pt x="249" y="5"/>
                    <a:pt x="234" y="2"/>
                    <a:pt x="219" y="1"/>
                  </a:cubicBezTo>
                  <a:cubicBezTo>
                    <a:pt x="219" y="0"/>
                    <a:pt x="219" y="0"/>
                    <a:pt x="219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išlîďê"/>
            <p:cNvSpPr/>
            <p:nvPr/>
          </p:nvSpPr>
          <p:spPr bwMode="auto">
            <a:xfrm>
              <a:off x="7588250" y="3749675"/>
              <a:ext cx="688975" cy="92075"/>
            </a:xfrm>
            <a:custGeom>
              <a:avLst/>
              <a:gdLst>
                <a:gd name="T0" fmla="*/ 209 w 209"/>
                <a:gd name="T1" fmla="*/ 0 h 28"/>
                <a:gd name="T2" fmla="*/ 203 w 209"/>
                <a:gd name="T3" fmla="*/ 0 h 28"/>
                <a:gd name="T4" fmla="*/ 46 w 209"/>
                <a:gd name="T5" fmla="*/ 0 h 28"/>
                <a:gd name="T6" fmla="*/ 0 w 209"/>
                <a:gd name="T7" fmla="*/ 28 h 28"/>
                <a:gd name="T8" fmla="*/ 205 w 209"/>
                <a:gd name="T9" fmla="*/ 28 h 28"/>
                <a:gd name="T10" fmla="*/ 209 w 20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28">
                  <a:moveTo>
                    <a:pt x="209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8"/>
                    <a:pt x="14" y="18"/>
                    <a:pt x="0" y="28"/>
                  </a:cubicBezTo>
                  <a:cubicBezTo>
                    <a:pt x="205" y="28"/>
                    <a:pt x="205" y="28"/>
                    <a:pt x="205" y="28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iŝḻîḑè"/>
            <p:cNvSpPr/>
            <p:nvPr/>
          </p:nvSpPr>
          <p:spPr bwMode="auto">
            <a:xfrm>
              <a:off x="7597775" y="3933825"/>
              <a:ext cx="3175" cy="65088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20 h 20"/>
                <a:gd name="T4" fmla="*/ 1 w 1"/>
                <a:gd name="T5" fmla="*/ 20 h 20"/>
                <a:gd name="T6" fmla="*/ 0 w 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ïṡlïḑe"/>
            <p:cNvSpPr/>
            <p:nvPr/>
          </p:nvSpPr>
          <p:spPr bwMode="auto">
            <a:xfrm>
              <a:off x="7488238" y="3933825"/>
              <a:ext cx="109538" cy="85725"/>
            </a:xfrm>
            <a:custGeom>
              <a:avLst/>
              <a:gdLst>
                <a:gd name="T0" fmla="*/ 33 w 33"/>
                <a:gd name="T1" fmla="*/ 0 h 26"/>
                <a:gd name="T2" fmla="*/ 0 w 33"/>
                <a:gd name="T3" fmla="*/ 0 h 26"/>
                <a:gd name="T4" fmla="*/ 0 w 33"/>
                <a:gd name="T5" fmla="*/ 26 h 26"/>
                <a:gd name="T6" fmla="*/ 33 w 33"/>
                <a:gd name="T7" fmla="*/ 20 h 26"/>
                <a:gd name="T8" fmla="*/ 33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4"/>
                    <a:pt x="21" y="22"/>
                    <a:pt x="33" y="2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348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íśḻïdé"/>
            <p:cNvSpPr/>
            <p:nvPr/>
          </p:nvSpPr>
          <p:spPr bwMode="auto">
            <a:xfrm>
              <a:off x="7739063" y="3667125"/>
              <a:ext cx="547688" cy="82550"/>
            </a:xfrm>
            <a:custGeom>
              <a:avLst/>
              <a:gdLst>
                <a:gd name="T0" fmla="*/ 107 w 166"/>
                <a:gd name="T1" fmla="*/ 0 h 25"/>
                <a:gd name="T2" fmla="*/ 0 w 166"/>
                <a:gd name="T3" fmla="*/ 25 h 25"/>
                <a:gd name="T4" fmla="*/ 157 w 166"/>
                <a:gd name="T5" fmla="*/ 25 h 25"/>
                <a:gd name="T6" fmla="*/ 163 w 166"/>
                <a:gd name="T7" fmla="*/ 25 h 25"/>
                <a:gd name="T8" fmla="*/ 166 w 166"/>
                <a:gd name="T9" fmla="*/ 7 h 25"/>
                <a:gd name="T10" fmla="*/ 107 w 16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5">
                  <a:moveTo>
                    <a:pt x="107" y="0"/>
                  </a:moveTo>
                  <a:cubicBezTo>
                    <a:pt x="66" y="0"/>
                    <a:pt x="30" y="10"/>
                    <a:pt x="0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45" y="2"/>
                    <a:pt x="126" y="0"/>
                    <a:pt x="107" y="0"/>
                  </a:cubicBezTo>
                </a:path>
              </a:pathLst>
            </a:custGeom>
            <a:solidFill>
              <a:srgbClr val="0C6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ṣļïḑe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şḷîḍé"/>
            <p:cNvSpPr/>
            <p:nvPr/>
          </p:nvSpPr>
          <p:spPr bwMode="auto">
            <a:xfrm>
              <a:off x="8224838" y="5038725"/>
              <a:ext cx="171450" cy="336550"/>
            </a:xfrm>
            <a:custGeom>
              <a:avLst/>
              <a:gdLst>
                <a:gd name="T0" fmla="*/ 108 w 108"/>
                <a:gd name="T1" fmla="*/ 0 h 212"/>
                <a:gd name="T2" fmla="*/ 31 w 108"/>
                <a:gd name="T3" fmla="*/ 0 h 212"/>
                <a:gd name="T4" fmla="*/ 0 w 108"/>
                <a:gd name="T5" fmla="*/ 212 h 212"/>
                <a:gd name="T6" fmla="*/ 0 w 108"/>
                <a:gd name="T7" fmla="*/ 212 h 212"/>
                <a:gd name="T8" fmla="*/ 0 w 108"/>
                <a:gd name="T9" fmla="*/ 212 h 212"/>
                <a:gd name="T10" fmla="*/ 0 w 108"/>
                <a:gd name="T11" fmla="*/ 212 h 212"/>
                <a:gd name="T12" fmla="*/ 108 w 108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12">
                  <a:moveTo>
                    <a:pt x="108" y="0"/>
                  </a:moveTo>
                  <a:lnTo>
                    <a:pt x="31" y="0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ïSľiḓe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ïṩlîḑê"/>
            <p:cNvSpPr/>
            <p:nvPr/>
          </p:nvSpPr>
          <p:spPr bwMode="auto">
            <a:xfrm>
              <a:off x="8274050" y="4992688"/>
              <a:ext cx="146050" cy="46038"/>
            </a:xfrm>
            <a:custGeom>
              <a:avLst/>
              <a:gdLst>
                <a:gd name="T0" fmla="*/ 92 w 92"/>
                <a:gd name="T1" fmla="*/ 0 h 29"/>
                <a:gd name="T2" fmla="*/ 4 w 92"/>
                <a:gd name="T3" fmla="*/ 0 h 29"/>
                <a:gd name="T4" fmla="*/ 0 w 92"/>
                <a:gd name="T5" fmla="*/ 29 h 29"/>
                <a:gd name="T6" fmla="*/ 77 w 92"/>
                <a:gd name="T7" fmla="*/ 29 h 29"/>
                <a:gd name="T8" fmla="*/ 92 w 92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">
                  <a:moveTo>
                    <a:pt x="92" y="0"/>
                  </a:moveTo>
                  <a:lnTo>
                    <a:pt x="4" y="0"/>
                  </a:lnTo>
                  <a:lnTo>
                    <a:pt x="0" y="29"/>
                  </a:lnTo>
                  <a:lnTo>
                    <a:pt x="77" y="29"/>
                  </a:lnTo>
                  <a:lnTo>
                    <a:pt x="9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$ľíḓe"/>
            <p:cNvSpPr/>
            <p:nvPr/>
          </p:nvSpPr>
          <p:spPr bwMode="auto">
            <a:xfrm>
              <a:off x="8294688" y="4352925"/>
              <a:ext cx="128588" cy="547688"/>
            </a:xfrm>
            <a:custGeom>
              <a:avLst/>
              <a:gdLst>
                <a:gd name="T0" fmla="*/ 38 w 39"/>
                <a:gd name="T1" fmla="*/ 0 h 166"/>
                <a:gd name="T2" fmla="*/ 24 w 39"/>
                <a:gd name="T3" fmla="*/ 0 h 166"/>
                <a:gd name="T4" fmla="*/ 0 w 39"/>
                <a:gd name="T5" fmla="*/ 166 h 166"/>
                <a:gd name="T6" fmla="*/ 38 w 39"/>
                <a:gd name="T7" fmla="*/ 166 h 166"/>
                <a:gd name="T8" fmla="*/ 38 w 39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66">
                  <a:moveTo>
                    <a:pt x="3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38" y="166"/>
                    <a:pt x="38" y="166"/>
                    <a:pt x="38" y="166"/>
                  </a:cubicBezTo>
                  <a:cubicBezTo>
                    <a:pt x="38" y="129"/>
                    <a:pt x="39" y="61"/>
                    <a:pt x="38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îsḷîḋè"/>
            <p:cNvSpPr/>
            <p:nvPr/>
          </p:nvSpPr>
          <p:spPr bwMode="auto">
            <a:xfrm>
              <a:off x="8372475" y="4303713"/>
              <a:ext cx="47625" cy="49213"/>
            </a:xfrm>
            <a:custGeom>
              <a:avLst/>
              <a:gdLst>
                <a:gd name="T0" fmla="*/ 14 w 14"/>
                <a:gd name="T1" fmla="*/ 0 h 15"/>
                <a:gd name="T2" fmla="*/ 2 w 14"/>
                <a:gd name="T3" fmla="*/ 0 h 15"/>
                <a:gd name="T4" fmla="*/ 0 w 14"/>
                <a:gd name="T5" fmla="*/ 15 h 15"/>
                <a:gd name="T6" fmla="*/ 14 w 14"/>
                <a:gd name="T7" fmla="*/ 15 h 15"/>
                <a:gd name="T8" fmla="*/ 14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0"/>
                    <a:pt x="14" y="5"/>
                    <a:pt x="14" y="0"/>
                  </a:cubicBezTo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ís1îḓé"/>
            <p:cNvSpPr/>
            <p:nvPr/>
          </p:nvSpPr>
          <p:spPr bwMode="auto">
            <a:xfrm>
              <a:off x="8280400" y="4210050"/>
              <a:ext cx="139700" cy="782638"/>
            </a:xfrm>
            <a:custGeom>
              <a:avLst/>
              <a:gdLst>
                <a:gd name="T0" fmla="*/ 42 w 42"/>
                <a:gd name="T1" fmla="*/ 209 h 237"/>
                <a:gd name="T2" fmla="*/ 4 w 42"/>
                <a:gd name="T3" fmla="*/ 209 h 237"/>
                <a:gd name="T4" fmla="*/ 0 w 42"/>
                <a:gd name="T5" fmla="*/ 237 h 237"/>
                <a:gd name="T6" fmla="*/ 42 w 42"/>
                <a:gd name="T7" fmla="*/ 237 h 237"/>
                <a:gd name="T8" fmla="*/ 42 w 42"/>
                <a:gd name="T9" fmla="*/ 209 h 237"/>
                <a:gd name="T10" fmla="*/ 42 w 42"/>
                <a:gd name="T11" fmla="*/ 0 h 237"/>
                <a:gd name="T12" fmla="*/ 34 w 42"/>
                <a:gd name="T13" fmla="*/ 0 h 237"/>
                <a:gd name="T14" fmla="*/ 30 w 42"/>
                <a:gd name="T15" fmla="*/ 28 h 237"/>
                <a:gd name="T16" fmla="*/ 42 w 42"/>
                <a:gd name="T17" fmla="*/ 28 h 237"/>
                <a:gd name="T18" fmla="*/ 42 w 42"/>
                <a:gd name="T1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237">
                  <a:moveTo>
                    <a:pt x="42" y="209"/>
                  </a:moveTo>
                  <a:cubicBezTo>
                    <a:pt x="4" y="209"/>
                    <a:pt x="4" y="209"/>
                    <a:pt x="4" y="209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42" y="237"/>
                    <a:pt x="42" y="237"/>
                    <a:pt x="42" y="237"/>
                  </a:cubicBezTo>
                  <a:cubicBezTo>
                    <a:pt x="42" y="237"/>
                    <a:pt x="42" y="226"/>
                    <a:pt x="42" y="209"/>
                  </a:cubicBezTo>
                  <a:moveTo>
                    <a:pt x="4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18"/>
                    <a:pt x="42" y="9"/>
                    <a:pt x="42" y="0"/>
                  </a:cubicBezTo>
                </a:path>
              </a:pathLst>
            </a:custGeom>
            <a:solidFill>
              <a:srgbClr val="071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î$ḻîďé"/>
            <p:cNvSpPr/>
            <p:nvPr/>
          </p:nvSpPr>
          <p:spPr bwMode="auto">
            <a:xfrm>
              <a:off x="8405813" y="4041775"/>
              <a:ext cx="14288" cy="76200"/>
            </a:xfrm>
            <a:custGeom>
              <a:avLst/>
              <a:gdLst>
                <a:gd name="T0" fmla="*/ 3 w 4"/>
                <a:gd name="T1" fmla="*/ 0 h 23"/>
                <a:gd name="T2" fmla="*/ 0 w 4"/>
                <a:gd name="T3" fmla="*/ 23 h 23"/>
                <a:gd name="T4" fmla="*/ 4 w 4"/>
                <a:gd name="T5" fmla="*/ 23 h 23"/>
                <a:gd name="T6" fmla="*/ 3 w 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3">
                  <a:moveTo>
                    <a:pt x="3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14"/>
                    <a:pt x="3" y="6"/>
                    <a:pt x="3" y="0"/>
                  </a:cubicBezTo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îśľïdé"/>
            <p:cNvSpPr/>
            <p:nvPr/>
          </p:nvSpPr>
          <p:spPr bwMode="auto">
            <a:xfrm>
              <a:off x="8393113" y="4117975"/>
              <a:ext cx="26988" cy="92075"/>
            </a:xfrm>
            <a:custGeom>
              <a:avLst/>
              <a:gdLst>
                <a:gd name="T0" fmla="*/ 8 w 8"/>
                <a:gd name="T1" fmla="*/ 0 h 28"/>
                <a:gd name="T2" fmla="*/ 4 w 8"/>
                <a:gd name="T3" fmla="*/ 0 h 28"/>
                <a:gd name="T4" fmla="*/ 0 w 8"/>
                <a:gd name="T5" fmla="*/ 28 h 28"/>
                <a:gd name="T6" fmla="*/ 8 w 8"/>
                <a:gd name="T7" fmla="*/ 28 h 28"/>
                <a:gd name="T8" fmla="*/ 8 w 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18"/>
                    <a:pt x="8" y="8"/>
                    <a:pt x="8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íṧḻîdè"/>
            <p:cNvSpPr/>
            <p:nvPr/>
          </p:nvSpPr>
          <p:spPr bwMode="auto">
            <a:xfrm>
              <a:off x="6175375" y="4992688"/>
              <a:ext cx="15875" cy="101600"/>
            </a:xfrm>
            <a:custGeom>
              <a:avLst/>
              <a:gdLst>
                <a:gd name="T0" fmla="*/ 5 w 5"/>
                <a:gd name="T1" fmla="*/ 0 h 31"/>
                <a:gd name="T2" fmla="*/ 1 w 5"/>
                <a:gd name="T3" fmla="*/ 0 h 31"/>
                <a:gd name="T4" fmla="*/ 1 w 5"/>
                <a:gd name="T5" fmla="*/ 0 h 31"/>
                <a:gd name="T6" fmla="*/ 5 w 5"/>
                <a:gd name="T7" fmla="*/ 0 h 31"/>
                <a:gd name="T8" fmla="*/ 0 w 5"/>
                <a:gd name="T9" fmla="*/ 31 h 31"/>
                <a:gd name="T10" fmla="*/ 5 w 5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1">
                  <a:moveTo>
                    <a:pt x="5" y="0"/>
                  </a:move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ṩ1îdè"/>
            <p:cNvSpPr/>
            <p:nvPr/>
          </p:nvSpPr>
          <p:spPr bwMode="auto">
            <a:xfrm>
              <a:off x="6175375" y="3752850"/>
              <a:ext cx="2244725" cy="1622425"/>
            </a:xfrm>
            <a:custGeom>
              <a:avLst/>
              <a:gdLst>
                <a:gd name="T0" fmla="*/ 368 w 680"/>
                <a:gd name="T1" fmla="*/ 88 h 492"/>
                <a:gd name="T2" fmla="*/ 59 w 680"/>
                <a:gd name="T3" fmla="*/ 0 h 492"/>
                <a:gd name="T4" fmla="*/ 0 w 680"/>
                <a:gd name="T5" fmla="*/ 407 h 492"/>
                <a:gd name="T6" fmla="*/ 313 w 680"/>
                <a:gd name="T7" fmla="*/ 471 h 492"/>
                <a:gd name="T8" fmla="*/ 621 w 680"/>
                <a:gd name="T9" fmla="*/ 492 h 492"/>
                <a:gd name="T10" fmla="*/ 680 w 680"/>
                <a:gd name="T11" fmla="*/ 85 h 492"/>
                <a:gd name="T12" fmla="*/ 368 w 680"/>
                <a:gd name="T13" fmla="*/ 88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0" h="492">
                  <a:moveTo>
                    <a:pt x="368" y="88"/>
                  </a:moveTo>
                  <a:cubicBezTo>
                    <a:pt x="368" y="88"/>
                    <a:pt x="238" y="12"/>
                    <a:pt x="59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07"/>
                    <a:pt x="225" y="381"/>
                    <a:pt x="313" y="471"/>
                  </a:cubicBezTo>
                  <a:cubicBezTo>
                    <a:pt x="405" y="422"/>
                    <a:pt x="621" y="492"/>
                    <a:pt x="621" y="492"/>
                  </a:cubicBezTo>
                  <a:cubicBezTo>
                    <a:pt x="680" y="85"/>
                    <a:pt x="680" y="85"/>
                    <a:pt x="680" y="85"/>
                  </a:cubicBezTo>
                  <a:cubicBezTo>
                    <a:pt x="505" y="46"/>
                    <a:pt x="368" y="88"/>
                    <a:pt x="368" y="88"/>
                  </a:cubicBezTo>
                </a:path>
              </a:pathLst>
            </a:custGeom>
            <a:solidFill>
              <a:srgbClr val="2644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ïṩḷiḓé"/>
            <p:cNvSpPr/>
            <p:nvPr/>
          </p:nvSpPr>
          <p:spPr bwMode="auto">
            <a:xfrm>
              <a:off x="6175375" y="5084763"/>
              <a:ext cx="1033463" cy="220663"/>
            </a:xfrm>
            <a:custGeom>
              <a:avLst/>
              <a:gdLst>
                <a:gd name="T0" fmla="*/ 73 w 313"/>
                <a:gd name="T1" fmla="*/ 0 h 67"/>
                <a:gd name="T2" fmla="*/ 0 w 313"/>
                <a:gd name="T3" fmla="*/ 3 h 67"/>
                <a:gd name="T4" fmla="*/ 313 w 313"/>
                <a:gd name="T5" fmla="*/ 67 h 67"/>
                <a:gd name="T6" fmla="*/ 73 w 31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67">
                  <a:moveTo>
                    <a:pt x="73" y="0"/>
                  </a:moveTo>
                  <a:cubicBezTo>
                    <a:pt x="31" y="0"/>
                    <a:pt x="0" y="3"/>
                    <a:pt x="0" y="3"/>
                  </a:cubicBezTo>
                  <a:cubicBezTo>
                    <a:pt x="0" y="3"/>
                    <a:pt x="197" y="30"/>
                    <a:pt x="313" y="67"/>
                  </a:cubicBezTo>
                  <a:cubicBezTo>
                    <a:pt x="257" y="10"/>
                    <a:pt x="147" y="0"/>
                    <a:pt x="73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ï$ḷîďè"/>
            <p:cNvSpPr/>
            <p:nvPr/>
          </p:nvSpPr>
          <p:spPr bwMode="auto">
            <a:xfrm>
              <a:off x="6175375" y="4992688"/>
              <a:ext cx="1033463" cy="312738"/>
            </a:xfrm>
            <a:custGeom>
              <a:avLst/>
              <a:gdLst>
                <a:gd name="T0" fmla="*/ 10 w 313"/>
                <a:gd name="T1" fmla="*/ 0 h 95"/>
                <a:gd name="T2" fmla="*/ 5 w 313"/>
                <a:gd name="T3" fmla="*/ 0 h 95"/>
                <a:gd name="T4" fmla="*/ 0 w 313"/>
                <a:gd name="T5" fmla="*/ 31 h 95"/>
                <a:gd name="T6" fmla="*/ 0 w 313"/>
                <a:gd name="T7" fmla="*/ 31 h 95"/>
                <a:gd name="T8" fmla="*/ 73 w 313"/>
                <a:gd name="T9" fmla="*/ 28 h 95"/>
                <a:gd name="T10" fmla="*/ 313 w 313"/>
                <a:gd name="T11" fmla="*/ 95 h 95"/>
                <a:gd name="T12" fmla="*/ 313 w 313"/>
                <a:gd name="T13" fmla="*/ 95 h 95"/>
                <a:gd name="T14" fmla="*/ 313 w 313"/>
                <a:gd name="T15" fmla="*/ 95 h 95"/>
                <a:gd name="T16" fmla="*/ 10 w 313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95">
                  <a:moveTo>
                    <a:pt x="10" y="0"/>
                  </a:moveTo>
                  <a:cubicBezTo>
                    <a:pt x="8" y="0"/>
                    <a:pt x="6" y="0"/>
                    <a:pt x="5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31" y="28"/>
                    <a:pt x="73" y="28"/>
                  </a:cubicBezTo>
                  <a:cubicBezTo>
                    <a:pt x="147" y="28"/>
                    <a:pt x="257" y="38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251" y="5"/>
                    <a:pt x="53" y="0"/>
                    <a:pt x="10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$ľïḓé"/>
            <p:cNvSpPr/>
            <p:nvPr/>
          </p:nvSpPr>
          <p:spPr bwMode="auto">
            <a:xfrm>
              <a:off x="6178550" y="3646488"/>
              <a:ext cx="1211263" cy="1658938"/>
            </a:xfrm>
            <a:custGeom>
              <a:avLst/>
              <a:gdLst>
                <a:gd name="T0" fmla="*/ 59 w 367"/>
                <a:gd name="T1" fmla="*/ 0 h 503"/>
                <a:gd name="T2" fmla="*/ 0 w 367"/>
                <a:gd name="T3" fmla="*/ 408 h 503"/>
                <a:gd name="T4" fmla="*/ 312 w 367"/>
                <a:gd name="T5" fmla="*/ 503 h 503"/>
                <a:gd name="T6" fmla="*/ 367 w 367"/>
                <a:gd name="T7" fmla="*/ 120 h 503"/>
                <a:gd name="T8" fmla="*/ 59 w 367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503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42" y="401"/>
                    <a:pt x="312" y="503"/>
                  </a:cubicBezTo>
                  <a:cubicBezTo>
                    <a:pt x="367" y="120"/>
                    <a:pt x="367" y="120"/>
                    <a:pt x="367" y="120"/>
                  </a:cubicBezTo>
                  <a:cubicBezTo>
                    <a:pt x="367" y="120"/>
                    <a:pt x="238" y="12"/>
                    <a:pt x="59" y="0"/>
                  </a:cubicBez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îṧ1idè"/>
            <p:cNvSpPr/>
            <p:nvPr/>
          </p:nvSpPr>
          <p:spPr bwMode="auto">
            <a:xfrm>
              <a:off x="7918450" y="3976688"/>
              <a:ext cx="496888" cy="55563"/>
            </a:xfrm>
            <a:custGeom>
              <a:avLst/>
              <a:gdLst>
                <a:gd name="T0" fmla="*/ 0 w 151"/>
                <a:gd name="T1" fmla="*/ 0 h 17"/>
                <a:gd name="T2" fmla="*/ 151 w 151"/>
                <a:gd name="T3" fmla="*/ 17 h 17"/>
                <a:gd name="T4" fmla="*/ 0 w 151"/>
                <a:gd name="T5" fmla="*/ 0 h 17"/>
                <a:gd name="T6" fmla="*/ 0 w 151"/>
                <a:gd name="T7" fmla="*/ 0 h 17"/>
                <a:gd name="T8" fmla="*/ 0 w 151"/>
                <a:gd name="T9" fmla="*/ 0 h 17"/>
                <a:gd name="T10" fmla="*/ 0 w 151"/>
                <a:gd name="T11" fmla="*/ 0 h 17"/>
                <a:gd name="T12" fmla="*/ 0 w 15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7">
                  <a:moveTo>
                    <a:pt x="0" y="0"/>
                  </a:moveTo>
                  <a:cubicBezTo>
                    <a:pt x="44" y="0"/>
                    <a:pt x="96" y="4"/>
                    <a:pt x="151" y="17"/>
                  </a:cubicBezTo>
                  <a:cubicBezTo>
                    <a:pt x="96" y="4"/>
                    <a:pt x="4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íŝ1ïďè"/>
            <p:cNvSpPr/>
            <p:nvPr/>
          </p:nvSpPr>
          <p:spPr bwMode="auto">
            <a:xfrm>
              <a:off x="7208838" y="5249863"/>
              <a:ext cx="1016000" cy="125413"/>
            </a:xfrm>
            <a:custGeom>
              <a:avLst/>
              <a:gdLst>
                <a:gd name="T0" fmla="*/ 91 w 308"/>
                <a:gd name="T1" fmla="*/ 0 h 38"/>
                <a:gd name="T2" fmla="*/ 0 w 308"/>
                <a:gd name="T3" fmla="*/ 17 h 38"/>
                <a:gd name="T4" fmla="*/ 308 w 308"/>
                <a:gd name="T5" fmla="*/ 38 h 38"/>
                <a:gd name="T6" fmla="*/ 91 w 308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38">
                  <a:moveTo>
                    <a:pt x="91" y="0"/>
                  </a:moveTo>
                  <a:cubicBezTo>
                    <a:pt x="56" y="0"/>
                    <a:pt x="24" y="5"/>
                    <a:pt x="0" y="17"/>
                  </a:cubicBezTo>
                  <a:cubicBezTo>
                    <a:pt x="107" y="17"/>
                    <a:pt x="308" y="38"/>
                    <a:pt x="308" y="38"/>
                  </a:cubicBezTo>
                  <a:cubicBezTo>
                    <a:pt x="308" y="38"/>
                    <a:pt x="189" y="0"/>
                    <a:pt x="91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íSlîḓè"/>
            <p:cNvSpPr/>
            <p:nvPr/>
          </p:nvSpPr>
          <p:spPr bwMode="auto">
            <a:xfrm>
              <a:off x="7208838" y="3976688"/>
              <a:ext cx="1211263" cy="1398588"/>
            </a:xfrm>
            <a:custGeom>
              <a:avLst/>
              <a:gdLst>
                <a:gd name="T0" fmla="*/ 215 w 367"/>
                <a:gd name="T1" fmla="*/ 0 h 424"/>
                <a:gd name="T2" fmla="*/ 215 w 367"/>
                <a:gd name="T3" fmla="*/ 0 h 424"/>
                <a:gd name="T4" fmla="*/ 55 w 367"/>
                <a:gd name="T5" fmla="*/ 20 h 424"/>
                <a:gd name="T6" fmla="*/ 55 w 367"/>
                <a:gd name="T7" fmla="*/ 20 h 424"/>
                <a:gd name="T8" fmla="*/ 55 w 367"/>
                <a:gd name="T9" fmla="*/ 20 h 424"/>
                <a:gd name="T10" fmla="*/ 0 w 367"/>
                <a:gd name="T11" fmla="*/ 403 h 424"/>
                <a:gd name="T12" fmla="*/ 0 w 367"/>
                <a:gd name="T13" fmla="*/ 403 h 424"/>
                <a:gd name="T14" fmla="*/ 91 w 367"/>
                <a:gd name="T15" fmla="*/ 386 h 424"/>
                <a:gd name="T16" fmla="*/ 308 w 367"/>
                <a:gd name="T17" fmla="*/ 424 h 424"/>
                <a:gd name="T18" fmla="*/ 308 w 367"/>
                <a:gd name="T19" fmla="*/ 424 h 424"/>
                <a:gd name="T20" fmla="*/ 367 w 367"/>
                <a:gd name="T21" fmla="*/ 17 h 424"/>
                <a:gd name="T22" fmla="*/ 367 w 367"/>
                <a:gd name="T23" fmla="*/ 17 h 424"/>
                <a:gd name="T24" fmla="*/ 366 w 367"/>
                <a:gd name="T25" fmla="*/ 17 h 424"/>
                <a:gd name="T26" fmla="*/ 215 w 367"/>
                <a:gd name="T27" fmla="*/ 0 h 424"/>
                <a:gd name="T28" fmla="*/ 215 w 367"/>
                <a:gd name="T2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424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119" y="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24" y="391"/>
                    <a:pt x="56" y="386"/>
                    <a:pt x="91" y="386"/>
                  </a:cubicBezTo>
                  <a:cubicBezTo>
                    <a:pt x="189" y="386"/>
                    <a:pt x="308" y="424"/>
                    <a:pt x="308" y="424"/>
                  </a:cubicBezTo>
                  <a:cubicBezTo>
                    <a:pt x="308" y="424"/>
                    <a:pt x="308" y="424"/>
                    <a:pt x="308" y="424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6" y="17"/>
                    <a:pt x="366" y="17"/>
                  </a:cubicBezTo>
                  <a:cubicBezTo>
                    <a:pt x="311" y="4"/>
                    <a:pt x="259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</a:path>
              </a:pathLst>
            </a:custGeom>
            <a:solidFill>
              <a:srgbClr val="1A2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îṣļïďê"/>
            <p:cNvSpPr/>
            <p:nvPr/>
          </p:nvSpPr>
          <p:spPr bwMode="auto">
            <a:xfrm>
              <a:off x="7208838" y="3821113"/>
              <a:ext cx="1270000" cy="1484313"/>
            </a:xfrm>
            <a:custGeom>
              <a:avLst/>
              <a:gdLst>
                <a:gd name="T0" fmla="*/ 385 w 385"/>
                <a:gd name="T1" fmla="*/ 39 h 450"/>
                <a:gd name="T2" fmla="*/ 326 w 385"/>
                <a:gd name="T3" fmla="*/ 447 h 450"/>
                <a:gd name="T4" fmla="*/ 0 w 385"/>
                <a:gd name="T5" fmla="*/ 450 h 450"/>
                <a:gd name="T6" fmla="*/ 55 w 385"/>
                <a:gd name="T7" fmla="*/ 67 h 450"/>
                <a:gd name="T8" fmla="*/ 385 w 385"/>
                <a:gd name="T9" fmla="*/ 39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450">
                  <a:moveTo>
                    <a:pt x="385" y="39"/>
                  </a:moveTo>
                  <a:cubicBezTo>
                    <a:pt x="326" y="447"/>
                    <a:pt x="326" y="447"/>
                    <a:pt x="326" y="447"/>
                  </a:cubicBezTo>
                  <a:cubicBezTo>
                    <a:pt x="326" y="447"/>
                    <a:pt x="96" y="372"/>
                    <a:pt x="0" y="450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210" y="0"/>
                    <a:pt x="385" y="39"/>
                  </a:cubicBez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ïṧḻîḑê"/>
            <p:cNvSpPr/>
            <p:nvPr/>
          </p:nvSpPr>
          <p:spPr bwMode="auto">
            <a:xfrm>
              <a:off x="6280150" y="3570288"/>
              <a:ext cx="1109663" cy="1735138"/>
            </a:xfrm>
            <a:custGeom>
              <a:avLst/>
              <a:gdLst>
                <a:gd name="T0" fmla="*/ 59 w 336"/>
                <a:gd name="T1" fmla="*/ 0 h 526"/>
                <a:gd name="T2" fmla="*/ 0 w 336"/>
                <a:gd name="T3" fmla="*/ 408 h 526"/>
                <a:gd name="T4" fmla="*/ 281 w 336"/>
                <a:gd name="T5" fmla="*/ 526 h 526"/>
                <a:gd name="T6" fmla="*/ 336 w 336"/>
                <a:gd name="T7" fmla="*/ 143 h 526"/>
                <a:gd name="T8" fmla="*/ 59 w 336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6" h="526">
                  <a:moveTo>
                    <a:pt x="59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08"/>
                    <a:pt x="211" y="424"/>
                    <a:pt x="281" y="526"/>
                  </a:cubicBezTo>
                  <a:cubicBezTo>
                    <a:pt x="336" y="143"/>
                    <a:pt x="336" y="143"/>
                    <a:pt x="336" y="143"/>
                  </a:cubicBezTo>
                  <a:cubicBezTo>
                    <a:pt x="336" y="143"/>
                    <a:pt x="238" y="12"/>
                    <a:pt x="59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šḷîďe"/>
            <p:cNvSpPr/>
            <p:nvPr/>
          </p:nvSpPr>
          <p:spPr bwMode="auto">
            <a:xfrm>
              <a:off x="7208838" y="3738563"/>
              <a:ext cx="1206500" cy="1566863"/>
            </a:xfrm>
            <a:custGeom>
              <a:avLst/>
              <a:gdLst>
                <a:gd name="T0" fmla="*/ 366 w 366"/>
                <a:gd name="T1" fmla="*/ 39 h 475"/>
                <a:gd name="T2" fmla="*/ 307 w 366"/>
                <a:gd name="T3" fmla="*/ 447 h 475"/>
                <a:gd name="T4" fmla="*/ 0 w 366"/>
                <a:gd name="T5" fmla="*/ 475 h 475"/>
                <a:gd name="T6" fmla="*/ 55 w 366"/>
                <a:gd name="T7" fmla="*/ 92 h 475"/>
                <a:gd name="T8" fmla="*/ 366 w 366"/>
                <a:gd name="T9" fmla="*/ 3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475">
                  <a:moveTo>
                    <a:pt x="366" y="39"/>
                  </a:moveTo>
                  <a:cubicBezTo>
                    <a:pt x="307" y="447"/>
                    <a:pt x="307" y="447"/>
                    <a:pt x="307" y="447"/>
                  </a:cubicBezTo>
                  <a:cubicBezTo>
                    <a:pt x="307" y="447"/>
                    <a:pt x="96" y="397"/>
                    <a:pt x="0" y="475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191" y="0"/>
                    <a:pt x="366" y="39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iṣľíḓe"/>
            <p:cNvSpPr/>
            <p:nvPr/>
          </p:nvSpPr>
          <p:spPr bwMode="auto">
            <a:xfrm>
              <a:off x="7208838" y="3560763"/>
              <a:ext cx="1077913" cy="1744663"/>
            </a:xfrm>
            <a:custGeom>
              <a:avLst/>
              <a:gdLst>
                <a:gd name="T0" fmla="*/ 327 w 327"/>
                <a:gd name="T1" fmla="*/ 39 h 529"/>
                <a:gd name="T2" fmla="*/ 268 w 327"/>
                <a:gd name="T3" fmla="*/ 446 h 529"/>
                <a:gd name="T4" fmla="*/ 0 w 327"/>
                <a:gd name="T5" fmla="*/ 529 h 529"/>
                <a:gd name="T6" fmla="*/ 55 w 327"/>
                <a:gd name="T7" fmla="*/ 146 h 529"/>
                <a:gd name="T8" fmla="*/ 327 w 327"/>
                <a:gd name="T9" fmla="*/ 3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529">
                  <a:moveTo>
                    <a:pt x="327" y="39"/>
                  </a:moveTo>
                  <a:cubicBezTo>
                    <a:pt x="268" y="446"/>
                    <a:pt x="268" y="446"/>
                    <a:pt x="268" y="446"/>
                  </a:cubicBezTo>
                  <a:cubicBezTo>
                    <a:pt x="268" y="446"/>
                    <a:pt x="96" y="451"/>
                    <a:pt x="0" y="529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5" y="146"/>
                    <a:pt x="152" y="0"/>
                    <a:pt x="327" y="3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$ľídê"/>
            <p:cNvSpPr/>
            <p:nvPr/>
          </p:nvSpPr>
          <p:spPr bwMode="auto">
            <a:xfrm>
              <a:off x="5570538" y="4940300"/>
              <a:ext cx="366713" cy="349250"/>
            </a:xfrm>
            <a:custGeom>
              <a:avLst/>
              <a:gdLst>
                <a:gd name="T0" fmla="*/ 67 w 111"/>
                <a:gd name="T1" fmla="*/ 0 h 106"/>
                <a:gd name="T2" fmla="*/ 0 w 111"/>
                <a:gd name="T3" fmla="*/ 0 h 106"/>
                <a:gd name="T4" fmla="*/ 17 w 111"/>
                <a:gd name="T5" fmla="*/ 49 h 106"/>
                <a:gd name="T6" fmla="*/ 111 w 111"/>
                <a:gd name="T7" fmla="*/ 106 h 106"/>
                <a:gd name="T8" fmla="*/ 67 w 111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6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"/>
                    <a:pt x="11" y="34"/>
                    <a:pt x="17" y="49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AD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iṡļïḋe"/>
            <p:cNvSpPr/>
            <p:nvPr/>
          </p:nvSpPr>
          <p:spPr bwMode="auto">
            <a:xfrm>
              <a:off x="5554663" y="4886325"/>
              <a:ext cx="238125" cy="53975"/>
            </a:xfrm>
            <a:custGeom>
              <a:avLst/>
              <a:gdLst>
                <a:gd name="T0" fmla="*/ 65 w 72"/>
                <a:gd name="T1" fmla="*/ 0 h 16"/>
                <a:gd name="T2" fmla="*/ 0 w 72"/>
                <a:gd name="T3" fmla="*/ 0 h 16"/>
                <a:gd name="T4" fmla="*/ 5 w 72"/>
                <a:gd name="T5" fmla="*/ 16 h 16"/>
                <a:gd name="T6" fmla="*/ 72 w 72"/>
                <a:gd name="T7" fmla="*/ 16 h 16"/>
                <a:gd name="T8" fmla="*/ 65 w 7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3" y="10"/>
                    <a:pt x="5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išḻíḋè"/>
            <p:cNvSpPr/>
            <p:nvPr/>
          </p:nvSpPr>
          <p:spPr bwMode="auto">
            <a:xfrm>
              <a:off x="5481638" y="4603750"/>
              <a:ext cx="171450" cy="0"/>
            </a:xfrm>
            <a:custGeom>
              <a:avLst/>
              <a:gdLst>
                <a:gd name="T0" fmla="*/ 52 w 52"/>
                <a:gd name="T1" fmla="*/ 0 w 52"/>
                <a:gd name="T2" fmla="*/ 1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îŝ1iḓê"/>
            <p:cNvSpPr/>
            <p:nvPr/>
          </p:nvSpPr>
          <p:spPr bwMode="auto">
            <a:xfrm>
              <a:off x="5492750" y="4643438"/>
              <a:ext cx="276225" cy="242888"/>
            </a:xfrm>
            <a:custGeom>
              <a:avLst/>
              <a:gdLst>
                <a:gd name="T0" fmla="*/ 54 w 84"/>
                <a:gd name="T1" fmla="*/ 0 h 74"/>
                <a:gd name="T2" fmla="*/ 0 w 84"/>
                <a:gd name="T3" fmla="*/ 0 h 74"/>
                <a:gd name="T4" fmla="*/ 19 w 84"/>
                <a:gd name="T5" fmla="*/ 74 h 74"/>
                <a:gd name="T6" fmla="*/ 84 w 84"/>
                <a:gd name="T7" fmla="*/ 74 h 74"/>
                <a:gd name="T8" fmla="*/ 5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23"/>
                    <a:pt x="12" y="49"/>
                    <a:pt x="19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îṧ1ïḍe"/>
            <p:cNvSpPr/>
            <p:nvPr/>
          </p:nvSpPr>
          <p:spPr bwMode="auto">
            <a:xfrm>
              <a:off x="5484813" y="4603750"/>
              <a:ext cx="185738" cy="39688"/>
            </a:xfrm>
            <a:custGeom>
              <a:avLst/>
              <a:gdLst>
                <a:gd name="T0" fmla="*/ 51 w 56"/>
                <a:gd name="T1" fmla="*/ 0 h 12"/>
                <a:gd name="T2" fmla="*/ 0 w 56"/>
                <a:gd name="T3" fmla="*/ 0 h 12"/>
                <a:gd name="T4" fmla="*/ 2 w 56"/>
                <a:gd name="T5" fmla="*/ 12 h 12"/>
                <a:gd name="T6" fmla="*/ 56 w 56"/>
                <a:gd name="T7" fmla="*/ 12 h 12"/>
                <a:gd name="T8" fmla="*/ 51 w 5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2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iṡḻíḋé"/>
            <p:cNvSpPr/>
            <p:nvPr/>
          </p:nvSpPr>
          <p:spPr bwMode="auto">
            <a:xfrm>
              <a:off x="5432425" y="4295775"/>
              <a:ext cx="514350" cy="1003300"/>
            </a:xfrm>
            <a:custGeom>
              <a:avLst/>
              <a:gdLst>
                <a:gd name="T0" fmla="*/ 152 w 156"/>
                <a:gd name="T1" fmla="*/ 257 h 304"/>
                <a:gd name="T2" fmla="*/ 153 w 156"/>
                <a:gd name="T3" fmla="*/ 301 h 304"/>
                <a:gd name="T4" fmla="*/ 119 w 156"/>
                <a:gd name="T5" fmla="*/ 272 h 304"/>
                <a:gd name="T6" fmla="*/ 2 w 156"/>
                <a:gd name="T7" fmla="*/ 20 h 304"/>
                <a:gd name="T8" fmla="*/ 5 w 156"/>
                <a:gd name="T9" fmla="*/ 11 h 304"/>
                <a:gd name="T10" fmla="*/ 25 w 156"/>
                <a:gd name="T11" fmla="*/ 2 h 304"/>
                <a:gd name="T12" fmla="*/ 34 w 156"/>
                <a:gd name="T13" fmla="*/ 5 h 304"/>
                <a:gd name="T14" fmla="*/ 152 w 156"/>
                <a:gd name="T15" fmla="*/ 257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04">
                  <a:moveTo>
                    <a:pt x="152" y="257"/>
                  </a:moveTo>
                  <a:cubicBezTo>
                    <a:pt x="153" y="260"/>
                    <a:pt x="156" y="298"/>
                    <a:pt x="153" y="301"/>
                  </a:cubicBezTo>
                  <a:cubicBezTo>
                    <a:pt x="150" y="304"/>
                    <a:pt x="121" y="275"/>
                    <a:pt x="119" y="27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7"/>
                    <a:pt x="2" y="13"/>
                    <a:pt x="5" y="1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0"/>
                    <a:pt x="32" y="1"/>
                    <a:pt x="34" y="5"/>
                  </a:cubicBezTo>
                  <a:lnTo>
                    <a:pt x="152" y="257"/>
                  </a:lnTo>
                  <a:close/>
                </a:path>
              </a:pathLst>
            </a:custGeom>
            <a:solidFill>
              <a:srgbClr val="F2A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íṥḷiḋe"/>
            <p:cNvSpPr/>
            <p:nvPr/>
          </p:nvSpPr>
          <p:spPr bwMode="auto">
            <a:xfrm>
              <a:off x="5468938" y="4300538"/>
              <a:ext cx="474663" cy="992188"/>
            </a:xfrm>
            <a:custGeom>
              <a:avLst/>
              <a:gdLst>
                <a:gd name="T0" fmla="*/ 14 w 144"/>
                <a:gd name="T1" fmla="*/ 1 h 301"/>
                <a:gd name="T2" fmla="*/ 0 w 144"/>
                <a:gd name="T3" fmla="*/ 7 h 301"/>
                <a:gd name="T4" fmla="*/ 136 w 144"/>
                <a:gd name="T5" fmla="*/ 297 h 301"/>
                <a:gd name="T6" fmla="*/ 142 w 144"/>
                <a:gd name="T7" fmla="*/ 300 h 301"/>
                <a:gd name="T8" fmla="*/ 143 w 144"/>
                <a:gd name="T9" fmla="*/ 273 h 301"/>
                <a:gd name="T10" fmla="*/ 15 w 144"/>
                <a:gd name="T11" fmla="*/ 0 h 301"/>
                <a:gd name="T12" fmla="*/ 14 w 144"/>
                <a:gd name="T13" fmla="*/ 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01">
                  <a:moveTo>
                    <a:pt x="14" y="1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9" y="300"/>
                    <a:pt x="141" y="301"/>
                    <a:pt x="142" y="300"/>
                  </a:cubicBezTo>
                  <a:cubicBezTo>
                    <a:pt x="144" y="298"/>
                    <a:pt x="143" y="285"/>
                    <a:pt x="143" y="27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FFB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íSḷîḑe"/>
            <p:cNvSpPr/>
            <p:nvPr/>
          </p:nvSpPr>
          <p:spPr bwMode="auto">
            <a:xfrm>
              <a:off x="5888038" y="5226050"/>
              <a:ext cx="52388" cy="66675"/>
            </a:xfrm>
            <a:custGeom>
              <a:avLst/>
              <a:gdLst>
                <a:gd name="T0" fmla="*/ 0 w 16"/>
                <a:gd name="T1" fmla="*/ 9 h 20"/>
                <a:gd name="T2" fmla="*/ 15 w 16"/>
                <a:gd name="T3" fmla="*/ 19 h 20"/>
                <a:gd name="T4" fmla="*/ 16 w 16"/>
                <a:gd name="T5" fmla="*/ 1 h 20"/>
                <a:gd name="T6" fmla="*/ 14 w 16"/>
                <a:gd name="T7" fmla="*/ 0 h 20"/>
                <a:gd name="T8" fmla="*/ 0 w 16"/>
                <a:gd name="T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0">
                  <a:moveTo>
                    <a:pt x="0" y="9"/>
                  </a:moveTo>
                  <a:cubicBezTo>
                    <a:pt x="7" y="15"/>
                    <a:pt x="14" y="20"/>
                    <a:pt x="15" y="19"/>
                  </a:cubicBezTo>
                  <a:cubicBezTo>
                    <a:pt x="16" y="18"/>
                    <a:pt x="16" y="10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8" y="1"/>
                    <a:pt x="1" y="3"/>
                    <a:pt x="0" y="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íšľiḓe"/>
            <p:cNvSpPr/>
            <p:nvPr/>
          </p:nvSpPr>
          <p:spPr bwMode="auto">
            <a:xfrm>
              <a:off x="5826125" y="5140325"/>
              <a:ext cx="114300" cy="115888"/>
            </a:xfrm>
            <a:custGeom>
              <a:avLst/>
              <a:gdLst>
                <a:gd name="T0" fmla="*/ 30 w 35"/>
                <a:gd name="T1" fmla="*/ 8 h 35"/>
                <a:gd name="T2" fmla="*/ 21 w 35"/>
                <a:gd name="T3" fmla="*/ 2 h 35"/>
                <a:gd name="T4" fmla="*/ 18 w 35"/>
                <a:gd name="T5" fmla="*/ 16 h 35"/>
                <a:gd name="T6" fmla="*/ 5 w 35"/>
                <a:gd name="T7" fmla="*/ 10 h 35"/>
                <a:gd name="T8" fmla="*/ 0 w 35"/>
                <a:gd name="T9" fmla="*/ 16 h 35"/>
                <a:gd name="T10" fmla="*/ 0 w 35"/>
                <a:gd name="T11" fmla="*/ 16 h 35"/>
                <a:gd name="T12" fmla="*/ 19 w 35"/>
                <a:gd name="T13" fmla="*/ 35 h 35"/>
                <a:gd name="T14" fmla="*/ 33 w 35"/>
                <a:gd name="T15" fmla="*/ 26 h 35"/>
                <a:gd name="T16" fmla="*/ 35 w 35"/>
                <a:gd name="T17" fmla="*/ 27 h 35"/>
                <a:gd name="T18" fmla="*/ 33 w 35"/>
                <a:gd name="T19" fmla="*/ 1 h 35"/>
                <a:gd name="T20" fmla="*/ 32 w 35"/>
                <a:gd name="T21" fmla="*/ 0 h 35"/>
                <a:gd name="T22" fmla="*/ 30 w 35"/>
                <a:gd name="T23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0" y="8"/>
                  </a:moveTo>
                  <a:cubicBezTo>
                    <a:pt x="27" y="4"/>
                    <a:pt x="23" y="1"/>
                    <a:pt x="21" y="2"/>
                  </a:cubicBezTo>
                  <a:cubicBezTo>
                    <a:pt x="18" y="3"/>
                    <a:pt x="17" y="10"/>
                    <a:pt x="18" y="16"/>
                  </a:cubicBezTo>
                  <a:cubicBezTo>
                    <a:pt x="16" y="12"/>
                    <a:pt x="11" y="8"/>
                    <a:pt x="5" y="10"/>
                  </a:cubicBezTo>
                  <a:cubicBezTo>
                    <a:pt x="2" y="11"/>
                    <a:pt x="0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0" y="27"/>
                    <a:pt x="19" y="35"/>
                  </a:cubicBezTo>
                  <a:cubicBezTo>
                    <a:pt x="20" y="29"/>
                    <a:pt x="27" y="27"/>
                    <a:pt x="33" y="26"/>
                  </a:cubicBezTo>
                  <a:cubicBezTo>
                    <a:pt x="34" y="26"/>
                    <a:pt x="34" y="26"/>
                    <a:pt x="35" y="27"/>
                  </a:cubicBezTo>
                  <a:cubicBezTo>
                    <a:pt x="35" y="15"/>
                    <a:pt x="34" y="2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30" y="4"/>
                    <a:pt x="30" y="8"/>
                  </a:cubicBezTo>
                  <a:close/>
                </a:path>
              </a:pathLst>
            </a:custGeom>
            <a:solidFill>
              <a:srgbClr val="E5A6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iṥľíḓè"/>
            <p:cNvSpPr/>
            <p:nvPr/>
          </p:nvSpPr>
          <p:spPr bwMode="auto">
            <a:xfrm>
              <a:off x="5826125" y="5170488"/>
              <a:ext cx="71438" cy="85725"/>
            </a:xfrm>
            <a:custGeom>
              <a:avLst/>
              <a:gdLst>
                <a:gd name="T0" fmla="*/ 7 w 22"/>
                <a:gd name="T1" fmla="*/ 0 h 26"/>
                <a:gd name="T2" fmla="*/ 5 w 22"/>
                <a:gd name="T3" fmla="*/ 1 h 26"/>
                <a:gd name="T4" fmla="*/ 0 w 22"/>
                <a:gd name="T5" fmla="*/ 7 h 26"/>
                <a:gd name="T6" fmla="*/ 0 w 22"/>
                <a:gd name="T7" fmla="*/ 7 h 26"/>
                <a:gd name="T8" fmla="*/ 19 w 22"/>
                <a:gd name="T9" fmla="*/ 26 h 26"/>
                <a:gd name="T10" fmla="*/ 22 w 22"/>
                <a:gd name="T11" fmla="*/ 21 h 26"/>
                <a:gd name="T12" fmla="*/ 7 w 2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6">
                  <a:moveTo>
                    <a:pt x="7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0" y="18"/>
                    <a:pt x="19" y="26"/>
                  </a:cubicBezTo>
                  <a:cubicBezTo>
                    <a:pt x="19" y="24"/>
                    <a:pt x="21" y="22"/>
                    <a:pt x="22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FB5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ïśḻîďê"/>
            <p:cNvSpPr/>
            <p:nvPr/>
          </p:nvSpPr>
          <p:spPr bwMode="auto">
            <a:xfrm>
              <a:off x="5432425" y="4295775"/>
              <a:ext cx="165100" cy="176213"/>
            </a:xfrm>
            <a:custGeom>
              <a:avLst/>
              <a:gdLst>
                <a:gd name="T0" fmla="*/ 50 w 50"/>
                <a:gd name="T1" fmla="*/ 38 h 53"/>
                <a:gd name="T2" fmla="*/ 34 w 50"/>
                <a:gd name="T3" fmla="*/ 5 h 53"/>
                <a:gd name="T4" fmla="*/ 25 w 50"/>
                <a:gd name="T5" fmla="*/ 2 h 53"/>
                <a:gd name="T6" fmla="*/ 5 w 50"/>
                <a:gd name="T7" fmla="*/ 11 h 53"/>
                <a:gd name="T8" fmla="*/ 2 w 50"/>
                <a:gd name="T9" fmla="*/ 20 h 53"/>
                <a:gd name="T10" fmla="*/ 17 w 50"/>
                <a:gd name="T11" fmla="*/ 53 h 53"/>
                <a:gd name="T12" fmla="*/ 50 w 50"/>
                <a:gd name="T13" fmla="*/ 3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3">
                  <a:moveTo>
                    <a:pt x="50" y="38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2" y="1"/>
                    <a:pt x="29" y="0"/>
                    <a:pt x="2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2" y="20"/>
                  </a:cubicBezTo>
                  <a:cubicBezTo>
                    <a:pt x="17" y="53"/>
                    <a:pt x="17" y="53"/>
                    <a:pt x="17" y="53"/>
                  </a:cubicBezTo>
                  <a:lnTo>
                    <a:pt x="50" y="38"/>
                  </a:lnTo>
                  <a:close/>
                </a:path>
              </a:pathLst>
            </a:custGeom>
            <a:solidFill>
              <a:srgbClr val="FF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iṣḷiďé"/>
            <p:cNvSpPr/>
            <p:nvPr/>
          </p:nvSpPr>
          <p:spPr bwMode="auto">
            <a:xfrm>
              <a:off x="5468938" y="4378325"/>
              <a:ext cx="128588" cy="93663"/>
            </a:xfrm>
            <a:custGeom>
              <a:avLst/>
              <a:gdLst>
                <a:gd name="T0" fmla="*/ 0 w 81"/>
                <a:gd name="T1" fmla="*/ 32 h 59"/>
                <a:gd name="T2" fmla="*/ 12 w 81"/>
                <a:gd name="T3" fmla="*/ 59 h 59"/>
                <a:gd name="T4" fmla="*/ 81 w 81"/>
                <a:gd name="T5" fmla="*/ 27 h 59"/>
                <a:gd name="T6" fmla="*/ 69 w 81"/>
                <a:gd name="T7" fmla="*/ 0 h 59"/>
                <a:gd name="T8" fmla="*/ 0 w 81"/>
                <a:gd name="T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9">
                  <a:moveTo>
                    <a:pt x="0" y="32"/>
                  </a:moveTo>
                  <a:lnTo>
                    <a:pt x="12" y="59"/>
                  </a:lnTo>
                  <a:lnTo>
                    <a:pt x="81" y="27"/>
                  </a:lnTo>
                  <a:lnTo>
                    <a:pt x="6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155" name="î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iṥ1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îşļ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íśḻ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îslî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íṣḷ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ïšḷ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iṡ1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iṣlí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ï$ḻ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íṥ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íšľ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íS1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îŝl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i$ḻi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î$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iṡ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ïSḷ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îśḻí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ïś1ï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îśḷi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îşḻ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îṡ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ïṩl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í$1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îsḷ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iṣļ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îSḷi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iṥ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ïṡḷi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îṧľi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išḷî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ïşľ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ï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îš1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îS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îṡ1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ïṩl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îṣ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ïs1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íṩ1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ïṩḷí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íŝ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ïSḻ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ís1ï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iśḷï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ïśľ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íśḻ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ïṣľ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iṩ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i$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îṩḷ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ïŝ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íS1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îṡḷ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iş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íš1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îṩl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iṣ1ï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ṥlí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îṡ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ṩḻ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şl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îṥļï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í$l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íSḻ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ïṩlî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ïṡľ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ïṡļî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íŝľ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sḻ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îṡlî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iṧḷ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îšḻ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işļ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î$ḷi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$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śļ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iṥḻ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šlï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ïṥḻ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îṥ1íď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í$ḻ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ïš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íSļï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îŝḷï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ï$ľï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1íd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ïśļi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î$l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ṣľí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îṧḷï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Sḻ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iṩļi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iṧļ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iṣḻ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íṩļî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ïṧļî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íśļí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îṣľ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íṥl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ŝľ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ṥḻ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íṥľ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ïŝl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iš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iṩ1í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işľ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i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îṩļi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îṧlî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íšľï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iṧļî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îšḷî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ḻîd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íşḻiḓ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íṣḷî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ṩľî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ṧļï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$lí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iṣḻ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ïS1í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i$lîd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îslî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iŝļí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iSḷî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íŝ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iŝľiḑ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íṣ1i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ïṩḻ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íṣ1í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îṩḷi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ïśľíḍ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íšḷ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íṩ1i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iṥļíḋ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íšḻ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sḻîď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iṡ1íḑ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iŝļi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ïsḷí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$ḻí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ŝlî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ïṩl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íŝ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îṩ1î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işlîḑ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îṣ1ïď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$ḷíḓ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î$ḻï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iSḷíd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îśļï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îṧļ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iṣ1i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íṩlîḓ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3" name="îṩľïḍ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4" name="iṥľíḍ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5" name="îşľïḋ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6" name="í$ľïḍ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7" name="ïšľïḓé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8" name="ïšḷíḋê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9" name="iṡḷïḋ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0" name="íṧ1í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1" name="矩形 320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25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6710c7e-18cf-4df8-b469-e15a6b957d0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215</Words>
  <Application>Microsoft Office PowerPoint</Application>
  <PresentationFormat>宽屏</PresentationFormat>
  <Paragraphs>46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Adobe 楷体 Std R</vt:lpstr>
      <vt:lpstr>宋体</vt:lpstr>
      <vt:lpstr>微软雅黑</vt:lpstr>
      <vt:lpstr>Arial</vt:lpstr>
      <vt:lpstr>Calibri</vt:lpstr>
      <vt:lpstr>Tahoma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Administrator</cp:lastModifiedBy>
  <cp:revision>136</cp:revision>
  <dcterms:created xsi:type="dcterms:W3CDTF">2019-06-19T02:08:00Z</dcterms:created>
  <dcterms:modified xsi:type="dcterms:W3CDTF">2020-07-16T11:08:05Z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