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11"/>
  </p:notesMasterIdLst>
  <p:sldIdLst>
    <p:sldId id="353" r:id="rId2"/>
    <p:sldId id="354" r:id="rId3"/>
    <p:sldId id="358" r:id="rId4"/>
    <p:sldId id="359" r:id="rId5"/>
    <p:sldId id="355" r:id="rId6"/>
    <p:sldId id="356" r:id="rId7"/>
    <p:sldId id="360" r:id="rId8"/>
    <p:sldId id="361" r:id="rId9"/>
    <p:sldId id="3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2" y="4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01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57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6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3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6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8194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0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1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0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2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1118509" y="1866987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L13-24</a:t>
            </a:r>
            <a:r>
              <a:rPr lang="zh-CN" altLang="en-US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复习课综合练习</a:t>
            </a:r>
            <a:endParaRPr lang="zh-CN" altLang="en-US" b="1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206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266121" y="288658"/>
            <a:ext cx="91363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45415" indent="-145415"/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I.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英汉互译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。</a:t>
            </a:r>
            <a:endParaRPr lang="zh-CN" altLang="en-US" sz="28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4803" y="1057438"/>
            <a:ext cx="24325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电视机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customs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办公室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carpet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zh-CN" altLang="en-US" sz="2600" dirty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俄罗斯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人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护照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zh-CN" altLang="en-US" sz="2600" dirty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重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的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渴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r>
              <a:rPr lang="zh-CN" altLang="en-US" sz="2600" dirty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绿色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的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zh-CN" altLang="en-US" sz="2600" dirty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橙色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的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96415" y="1061544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grey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朋友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</a:t>
            </a:r>
            <a:r>
              <a:rPr lang="zh-CN" altLang="en-US" sz="2600" dirty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漂亮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的</a:t>
            </a:r>
            <a:r>
              <a:rPr lang="en-US" altLang="zh-CN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,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时髦的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cigarette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hard-working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孩子们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报纸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助手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stereo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 </a:t>
            </a:r>
            <a:r>
              <a:rPr lang="zh-CN" altLang="en-US" sz="2600" dirty="0" smtClean="0"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杂志</a:t>
            </a:r>
            <a:endParaRPr lang="en-US" altLang="zh-CN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804661" y="1027757"/>
            <a:ext cx="2769616" cy="4679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615089" y="1045390"/>
            <a:ext cx="2769616" cy="4679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6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_______________</a:t>
            </a:r>
            <a:endParaRPr lang="en-US" altLang="zh-CN" sz="26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37254" y="1005381"/>
            <a:ext cx="1802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television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573028" y="1458600"/>
            <a:ext cx="1366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 smtClean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海关</a:t>
            </a:r>
            <a:endParaRPr lang="en-US" altLang="zh-CN" sz="2600" dirty="0">
              <a:solidFill>
                <a:srgbClr val="FF0000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573028" y="1954422"/>
            <a:ext cx="16588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</a:t>
            </a:r>
            <a:endParaRPr lang="en-US" altLang="zh-CN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3573028" y="2367147"/>
            <a:ext cx="1366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地毯</a:t>
            </a:r>
            <a:endParaRPr lang="en-US" altLang="zh-CN" sz="2600" dirty="0">
              <a:solidFill>
                <a:srgbClr val="FF0000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3573028" y="2828343"/>
            <a:ext cx="1679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Russian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3573028" y="3309072"/>
            <a:ext cx="1679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passport</a:t>
            </a:r>
            <a:endParaRPr lang="en-US" altLang="zh-CN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3573028" y="3755730"/>
            <a:ext cx="16098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</a:t>
            </a:r>
            <a:endParaRPr lang="en-US" altLang="zh-CN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3573028" y="4194109"/>
            <a:ext cx="1622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thirsty</a:t>
            </a:r>
            <a:endParaRPr lang="en-US" altLang="zh-CN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573028" y="4650003"/>
            <a:ext cx="157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  <a:endParaRPr lang="en-US" altLang="zh-CN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3573028" y="5111840"/>
            <a:ext cx="1366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orange</a:t>
            </a:r>
            <a:r>
              <a:rPr lang="en-US" altLang="zh-CN" sz="2600" dirty="0" smtClean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 </a:t>
            </a:r>
            <a:endParaRPr lang="en-US" altLang="zh-CN" sz="2600" dirty="0">
              <a:solidFill>
                <a:srgbClr val="FF0000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9290851" y="1057438"/>
            <a:ext cx="1866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灰色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9290851" y="1521460"/>
            <a:ext cx="1866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9290851" y="1985482"/>
            <a:ext cx="1866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9290851" y="2449504"/>
            <a:ext cx="917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charset="0"/>
              </a:rPr>
              <a:t>香烟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9290851" y="2913526"/>
            <a:ext cx="1866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charset="0"/>
              </a:rPr>
              <a:t>勤奋的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9290851" y="3377548"/>
            <a:ext cx="1866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9290851" y="3841570"/>
            <a:ext cx="1866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newspaper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9290851" y="4305592"/>
            <a:ext cx="1866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</a:t>
            </a:r>
            <a:endParaRPr lang="en-US" altLang="zh-CN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9290851" y="4769614"/>
            <a:ext cx="1866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charset="0"/>
              </a:rPr>
              <a:t>立体声音响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9290851" y="5233633"/>
            <a:ext cx="1866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magazine</a:t>
            </a:r>
          </a:p>
        </p:txBody>
      </p:sp>
    </p:spTree>
    <p:extLst>
      <p:ext uri="{BB962C8B-B14F-4D97-AF65-F5344CB8AC3E}">
        <p14:creationId xmlns:p14="http://schemas.microsoft.com/office/powerpoint/2010/main" val="1709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6" grpId="0"/>
      <p:bldP spid="107" grpId="0"/>
      <p:bldP spid="108" grpId="0"/>
      <p:bldP spid="109" grpId="0"/>
      <p:bldP spid="113" grpId="0"/>
      <p:bldP spid="114" grpId="0"/>
      <p:bldP spid="115" grpId="0"/>
      <p:bldP spid="116" grpId="0"/>
      <p:bldP spid="102" grpId="0"/>
      <p:bldP spid="103" grpId="0"/>
      <p:bldP spid="104" grpId="0"/>
      <p:bldP spid="105" grpId="0"/>
      <p:bldP spid="110" grpId="0"/>
      <p:bldP spid="111" grpId="0"/>
      <p:bldP spid="112" grpId="0"/>
      <p:bldP spid="127" grpId="0"/>
      <p:bldP spid="128" grpId="0"/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263353" y="692696"/>
            <a:ext cx="11665296" cy="56938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1.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 </a:t>
            </a:r>
            <a:r>
              <a:rPr lang="en-US" altLang="zh-CN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your coats?</a:t>
            </a:r>
          </a:p>
          <a:p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They’re black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Nancy, Are these your ________?    – Yes, they are.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3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What’s your mother’s job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            – 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is a ________.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4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– What’s your 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favourite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________?     – 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Blue.</a:t>
            </a:r>
          </a:p>
          <a:p>
            <a:endParaRPr lang="en-US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41" y="260648"/>
            <a:ext cx="91363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45415" indent="-145415"/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II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单项选择。</a:t>
            </a:r>
            <a:endParaRPr lang="zh-CN" altLang="en-US" sz="28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5680" y="1677673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7057" y="1677673"/>
            <a:ext cx="1585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3992" y="1677673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02367" y="1681644"/>
            <a:ext cx="1344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048771" y="2905780"/>
            <a:ext cx="1457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dress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47057" y="2905780"/>
            <a:ext cx="1730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bookes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023992" y="2905780"/>
            <a:ext cx="1610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knives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8702367" y="2905780"/>
            <a:ext cx="2362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umbrellaes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027903" y="4158407"/>
            <a:ext cx="2224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policeman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526189" y="4158407"/>
            <a:ext cx="2217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policemen</a:t>
            </a:r>
          </a:p>
        </p:txBody>
      </p:sp>
      <p:sp>
        <p:nvSpPr>
          <p:cNvPr id="91" name="矩形 90"/>
          <p:cNvSpPr/>
          <p:nvPr/>
        </p:nvSpPr>
        <p:spPr>
          <a:xfrm>
            <a:off x="6023754" y="4149080"/>
            <a:ext cx="268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policewoman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711028" y="4149080"/>
            <a:ext cx="2706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policewomen</a:t>
            </a:r>
          </a:p>
        </p:txBody>
      </p:sp>
      <p:sp>
        <p:nvSpPr>
          <p:cNvPr id="94" name="矩形 93"/>
          <p:cNvSpPr/>
          <p:nvPr/>
        </p:nvSpPr>
        <p:spPr>
          <a:xfrm>
            <a:off x="970548" y="5517232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468834" y="5517232"/>
            <a:ext cx="1109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056214" y="5517232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793922" y="5479596"/>
            <a:ext cx="1609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" name="Picture 10" descr="u=3642632827,871911680&amp;fm=15&amp;g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5" y="1619473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" descr="u=3642632827,871911680&amp;fm=15&amp;g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7" y="2824030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" descr="u=3642632827,871911680&amp;fm=15&amp;g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77" y="4050324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" descr="u=3642632827,871911680&amp;fm=15&amp;g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46" y="5351270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1697" y="246312"/>
            <a:ext cx="11665296" cy="612475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>
              <a:lnSpc>
                <a:spcPts val="42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5.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________ hat do you want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     –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red one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6</a:t>
            </a:r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Give me some cups, please.</a:t>
            </a: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–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cups? The ________ on the shelf?</a:t>
            </a: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200"/>
              </a:lnSpc>
            </a:pPr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Pandas are ________ and white.</a:t>
            </a:r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There is nothing in the cup. It is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________.</a:t>
            </a:r>
          </a:p>
          <a:p>
            <a:endParaRPr lang="en-US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262944" y="279807"/>
            <a:ext cx="91363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45415" indent="-145415"/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单项选择。</a:t>
            </a:r>
            <a:endParaRPr lang="zh-CN" altLang="en-US" sz="28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5214" y="1412776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86591" y="1412776"/>
            <a:ext cx="1585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35534" y="1412776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62234" y="1416747"/>
            <a:ext cx="1344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048771" y="3068960"/>
            <a:ext cx="823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47057" y="3068960"/>
            <a:ext cx="1425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096000" y="3068960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8522700" y="3068960"/>
            <a:ext cx="1386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048771" y="4221088"/>
            <a:ext cx="1136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547057" y="4221088"/>
            <a:ext cx="1428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096000" y="4221088"/>
            <a:ext cx="1614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yellow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522700" y="4221088"/>
            <a:ext cx="1301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pink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08" y="1319729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矩形 93"/>
          <p:cNvSpPr/>
          <p:nvPr/>
        </p:nvSpPr>
        <p:spPr>
          <a:xfrm>
            <a:off x="1010591" y="5479393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thin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508877" y="5479393"/>
            <a:ext cx="149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sharp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057820" y="5479393"/>
            <a:ext cx="1607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empty</a:t>
            </a:r>
            <a:endParaRPr lang="zh-CN" altLang="en-US" sz="28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484520" y="5479393"/>
            <a:ext cx="1447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zh-CN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</a:t>
            </a:r>
            <a:endParaRPr lang="en-US" altLang="zh-CN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59" y="2954032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149080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" descr="u=3642632827,871911680&amp;fm=15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3" y="5375269"/>
            <a:ext cx="709313" cy="7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29192" y="321261"/>
            <a:ext cx="83889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91135" indent="-191135"/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III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用 </a:t>
            </a:r>
            <a:r>
              <a:rPr lang="en-US" altLang="zh-CN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am</a:t>
            </a:r>
            <a:r>
              <a:rPr lang="zh-CN" alt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，</a:t>
            </a:r>
            <a:r>
              <a:rPr lang="en-US" altLang="zh-CN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is</a:t>
            </a:r>
            <a:r>
              <a:rPr lang="zh-CN" alt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，</a:t>
            </a:r>
            <a:r>
              <a:rPr lang="en-US" altLang="zh-CN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are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填空。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1193" y="916192"/>
            <a:ext cx="9891647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1. – Whose is this football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?   –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It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Bob’s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.</a:t>
            </a:r>
          </a:p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2. Our Chinese teacher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Mrs. Li.</a:t>
            </a:r>
          </a:p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3. Julia and Rebeca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new students.</a:t>
            </a:r>
          </a:p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4. These men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our keyboard operators.</a:t>
            </a:r>
          </a:p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5. – What’s the matter with you, Jason?</a:t>
            </a:r>
          </a:p>
          <a:p>
            <a:pPr marL="266700" indent="-266700">
              <a:lnSpc>
                <a:spcPts val="3600"/>
              </a:lnSpc>
            </a:pP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   –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I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hungry, Dad.</a:t>
            </a:r>
          </a:p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6.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you all right now?</a:t>
            </a:r>
          </a:p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7. What </a:t>
            </a:r>
            <a:r>
              <a:rPr lang="en-US" sz="2800" kern="1500" dirty="0" err="1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colour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your spoon?</a:t>
            </a:r>
          </a:p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8. Here you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___________.</a:t>
            </a:r>
            <a:endParaRPr lang="en-US" sz="2800" kern="1500" dirty="0">
              <a:solidFill>
                <a:prstClr val="black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9. The dress on the bed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Mary’s.</a:t>
            </a:r>
          </a:p>
          <a:p>
            <a:pPr marL="266700" indent="-266700">
              <a:lnSpc>
                <a:spcPts val="3600"/>
              </a:lnSpc>
            </a:pP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10.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Mr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. Wang’s ties </a:t>
            </a:r>
            <a:r>
              <a:rPr lang="en-US" sz="2800" kern="1500" dirty="0" smtClean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___________ </a:t>
            </a:r>
            <a:r>
              <a:rPr lang="en-US" sz="2800" kern="1500" dirty="0">
                <a:solidFill>
                  <a:prstClr val="black"/>
                </a:solidFill>
                <a:latin typeface="Tahoma" panose="020B0604030504040204" charset="0"/>
                <a:cs typeface="Tahoma" panose="020B0604030504040204" charset="0"/>
              </a:rPr>
              <a:t>on the chair.</a:t>
            </a:r>
          </a:p>
          <a:p>
            <a:pPr marL="266700" indent="-266700">
              <a:lnSpc>
                <a:spcPts val="3600"/>
              </a:lnSpc>
            </a:pPr>
            <a:endParaRPr lang="en-US" sz="2800" kern="1500" dirty="0">
              <a:solidFill>
                <a:prstClr val="black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7226716" y="888672"/>
            <a:ext cx="732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750950" y="1346746"/>
            <a:ext cx="732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5075709" y="1817586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4062544" y="2281636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2878636" y="3227039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2236070" y="3652667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4409747" y="4140721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3877493" y="4584722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5927952" y="5011214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5000326" y="5488371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11881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7" grpId="0"/>
      <p:bldP spid="98" grpId="0"/>
      <p:bldP spid="99" grpId="0"/>
      <p:bldP spid="101" grpId="0"/>
      <p:bldP spid="103" grpId="0"/>
      <p:bldP spid="104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85191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IV.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按照要求改写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句子。</a:t>
            </a:r>
            <a:endParaRPr lang="en-US" altLang="zh-CN" sz="2800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8967" y="863720"/>
            <a:ext cx="10424728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Are these Helen’s oranges?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做否定回答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No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 __________.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This is Nancy’s book.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改为一般疑问句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__________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Nancy’s book?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Are those kites John’s?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改为否定句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Those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kites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 __________.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An apple is on the box.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改为复数形式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Some _________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box.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They are policemen. 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改为单数形式</a:t>
            </a:r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He 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2691628" y="1443289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851898" y="1425988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aren’t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101395" y="2435679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4191815" y="2435679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877568" y="3429754"/>
            <a:ext cx="1560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aren't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5807968" y="3429754"/>
            <a:ext cx="1496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John's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2931435" y="4457080"/>
            <a:ext cx="147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apples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4955316" y="4457080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2642658" y="5489760"/>
            <a:ext cx="796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4312708" y="5489760"/>
            <a:ext cx="1892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policeman</a:t>
            </a:r>
          </a:p>
        </p:txBody>
      </p:sp>
    </p:spTree>
    <p:extLst>
      <p:ext uri="{BB962C8B-B14F-4D97-AF65-F5344CB8AC3E}">
        <p14:creationId xmlns:p14="http://schemas.microsoft.com/office/powerpoint/2010/main" val="1968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85191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IV. 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按照要求改写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句子。</a:t>
            </a:r>
            <a:endParaRPr lang="en-US" altLang="zh-CN" sz="2800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0980" y="1051436"/>
            <a:ext cx="10475349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Give Judy this watch, please. (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改为复数形式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Give Judy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 __________,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They are </a:t>
            </a:r>
            <a:r>
              <a:rPr lang="en-US" altLang="zh-CN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 reps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their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__________?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He is </a:t>
            </a:r>
            <a:r>
              <a:rPr lang="en-US" altLang="zh-CN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Jason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__________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he?</a:t>
            </a:r>
          </a:p>
          <a:p>
            <a:pPr>
              <a:lnSpc>
                <a:spcPts val="4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They are </a:t>
            </a:r>
            <a:r>
              <a:rPr lang="en-US" altLang="zh-CN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Danish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__________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they?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Our cases are </a:t>
            </a:r>
            <a:r>
              <a:rPr lang="en-US" altLang="zh-CN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</a:t>
            </a:r>
            <a:r>
              <a:rPr lang="zh-CN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__________ __________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cases?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751518" y="1593823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5447928" y="1593823"/>
            <a:ext cx="1777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2083298" y="2633124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5605718" y="2612998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jobs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2186239" y="3642297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4389058" y="3662407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2151025" y="4674880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3751518" y="4651771"/>
            <a:ext cx="216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nationality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178509" y="5669018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4027757" y="5684451"/>
            <a:ext cx="121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100" grpId="0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600056" y="1541235"/>
            <a:ext cx="5108371" cy="3682621"/>
          </a:xfrm>
          <a:prstGeom prst="roundRect">
            <a:avLst>
              <a:gd name="adj" fmla="val 862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85191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V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给句子选出合适的应答。</a:t>
            </a:r>
            <a:endParaRPr lang="en-US" altLang="zh-CN" sz="2800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89432" y="1217666"/>
            <a:ext cx="4737265" cy="4259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How do you do?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Nice to meet you.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How are you?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Your passports, please.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How is your grandfather?</a:t>
            </a:r>
          </a:p>
        </p:txBody>
      </p:sp>
      <p:sp>
        <p:nvSpPr>
          <p:cNvPr id="7" name="矩形 6"/>
          <p:cNvSpPr/>
          <p:nvPr/>
        </p:nvSpPr>
        <p:spPr>
          <a:xfrm>
            <a:off x="6858000" y="1697917"/>
            <a:ext cx="47283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Here you are.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He’s fine.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How do you do?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Nice to meet you, too.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I am very well, thank you.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50220" y="1508196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50220" y="3214108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50220" y="4067064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50220" y="2361152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650220" y="4920020"/>
            <a:ext cx="121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79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1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780</Words>
  <Application>Microsoft Office PowerPoint</Application>
  <PresentationFormat>宽屏</PresentationFormat>
  <Paragraphs>196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Adobe 楷体 Std R</vt:lpstr>
      <vt:lpstr>宋体</vt:lpstr>
      <vt:lpstr>Arial</vt:lpstr>
      <vt:lpstr>Calibri</vt:lpstr>
      <vt:lpstr>Comic Sans MS</vt:lpstr>
      <vt:lpstr>Tahoma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99</cp:revision>
  <dcterms:created xsi:type="dcterms:W3CDTF">2020-04-07T08:20:00Z</dcterms:created>
  <dcterms:modified xsi:type="dcterms:W3CDTF">2020-07-17T04:57:09Z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