
<file path=[Content_Types].xml><?xml version="1.0" encoding="utf-8"?>
<Types xmlns="http://schemas.openxmlformats.org/package/2006/content-types">
  <Default Extension="jpeg" ContentType="image/jpeg"/>
  <Default Extension="wav" ContentType="audio/x-wav"/>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324" r:id="rId3"/>
    <p:sldId id="326" r:id="rId4"/>
    <p:sldId id="323" r:id="rId5"/>
    <p:sldId id="310" r:id="rId6"/>
    <p:sldId id="311" r:id="rId7"/>
    <p:sldId id="299" r:id="rId8"/>
    <p:sldId id="300" r:id="rId9"/>
    <p:sldId id="303" r:id="rId10"/>
    <p:sldId id="305" r:id="rId11"/>
    <p:sldId id="321" r:id="rId12"/>
    <p:sldId id="336" r:id="rId14"/>
    <p:sldId id="337" r:id="rId15"/>
    <p:sldId id="338" r:id="rId16"/>
    <p:sldId id="339" r:id="rId17"/>
    <p:sldId id="340" r:id="rId18"/>
    <p:sldId id="341" r:id="rId19"/>
    <p:sldId id="342" r:id="rId20"/>
    <p:sldId id="343" r:id="rId21"/>
    <p:sldId id="344" r:id="rId22"/>
    <p:sldId id="345" r:id="rId23"/>
    <p:sldId id="346" r:id="rId24"/>
    <p:sldId id="347" r:id="rId25"/>
    <p:sldId id="269" r:id="rId2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AB3648"/>
    <a:srgbClr val="0066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995" autoAdjust="0"/>
    <p:restoredTop sz="94660"/>
  </p:normalViewPr>
  <p:slideViewPr>
    <p:cSldViewPr>
      <p:cViewPr varScale="1">
        <p:scale>
          <a:sx n="68" d="100"/>
          <a:sy n="68" d="100"/>
        </p:scale>
        <p:origin x="-588" y="-60"/>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notesMaster" Target="notesMasters/notesMaster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EF9C87-2F59-413A-BC3A-F99344D37550}"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5B6F22-F3FA-4C9D-BDC7-D381B87C1E7E}"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幻灯片图像占位符 1"/>
          <p:cNvSpPr>
            <a:spLocks noGrp="1" noRot="1" noChangeAspect="1" noTextEdit="1"/>
          </p:cNvSpPr>
          <p:nvPr>
            <p:ph type="sldImg"/>
          </p:nvPr>
        </p:nvSpPr>
        <p:spPr>
          <a:ln>
            <a:solidFill>
              <a:srgbClr val="000000"/>
            </a:solidFill>
            <a:miter/>
          </a:ln>
        </p:spPr>
      </p:sp>
      <p:sp>
        <p:nvSpPr>
          <p:cNvPr id="9218" name="备注占位符 2"/>
          <p:cNvSpPr>
            <a:spLocks noGrp="1"/>
          </p:cNvSpPr>
          <p:nvPr>
            <p:ph type="body"/>
          </p:nvPr>
        </p:nvSpPr>
        <p:spPr>
          <a:noFill/>
          <a:ln>
            <a:noFill/>
          </a:ln>
        </p:spPr>
        <p:txBody>
          <a:bodyPr wrap="square" lIns="91440" tIns="45720" rIns="91440" bIns="45720" anchor="t"/>
          <a:lstStyle/>
          <a:p>
            <a:pPr lvl="0" eaLnBrk="1" hangingPunct="1">
              <a:spcBef>
                <a:spcPct val="0"/>
              </a:spcBef>
            </a:pPr>
            <a:endParaRPr lang="zh-CN" altLang="en-US"/>
          </a:p>
        </p:txBody>
      </p:sp>
      <p:sp>
        <p:nvSpPr>
          <p:cNvPr id="9219" name="灯片编号占位符 3"/>
          <p:cNvSpPr>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lstStyle/>
          <a:p>
            <a:pPr lvl="0"/>
            <a:fld id="{9A0DB2DC-4C9A-4742-B13C-FB6460FD3503}" type="slidenum">
              <a:rPr lang="zh-CN" altLang="en-US"/>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pn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7.xml"/><Relationship Id="rId3" Type="http://schemas.openxmlformats.org/officeDocument/2006/relationships/audio" Target="../media/audio1.wav"/><Relationship Id="rId2" Type="http://schemas.openxmlformats.org/officeDocument/2006/relationships/image" Target="../media/image2.png"/><Relationship Id="rId1"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png"/><Relationship Id="rId1" Type="http://schemas.openxmlformats.org/officeDocument/2006/relationships/image" Target="../media/image1.jpe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png"/><Relationship Id="rId1"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png"/><Relationship Id="rId1" Type="http://schemas.openxmlformats.org/officeDocument/2006/relationships/image" Target="../media/image3.jpeg"/></Relationships>
</file>

<file path=ppt/slides/_rels/slide14.xml.rels><?xml version="1.0" encoding="UTF-8" standalone="yes"?>
<Relationships xmlns="http://schemas.openxmlformats.org/package/2006/relationships"><Relationship Id="rId9" Type="http://schemas.openxmlformats.org/officeDocument/2006/relationships/image" Target="../media/image21.jpeg"/><Relationship Id="rId8" Type="http://schemas.openxmlformats.org/officeDocument/2006/relationships/image" Target="../media/image20.jpeg"/><Relationship Id="rId7" Type="http://schemas.openxmlformats.org/officeDocument/2006/relationships/image" Target="../media/image19.jpeg"/><Relationship Id="rId6" Type="http://schemas.openxmlformats.org/officeDocument/2006/relationships/image" Target="../media/image18.jpeg"/><Relationship Id="rId5" Type="http://schemas.openxmlformats.org/officeDocument/2006/relationships/image" Target="../media/image17.jpeg"/><Relationship Id="rId4" Type="http://schemas.openxmlformats.org/officeDocument/2006/relationships/image" Target="../media/image16.jpeg"/><Relationship Id="rId3" Type="http://schemas.openxmlformats.org/officeDocument/2006/relationships/image" Target="../media/image15.jpeg"/><Relationship Id="rId2" Type="http://schemas.openxmlformats.org/officeDocument/2006/relationships/image" Target="../media/image2.png"/><Relationship Id="rId13" Type="http://schemas.openxmlformats.org/officeDocument/2006/relationships/slideLayout" Target="../slideLayouts/slideLayout7.xml"/><Relationship Id="rId12" Type="http://schemas.openxmlformats.org/officeDocument/2006/relationships/image" Target="../media/image24.png"/><Relationship Id="rId11" Type="http://schemas.openxmlformats.org/officeDocument/2006/relationships/image" Target="../media/image23.jpeg"/><Relationship Id="rId10" Type="http://schemas.openxmlformats.org/officeDocument/2006/relationships/image" Target="../media/image22.jpeg"/><Relationship Id="rId1"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png"/><Relationship Id="rId1"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png"/><Relationship Id="rId1" Type="http://schemas.openxmlformats.org/officeDocument/2006/relationships/image" Target="../media/image3.jpeg"/></Relationships>
</file>

<file path=ppt/slides/_rels/slide17.xml.rels><?xml version="1.0" encoding="UTF-8" standalone="yes"?>
<Relationships xmlns="http://schemas.openxmlformats.org/package/2006/relationships"><Relationship Id="rId8" Type="http://schemas.openxmlformats.org/officeDocument/2006/relationships/slideLayout" Target="../slideLayouts/slideLayout7.xml"/><Relationship Id="rId7" Type="http://schemas.openxmlformats.org/officeDocument/2006/relationships/image" Target="../media/image29.jpeg"/><Relationship Id="rId6" Type="http://schemas.openxmlformats.org/officeDocument/2006/relationships/image" Target="../media/image28.jpeg"/><Relationship Id="rId5" Type="http://schemas.openxmlformats.org/officeDocument/2006/relationships/image" Target="../media/image27.jpeg"/><Relationship Id="rId4" Type="http://schemas.openxmlformats.org/officeDocument/2006/relationships/image" Target="../media/image26.jpeg"/><Relationship Id="rId3" Type="http://schemas.openxmlformats.org/officeDocument/2006/relationships/image" Target="../media/image25.jpeg"/><Relationship Id="rId2" Type="http://schemas.openxmlformats.org/officeDocument/2006/relationships/image" Target="../media/image2.png"/><Relationship Id="rId1" Type="http://schemas.openxmlformats.org/officeDocument/2006/relationships/image" Target="../media/image3.jpe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png"/><Relationship Id="rId1" Type="http://schemas.openxmlformats.org/officeDocument/2006/relationships/image" Target="../media/image3.jpe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png"/><Relationship Id="rId1"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png"/><Relationship Id="rId1"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png"/><Relationship Id="rId1" Type="http://schemas.openxmlformats.org/officeDocument/2006/relationships/image" Target="../media/image3.jpeg"/></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png"/><Relationship Id="rId1" Type="http://schemas.openxmlformats.org/officeDocument/2006/relationships/image" Target="../media/image3.jpeg"/></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png"/><Relationship Id="rId1" Type="http://schemas.openxmlformats.org/officeDocument/2006/relationships/image" Target="../media/image3.jpeg"/></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png"/><Relationship Id="rId1"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png"/><Relationship Id="rId1" Type="http://schemas.openxmlformats.org/officeDocument/2006/relationships/image" Target="../media/image3.jpeg"/></Relationships>
</file>

<file path=ppt/slides/_rels/slide4.xml.rels><?xml version="1.0" encoding="UTF-8" standalone="yes"?>
<Relationships xmlns="http://schemas.openxmlformats.org/package/2006/relationships"><Relationship Id="rId8" Type="http://schemas.openxmlformats.org/officeDocument/2006/relationships/slideLayout" Target="../slideLayouts/slideLayout7.xml"/><Relationship Id="rId7" Type="http://schemas.openxmlformats.org/officeDocument/2006/relationships/image" Target="../media/image8.jpeg"/><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image" Target="../media/image3.jpeg"/></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2.png"/><Relationship Id="rId2" Type="http://schemas.openxmlformats.org/officeDocument/2006/relationships/image" Target="../media/image9.jpeg"/><Relationship Id="rId1" Type="http://schemas.openxmlformats.org/officeDocument/2006/relationships/image" Target="../media/image3.jpeg"/></Relationships>
</file>

<file path=ppt/slides/_rels/slide6.xml.rels><?xml version="1.0" encoding="UTF-8" standalone="yes"?>
<Relationships xmlns="http://schemas.openxmlformats.org/package/2006/relationships"><Relationship Id="rId8" Type="http://schemas.openxmlformats.org/officeDocument/2006/relationships/slideLayout" Target="../slideLayouts/slideLayout7.xml"/><Relationship Id="rId7" Type="http://schemas.openxmlformats.org/officeDocument/2006/relationships/image" Target="../media/image14.png"/><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 Id="rId3"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png"/><Relationship Id="rId1"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png"/><Relationship Id="rId1"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png"/><Relationship Id="rId1"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descr="timg.jpg"/>
          <p:cNvPicPr>
            <a:picLocks noChangeAspect="1"/>
          </p:cNvPicPr>
          <p:nvPr/>
        </p:nvPicPr>
        <p:blipFill>
          <a:blip r:embed="rId1"/>
          <a:stretch>
            <a:fillRect/>
          </a:stretch>
        </p:blipFill>
        <p:spPr>
          <a:xfrm>
            <a:off x="-1536848" y="0"/>
            <a:ext cx="13728848" cy="6858000"/>
          </a:xfrm>
          <a:prstGeom prst="rect">
            <a:avLst/>
          </a:prstGeom>
        </p:spPr>
      </p:pic>
      <p:sp>
        <p:nvSpPr>
          <p:cNvPr id="4" name="TextBox 3"/>
          <p:cNvSpPr txBox="1"/>
          <p:nvPr/>
        </p:nvSpPr>
        <p:spPr>
          <a:xfrm>
            <a:off x="2460288" y="1369844"/>
            <a:ext cx="8064896" cy="2306955"/>
          </a:xfrm>
          <a:prstGeom prst="rect">
            <a:avLst/>
          </a:prstGeom>
          <a:noFill/>
        </p:spPr>
        <p:txBody>
          <a:bodyPr wrap="square" rtlCol="0">
            <a:spAutoFit/>
          </a:bodyPr>
          <a:lstStyle/>
          <a:p>
            <a:pPr algn="ctr"/>
            <a:r>
              <a:rPr lang="zh-CN" altLang="en-US" sz="3600" b="1" dirty="0">
                <a:latin typeface="微软雅黑" panose="020B0503020204020204" pitchFamily="34" charset="-122"/>
                <a:ea typeface="微软雅黑" panose="020B0503020204020204" pitchFamily="34" charset="-122"/>
              </a:rPr>
              <a:t>四年级上公立校</a:t>
            </a:r>
            <a:endParaRPr lang="en-US" altLang="zh-CN" sz="3600" b="1" dirty="0">
              <a:latin typeface="微软雅黑" panose="020B0503020204020204" pitchFamily="34" charset="-122"/>
              <a:ea typeface="微软雅黑" panose="020B0503020204020204" pitchFamily="34" charset="-122"/>
            </a:endParaRPr>
          </a:p>
          <a:p>
            <a:pPr algn="ctr"/>
            <a:r>
              <a:rPr lang="en-US" altLang="zh-CN" sz="3600" b="1" i="1" dirty="0">
                <a:latin typeface="Georgia" panose="02040502050405020303" pitchFamily="18" charset="0"/>
              </a:rPr>
              <a:t>Revision</a:t>
            </a:r>
            <a:endParaRPr lang="en-US" altLang="zh-CN" sz="3600" b="1" i="1" dirty="0">
              <a:latin typeface="Georgia" panose="02040502050405020303" pitchFamily="18" charset="0"/>
            </a:endParaRPr>
          </a:p>
          <a:p>
            <a:pPr algn="ctr"/>
            <a:r>
              <a:rPr lang="en-US" altLang="zh-CN" sz="3600" b="1" i="1" dirty="0">
                <a:latin typeface="Georgia" panose="02040502050405020303" pitchFamily="18" charset="0"/>
              </a:rPr>
              <a:t>Unit 3 Let's Go</a:t>
            </a:r>
            <a:r>
              <a:rPr lang="zh-CN" altLang="en-US" sz="3600" b="1" i="1" dirty="0">
                <a:latin typeface="Georgia" panose="02040502050405020303" pitchFamily="18" charset="0"/>
              </a:rPr>
              <a:t>！</a:t>
            </a:r>
            <a:endParaRPr lang="en-US" altLang="zh-CN" sz="3600" b="1" i="1" dirty="0">
              <a:latin typeface="Georgia" panose="02040502050405020303" pitchFamily="18" charset="0"/>
            </a:endParaRPr>
          </a:p>
          <a:p>
            <a:pPr algn="ctr"/>
            <a:r>
              <a:rPr lang="en-US" altLang="zh-CN" sz="3600" b="1" i="1" dirty="0">
                <a:latin typeface="Georgia" panose="02040502050405020303" pitchFamily="18" charset="0"/>
              </a:rPr>
              <a:t>   Unit4 Shopping in the City</a:t>
            </a:r>
            <a:endParaRPr lang="en-US" altLang="zh-CN" sz="3600" b="1" i="1" dirty="0">
              <a:latin typeface="Georgia" panose="02040502050405020303" pitchFamily="18" charset="0"/>
            </a:endParaRPr>
          </a:p>
        </p:txBody>
      </p:sp>
      <p:pic>
        <p:nvPicPr>
          <p:cNvPr id="5" name="图片 4" descr="大桥教育.png"/>
          <p:cNvPicPr>
            <a:picLocks noChangeAspect="1"/>
          </p:cNvPicPr>
          <p:nvPr/>
        </p:nvPicPr>
        <p:blipFill>
          <a:blip r:embed="rId2"/>
          <a:stretch>
            <a:fillRect/>
          </a:stretch>
        </p:blipFill>
        <p:spPr>
          <a:xfrm>
            <a:off x="10091224" y="1"/>
            <a:ext cx="2100777" cy="58083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3" name="图片 2" descr="timgZUR3F1V8.jpg"/>
          <p:cNvPicPr>
            <a:picLocks noChangeAspect="1"/>
          </p:cNvPicPr>
          <p:nvPr/>
        </p:nvPicPr>
        <p:blipFill>
          <a:blip r:embed="rId1"/>
          <a:stretch>
            <a:fillRect/>
          </a:stretch>
        </p:blipFill>
        <p:spPr>
          <a:xfrm>
            <a:off x="0" y="0"/>
            <a:ext cx="12192000" cy="6858000"/>
          </a:xfrm>
          <a:prstGeom prst="rect">
            <a:avLst/>
          </a:prstGeom>
        </p:spPr>
      </p:pic>
      <p:sp>
        <p:nvSpPr>
          <p:cNvPr id="8193" name="TextBox 9"/>
          <p:cNvSpPr txBox="1"/>
          <p:nvPr/>
        </p:nvSpPr>
        <p:spPr>
          <a:xfrm>
            <a:off x="1605280" y="813118"/>
            <a:ext cx="8429625" cy="2799715"/>
          </a:xfrm>
          <a:prstGeom prst="rect">
            <a:avLst/>
          </a:prstGeom>
          <a:noFill/>
          <a:ln w="9525">
            <a:noFill/>
          </a:ln>
        </p:spPr>
        <p:txBody>
          <a:bodyPr wrap="square" anchor="t">
            <a:spAutoFit/>
          </a:bodyPr>
          <a:lstStyle/>
          <a:p>
            <a:pPr algn="ctr"/>
            <a:r>
              <a:rPr lang="en-US" altLang="zh-CN" sz="2800" b="1" dirty="0">
                <a:solidFill>
                  <a:srgbClr val="000000"/>
                </a:solidFill>
                <a:latin typeface="Calibri" panose="020F0502020204030204" charset="0"/>
                <a:ea typeface="宋体" panose="02010600030101010101" pitchFamily="2" charset="-122"/>
              </a:rPr>
              <a:t>1.</a:t>
            </a:r>
            <a:r>
              <a:rPr lang="zh-CN" altLang="en-US" sz="2800" b="1" dirty="0">
                <a:solidFill>
                  <a:srgbClr val="000000"/>
                </a:solidFill>
                <a:latin typeface="Calibri" panose="020F0502020204030204" charset="0"/>
                <a:ea typeface="宋体" panose="02010600030101010101" pitchFamily="2" charset="-122"/>
              </a:rPr>
              <a:t>根据所给信息，写出对话： 作文的字数不少于30字。</a:t>
            </a:r>
            <a:endParaRPr lang="zh-CN" altLang="en-US" sz="2800" b="1" dirty="0">
              <a:solidFill>
                <a:srgbClr val="000000"/>
              </a:solidFill>
              <a:latin typeface="Calibri" panose="020F0502020204030204" charset="0"/>
              <a:ea typeface="宋体" panose="02010600030101010101" pitchFamily="2" charset="-122"/>
            </a:endParaRPr>
          </a:p>
          <a:p>
            <a:r>
              <a:rPr lang="zh-CN" altLang="en-US" sz="2800" b="1" dirty="0">
                <a:solidFill>
                  <a:srgbClr val="000000"/>
                </a:solidFill>
                <a:latin typeface="Calibri" panose="020F0502020204030204" charset="0"/>
                <a:ea typeface="宋体" panose="02010600030101010101" pitchFamily="2" charset="-122"/>
              </a:rPr>
              <a:t>          假如你想去公园，可是迷路了，一位叔叔帮助了你，告诉你要先直走，向左转，然后向右转。你很开心的到达了，并感谢了叔叔。</a:t>
            </a:r>
            <a:endParaRPr lang="zh-CN" altLang="en-US" sz="2800" b="1" dirty="0">
              <a:solidFill>
                <a:srgbClr val="000000"/>
              </a:solidFill>
              <a:latin typeface="Calibri" panose="020F0502020204030204" charset="0"/>
              <a:ea typeface="宋体" panose="02010600030101010101" pitchFamily="2" charset="-122"/>
            </a:endParaRPr>
          </a:p>
          <a:p>
            <a:r>
              <a:rPr lang="en-US" altLang="zh-CN" sz="2800" b="1" dirty="0">
                <a:solidFill>
                  <a:srgbClr val="000000"/>
                </a:solidFill>
                <a:latin typeface="Calibri" panose="020F0502020204030204" charset="0"/>
                <a:ea typeface="宋体" panose="02010600030101010101" pitchFamily="2" charset="-122"/>
              </a:rPr>
              <a:t>2.</a:t>
            </a:r>
            <a:r>
              <a:rPr lang="zh-CN" altLang="en-US" sz="2800" b="1" dirty="0">
                <a:solidFill>
                  <a:srgbClr val="000000"/>
                </a:solidFill>
                <a:latin typeface="Calibri" panose="020F0502020204030204" charset="0"/>
                <a:ea typeface="宋体" panose="02010600030101010101" pitchFamily="2" charset="-122"/>
              </a:rPr>
              <a:t>写几句话描述如何去某地  </a:t>
            </a:r>
            <a:r>
              <a:rPr lang="en-US" altLang="zh-CN" sz="2800" b="1" dirty="0">
                <a:solidFill>
                  <a:srgbClr val="000000"/>
                </a:solidFill>
                <a:latin typeface="Calibri" panose="020F0502020204030204" charset="0"/>
                <a:ea typeface="宋体" panose="02010600030101010101" pitchFamily="2" charset="-122"/>
              </a:rPr>
              <a:t>How do you go to the...</a:t>
            </a:r>
            <a:r>
              <a:rPr lang="zh-CN" altLang="en-US" sz="2800" b="1" dirty="0">
                <a:solidFill>
                  <a:srgbClr val="000000"/>
                </a:solidFill>
                <a:latin typeface="Calibri" panose="020F0502020204030204" charset="0"/>
                <a:ea typeface="宋体" panose="02010600030101010101" pitchFamily="2" charset="-122"/>
              </a:rPr>
              <a:t>       </a:t>
            </a:r>
            <a:endParaRPr lang="en-US" altLang="zh-CN" sz="3600" b="1" dirty="0">
              <a:solidFill>
                <a:srgbClr val="FF0000"/>
              </a:solidFill>
              <a:latin typeface="Georgia" panose="02040502050405020303" pitchFamily="18" charset="0"/>
              <a:ea typeface="宋体" panose="02010600030101010101" pitchFamily="2" charset="-122"/>
            </a:endParaRPr>
          </a:p>
          <a:p>
            <a:endParaRPr lang="zh-CN" altLang="en-US" sz="3600" b="1" i="1" dirty="0">
              <a:solidFill>
                <a:srgbClr val="FF0000"/>
              </a:solidFill>
              <a:latin typeface="Calibri" panose="020F0502020204030204" charset="0"/>
              <a:ea typeface="宋体" panose="02010600030101010101" pitchFamily="2" charset="-122"/>
            </a:endParaRPr>
          </a:p>
        </p:txBody>
      </p:sp>
      <p:sp>
        <p:nvSpPr>
          <p:cNvPr id="10" name="TextBox 9"/>
          <p:cNvSpPr txBox="1"/>
          <p:nvPr/>
        </p:nvSpPr>
        <p:spPr>
          <a:xfrm>
            <a:off x="1773873" y="3031173"/>
            <a:ext cx="8643937" cy="3538220"/>
          </a:xfrm>
          <a:prstGeom prst="rect">
            <a:avLst/>
          </a:prstGeom>
          <a:noFill/>
          <a:ln w="9525">
            <a:noFill/>
          </a:ln>
        </p:spPr>
        <p:txBody>
          <a:bodyPr wrap="square" anchor="t">
            <a:spAutoFit/>
          </a:bodyPr>
          <a:lstStyle/>
          <a:p>
            <a:r>
              <a:rPr lang="en-US" altLang="zh-CN" sz="3200" i="1" dirty="0">
                <a:solidFill>
                  <a:srgbClr val="FF0000"/>
                </a:solidFill>
                <a:latin typeface="Georgia" panose="02040502050405020303" pitchFamily="18" charset="0"/>
                <a:ea typeface="宋体" panose="02010600030101010101" pitchFamily="2" charset="-122"/>
              </a:rPr>
              <a:t>A: Excuse me. </a:t>
            </a:r>
            <a:endParaRPr lang="en-US" altLang="zh-CN" sz="3200" i="1" dirty="0">
              <a:solidFill>
                <a:srgbClr val="FF0000"/>
              </a:solidFill>
              <a:latin typeface="Georgia" panose="02040502050405020303" pitchFamily="18" charset="0"/>
              <a:ea typeface="宋体" panose="02010600030101010101" pitchFamily="2" charset="-122"/>
            </a:endParaRPr>
          </a:p>
          <a:p>
            <a:r>
              <a:rPr lang="en-US" altLang="zh-CN" sz="3200" i="1" dirty="0">
                <a:solidFill>
                  <a:srgbClr val="FF0000"/>
                </a:solidFill>
                <a:latin typeface="Georgia" panose="02040502050405020303" pitchFamily="18" charset="0"/>
                <a:ea typeface="宋体" panose="02010600030101010101" pitchFamily="2" charset="-122"/>
              </a:rPr>
              <a:t>B: Yes?</a:t>
            </a:r>
            <a:endParaRPr lang="en-US" altLang="zh-CN" sz="3200" i="1" dirty="0">
              <a:solidFill>
                <a:srgbClr val="FF0000"/>
              </a:solidFill>
              <a:latin typeface="Georgia" panose="02040502050405020303" pitchFamily="18" charset="0"/>
              <a:ea typeface="宋体" panose="02010600030101010101" pitchFamily="2" charset="-122"/>
            </a:endParaRPr>
          </a:p>
          <a:p>
            <a:r>
              <a:rPr lang="en-US" altLang="zh-CN" sz="3200" i="1" dirty="0">
                <a:solidFill>
                  <a:srgbClr val="FF0000"/>
                </a:solidFill>
                <a:latin typeface="Georgia" panose="02040502050405020303" pitchFamily="18" charset="0"/>
                <a:ea typeface="宋体" panose="02010600030101010101" pitchFamily="2" charset="-122"/>
              </a:rPr>
              <a:t>A: I want to go to the park, but I’m lost. </a:t>
            </a:r>
            <a:endParaRPr lang="en-US" altLang="zh-CN" sz="3200" i="1" dirty="0">
              <a:solidFill>
                <a:srgbClr val="FF0000"/>
              </a:solidFill>
              <a:latin typeface="Georgia" panose="02040502050405020303" pitchFamily="18" charset="0"/>
              <a:ea typeface="宋体" panose="02010600030101010101" pitchFamily="2" charset="-122"/>
            </a:endParaRPr>
          </a:p>
          <a:p>
            <a:r>
              <a:rPr lang="en-US" altLang="zh-CN" sz="3200" i="1" dirty="0">
                <a:solidFill>
                  <a:srgbClr val="FF0000"/>
                </a:solidFill>
                <a:latin typeface="Georgia" panose="02040502050405020303" pitchFamily="18" charset="0"/>
                <a:ea typeface="宋体" panose="02010600030101010101" pitchFamily="2" charset="-122"/>
              </a:rPr>
              <a:t>B: I can show you. Go straight. Turn left, and then turn right. You can see it.</a:t>
            </a:r>
            <a:endParaRPr lang="en-US" altLang="zh-CN" sz="3200" i="1" dirty="0">
              <a:solidFill>
                <a:srgbClr val="FF0000"/>
              </a:solidFill>
              <a:latin typeface="Georgia" panose="02040502050405020303" pitchFamily="18" charset="0"/>
              <a:ea typeface="宋体" panose="02010600030101010101" pitchFamily="2" charset="-122"/>
            </a:endParaRPr>
          </a:p>
          <a:p>
            <a:r>
              <a:rPr lang="en-US" altLang="zh-CN" sz="3200" i="1" dirty="0">
                <a:solidFill>
                  <a:srgbClr val="FF0000"/>
                </a:solidFill>
                <a:latin typeface="Georgia" panose="02040502050405020303" pitchFamily="18" charset="0"/>
                <a:ea typeface="宋体" panose="02010600030101010101" pitchFamily="2" charset="-122"/>
              </a:rPr>
              <a:t>A: Thank you.</a:t>
            </a:r>
            <a:endParaRPr lang="en-US" altLang="zh-CN" sz="3200" i="1" dirty="0">
              <a:solidFill>
                <a:srgbClr val="FF0000"/>
              </a:solidFill>
              <a:latin typeface="Georgia" panose="02040502050405020303" pitchFamily="18" charset="0"/>
              <a:ea typeface="宋体" panose="02010600030101010101" pitchFamily="2" charset="-122"/>
            </a:endParaRPr>
          </a:p>
          <a:p>
            <a:r>
              <a:rPr lang="en-US" altLang="zh-CN" sz="3200" i="1" dirty="0">
                <a:solidFill>
                  <a:srgbClr val="FF0000"/>
                </a:solidFill>
                <a:latin typeface="Georgia" panose="02040502050405020303" pitchFamily="18" charset="0"/>
                <a:ea typeface="宋体" panose="02010600030101010101" pitchFamily="2" charset="-122"/>
              </a:rPr>
              <a:t>B: You are welcome.</a:t>
            </a:r>
            <a:endParaRPr lang="zh-CN" altLang="en-US" sz="3200" i="1" dirty="0">
              <a:solidFill>
                <a:srgbClr val="FF0000"/>
              </a:solidFill>
              <a:latin typeface="Georgia" panose="02040502050405020303" pitchFamily="18" charset="0"/>
              <a:ea typeface="宋体" panose="02010600030101010101" pitchFamily="2" charset="-122"/>
            </a:endParaRPr>
          </a:p>
        </p:txBody>
      </p:sp>
      <p:sp>
        <p:nvSpPr>
          <p:cNvPr id="2" name="矩形 1"/>
          <p:cNvSpPr/>
          <p:nvPr/>
        </p:nvSpPr>
        <p:spPr>
          <a:xfrm>
            <a:off x="248920" y="116840"/>
            <a:ext cx="1823720" cy="398780"/>
          </a:xfrm>
          <a:prstGeom prst="rect">
            <a:avLst/>
          </a:prstGeom>
        </p:spPr>
        <p:txBody>
          <a:bodyPr wrap="square">
            <a:spAutoFit/>
          </a:bodyPr>
          <a:lstStyle/>
          <a:p>
            <a:pPr algn="just"/>
            <a:r>
              <a:rPr lang="zh-CN" altLang="en-US" sz="2000" b="1" kern="100" dirty="0">
                <a:latin typeface="黑体" panose="02010609060101010101" pitchFamily="49" charset="-122"/>
                <a:ea typeface="黑体" panose="02010609060101010101" pitchFamily="49" charset="-122"/>
                <a:cs typeface="Times New Roman" panose="02020603050405020304" pitchFamily="18" charset="0"/>
              </a:rPr>
              <a:t>九</a:t>
            </a:r>
            <a:r>
              <a:rPr lang="zh-CN" altLang="zh-CN" sz="2000" b="1" kern="100" dirty="0">
                <a:latin typeface="黑体" panose="02010609060101010101" pitchFamily="49" charset="-122"/>
                <a:ea typeface="黑体" panose="02010609060101010101" pitchFamily="49" charset="-122"/>
                <a:cs typeface="Times New Roman" panose="02020603050405020304" pitchFamily="18" charset="0"/>
              </a:rPr>
              <a:t>、</a:t>
            </a:r>
            <a:r>
              <a:rPr lang="zh-CN" altLang="en-US" sz="2000" b="1" kern="100" dirty="0">
                <a:latin typeface="黑体" panose="02010609060101010101" pitchFamily="49" charset="-122"/>
                <a:ea typeface="黑体" panose="02010609060101010101" pitchFamily="49" charset="-122"/>
                <a:cs typeface="Times New Roman" panose="02020603050405020304" pitchFamily="18" charset="0"/>
              </a:rPr>
              <a:t>作文</a:t>
            </a:r>
            <a:endParaRPr lang="zh-CN" altLang="zh-CN" sz="2200" kern="100" dirty="0">
              <a:latin typeface="黑体" panose="02010609060101010101" pitchFamily="49" charset="-122"/>
              <a:ea typeface="黑体" panose="02010609060101010101" pitchFamily="49" charset="-122"/>
              <a:cs typeface="Times New Roman" panose="02020603050405020304" pitchFamily="18" charset="0"/>
            </a:endParaRPr>
          </a:p>
        </p:txBody>
      </p:sp>
      <p:pic>
        <p:nvPicPr>
          <p:cNvPr id="5" name="图片 4" descr="大桥教育.png"/>
          <p:cNvPicPr>
            <a:picLocks noChangeAspect="1"/>
          </p:cNvPicPr>
          <p:nvPr/>
        </p:nvPicPr>
        <p:blipFill>
          <a:blip r:embed="rId2"/>
          <a:stretch>
            <a:fillRect/>
          </a:stretch>
        </p:blipFill>
        <p:spPr>
          <a:xfrm>
            <a:off x="10034709" y="1"/>
            <a:ext cx="2100777" cy="580835"/>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 calcmode="lin" valueType="num">
                                      <p:cBhvr>
                                        <p:cTn id="9" dur="500" fill="hold"/>
                                        <p:tgtEl>
                                          <p:spTgt spid="10"/>
                                        </p:tgtEl>
                                        <p:attrNameLst>
                                          <p:attrName>style.rotation</p:attrName>
                                        </p:attrNameLst>
                                      </p:cBhvr>
                                      <p:tavLst>
                                        <p:tav tm="0">
                                          <p:val>
                                            <p:fltVal val="360"/>
                                          </p:val>
                                        </p:tav>
                                        <p:tav tm="100000">
                                          <p:val>
                                            <p:fltVal val="0"/>
                                          </p:val>
                                        </p:tav>
                                      </p:tavLst>
                                    </p:anim>
                                    <p:animEffect transition="in" filter="fade">
                                      <p:cBhvr>
                                        <p:cTn id="10" dur="500"/>
                                        <p:tgtEl>
                                          <p:spTgt spid="10"/>
                                        </p:tgtEl>
                                      </p:cBhvr>
                                    </p:animEffect>
                                  </p:childTnLst>
                                  <p:subTnLst>
                                    <p:audio>
                                      <p:cMediaNode>
                                        <p:cTn display="0" masterRel="sameClick">
                                          <p:stCondLst>
                                            <p:cond evt="begin" delay="0">
                                              <p:tn val="5"/>
                                            </p:cond>
                                          </p:stCondLst>
                                          <p:endCondLst>
                                            <p:cond evt="onStopAudio" delay="0">
                                              <p:tgtEl>
                                                <p:sldTgt/>
                                              </p:tgtEl>
                                            </p:cond>
                                          </p:endCondLst>
                                        </p:cTn>
                                        <p:tgtEl>
                                          <p:sndTgt r:embed="rId3" name="wind.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descr="timg.jpg"/>
          <p:cNvPicPr>
            <a:picLocks noChangeAspect="1"/>
          </p:cNvPicPr>
          <p:nvPr/>
        </p:nvPicPr>
        <p:blipFill>
          <a:blip r:embed="rId1"/>
          <a:stretch>
            <a:fillRect/>
          </a:stretch>
        </p:blipFill>
        <p:spPr>
          <a:xfrm>
            <a:off x="-1536848" y="0"/>
            <a:ext cx="13728848" cy="6858000"/>
          </a:xfrm>
          <a:prstGeom prst="rect">
            <a:avLst/>
          </a:prstGeom>
        </p:spPr>
      </p:pic>
      <p:sp>
        <p:nvSpPr>
          <p:cNvPr id="4" name="TextBox 3"/>
          <p:cNvSpPr txBox="1"/>
          <p:nvPr/>
        </p:nvSpPr>
        <p:spPr>
          <a:xfrm>
            <a:off x="2927648" y="1844824"/>
            <a:ext cx="8064896" cy="2306955"/>
          </a:xfrm>
          <a:prstGeom prst="rect">
            <a:avLst/>
          </a:prstGeom>
          <a:noFill/>
        </p:spPr>
        <p:txBody>
          <a:bodyPr wrap="square" rtlCol="0">
            <a:spAutoFit/>
          </a:bodyPr>
          <a:lstStyle/>
          <a:p>
            <a:pPr algn="ctr"/>
            <a:r>
              <a:rPr lang="zh-CN" altLang="en-US" sz="3600" b="1" dirty="0">
                <a:latin typeface="微软雅黑" panose="020B0503020204020204" pitchFamily="34" charset="-122"/>
                <a:ea typeface="微软雅黑" panose="020B0503020204020204" pitchFamily="34" charset="-122"/>
              </a:rPr>
              <a:t>四年级上公立校</a:t>
            </a:r>
            <a:endParaRPr lang="en-US" altLang="zh-CN" sz="3600" b="1" dirty="0">
              <a:latin typeface="微软雅黑" panose="020B0503020204020204" pitchFamily="34" charset="-122"/>
              <a:ea typeface="微软雅黑" panose="020B0503020204020204" pitchFamily="34" charset="-122"/>
            </a:endParaRPr>
          </a:p>
          <a:p>
            <a:pPr algn="ctr"/>
            <a:r>
              <a:rPr lang="en-US" altLang="zh-CN" sz="3600" b="1" i="1" dirty="0">
                <a:latin typeface="Georgia" panose="02040502050405020303" pitchFamily="18" charset="0"/>
              </a:rPr>
              <a:t>Revision</a:t>
            </a:r>
            <a:endParaRPr lang="en-US" altLang="zh-CN" sz="3600" b="1" i="1" dirty="0">
              <a:latin typeface="Georgia" panose="02040502050405020303" pitchFamily="18" charset="0"/>
            </a:endParaRPr>
          </a:p>
          <a:p>
            <a:pPr algn="ctr"/>
            <a:r>
              <a:rPr lang="en-US" altLang="zh-CN" sz="3600" b="1" i="1" dirty="0">
                <a:latin typeface="Georgia" panose="02040502050405020303" pitchFamily="18" charset="0"/>
              </a:rPr>
              <a:t>Unit 1 The Clothes We Wear</a:t>
            </a:r>
            <a:endParaRPr lang="en-US" altLang="zh-CN" sz="3600" b="1" i="1" dirty="0">
              <a:latin typeface="Georgia" panose="02040502050405020303" pitchFamily="18" charset="0"/>
            </a:endParaRPr>
          </a:p>
          <a:p>
            <a:pPr algn="ctr"/>
            <a:r>
              <a:rPr lang="en-US" altLang="zh-CN" sz="3600" b="1" i="1" dirty="0">
                <a:latin typeface="Georgia" panose="02040502050405020303" pitchFamily="18" charset="0"/>
              </a:rPr>
              <a:t>   Unit2 At Home</a:t>
            </a:r>
            <a:endParaRPr lang="en-US" altLang="zh-CN" sz="3600" b="1" i="1" dirty="0">
              <a:latin typeface="Georgia" panose="02040502050405020303" pitchFamily="18" charset="0"/>
            </a:endParaRPr>
          </a:p>
        </p:txBody>
      </p:sp>
      <p:pic>
        <p:nvPicPr>
          <p:cNvPr id="5" name="图片 4" descr="大桥教育.png"/>
          <p:cNvPicPr>
            <a:picLocks noChangeAspect="1"/>
          </p:cNvPicPr>
          <p:nvPr/>
        </p:nvPicPr>
        <p:blipFill>
          <a:blip r:embed="rId2"/>
          <a:stretch>
            <a:fillRect/>
          </a:stretch>
        </p:blipFill>
        <p:spPr>
          <a:xfrm>
            <a:off x="10091224" y="1"/>
            <a:ext cx="2100777" cy="58083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3" name="图片 2" descr="timgZUR3F1V8.jpg"/>
          <p:cNvPicPr>
            <a:picLocks noChangeAspect="1"/>
          </p:cNvPicPr>
          <p:nvPr/>
        </p:nvPicPr>
        <p:blipFill>
          <a:blip r:embed="rId1"/>
          <a:stretch>
            <a:fillRect/>
          </a:stretch>
        </p:blipFill>
        <p:spPr>
          <a:xfrm>
            <a:off x="0" y="-152400"/>
            <a:ext cx="12192000" cy="6858000"/>
          </a:xfrm>
          <a:prstGeom prst="rect">
            <a:avLst/>
          </a:prstGeom>
        </p:spPr>
      </p:pic>
      <p:pic>
        <p:nvPicPr>
          <p:cNvPr id="5" name="图片 4" descr="大桥教育.png"/>
          <p:cNvPicPr>
            <a:picLocks noChangeAspect="1"/>
          </p:cNvPicPr>
          <p:nvPr/>
        </p:nvPicPr>
        <p:blipFill>
          <a:blip r:embed="rId2"/>
          <a:stretch>
            <a:fillRect/>
          </a:stretch>
        </p:blipFill>
        <p:spPr>
          <a:xfrm>
            <a:off x="10091224" y="-152399"/>
            <a:ext cx="2100777" cy="580835"/>
          </a:xfrm>
          <a:prstGeom prst="rect">
            <a:avLst/>
          </a:prstGeom>
        </p:spPr>
      </p:pic>
      <p:sp>
        <p:nvSpPr>
          <p:cNvPr id="6" name="矩形 5"/>
          <p:cNvSpPr/>
          <p:nvPr/>
        </p:nvSpPr>
        <p:spPr>
          <a:xfrm>
            <a:off x="335361" y="1412776"/>
            <a:ext cx="3658903" cy="553085"/>
          </a:xfrm>
          <a:prstGeom prst="rect">
            <a:avLst/>
          </a:prstGeom>
        </p:spPr>
        <p:txBody>
          <a:bodyPr wrap="square">
            <a:spAutoFit/>
          </a:bodyPr>
          <a:lstStyle/>
          <a:p>
            <a:pPr>
              <a:lnSpc>
                <a:spcPct val="150000"/>
              </a:lnSpc>
              <a:defRPr/>
            </a:pPr>
            <a:r>
              <a:rPr lang="en-US" altLang="zh-CN" sz="2000" i="1" dirty="0">
                <a:latin typeface="Georgia" panose="02040502050405020303" pitchFamily="18" charset="0"/>
                <a:ea typeface="黑体" panose="02010609060101010101" pitchFamily="49" charset="-122"/>
                <a:cs typeface="Times New Roman" panose="02020603050405020304" pitchFamily="18" charset="0"/>
              </a:rPr>
              <a:t>Lesson1 Skirt and Trousers</a:t>
            </a:r>
            <a:endParaRPr lang="en-US" altLang="zh-CN" sz="2000" i="1" dirty="0">
              <a:latin typeface="Georgia" panose="02040502050405020303" pitchFamily="18" charset="0"/>
              <a:ea typeface="黑体" panose="02010609060101010101" pitchFamily="49" charset="-122"/>
              <a:cs typeface="Times New Roman" panose="02020603050405020304" pitchFamily="18" charset="0"/>
            </a:endParaRPr>
          </a:p>
        </p:txBody>
      </p:sp>
      <p:sp>
        <p:nvSpPr>
          <p:cNvPr id="7" name="矩形 6"/>
          <p:cNvSpPr/>
          <p:nvPr/>
        </p:nvSpPr>
        <p:spPr>
          <a:xfrm>
            <a:off x="348865" y="2125270"/>
            <a:ext cx="3658903" cy="553085"/>
          </a:xfrm>
          <a:prstGeom prst="rect">
            <a:avLst/>
          </a:prstGeom>
        </p:spPr>
        <p:txBody>
          <a:bodyPr wrap="square">
            <a:spAutoFit/>
          </a:bodyPr>
          <a:lstStyle/>
          <a:p>
            <a:pPr>
              <a:lnSpc>
                <a:spcPct val="150000"/>
              </a:lnSpc>
              <a:defRPr/>
            </a:pPr>
            <a:r>
              <a:rPr lang="en-US" altLang="zh-CN" sz="2000" i="1" dirty="0">
                <a:latin typeface="Georgia" panose="02040502050405020303" pitchFamily="18" charset="0"/>
                <a:ea typeface="黑体" panose="02010609060101010101" pitchFamily="49" charset="-122"/>
                <a:cs typeface="Times New Roman" panose="02020603050405020304" pitchFamily="18" charset="0"/>
              </a:rPr>
              <a:t>Lesson2 New and Old</a:t>
            </a:r>
            <a:endParaRPr lang="en-US" altLang="zh-CN" sz="2000" i="1" dirty="0">
              <a:latin typeface="Georgia" panose="02040502050405020303" pitchFamily="18" charset="0"/>
              <a:ea typeface="黑体" panose="02010609060101010101" pitchFamily="49" charset="-122"/>
              <a:cs typeface="Times New Roman" panose="02020603050405020304" pitchFamily="18" charset="0"/>
            </a:endParaRPr>
          </a:p>
        </p:txBody>
      </p:sp>
      <p:sp>
        <p:nvSpPr>
          <p:cNvPr id="8" name="矩形 7"/>
          <p:cNvSpPr/>
          <p:nvPr/>
        </p:nvSpPr>
        <p:spPr>
          <a:xfrm>
            <a:off x="351321" y="2855068"/>
            <a:ext cx="3440423" cy="553085"/>
          </a:xfrm>
          <a:prstGeom prst="rect">
            <a:avLst/>
          </a:prstGeom>
        </p:spPr>
        <p:txBody>
          <a:bodyPr wrap="square">
            <a:spAutoFit/>
          </a:bodyPr>
          <a:lstStyle/>
          <a:p>
            <a:pPr>
              <a:lnSpc>
                <a:spcPct val="150000"/>
              </a:lnSpc>
              <a:defRPr/>
            </a:pPr>
            <a:r>
              <a:rPr lang="en-US" altLang="zh-CN" sz="2000" i="1" dirty="0">
                <a:latin typeface="Georgia" panose="02040502050405020303" pitchFamily="18" charset="0"/>
                <a:ea typeface="黑体" panose="02010609060101010101" pitchFamily="49" charset="-122"/>
                <a:cs typeface="Times New Roman" panose="02020603050405020304" pitchFamily="18" charset="0"/>
              </a:rPr>
              <a:t>Lesson3 Coat and Scarf</a:t>
            </a:r>
            <a:endParaRPr lang="en-US" altLang="zh-CN" sz="2000" i="1" dirty="0">
              <a:latin typeface="Georgia" panose="02040502050405020303" pitchFamily="18" charset="0"/>
              <a:ea typeface="黑体" panose="02010609060101010101" pitchFamily="49" charset="-122"/>
              <a:cs typeface="Times New Roman" panose="02020603050405020304" pitchFamily="18" charset="0"/>
            </a:endParaRPr>
          </a:p>
        </p:txBody>
      </p:sp>
      <p:sp>
        <p:nvSpPr>
          <p:cNvPr id="9" name="矩形 8"/>
          <p:cNvSpPr/>
          <p:nvPr/>
        </p:nvSpPr>
        <p:spPr>
          <a:xfrm>
            <a:off x="350041" y="3633538"/>
            <a:ext cx="4809855" cy="553085"/>
          </a:xfrm>
          <a:prstGeom prst="rect">
            <a:avLst/>
          </a:prstGeom>
        </p:spPr>
        <p:txBody>
          <a:bodyPr wrap="square">
            <a:spAutoFit/>
          </a:bodyPr>
          <a:lstStyle/>
          <a:p>
            <a:pPr>
              <a:lnSpc>
                <a:spcPct val="150000"/>
              </a:lnSpc>
              <a:defRPr/>
            </a:pPr>
            <a:r>
              <a:rPr lang="en-US" altLang="zh-CN" sz="2000" i="1" dirty="0">
                <a:latin typeface="Georgia" panose="02040502050405020303" pitchFamily="18" charset="0"/>
                <a:ea typeface="黑体" panose="02010609060101010101" pitchFamily="49" charset="-122"/>
                <a:cs typeface="Times New Roman" panose="02020603050405020304" pitchFamily="18" charset="0"/>
              </a:rPr>
              <a:t>Lesson4  Shoes and Socks</a:t>
            </a:r>
            <a:endParaRPr lang="en-US" altLang="zh-CN" sz="2000" i="1" dirty="0">
              <a:latin typeface="Georgia" panose="02040502050405020303" pitchFamily="18" charset="0"/>
              <a:ea typeface="黑体" panose="02010609060101010101" pitchFamily="49" charset="-122"/>
              <a:cs typeface="Times New Roman" panose="02020603050405020304" pitchFamily="18" charset="0"/>
            </a:endParaRPr>
          </a:p>
        </p:txBody>
      </p:sp>
      <p:sp>
        <p:nvSpPr>
          <p:cNvPr id="10" name="矩形 9"/>
          <p:cNvSpPr/>
          <p:nvPr/>
        </p:nvSpPr>
        <p:spPr>
          <a:xfrm>
            <a:off x="368585" y="4453198"/>
            <a:ext cx="3423159" cy="553085"/>
          </a:xfrm>
          <a:prstGeom prst="rect">
            <a:avLst/>
          </a:prstGeom>
        </p:spPr>
        <p:txBody>
          <a:bodyPr wrap="square">
            <a:spAutoFit/>
          </a:bodyPr>
          <a:lstStyle/>
          <a:p>
            <a:pPr>
              <a:lnSpc>
                <a:spcPct val="150000"/>
              </a:lnSpc>
              <a:defRPr/>
            </a:pPr>
            <a:r>
              <a:rPr lang="en-US" altLang="zh-CN" sz="2000" i="1" dirty="0">
                <a:latin typeface="Georgia" panose="02040502050405020303" pitchFamily="18" charset="0"/>
                <a:ea typeface="黑体" panose="02010609060101010101" pitchFamily="49" charset="-122"/>
                <a:cs typeface="Times New Roman" panose="02020603050405020304" pitchFamily="18" charset="0"/>
              </a:rPr>
              <a:t>Lesson5 Days of the Week</a:t>
            </a:r>
            <a:endParaRPr lang="en-US" altLang="zh-CN" sz="2000" i="1" dirty="0">
              <a:latin typeface="Georgia" panose="02040502050405020303" pitchFamily="18" charset="0"/>
              <a:ea typeface="黑体" panose="02010609060101010101" pitchFamily="49" charset="-122"/>
              <a:cs typeface="Times New Roman" panose="02020603050405020304" pitchFamily="18" charset="0"/>
            </a:endParaRPr>
          </a:p>
        </p:txBody>
      </p:sp>
      <p:sp>
        <p:nvSpPr>
          <p:cNvPr id="11" name="矩形 10"/>
          <p:cNvSpPr/>
          <p:nvPr/>
        </p:nvSpPr>
        <p:spPr>
          <a:xfrm>
            <a:off x="368585" y="5272858"/>
            <a:ext cx="2847095" cy="553085"/>
          </a:xfrm>
          <a:prstGeom prst="rect">
            <a:avLst/>
          </a:prstGeom>
        </p:spPr>
        <p:txBody>
          <a:bodyPr wrap="square">
            <a:spAutoFit/>
          </a:bodyPr>
          <a:lstStyle/>
          <a:p>
            <a:pPr>
              <a:lnSpc>
                <a:spcPct val="150000"/>
              </a:lnSpc>
              <a:defRPr/>
            </a:pPr>
            <a:r>
              <a:rPr lang="en-US" altLang="zh-CN" sz="2000" i="1" dirty="0">
                <a:latin typeface="Georgia" panose="02040502050405020303" pitchFamily="18" charset="0"/>
                <a:ea typeface="黑体" panose="02010609060101010101" pitchFamily="49" charset="-122"/>
                <a:cs typeface="Times New Roman" panose="02020603050405020304" pitchFamily="18" charset="0"/>
              </a:rPr>
              <a:t>Lesson6 Betty's Clothes</a:t>
            </a:r>
            <a:endParaRPr lang="en-US" altLang="zh-CN" sz="2000" i="1" dirty="0">
              <a:latin typeface="Georgia" panose="02040502050405020303" pitchFamily="18" charset="0"/>
              <a:ea typeface="黑体" panose="02010609060101010101" pitchFamily="49" charset="-122"/>
              <a:cs typeface="Times New Roman" panose="02020603050405020304" pitchFamily="18" charset="0"/>
            </a:endParaRPr>
          </a:p>
        </p:txBody>
      </p:sp>
      <p:sp>
        <p:nvSpPr>
          <p:cNvPr id="12" name="矩形 11"/>
          <p:cNvSpPr/>
          <p:nvPr/>
        </p:nvSpPr>
        <p:spPr>
          <a:xfrm>
            <a:off x="398145" y="502920"/>
            <a:ext cx="4981575" cy="460375"/>
          </a:xfrm>
          <a:prstGeom prst="rect">
            <a:avLst/>
          </a:prstGeom>
        </p:spPr>
        <p:txBody>
          <a:bodyPr wrap="square">
            <a:spAutoFit/>
          </a:bodyPr>
          <a:lstStyle/>
          <a:p>
            <a:pPr algn="ctr"/>
            <a:r>
              <a:rPr lang="en-US" altLang="zh-CN" sz="2400" b="1" i="1" dirty="0">
                <a:latin typeface="Georgia" panose="02040502050405020303" pitchFamily="18" charset="0"/>
                <a:ea typeface="黑体" panose="02010609060101010101" pitchFamily="49" charset="-122"/>
                <a:cs typeface="Times New Roman" panose="02020603050405020304" pitchFamily="18" charset="0"/>
              </a:rPr>
              <a:t>Unit1 </a:t>
            </a:r>
            <a:r>
              <a:rPr lang="en-US" altLang="zh-CN" sz="2400" b="1" i="1" dirty="0">
                <a:latin typeface="Georgia" panose="02040502050405020303" pitchFamily="18" charset="0"/>
                <a:sym typeface="+mn-ea"/>
              </a:rPr>
              <a:t>The Clothes We Wear</a:t>
            </a:r>
            <a:endParaRPr lang="en-US" altLang="zh-CN" sz="2400" b="1" i="1" dirty="0">
              <a:latin typeface="Georgia" panose="02040502050405020303" pitchFamily="18" charset="0"/>
              <a:ea typeface="黑体" panose="02010609060101010101" pitchFamily="49" charset="-122"/>
              <a:cs typeface="Times New Roman" panose="02020603050405020304" pitchFamily="18" charset="0"/>
            </a:endParaRPr>
          </a:p>
        </p:txBody>
      </p:sp>
      <p:sp>
        <p:nvSpPr>
          <p:cNvPr id="13" name="矩形 12"/>
          <p:cNvSpPr/>
          <p:nvPr/>
        </p:nvSpPr>
        <p:spPr>
          <a:xfrm>
            <a:off x="5936981" y="502737"/>
            <a:ext cx="4551507" cy="645160"/>
          </a:xfrm>
          <a:prstGeom prst="rect">
            <a:avLst/>
          </a:prstGeom>
        </p:spPr>
        <p:txBody>
          <a:bodyPr wrap="square">
            <a:spAutoFit/>
          </a:bodyPr>
          <a:lstStyle/>
          <a:p>
            <a:pPr>
              <a:lnSpc>
                <a:spcPct val="150000"/>
              </a:lnSpc>
              <a:defRPr/>
            </a:pPr>
            <a:r>
              <a:rPr lang="en-US" altLang="zh-CN" sz="2400" b="1" i="1" dirty="0">
                <a:latin typeface="Georgia" panose="02040502050405020303" pitchFamily="18" charset="0"/>
                <a:ea typeface="黑体" panose="02010609060101010101" pitchFamily="49" charset="-122"/>
                <a:cs typeface="Times New Roman" panose="02020603050405020304" pitchFamily="18" charset="0"/>
              </a:rPr>
              <a:t>Unit2 </a:t>
            </a:r>
            <a:r>
              <a:rPr lang="en-US" altLang="zh-CN" sz="2400" b="1" i="1" dirty="0">
                <a:latin typeface="Georgia" panose="02040502050405020303" pitchFamily="18" charset="0"/>
                <a:sym typeface="+mn-ea"/>
              </a:rPr>
              <a:t>At Home</a:t>
            </a:r>
            <a:endParaRPr lang="en-US" altLang="zh-CN" sz="2400" b="1" i="1" dirty="0">
              <a:latin typeface="Georgia" panose="02040502050405020303" pitchFamily="18" charset="0"/>
              <a:ea typeface="黑体" panose="02010609060101010101" pitchFamily="49" charset="-122"/>
              <a:cs typeface="Times New Roman" panose="02020603050405020304" pitchFamily="18" charset="0"/>
            </a:endParaRPr>
          </a:p>
        </p:txBody>
      </p:sp>
      <p:sp>
        <p:nvSpPr>
          <p:cNvPr id="14" name="矩形 13"/>
          <p:cNvSpPr/>
          <p:nvPr/>
        </p:nvSpPr>
        <p:spPr>
          <a:xfrm>
            <a:off x="5951985" y="1412776"/>
            <a:ext cx="3658903" cy="553085"/>
          </a:xfrm>
          <a:prstGeom prst="rect">
            <a:avLst/>
          </a:prstGeom>
        </p:spPr>
        <p:txBody>
          <a:bodyPr wrap="square">
            <a:spAutoFit/>
          </a:bodyPr>
          <a:lstStyle/>
          <a:p>
            <a:pPr>
              <a:lnSpc>
                <a:spcPct val="150000"/>
              </a:lnSpc>
              <a:defRPr/>
            </a:pPr>
            <a:r>
              <a:rPr lang="en-US" altLang="zh-CN" sz="2000" i="1" dirty="0">
                <a:latin typeface="Georgia" panose="02040502050405020303" pitchFamily="18" charset="0"/>
                <a:ea typeface="黑体" panose="02010609060101010101" pitchFamily="49" charset="-122"/>
                <a:cs typeface="Times New Roman" panose="02020603050405020304" pitchFamily="18" charset="0"/>
              </a:rPr>
              <a:t>Lesson7 Homework</a:t>
            </a:r>
            <a:endParaRPr lang="en-US" altLang="zh-CN" sz="2000" i="1" dirty="0">
              <a:latin typeface="Georgia" panose="02040502050405020303" pitchFamily="18" charset="0"/>
              <a:ea typeface="黑体" panose="02010609060101010101" pitchFamily="49" charset="-122"/>
              <a:cs typeface="Times New Roman" panose="02020603050405020304" pitchFamily="18" charset="0"/>
            </a:endParaRPr>
          </a:p>
        </p:txBody>
      </p:sp>
      <p:sp>
        <p:nvSpPr>
          <p:cNvPr id="15" name="矩形 14"/>
          <p:cNvSpPr/>
          <p:nvPr/>
        </p:nvSpPr>
        <p:spPr>
          <a:xfrm>
            <a:off x="5965489" y="2125270"/>
            <a:ext cx="3658903" cy="553085"/>
          </a:xfrm>
          <a:prstGeom prst="rect">
            <a:avLst/>
          </a:prstGeom>
        </p:spPr>
        <p:txBody>
          <a:bodyPr wrap="square">
            <a:spAutoFit/>
          </a:bodyPr>
          <a:lstStyle/>
          <a:p>
            <a:pPr>
              <a:lnSpc>
                <a:spcPct val="150000"/>
              </a:lnSpc>
              <a:defRPr/>
            </a:pPr>
            <a:r>
              <a:rPr lang="en-US" altLang="zh-CN" sz="2000" i="1" dirty="0">
                <a:latin typeface="Georgia" panose="02040502050405020303" pitchFamily="18" charset="0"/>
                <a:ea typeface="黑体" panose="02010609060101010101" pitchFamily="49" charset="-122"/>
                <a:cs typeface="Times New Roman" panose="02020603050405020304" pitchFamily="18" charset="0"/>
              </a:rPr>
              <a:t>Lesson8  TV and Phone</a:t>
            </a:r>
            <a:endParaRPr lang="en-US" altLang="zh-CN" sz="2000" i="1" dirty="0">
              <a:latin typeface="Georgia" panose="02040502050405020303" pitchFamily="18" charset="0"/>
              <a:ea typeface="黑体" panose="02010609060101010101" pitchFamily="49" charset="-122"/>
              <a:cs typeface="Times New Roman" panose="02020603050405020304" pitchFamily="18" charset="0"/>
            </a:endParaRPr>
          </a:p>
        </p:txBody>
      </p:sp>
      <p:sp>
        <p:nvSpPr>
          <p:cNvPr id="16" name="矩形 15"/>
          <p:cNvSpPr/>
          <p:nvPr/>
        </p:nvSpPr>
        <p:spPr>
          <a:xfrm>
            <a:off x="5967945" y="2855068"/>
            <a:ext cx="3440423" cy="553085"/>
          </a:xfrm>
          <a:prstGeom prst="rect">
            <a:avLst/>
          </a:prstGeom>
        </p:spPr>
        <p:txBody>
          <a:bodyPr wrap="square">
            <a:spAutoFit/>
          </a:bodyPr>
          <a:lstStyle/>
          <a:p>
            <a:pPr>
              <a:lnSpc>
                <a:spcPct val="150000"/>
              </a:lnSpc>
              <a:defRPr/>
            </a:pPr>
            <a:r>
              <a:rPr lang="en-US" altLang="zh-CN" sz="2000" i="1" dirty="0">
                <a:latin typeface="Georgia" panose="02040502050405020303" pitchFamily="18" charset="0"/>
                <a:ea typeface="黑体" panose="02010609060101010101" pitchFamily="49" charset="-122"/>
                <a:cs typeface="Times New Roman" panose="02020603050405020304" pitchFamily="18" charset="0"/>
              </a:rPr>
              <a:t>Lesson9  In the Bedroom</a:t>
            </a:r>
            <a:endParaRPr lang="en-US" altLang="zh-CN" sz="2000" i="1" dirty="0">
              <a:latin typeface="Georgia" panose="02040502050405020303" pitchFamily="18" charset="0"/>
              <a:ea typeface="黑体" panose="02010609060101010101" pitchFamily="49" charset="-122"/>
              <a:cs typeface="Times New Roman" panose="02020603050405020304" pitchFamily="18" charset="0"/>
            </a:endParaRPr>
          </a:p>
        </p:txBody>
      </p:sp>
      <p:sp>
        <p:nvSpPr>
          <p:cNvPr id="17" name="矩形 16"/>
          <p:cNvSpPr/>
          <p:nvPr/>
        </p:nvSpPr>
        <p:spPr>
          <a:xfrm>
            <a:off x="5966665" y="3633538"/>
            <a:ext cx="4809855" cy="553085"/>
          </a:xfrm>
          <a:prstGeom prst="rect">
            <a:avLst/>
          </a:prstGeom>
        </p:spPr>
        <p:txBody>
          <a:bodyPr wrap="square">
            <a:spAutoFit/>
          </a:bodyPr>
          <a:lstStyle/>
          <a:p>
            <a:pPr>
              <a:lnSpc>
                <a:spcPct val="150000"/>
              </a:lnSpc>
              <a:defRPr/>
            </a:pPr>
            <a:r>
              <a:rPr lang="en-US" altLang="zh-CN" sz="2000" i="1" dirty="0">
                <a:latin typeface="Georgia" panose="02040502050405020303" pitchFamily="18" charset="0"/>
                <a:ea typeface="黑体" panose="02010609060101010101" pitchFamily="49" charset="-122"/>
                <a:cs typeface="Times New Roman" panose="02020603050405020304" pitchFamily="18" charset="0"/>
              </a:rPr>
              <a:t>Lesson10 Brush and Wash</a:t>
            </a:r>
            <a:endParaRPr lang="en-US" altLang="zh-CN" sz="2000" i="1" dirty="0">
              <a:latin typeface="Georgia" panose="02040502050405020303" pitchFamily="18" charset="0"/>
              <a:ea typeface="黑体" panose="02010609060101010101" pitchFamily="49" charset="-122"/>
              <a:cs typeface="Times New Roman" panose="02020603050405020304" pitchFamily="18" charset="0"/>
            </a:endParaRPr>
          </a:p>
        </p:txBody>
      </p:sp>
      <p:sp>
        <p:nvSpPr>
          <p:cNvPr id="18" name="矩形 17"/>
          <p:cNvSpPr/>
          <p:nvPr/>
        </p:nvSpPr>
        <p:spPr>
          <a:xfrm>
            <a:off x="5985209" y="4453198"/>
            <a:ext cx="4287255" cy="553085"/>
          </a:xfrm>
          <a:prstGeom prst="rect">
            <a:avLst/>
          </a:prstGeom>
        </p:spPr>
        <p:txBody>
          <a:bodyPr wrap="square">
            <a:spAutoFit/>
          </a:bodyPr>
          <a:lstStyle/>
          <a:p>
            <a:pPr>
              <a:lnSpc>
                <a:spcPct val="150000"/>
              </a:lnSpc>
              <a:defRPr/>
            </a:pPr>
            <a:r>
              <a:rPr lang="en-US" altLang="zh-CN" sz="2000" i="1" dirty="0">
                <a:latin typeface="Georgia" panose="02040502050405020303" pitchFamily="18" charset="0"/>
                <a:ea typeface="黑体" panose="02010609060101010101" pitchFamily="49" charset="-122"/>
                <a:cs typeface="Times New Roman" panose="02020603050405020304" pitchFamily="18" charset="0"/>
              </a:rPr>
              <a:t>Lesson11 Toys</a:t>
            </a:r>
            <a:endParaRPr lang="en-US" altLang="zh-CN" sz="2000" i="1" dirty="0">
              <a:latin typeface="Georgia" panose="02040502050405020303" pitchFamily="18" charset="0"/>
              <a:ea typeface="黑体" panose="02010609060101010101" pitchFamily="49" charset="-122"/>
              <a:cs typeface="Times New Roman" panose="02020603050405020304" pitchFamily="18" charset="0"/>
            </a:endParaRPr>
          </a:p>
        </p:txBody>
      </p:sp>
      <p:sp>
        <p:nvSpPr>
          <p:cNvPr id="19" name="矩形 18"/>
          <p:cNvSpPr/>
          <p:nvPr/>
        </p:nvSpPr>
        <p:spPr>
          <a:xfrm>
            <a:off x="5985209" y="5272858"/>
            <a:ext cx="3927215" cy="553085"/>
          </a:xfrm>
          <a:prstGeom prst="rect">
            <a:avLst/>
          </a:prstGeom>
        </p:spPr>
        <p:txBody>
          <a:bodyPr wrap="square">
            <a:spAutoFit/>
          </a:bodyPr>
          <a:lstStyle/>
          <a:p>
            <a:pPr>
              <a:lnSpc>
                <a:spcPct val="150000"/>
              </a:lnSpc>
              <a:defRPr/>
            </a:pPr>
            <a:r>
              <a:rPr lang="en-US" altLang="zh-CN" sz="2000" i="1" dirty="0">
                <a:latin typeface="Georgia" panose="02040502050405020303" pitchFamily="18" charset="0"/>
                <a:ea typeface="黑体" panose="02010609060101010101" pitchFamily="49" charset="-122"/>
                <a:cs typeface="Times New Roman" panose="02020603050405020304" pitchFamily="18" charset="0"/>
              </a:rPr>
              <a:t>Lesson12 John and Jack</a:t>
            </a:r>
            <a:endParaRPr lang="en-US" altLang="zh-CN" sz="2000" i="1" dirty="0">
              <a:latin typeface="Georgia" panose="02040502050405020303" pitchFamily="18" charset="0"/>
              <a:ea typeface="黑体" panose="02010609060101010101" pitchFamily="49" charset="-122"/>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ppt_w</p:attrName>
                                        </p:attrNameLst>
                                      </p:cBhvr>
                                      <p:tavLst>
                                        <p:tav tm="0">
                                          <p:val>
                                            <p:fltVal val="0"/>
                                          </p:val>
                                        </p:tav>
                                        <p:tav tm="100000">
                                          <p:val>
                                            <p:strVal val="#ppt_w"/>
                                          </p:val>
                                        </p:tav>
                                      </p:tavLst>
                                    </p:anim>
                                    <p:anim calcmode="lin" valueType="num">
                                      <p:cBhvr>
                                        <p:cTn id="8" dur="1000" fill="hold"/>
                                        <p:tgtEl>
                                          <p:spTgt spid="12"/>
                                        </p:tgtEl>
                                        <p:attrNameLst>
                                          <p:attrName>ppt_h</p:attrName>
                                        </p:attrNameLst>
                                      </p:cBhvr>
                                      <p:tavLst>
                                        <p:tav tm="0">
                                          <p:val>
                                            <p:fltVal val="0"/>
                                          </p:val>
                                        </p:tav>
                                        <p:tav tm="100000">
                                          <p:val>
                                            <p:strVal val="#ppt_h"/>
                                          </p:val>
                                        </p:tav>
                                      </p:tavLst>
                                    </p:anim>
                                    <p:anim calcmode="lin" valueType="num">
                                      <p:cBhvr>
                                        <p:cTn id="9" dur="1000" fill="hold"/>
                                        <p:tgtEl>
                                          <p:spTgt spid="12"/>
                                        </p:tgtEl>
                                        <p:attrNameLst>
                                          <p:attrName>style.rotation</p:attrName>
                                        </p:attrNameLst>
                                      </p:cBhvr>
                                      <p:tavLst>
                                        <p:tav tm="0">
                                          <p:val>
                                            <p:fltVal val="90"/>
                                          </p:val>
                                        </p:tav>
                                        <p:tav tm="100000">
                                          <p:val>
                                            <p:fltVal val="0"/>
                                          </p:val>
                                        </p:tav>
                                      </p:tavLst>
                                    </p:anim>
                                    <p:animEffect transition="in" filter="fade">
                                      <p:cBhvr>
                                        <p:cTn id="10" dur="1000"/>
                                        <p:tgtEl>
                                          <p:spTgt spid="12"/>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1000" fill="hold"/>
                                        <p:tgtEl>
                                          <p:spTgt spid="6"/>
                                        </p:tgtEl>
                                        <p:attrNameLst>
                                          <p:attrName>ppt_w</p:attrName>
                                        </p:attrNameLst>
                                      </p:cBhvr>
                                      <p:tavLst>
                                        <p:tav tm="0">
                                          <p:val>
                                            <p:fltVal val="0"/>
                                          </p:val>
                                        </p:tav>
                                        <p:tav tm="100000">
                                          <p:val>
                                            <p:strVal val="#ppt_w"/>
                                          </p:val>
                                        </p:tav>
                                      </p:tavLst>
                                    </p:anim>
                                    <p:anim calcmode="lin" valueType="num">
                                      <p:cBhvr>
                                        <p:cTn id="14" dur="1000" fill="hold"/>
                                        <p:tgtEl>
                                          <p:spTgt spid="6"/>
                                        </p:tgtEl>
                                        <p:attrNameLst>
                                          <p:attrName>ppt_h</p:attrName>
                                        </p:attrNameLst>
                                      </p:cBhvr>
                                      <p:tavLst>
                                        <p:tav tm="0">
                                          <p:val>
                                            <p:fltVal val="0"/>
                                          </p:val>
                                        </p:tav>
                                        <p:tav tm="100000">
                                          <p:val>
                                            <p:strVal val="#ppt_h"/>
                                          </p:val>
                                        </p:tav>
                                      </p:tavLst>
                                    </p:anim>
                                    <p:anim calcmode="lin" valueType="num">
                                      <p:cBhvr>
                                        <p:cTn id="15" dur="1000" fill="hold"/>
                                        <p:tgtEl>
                                          <p:spTgt spid="6"/>
                                        </p:tgtEl>
                                        <p:attrNameLst>
                                          <p:attrName>style.rotation</p:attrName>
                                        </p:attrNameLst>
                                      </p:cBhvr>
                                      <p:tavLst>
                                        <p:tav tm="0">
                                          <p:val>
                                            <p:fltVal val="90"/>
                                          </p:val>
                                        </p:tav>
                                        <p:tav tm="100000">
                                          <p:val>
                                            <p:fltVal val="0"/>
                                          </p:val>
                                        </p:tav>
                                      </p:tavLst>
                                    </p:anim>
                                    <p:animEffect transition="in" filter="fade">
                                      <p:cBhvr>
                                        <p:cTn id="16" dur="1000"/>
                                        <p:tgtEl>
                                          <p:spTgt spid="6"/>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1000" fill="hold"/>
                                        <p:tgtEl>
                                          <p:spTgt spid="7"/>
                                        </p:tgtEl>
                                        <p:attrNameLst>
                                          <p:attrName>ppt_w</p:attrName>
                                        </p:attrNameLst>
                                      </p:cBhvr>
                                      <p:tavLst>
                                        <p:tav tm="0">
                                          <p:val>
                                            <p:fltVal val="0"/>
                                          </p:val>
                                        </p:tav>
                                        <p:tav tm="100000">
                                          <p:val>
                                            <p:strVal val="#ppt_w"/>
                                          </p:val>
                                        </p:tav>
                                      </p:tavLst>
                                    </p:anim>
                                    <p:anim calcmode="lin" valueType="num">
                                      <p:cBhvr>
                                        <p:cTn id="20" dur="1000" fill="hold"/>
                                        <p:tgtEl>
                                          <p:spTgt spid="7"/>
                                        </p:tgtEl>
                                        <p:attrNameLst>
                                          <p:attrName>ppt_h</p:attrName>
                                        </p:attrNameLst>
                                      </p:cBhvr>
                                      <p:tavLst>
                                        <p:tav tm="0">
                                          <p:val>
                                            <p:fltVal val="0"/>
                                          </p:val>
                                        </p:tav>
                                        <p:tav tm="100000">
                                          <p:val>
                                            <p:strVal val="#ppt_h"/>
                                          </p:val>
                                        </p:tav>
                                      </p:tavLst>
                                    </p:anim>
                                    <p:anim calcmode="lin" valueType="num">
                                      <p:cBhvr>
                                        <p:cTn id="21" dur="1000" fill="hold"/>
                                        <p:tgtEl>
                                          <p:spTgt spid="7"/>
                                        </p:tgtEl>
                                        <p:attrNameLst>
                                          <p:attrName>style.rotation</p:attrName>
                                        </p:attrNameLst>
                                      </p:cBhvr>
                                      <p:tavLst>
                                        <p:tav tm="0">
                                          <p:val>
                                            <p:fltVal val="90"/>
                                          </p:val>
                                        </p:tav>
                                        <p:tav tm="100000">
                                          <p:val>
                                            <p:fltVal val="0"/>
                                          </p:val>
                                        </p:tav>
                                      </p:tavLst>
                                    </p:anim>
                                    <p:animEffect transition="in" filter="fade">
                                      <p:cBhvr>
                                        <p:cTn id="22" dur="1000"/>
                                        <p:tgtEl>
                                          <p:spTgt spid="7"/>
                                        </p:tgtEl>
                                      </p:cBhvr>
                                    </p:animEffect>
                                  </p:childTnLst>
                                </p:cTn>
                              </p:par>
                              <p:par>
                                <p:cTn id="23" presetID="3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p:cTn id="25" dur="1000" fill="hold"/>
                                        <p:tgtEl>
                                          <p:spTgt spid="8"/>
                                        </p:tgtEl>
                                        <p:attrNameLst>
                                          <p:attrName>ppt_w</p:attrName>
                                        </p:attrNameLst>
                                      </p:cBhvr>
                                      <p:tavLst>
                                        <p:tav tm="0">
                                          <p:val>
                                            <p:fltVal val="0"/>
                                          </p:val>
                                        </p:tav>
                                        <p:tav tm="100000">
                                          <p:val>
                                            <p:strVal val="#ppt_w"/>
                                          </p:val>
                                        </p:tav>
                                      </p:tavLst>
                                    </p:anim>
                                    <p:anim calcmode="lin" valueType="num">
                                      <p:cBhvr>
                                        <p:cTn id="26" dur="1000" fill="hold"/>
                                        <p:tgtEl>
                                          <p:spTgt spid="8"/>
                                        </p:tgtEl>
                                        <p:attrNameLst>
                                          <p:attrName>ppt_h</p:attrName>
                                        </p:attrNameLst>
                                      </p:cBhvr>
                                      <p:tavLst>
                                        <p:tav tm="0">
                                          <p:val>
                                            <p:fltVal val="0"/>
                                          </p:val>
                                        </p:tav>
                                        <p:tav tm="100000">
                                          <p:val>
                                            <p:strVal val="#ppt_h"/>
                                          </p:val>
                                        </p:tav>
                                      </p:tavLst>
                                    </p:anim>
                                    <p:anim calcmode="lin" valueType="num">
                                      <p:cBhvr>
                                        <p:cTn id="27" dur="1000" fill="hold"/>
                                        <p:tgtEl>
                                          <p:spTgt spid="8"/>
                                        </p:tgtEl>
                                        <p:attrNameLst>
                                          <p:attrName>style.rotation</p:attrName>
                                        </p:attrNameLst>
                                      </p:cBhvr>
                                      <p:tavLst>
                                        <p:tav tm="0">
                                          <p:val>
                                            <p:fltVal val="90"/>
                                          </p:val>
                                        </p:tav>
                                        <p:tav tm="100000">
                                          <p:val>
                                            <p:fltVal val="0"/>
                                          </p:val>
                                        </p:tav>
                                      </p:tavLst>
                                    </p:anim>
                                    <p:animEffect transition="in" filter="fade">
                                      <p:cBhvr>
                                        <p:cTn id="28" dur="1000"/>
                                        <p:tgtEl>
                                          <p:spTgt spid="8"/>
                                        </p:tgtEl>
                                      </p:cBhvr>
                                    </p:animEffect>
                                  </p:childTnLst>
                                </p:cTn>
                              </p:par>
                              <p:par>
                                <p:cTn id="29" presetID="31" presetClass="entr" presetSubtype="0"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p:cTn id="31" dur="1000" fill="hold"/>
                                        <p:tgtEl>
                                          <p:spTgt spid="9"/>
                                        </p:tgtEl>
                                        <p:attrNameLst>
                                          <p:attrName>ppt_w</p:attrName>
                                        </p:attrNameLst>
                                      </p:cBhvr>
                                      <p:tavLst>
                                        <p:tav tm="0">
                                          <p:val>
                                            <p:fltVal val="0"/>
                                          </p:val>
                                        </p:tav>
                                        <p:tav tm="100000">
                                          <p:val>
                                            <p:strVal val="#ppt_w"/>
                                          </p:val>
                                        </p:tav>
                                      </p:tavLst>
                                    </p:anim>
                                    <p:anim calcmode="lin" valueType="num">
                                      <p:cBhvr>
                                        <p:cTn id="32" dur="1000" fill="hold"/>
                                        <p:tgtEl>
                                          <p:spTgt spid="9"/>
                                        </p:tgtEl>
                                        <p:attrNameLst>
                                          <p:attrName>ppt_h</p:attrName>
                                        </p:attrNameLst>
                                      </p:cBhvr>
                                      <p:tavLst>
                                        <p:tav tm="0">
                                          <p:val>
                                            <p:fltVal val="0"/>
                                          </p:val>
                                        </p:tav>
                                        <p:tav tm="100000">
                                          <p:val>
                                            <p:strVal val="#ppt_h"/>
                                          </p:val>
                                        </p:tav>
                                      </p:tavLst>
                                    </p:anim>
                                    <p:anim calcmode="lin" valueType="num">
                                      <p:cBhvr>
                                        <p:cTn id="33" dur="1000" fill="hold"/>
                                        <p:tgtEl>
                                          <p:spTgt spid="9"/>
                                        </p:tgtEl>
                                        <p:attrNameLst>
                                          <p:attrName>style.rotation</p:attrName>
                                        </p:attrNameLst>
                                      </p:cBhvr>
                                      <p:tavLst>
                                        <p:tav tm="0">
                                          <p:val>
                                            <p:fltVal val="90"/>
                                          </p:val>
                                        </p:tav>
                                        <p:tav tm="100000">
                                          <p:val>
                                            <p:fltVal val="0"/>
                                          </p:val>
                                        </p:tav>
                                      </p:tavLst>
                                    </p:anim>
                                    <p:animEffect transition="in" filter="fade">
                                      <p:cBhvr>
                                        <p:cTn id="34" dur="1000"/>
                                        <p:tgtEl>
                                          <p:spTgt spid="9"/>
                                        </p:tgtEl>
                                      </p:cBhvr>
                                    </p:animEffect>
                                  </p:childTnLst>
                                </p:cTn>
                              </p:par>
                              <p:par>
                                <p:cTn id="35" presetID="31" presetClass="entr" presetSubtype="0"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p:cTn id="37" dur="1000" fill="hold"/>
                                        <p:tgtEl>
                                          <p:spTgt spid="10"/>
                                        </p:tgtEl>
                                        <p:attrNameLst>
                                          <p:attrName>ppt_w</p:attrName>
                                        </p:attrNameLst>
                                      </p:cBhvr>
                                      <p:tavLst>
                                        <p:tav tm="0">
                                          <p:val>
                                            <p:fltVal val="0"/>
                                          </p:val>
                                        </p:tav>
                                        <p:tav tm="100000">
                                          <p:val>
                                            <p:strVal val="#ppt_w"/>
                                          </p:val>
                                        </p:tav>
                                      </p:tavLst>
                                    </p:anim>
                                    <p:anim calcmode="lin" valueType="num">
                                      <p:cBhvr>
                                        <p:cTn id="38" dur="1000" fill="hold"/>
                                        <p:tgtEl>
                                          <p:spTgt spid="10"/>
                                        </p:tgtEl>
                                        <p:attrNameLst>
                                          <p:attrName>ppt_h</p:attrName>
                                        </p:attrNameLst>
                                      </p:cBhvr>
                                      <p:tavLst>
                                        <p:tav tm="0">
                                          <p:val>
                                            <p:fltVal val="0"/>
                                          </p:val>
                                        </p:tav>
                                        <p:tav tm="100000">
                                          <p:val>
                                            <p:strVal val="#ppt_h"/>
                                          </p:val>
                                        </p:tav>
                                      </p:tavLst>
                                    </p:anim>
                                    <p:anim calcmode="lin" valueType="num">
                                      <p:cBhvr>
                                        <p:cTn id="39" dur="1000" fill="hold"/>
                                        <p:tgtEl>
                                          <p:spTgt spid="10"/>
                                        </p:tgtEl>
                                        <p:attrNameLst>
                                          <p:attrName>style.rotation</p:attrName>
                                        </p:attrNameLst>
                                      </p:cBhvr>
                                      <p:tavLst>
                                        <p:tav tm="0">
                                          <p:val>
                                            <p:fltVal val="90"/>
                                          </p:val>
                                        </p:tav>
                                        <p:tav tm="100000">
                                          <p:val>
                                            <p:fltVal val="0"/>
                                          </p:val>
                                        </p:tav>
                                      </p:tavLst>
                                    </p:anim>
                                    <p:animEffect transition="in" filter="fade">
                                      <p:cBhvr>
                                        <p:cTn id="40" dur="1000"/>
                                        <p:tgtEl>
                                          <p:spTgt spid="10"/>
                                        </p:tgtEl>
                                      </p:cBhvr>
                                    </p:animEffect>
                                  </p:childTnLst>
                                </p:cTn>
                              </p:par>
                              <p:par>
                                <p:cTn id="41" presetID="31" presetClass="entr" presetSubtype="0" fill="hold" grpId="0" nodeType="with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p:cTn id="43" dur="1000" fill="hold"/>
                                        <p:tgtEl>
                                          <p:spTgt spid="11"/>
                                        </p:tgtEl>
                                        <p:attrNameLst>
                                          <p:attrName>ppt_w</p:attrName>
                                        </p:attrNameLst>
                                      </p:cBhvr>
                                      <p:tavLst>
                                        <p:tav tm="0">
                                          <p:val>
                                            <p:fltVal val="0"/>
                                          </p:val>
                                        </p:tav>
                                        <p:tav tm="100000">
                                          <p:val>
                                            <p:strVal val="#ppt_w"/>
                                          </p:val>
                                        </p:tav>
                                      </p:tavLst>
                                    </p:anim>
                                    <p:anim calcmode="lin" valueType="num">
                                      <p:cBhvr>
                                        <p:cTn id="44" dur="1000" fill="hold"/>
                                        <p:tgtEl>
                                          <p:spTgt spid="11"/>
                                        </p:tgtEl>
                                        <p:attrNameLst>
                                          <p:attrName>ppt_h</p:attrName>
                                        </p:attrNameLst>
                                      </p:cBhvr>
                                      <p:tavLst>
                                        <p:tav tm="0">
                                          <p:val>
                                            <p:fltVal val="0"/>
                                          </p:val>
                                        </p:tav>
                                        <p:tav tm="100000">
                                          <p:val>
                                            <p:strVal val="#ppt_h"/>
                                          </p:val>
                                        </p:tav>
                                      </p:tavLst>
                                    </p:anim>
                                    <p:anim calcmode="lin" valueType="num">
                                      <p:cBhvr>
                                        <p:cTn id="45" dur="1000" fill="hold"/>
                                        <p:tgtEl>
                                          <p:spTgt spid="11"/>
                                        </p:tgtEl>
                                        <p:attrNameLst>
                                          <p:attrName>style.rotation</p:attrName>
                                        </p:attrNameLst>
                                      </p:cBhvr>
                                      <p:tavLst>
                                        <p:tav tm="0">
                                          <p:val>
                                            <p:fltVal val="90"/>
                                          </p:val>
                                        </p:tav>
                                        <p:tav tm="100000">
                                          <p:val>
                                            <p:fltVal val="0"/>
                                          </p:val>
                                        </p:tav>
                                      </p:tavLst>
                                    </p:anim>
                                    <p:animEffect transition="in" filter="fade">
                                      <p:cBhvr>
                                        <p:cTn id="46" dur="1000"/>
                                        <p:tgtEl>
                                          <p:spTgt spid="11"/>
                                        </p:tgtEl>
                                      </p:cBhvr>
                                    </p:animEffect>
                                  </p:childTnLst>
                                </p:cTn>
                              </p:par>
                            </p:childTnLst>
                          </p:cTn>
                        </p:par>
                      </p:childTnLst>
                    </p:cTn>
                  </p:par>
                  <p:par>
                    <p:cTn id="47" fill="hold">
                      <p:stCondLst>
                        <p:cond delay="indefinite"/>
                      </p:stCondLst>
                      <p:childTnLst>
                        <p:par>
                          <p:cTn id="48" fill="hold">
                            <p:stCondLst>
                              <p:cond delay="0"/>
                            </p:stCondLst>
                            <p:childTnLst>
                              <p:par>
                                <p:cTn id="49" presetID="31" presetClass="entr" presetSubtype="0"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p:cTn id="51" dur="1000" fill="hold"/>
                                        <p:tgtEl>
                                          <p:spTgt spid="13"/>
                                        </p:tgtEl>
                                        <p:attrNameLst>
                                          <p:attrName>ppt_w</p:attrName>
                                        </p:attrNameLst>
                                      </p:cBhvr>
                                      <p:tavLst>
                                        <p:tav tm="0">
                                          <p:val>
                                            <p:fltVal val="0"/>
                                          </p:val>
                                        </p:tav>
                                        <p:tav tm="100000">
                                          <p:val>
                                            <p:strVal val="#ppt_w"/>
                                          </p:val>
                                        </p:tav>
                                      </p:tavLst>
                                    </p:anim>
                                    <p:anim calcmode="lin" valueType="num">
                                      <p:cBhvr>
                                        <p:cTn id="52" dur="1000" fill="hold"/>
                                        <p:tgtEl>
                                          <p:spTgt spid="13"/>
                                        </p:tgtEl>
                                        <p:attrNameLst>
                                          <p:attrName>ppt_h</p:attrName>
                                        </p:attrNameLst>
                                      </p:cBhvr>
                                      <p:tavLst>
                                        <p:tav tm="0">
                                          <p:val>
                                            <p:fltVal val="0"/>
                                          </p:val>
                                        </p:tav>
                                        <p:tav tm="100000">
                                          <p:val>
                                            <p:strVal val="#ppt_h"/>
                                          </p:val>
                                        </p:tav>
                                      </p:tavLst>
                                    </p:anim>
                                    <p:anim calcmode="lin" valueType="num">
                                      <p:cBhvr>
                                        <p:cTn id="53" dur="1000" fill="hold"/>
                                        <p:tgtEl>
                                          <p:spTgt spid="13"/>
                                        </p:tgtEl>
                                        <p:attrNameLst>
                                          <p:attrName>style.rotation</p:attrName>
                                        </p:attrNameLst>
                                      </p:cBhvr>
                                      <p:tavLst>
                                        <p:tav tm="0">
                                          <p:val>
                                            <p:fltVal val="90"/>
                                          </p:val>
                                        </p:tav>
                                        <p:tav tm="100000">
                                          <p:val>
                                            <p:fltVal val="0"/>
                                          </p:val>
                                        </p:tav>
                                      </p:tavLst>
                                    </p:anim>
                                    <p:animEffect transition="in" filter="fade">
                                      <p:cBhvr>
                                        <p:cTn id="54" dur="1000"/>
                                        <p:tgtEl>
                                          <p:spTgt spid="13"/>
                                        </p:tgtEl>
                                      </p:cBhvr>
                                    </p:animEffect>
                                  </p:childTnLst>
                                </p:cTn>
                              </p:par>
                              <p:par>
                                <p:cTn id="55" presetID="31" presetClass="entr" presetSubtype="0" fill="hold" grpId="0" nodeType="withEffect">
                                  <p:stCondLst>
                                    <p:cond delay="0"/>
                                  </p:stCondLst>
                                  <p:childTnLst>
                                    <p:set>
                                      <p:cBhvr>
                                        <p:cTn id="56" dur="1" fill="hold">
                                          <p:stCondLst>
                                            <p:cond delay="0"/>
                                          </p:stCondLst>
                                        </p:cTn>
                                        <p:tgtEl>
                                          <p:spTgt spid="14"/>
                                        </p:tgtEl>
                                        <p:attrNameLst>
                                          <p:attrName>style.visibility</p:attrName>
                                        </p:attrNameLst>
                                      </p:cBhvr>
                                      <p:to>
                                        <p:strVal val="visible"/>
                                      </p:to>
                                    </p:set>
                                    <p:anim calcmode="lin" valueType="num">
                                      <p:cBhvr>
                                        <p:cTn id="57" dur="1000" fill="hold"/>
                                        <p:tgtEl>
                                          <p:spTgt spid="14"/>
                                        </p:tgtEl>
                                        <p:attrNameLst>
                                          <p:attrName>ppt_w</p:attrName>
                                        </p:attrNameLst>
                                      </p:cBhvr>
                                      <p:tavLst>
                                        <p:tav tm="0">
                                          <p:val>
                                            <p:fltVal val="0"/>
                                          </p:val>
                                        </p:tav>
                                        <p:tav tm="100000">
                                          <p:val>
                                            <p:strVal val="#ppt_w"/>
                                          </p:val>
                                        </p:tav>
                                      </p:tavLst>
                                    </p:anim>
                                    <p:anim calcmode="lin" valueType="num">
                                      <p:cBhvr>
                                        <p:cTn id="58" dur="1000" fill="hold"/>
                                        <p:tgtEl>
                                          <p:spTgt spid="14"/>
                                        </p:tgtEl>
                                        <p:attrNameLst>
                                          <p:attrName>ppt_h</p:attrName>
                                        </p:attrNameLst>
                                      </p:cBhvr>
                                      <p:tavLst>
                                        <p:tav tm="0">
                                          <p:val>
                                            <p:fltVal val="0"/>
                                          </p:val>
                                        </p:tav>
                                        <p:tav tm="100000">
                                          <p:val>
                                            <p:strVal val="#ppt_h"/>
                                          </p:val>
                                        </p:tav>
                                      </p:tavLst>
                                    </p:anim>
                                    <p:anim calcmode="lin" valueType="num">
                                      <p:cBhvr>
                                        <p:cTn id="59" dur="1000" fill="hold"/>
                                        <p:tgtEl>
                                          <p:spTgt spid="14"/>
                                        </p:tgtEl>
                                        <p:attrNameLst>
                                          <p:attrName>style.rotation</p:attrName>
                                        </p:attrNameLst>
                                      </p:cBhvr>
                                      <p:tavLst>
                                        <p:tav tm="0">
                                          <p:val>
                                            <p:fltVal val="90"/>
                                          </p:val>
                                        </p:tav>
                                        <p:tav tm="100000">
                                          <p:val>
                                            <p:fltVal val="0"/>
                                          </p:val>
                                        </p:tav>
                                      </p:tavLst>
                                    </p:anim>
                                    <p:animEffect transition="in" filter="fade">
                                      <p:cBhvr>
                                        <p:cTn id="60" dur="1000"/>
                                        <p:tgtEl>
                                          <p:spTgt spid="14"/>
                                        </p:tgtEl>
                                      </p:cBhvr>
                                    </p:animEffect>
                                  </p:childTnLst>
                                </p:cTn>
                              </p:par>
                              <p:par>
                                <p:cTn id="61" presetID="31" presetClass="entr" presetSubtype="0" fill="hold" grpId="0" nodeType="withEffect">
                                  <p:stCondLst>
                                    <p:cond delay="0"/>
                                  </p:stCondLst>
                                  <p:childTnLst>
                                    <p:set>
                                      <p:cBhvr>
                                        <p:cTn id="62" dur="1" fill="hold">
                                          <p:stCondLst>
                                            <p:cond delay="0"/>
                                          </p:stCondLst>
                                        </p:cTn>
                                        <p:tgtEl>
                                          <p:spTgt spid="15"/>
                                        </p:tgtEl>
                                        <p:attrNameLst>
                                          <p:attrName>style.visibility</p:attrName>
                                        </p:attrNameLst>
                                      </p:cBhvr>
                                      <p:to>
                                        <p:strVal val="visible"/>
                                      </p:to>
                                    </p:set>
                                    <p:anim calcmode="lin" valueType="num">
                                      <p:cBhvr>
                                        <p:cTn id="63" dur="1000" fill="hold"/>
                                        <p:tgtEl>
                                          <p:spTgt spid="15"/>
                                        </p:tgtEl>
                                        <p:attrNameLst>
                                          <p:attrName>ppt_w</p:attrName>
                                        </p:attrNameLst>
                                      </p:cBhvr>
                                      <p:tavLst>
                                        <p:tav tm="0">
                                          <p:val>
                                            <p:fltVal val="0"/>
                                          </p:val>
                                        </p:tav>
                                        <p:tav tm="100000">
                                          <p:val>
                                            <p:strVal val="#ppt_w"/>
                                          </p:val>
                                        </p:tav>
                                      </p:tavLst>
                                    </p:anim>
                                    <p:anim calcmode="lin" valueType="num">
                                      <p:cBhvr>
                                        <p:cTn id="64" dur="1000" fill="hold"/>
                                        <p:tgtEl>
                                          <p:spTgt spid="15"/>
                                        </p:tgtEl>
                                        <p:attrNameLst>
                                          <p:attrName>ppt_h</p:attrName>
                                        </p:attrNameLst>
                                      </p:cBhvr>
                                      <p:tavLst>
                                        <p:tav tm="0">
                                          <p:val>
                                            <p:fltVal val="0"/>
                                          </p:val>
                                        </p:tav>
                                        <p:tav tm="100000">
                                          <p:val>
                                            <p:strVal val="#ppt_h"/>
                                          </p:val>
                                        </p:tav>
                                      </p:tavLst>
                                    </p:anim>
                                    <p:anim calcmode="lin" valueType="num">
                                      <p:cBhvr>
                                        <p:cTn id="65" dur="1000" fill="hold"/>
                                        <p:tgtEl>
                                          <p:spTgt spid="15"/>
                                        </p:tgtEl>
                                        <p:attrNameLst>
                                          <p:attrName>style.rotation</p:attrName>
                                        </p:attrNameLst>
                                      </p:cBhvr>
                                      <p:tavLst>
                                        <p:tav tm="0">
                                          <p:val>
                                            <p:fltVal val="90"/>
                                          </p:val>
                                        </p:tav>
                                        <p:tav tm="100000">
                                          <p:val>
                                            <p:fltVal val="0"/>
                                          </p:val>
                                        </p:tav>
                                      </p:tavLst>
                                    </p:anim>
                                    <p:animEffect transition="in" filter="fade">
                                      <p:cBhvr>
                                        <p:cTn id="66" dur="1000"/>
                                        <p:tgtEl>
                                          <p:spTgt spid="15"/>
                                        </p:tgtEl>
                                      </p:cBhvr>
                                    </p:animEffect>
                                  </p:childTnLst>
                                </p:cTn>
                              </p:par>
                              <p:par>
                                <p:cTn id="67" presetID="31" presetClass="entr" presetSubtype="0" fill="hold" grpId="0" nodeType="withEffect">
                                  <p:stCondLst>
                                    <p:cond delay="0"/>
                                  </p:stCondLst>
                                  <p:childTnLst>
                                    <p:set>
                                      <p:cBhvr>
                                        <p:cTn id="68" dur="1" fill="hold">
                                          <p:stCondLst>
                                            <p:cond delay="0"/>
                                          </p:stCondLst>
                                        </p:cTn>
                                        <p:tgtEl>
                                          <p:spTgt spid="16"/>
                                        </p:tgtEl>
                                        <p:attrNameLst>
                                          <p:attrName>style.visibility</p:attrName>
                                        </p:attrNameLst>
                                      </p:cBhvr>
                                      <p:to>
                                        <p:strVal val="visible"/>
                                      </p:to>
                                    </p:set>
                                    <p:anim calcmode="lin" valueType="num">
                                      <p:cBhvr>
                                        <p:cTn id="69" dur="1000" fill="hold"/>
                                        <p:tgtEl>
                                          <p:spTgt spid="16"/>
                                        </p:tgtEl>
                                        <p:attrNameLst>
                                          <p:attrName>ppt_w</p:attrName>
                                        </p:attrNameLst>
                                      </p:cBhvr>
                                      <p:tavLst>
                                        <p:tav tm="0">
                                          <p:val>
                                            <p:fltVal val="0"/>
                                          </p:val>
                                        </p:tav>
                                        <p:tav tm="100000">
                                          <p:val>
                                            <p:strVal val="#ppt_w"/>
                                          </p:val>
                                        </p:tav>
                                      </p:tavLst>
                                    </p:anim>
                                    <p:anim calcmode="lin" valueType="num">
                                      <p:cBhvr>
                                        <p:cTn id="70" dur="1000" fill="hold"/>
                                        <p:tgtEl>
                                          <p:spTgt spid="16"/>
                                        </p:tgtEl>
                                        <p:attrNameLst>
                                          <p:attrName>ppt_h</p:attrName>
                                        </p:attrNameLst>
                                      </p:cBhvr>
                                      <p:tavLst>
                                        <p:tav tm="0">
                                          <p:val>
                                            <p:fltVal val="0"/>
                                          </p:val>
                                        </p:tav>
                                        <p:tav tm="100000">
                                          <p:val>
                                            <p:strVal val="#ppt_h"/>
                                          </p:val>
                                        </p:tav>
                                      </p:tavLst>
                                    </p:anim>
                                    <p:anim calcmode="lin" valueType="num">
                                      <p:cBhvr>
                                        <p:cTn id="71" dur="1000" fill="hold"/>
                                        <p:tgtEl>
                                          <p:spTgt spid="16"/>
                                        </p:tgtEl>
                                        <p:attrNameLst>
                                          <p:attrName>style.rotation</p:attrName>
                                        </p:attrNameLst>
                                      </p:cBhvr>
                                      <p:tavLst>
                                        <p:tav tm="0">
                                          <p:val>
                                            <p:fltVal val="90"/>
                                          </p:val>
                                        </p:tav>
                                        <p:tav tm="100000">
                                          <p:val>
                                            <p:fltVal val="0"/>
                                          </p:val>
                                        </p:tav>
                                      </p:tavLst>
                                    </p:anim>
                                    <p:animEffect transition="in" filter="fade">
                                      <p:cBhvr>
                                        <p:cTn id="72" dur="1000"/>
                                        <p:tgtEl>
                                          <p:spTgt spid="16"/>
                                        </p:tgtEl>
                                      </p:cBhvr>
                                    </p:animEffect>
                                  </p:childTnLst>
                                </p:cTn>
                              </p:par>
                              <p:par>
                                <p:cTn id="73" presetID="31" presetClass="entr" presetSubtype="0" fill="hold" grpId="0" nodeType="withEffect">
                                  <p:stCondLst>
                                    <p:cond delay="0"/>
                                  </p:stCondLst>
                                  <p:childTnLst>
                                    <p:set>
                                      <p:cBhvr>
                                        <p:cTn id="74" dur="1" fill="hold">
                                          <p:stCondLst>
                                            <p:cond delay="0"/>
                                          </p:stCondLst>
                                        </p:cTn>
                                        <p:tgtEl>
                                          <p:spTgt spid="17"/>
                                        </p:tgtEl>
                                        <p:attrNameLst>
                                          <p:attrName>style.visibility</p:attrName>
                                        </p:attrNameLst>
                                      </p:cBhvr>
                                      <p:to>
                                        <p:strVal val="visible"/>
                                      </p:to>
                                    </p:set>
                                    <p:anim calcmode="lin" valueType="num">
                                      <p:cBhvr>
                                        <p:cTn id="75" dur="1000" fill="hold"/>
                                        <p:tgtEl>
                                          <p:spTgt spid="17"/>
                                        </p:tgtEl>
                                        <p:attrNameLst>
                                          <p:attrName>ppt_w</p:attrName>
                                        </p:attrNameLst>
                                      </p:cBhvr>
                                      <p:tavLst>
                                        <p:tav tm="0">
                                          <p:val>
                                            <p:fltVal val="0"/>
                                          </p:val>
                                        </p:tav>
                                        <p:tav tm="100000">
                                          <p:val>
                                            <p:strVal val="#ppt_w"/>
                                          </p:val>
                                        </p:tav>
                                      </p:tavLst>
                                    </p:anim>
                                    <p:anim calcmode="lin" valueType="num">
                                      <p:cBhvr>
                                        <p:cTn id="76" dur="1000" fill="hold"/>
                                        <p:tgtEl>
                                          <p:spTgt spid="17"/>
                                        </p:tgtEl>
                                        <p:attrNameLst>
                                          <p:attrName>ppt_h</p:attrName>
                                        </p:attrNameLst>
                                      </p:cBhvr>
                                      <p:tavLst>
                                        <p:tav tm="0">
                                          <p:val>
                                            <p:fltVal val="0"/>
                                          </p:val>
                                        </p:tav>
                                        <p:tav tm="100000">
                                          <p:val>
                                            <p:strVal val="#ppt_h"/>
                                          </p:val>
                                        </p:tav>
                                      </p:tavLst>
                                    </p:anim>
                                    <p:anim calcmode="lin" valueType="num">
                                      <p:cBhvr>
                                        <p:cTn id="77" dur="1000" fill="hold"/>
                                        <p:tgtEl>
                                          <p:spTgt spid="17"/>
                                        </p:tgtEl>
                                        <p:attrNameLst>
                                          <p:attrName>style.rotation</p:attrName>
                                        </p:attrNameLst>
                                      </p:cBhvr>
                                      <p:tavLst>
                                        <p:tav tm="0">
                                          <p:val>
                                            <p:fltVal val="90"/>
                                          </p:val>
                                        </p:tav>
                                        <p:tav tm="100000">
                                          <p:val>
                                            <p:fltVal val="0"/>
                                          </p:val>
                                        </p:tav>
                                      </p:tavLst>
                                    </p:anim>
                                    <p:animEffect transition="in" filter="fade">
                                      <p:cBhvr>
                                        <p:cTn id="78" dur="1000"/>
                                        <p:tgtEl>
                                          <p:spTgt spid="17"/>
                                        </p:tgtEl>
                                      </p:cBhvr>
                                    </p:animEffect>
                                  </p:childTnLst>
                                </p:cTn>
                              </p:par>
                              <p:par>
                                <p:cTn id="79" presetID="31" presetClass="entr" presetSubtype="0" fill="hold" grpId="0" nodeType="withEffect">
                                  <p:stCondLst>
                                    <p:cond delay="0"/>
                                  </p:stCondLst>
                                  <p:childTnLst>
                                    <p:set>
                                      <p:cBhvr>
                                        <p:cTn id="80" dur="1" fill="hold">
                                          <p:stCondLst>
                                            <p:cond delay="0"/>
                                          </p:stCondLst>
                                        </p:cTn>
                                        <p:tgtEl>
                                          <p:spTgt spid="18"/>
                                        </p:tgtEl>
                                        <p:attrNameLst>
                                          <p:attrName>style.visibility</p:attrName>
                                        </p:attrNameLst>
                                      </p:cBhvr>
                                      <p:to>
                                        <p:strVal val="visible"/>
                                      </p:to>
                                    </p:set>
                                    <p:anim calcmode="lin" valueType="num">
                                      <p:cBhvr>
                                        <p:cTn id="81" dur="1000" fill="hold"/>
                                        <p:tgtEl>
                                          <p:spTgt spid="18"/>
                                        </p:tgtEl>
                                        <p:attrNameLst>
                                          <p:attrName>ppt_w</p:attrName>
                                        </p:attrNameLst>
                                      </p:cBhvr>
                                      <p:tavLst>
                                        <p:tav tm="0">
                                          <p:val>
                                            <p:fltVal val="0"/>
                                          </p:val>
                                        </p:tav>
                                        <p:tav tm="100000">
                                          <p:val>
                                            <p:strVal val="#ppt_w"/>
                                          </p:val>
                                        </p:tav>
                                      </p:tavLst>
                                    </p:anim>
                                    <p:anim calcmode="lin" valueType="num">
                                      <p:cBhvr>
                                        <p:cTn id="82" dur="1000" fill="hold"/>
                                        <p:tgtEl>
                                          <p:spTgt spid="18"/>
                                        </p:tgtEl>
                                        <p:attrNameLst>
                                          <p:attrName>ppt_h</p:attrName>
                                        </p:attrNameLst>
                                      </p:cBhvr>
                                      <p:tavLst>
                                        <p:tav tm="0">
                                          <p:val>
                                            <p:fltVal val="0"/>
                                          </p:val>
                                        </p:tav>
                                        <p:tav tm="100000">
                                          <p:val>
                                            <p:strVal val="#ppt_h"/>
                                          </p:val>
                                        </p:tav>
                                      </p:tavLst>
                                    </p:anim>
                                    <p:anim calcmode="lin" valueType="num">
                                      <p:cBhvr>
                                        <p:cTn id="83" dur="1000" fill="hold"/>
                                        <p:tgtEl>
                                          <p:spTgt spid="18"/>
                                        </p:tgtEl>
                                        <p:attrNameLst>
                                          <p:attrName>style.rotation</p:attrName>
                                        </p:attrNameLst>
                                      </p:cBhvr>
                                      <p:tavLst>
                                        <p:tav tm="0">
                                          <p:val>
                                            <p:fltVal val="90"/>
                                          </p:val>
                                        </p:tav>
                                        <p:tav tm="100000">
                                          <p:val>
                                            <p:fltVal val="0"/>
                                          </p:val>
                                        </p:tav>
                                      </p:tavLst>
                                    </p:anim>
                                    <p:animEffect transition="in" filter="fade">
                                      <p:cBhvr>
                                        <p:cTn id="84" dur="1000"/>
                                        <p:tgtEl>
                                          <p:spTgt spid="18"/>
                                        </p:tgtEl>
                                      </p:cBhvr>
                                    </p:animEffect>
                                  </p:childTnLst>
                                </p:cTn>
                              </p:par>
                              <p:par>
                                <p:cTn id="85" presetID="31" presetClass="entr" presetSubtype="0" fill="hold" grpId="0" nodeType="withEffect">
                                  <p:stCondLst>
                                    <p:cond delay="0"/>
                                  </p:stCondLst>
                                  <p:childTnLst>
                                    <p:set>
                                      <p:cBhvr>
                                        <p:cTn id="86" dur="1" fill="hold">
                                          <p:stCondLst>
                                            <p:cond delay="0"/>
                                          </p:stCondLst>
                                        </p:cTn>
                                        <p:tgtEl>
                                          <p:spTgt spid="19"/>
                                        </p:tgtEl>
                                        <p:attrNameLst>
                                          <p:attrName>style.visibility</p:attrName>
                                        </p:attrNameLst>
                                      </p:cBhvr>
                                      <p:to>
                                        <p:strVal val="visible"/>
                                      </p:to>
                                    </p:set>
                                    <p:anim calcmode="lin" valueType="num">
                                      <p:cBhvr>
                                        <p:cTn id="87" dur="1000" fill="hold"/>
                                        <p:tgtEl>
                                          <p:spTgt spid="19"/>
                                        </p:tgtEl>
                                        <p:attrNameLst>
                                          <p:attrName>ppt_w</p:attrName>
                                        </p:attrNameLst>
                                      </p:cBhvr>
                                      <p:tavLst>
                                        <p:tav tm="0">
                                          <p:val>
                                            <p:fltVal val="0"/>
                                          </p:val>
                                        </p:tav>
                                        <p:tav tm="100000">
                                          <p:val>
                                            <p:strVal val="#ppt_w"/>
                                          </p:val>
                                        </p:tav>
                                      </p:tavLst>
                                    </p:anim>
                                    <p:anim calcmode="lin" valueType="num">
                                      <p:cBhvr>
                                        <p:cTn id="88" dur="1000" fill="hold"/>
                                        <p:tgtEl>
                                          <p:spTgt spid="19"/>
                                        </p:tgtEl>
                                        <p:attrNameLst>
                                          <p:attrName>ppt_h</p:attrName>
                                        </p:attrNameLst>
                                      </p:cBhvr>
                                      <p:tavLst>
                                        <p:tav tm="0">
                                          <p:val>
                                            <p:fltVal val="0"/>
                                          </p:val>
                                        </p:tav>
                                        <p:tav tm="100000">
                                          <p:val>
                                            <p:strVal val="#ppt_h"/>
                                          </p:val>
                                        </p:tav>
                                      </p:tavLst>
                                    </p:anim>
                                    <p:anim calcmode="lin" valueType="num">
                                      <p:cBhvr>
                                        <p:cTn id="89" dur="1000" fill="hold"/>
                                        <p:tgtEl>
                                          <p:spTgt spid="19"/>
                                        </p:tgtEl>
                                        <p:attrNameLst>
                                          <p:attrName>style.rotation</p:attrName>
                                        </p:attrNameLst>
                                      </p:cBhvr>
                                      <p:tavLst>
                                        <p:tav tm="0">
                                          <p:val>
                                            <p:fltVal val="90"/>
                                          </p:val>
                                        </p:tav>
                                        <p:tav tm="100000">
                                          <p:val>
                                            <p:fltVal val="0"/>
                                          </p:val>
                                        </p:tav>
                                      </p:tavLst>
                                    </p:anim>
                                    <p:animEffect transition="in" filter="fade">
                                      <p:cBhvr>
                                        <p:cTn id="90"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P spid="14" grpId="0"/>
      <p:bldP spid="15" grpId="0"/>
      <p:bldP spid="16" grpId="0"/>
      <p:bldP spid="17" grpId="0"/>
      <p:bldP spid="18" grpId="0"/>
      <p:bldP spid="19" grpId="0"/>
    </p:bld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p:pic>
        <p:nvPicPr>
          <p:cNvPr id="3" name="图片 2" descr="timgZUR3F1V8.jpg"/>
          <p:cNvPicPr>
            <a:picLocks noChangeAspect="1"/>
          </p:cNvPicPr>
          <p:nvPr/>
        </p:nvPicPr>
        <p:blipFill>
          <a:blip r:embed="rId1"/>
          <a:stretch>
            <a:fillRect/>
          </a:stretch>
        </p:blipFill>
        <p:spPr>
          <a:xfrm>
            <a:off x="0" y="0"/>
            <a:ext cx="12192000" cy="6858000"/>
          </a:xfrm>
          <a:prstGeom prst="rect">
            <a:avLst/>
          </a:prstGeom>
        </p:spPr>
      </p:pic>
      <p:pic>
        <p:nvPicPr>
          <p:cNvPr id="5" name="图片 4" descr="大桥教育.png"/>
          <p:cNvPicPr>
            <a:picLocks noChangeAspect="1"/>
          </p:cNvPicPr>
          <p:nvPr/>
        </p:nvPicPr>
        <p:blipFill>
          <a:blip r:embed="rId2"/>
          <a:stretch>
            <a:fillRect/>
          </a:stretch>
        </p:blipFill>
        <p:spPr>
          <a:xfrm>
            <a:off x="10091224" y="1"/>
            <a:ext cx="2100777" cy="580835"/>
          </a:xfrm>
          <a:prstGeom prst="rect">
            <a:avLst/>
          </a:prstGeom>
        </p:spPr>
      </p:pic>
      <p:sp>
        <p:nvSpPr>
          <p:cNvPr id="100" name="文本框 99"/>
          <p:cNvSpPr txBox="1"/>
          <p:nvPr/>
        </p:nvSpPr>
        <p:spPr>
          <a:xfrm>
            <a:off x="1386840" y="1179830"/>
            <a:ext cx="9265285" cy="3579495"/>
          </a:xfrm>
          <a:prstGeom prst="rect">
            <a:avLst/>
          </a:prstGeom>
          <a:noFill/>
          <a:ln w="9525">
            <a:noFill/>
          </a:ln>
        </p:spPr>
        <p:txBody>
          <a:bodyPr wrap="square">
            <a:spAutoFit/>
          </a:bodyPr>
          <a:p>
            <a:pPr indent="0" fontAlgn="auto">
              <a:lnSpc>
                <a:spcPts val="5440"/>
              </a:lnSpc>
            </a:pPr>
            <a:r>
              <a:rPr lang="zh-CN" sz="3200" b="0">
                <a:latin typeface="黑体" panose="02010609060101010101" pitchFamily="49" charset="-122"/>
                <a:ea typeface="黑体" panose="02010609060101010101" pitchFamily="49" charset="-122"/>
                <a:cs typeface="黑体" panose="02010609060101010101" pitchFamily="49" charset="-122"/>
              </a:rPr>
              <a:t>一、判断每组单词中画线部分发音是</a:t>
            </a:r>
            <a:r>
              <a:rPr lang="en-US" sz="3200" b="0">
                <a:latin typeface="黑体" panose="02010609060101010101" pitchFamily="49" charset="-122"/>
                <a:ea typeface="黑体" panose="02010609060101010101" pitchFamily="49" charset="-122"/>
                <a:cs typeface="黑体" panose="02010609060101010101" pitchFamily="49" charset="-122"/>
              </a:rPr>
              <a:t>(T)</a:t>
            </a:r>
            <a:r>
              <a:rPr lang="zh-CN" sz="3200" b="0">
                <a:latin typeface="黑体" panose="02010609060101010101" pitchFamily="49" charset="-122"/>
                <a:ea typeface="黑体" panose="02010609060101010101" pitchFamily="49" charset="-122"/>
                <a:cs typeface="黑体" panose="02010609060101010101" pitchFamily="49" charset="-122"/>
              </a:rPr>
              <a:t>否</a:t>
            </a:r>
            <a:r>
              <a:rPr lang="en-US" sz="3200" b="0">
                <a:latin typeface="黑体" panose="02010609060101010101" pitchFamily="49" charset="-122"/>
                <a:ea typeface="黑体" panose="02010609060101010101" pitchFamily="49" charset="-122"/>
                <a:cs typeface="黑体" panose="02010609060101010101" pitchFamily="49" charset="-122"/>
              </a:rPr>
              <a:t>(F)</a:t>
            </a:r>
            <a:r>
              <a:rPr lang="zh-CN" sz="3200" b="0">
                <a:latin typeface="黑体" panose="02010609060101010101" pitchFamily="49" charset="-122"/>
                <a:ea typeface="黑体" panose="02010609060101010101" pitchFamily="49" charset="-122"/>
                <a:cs typeface="黑体" panose="02010609060101010101" pitchFamily="49" charset="-122"/>
              </a:rPr>
              <a:t>相同。</a:t>
            </a:r>
            <a:r>
              <a:rPr lang="en-US" sz="3200" b="0" i="1">
                <a:latin typeface="Georgia" panose="02040502050405020303" pitchFamily="18" charset="0"/>
                <a:cs typeface="Georgia" panose="02040502050405020303" pitchFamily="18" charset="0"/>
              </a:rPr>
              <a:t>(</a:t>
            </a:r>
            <a:r>
              <a:rPr lang="zh-CN" sz="3200" b="0" i="1">
                <a:latin typeface="Georgia" panose="02040502050405020303" pitchFamily="18" charset="0"/>
                <a:ea typeface="宋体" panose="02010600030101010101" pitchFamily="2" charset="-122"/>
                <a:cs typeface="Georgia" panose="02040502050405020303" pitchFamily="18" charset="0"/>
              </a:rPr>
              <a:t>　　</a:t>
            </a:r>
            <a:r>
              <a:rPr lang="en-US" sz="3200" b="0" i="1">
                <a:latin typeface="Georgia" panose="02040502050405020303" pitchFamily="18" charset="0"/>
                <a:cs typeface="Georgia" panose="02040502050405020303" pitchFamily="18" charset="0"/>
              </a:rPr>
              <a:t>) 1. </a:t>
            </a:r>
            <a:r>
              <a:rPr lang="en-US" sz="3200" b="0" i="1" u="sng">
                <a:latin typeface="Georgia" panose="02040502050405020303" pitchFamily="18" charset="0"/>
                <a:cs typeface="Georgia" panose="02040502050405020303" pitchFamily="18" charset="0"/>
              </a:rPr>
              <a:t>sh</a:t>
            </a:r>
            <a:r>
              <a:rPr lang="en-US" sz="3200" b="0" i="1">
                <a:latin typeface="Georgia" panose="02040502050405020303" pitchFamily="18" charset="0"/>
                <a:cs typeface="Georgia" panose="02040502050405020303" pitchFamily="18" charset="0"/>
              </a:rPr>
              <a:t>irt    	</a:t>
            </a:r>
            <a:r>
              <a:rPr lang="en-US" sz="3200" b="0" i="1" u="sng">
                <a:latin typeface="Georgia" panose="02040502050405020303" pitchFamily="18" charset="0"/>
                <a:cs typeface="Georgia" panose="02040502050405020303" pitchFamily="18" charset="0"/>
              </a:rPr>
              <a:t>sh</a:t>
            </a:r>
            <a:r>
              <a:rPr lang="en-US" sz="3200" b="0" i="1">
                <a:latin typeface="Georgia" panose="02040502050405020303" pitchFamily="18" charset="0"/>
                <a:cs typeface="Georgia" panose="02040502050405020303" pitchFamily="18" charset="0"/>
              </a:rPr>
              <a:t>oes(</a:t>
            </a:r>
            <a:r>
              <a:rPr lang="zh-CN" sz="3200" b="0" i="1">
                <a:latin typeface="Georgia" panose="02040502050405020303" pitchFamily="18" charset="0"/>
                <a:ea typeface="宋体" panose="02010600030101010101" pitchFamily="2" charset="-122"/>
                <a:cs typeface="Georgia" panose="02040502050405020303" pitchFamily="18" charset="0"/>
              </a:rPr>
              <a:t>　　</a:t>
            </a:r>
            <a:r>
              <a:rPr lang="en-US" sz="3200" b="0" i="1">
                <a:latin typeface="Georgia" panose="02040502050405020303" pitchFamily="18" charset="0"/>
                <a:cs typeface="Georgia" panose="02040502050405020303" pitchFamily="18" charset="0"/>
              </a:rPr>
              <a:t>) 2. </a:t>
            </a:r>
            <a:r>
              <a:rPr lang="en-US" sz="3200" b="0" i="1" u="sng">
                <a:latin typeface="Georgia" panose="02040502050405020303" pitchFamily="18" charset="0"/>
                <a:cs typeface="Georgia" panose="02040502050405020303" pitchFamily="18" charset="0"/>
              </a:rPr>
              <a:t>th</a:t>
            </a:r>
            <a:r>
              <a:rPr lang="en-US" sz="3200" b="0" i="1">
                <a:latin typeface="Georgia" panose="02040502050405020303" pitchFamily="18" charset="0"/>
                <a:cs typeface="Georgia" panose="02040502050405020303" pitchFamily="18" charset="0"/>
              </a:rPr>
              <a:t>ree	         </a:t>
            </a:r>
            <a:r>
              <a:rPr lang="en-US" sz="3200" b="0" i="1" u="sng">
                <a:latin typeface="Georgia" panose="02040502050405020303" pitchFamily="18" charset="0"/>
                <a:cs typeface="Georgia" panose="02040502050405020303" pitchFamily="18" charset="0"/>
              </a:rPr>
              <a:t>th</a:t>
            </a:r>
            <a:r>
              <a:rPr lang="en-US" sz="3200" b="0" i="1">
                <a:latin typeface="Georgia" panose="02040502050405020303" pitchFamily="18" charset="0"/>
                <a:cs typeface="Georgia" panose="02040502050405020303" pitchFamily="18" charset="0"/>
              </a:rPr>
              <a:t>is (</a:t>
            </a:r>
            <a:r>
              <a:rPr lang="zh-CN" sz="3200" b="0" i="1">
                <a:latin typeface="Georgia" panose="02040502050405020303" pitchFamily="18" charset="0"/>
                <a:ea typeface="宋体" panose="02010600030101010101" pitchFamily="2" charset="-122"/>
                <a:cs typeface="Georgia" panose="02040502050405020303" pitchFamily="18" charset="0"/>
              </a:rPr>
              <a:t>　　</a:t>
            </a:r>
            <a:r>
              <a:rPr lang="en-US" sz="3200" b="0" i="1">
                <a:latin typeface="Georgia" panose="02040502050405020303" pitchFamily="18" charset="0"/>
                <a:cs typeface="Georgia" panose="02040502050405020303" pitchFamily="18" charset="0"/>
              </a:rPr>
              <a:t>) 3. lun</a:t>
            </a:r>
            <a:r>
              <a:rPr lang="en-US" sz="3200" b="0" i="1" u="sng">
                <a:latin typeface="Georgia" panose="02040502050405020303" pitchFamily="18" charset="0"/>
                <a:cs typeface="Georgia" panose="02040502050405020303" pitchFamily="18" charset="0"/>
              </a:rPr>
              <a:t>ch </a:t>
            </a:r>
            <a:r>
              <a:rPr lang="en-US" sz="3200" b="0" i="1">
                <a:latin typeface="Georgia" panose="02040502050405020303" pitchFamily="18" charset="0"/>
                <a:cs typeface="Georgia" panose="02040502050405020303" pitchFamily="18" charset="0"/>
              </a:rPr>
              <a:t>	</a:t>
            </a:r>
            <a:r>
              <a:rPr lang="en-US" sz="3200" b="0" i="1" u="sng">
                <a:latin typeface="Georgia" panose="02040502050405020303" pitchFamily="18" charset="0"/>
                <a:cs typeface="Georgia" panose="02040502050405020303" pitchFamily="18" charset="0"/>
              </a:rPr>
              <a:t>ch</a:t>
            </a:r>
            <a:r>
              <a:rPr lang="en-US" sz="3200" b="0" i="1">
                <a:latin typeface="Georgia" panose="02040502050405020303" pitchFamily="18" charset="0"/>
                <a:cs typeface="Georgia" panose="02040502050405020303" pitchFamily="18" charset="0"/>
              </a:rPr>
              <a:t>icken (</a:t>
            </a:r>
            <a:r>
              <a:rPr lang="zh-CN" sz="3200" b="0" i="1">
                <a:latin typeface="Georgia" panose="02040502050405020303" pitchFamily="18" charset="0"/>
                <a:ea typeface="宋体" panose="02010600030101010101" pitchFamily="2" charset="-122"/>
                <a:cs typeface="Georgia" panose="02040502050405020303" pitchFamily="18" charset="0"/>
              </a:rPr>
              <a:t>　　</a:t>
            </a:r>
            <a:r>
              <a:rPr lang="en-US" sz="3200" b="0" i="1">
                <a:latin typeface="Georgia" panose="02040502050405020303" pitchFamily="18" charset="0"/>
                <a:cs typeface="Georgia" panose="02040502050405020303" pitchFamily="18" charset="0"/>
              </a:rPr>
              <a:t>) 4. tee</a:t>
            </a:r>
            <a:r>
              <a:rPr lang="en-US" sz="3200" b="0" i="1" u="sng">
                <a:latin typeface="Georgia" panose="02040502050405020303" pitchFamily="18" charset="0"/>
                <a:cs typeface="Georgia" panose="02040502050405020303" pitchFamily="18" charset="0"/>
              </a:rPr>
              <a:t>th</a:t>
            </a:r>
            <a:r>
              <a:rPr lang="en-US" sz="3200" b="0" i="1">
                <a:latin typeface="Georgia" panose="02040502050405020303" pitchFamily="18" charset="0"/>
                <a:cs typeface="Georgia" panose="02040502050405020303" pitchFamily="18" charset="0"/>
              </a:rPr>
              <a:t>	         ma</a:t>
            </a:r>
            <a:r>
              <a:rPr lang="en-US" sz="3200" b="0" i="1" u="sng">
                <a:latin typeface="Georgia" panose="02040502050405020303" pitchFamily="18" charset="0"/>
                <a:cs typeface="Georgia" panose="02040502050405020303" pitchFamily="18" charset="0"/>
              </a:rPr>
              <a:t>th</a:t>
            </a:r>
            <a:endParaRPr lang="zh-CN" altLang="en-US" sz="3200" i="1">
              <a:latin typeface="Georgia" panose="02040502050405020303" pitchFamily="18" charset="0"/>
              <a:cs typeface="Georgia" panose="02040502050405020303" pitchFamily="18" charset="0"/>
            </a:endParaRPr>
          </a:p>
        </p:txBody>
      </p:sp>
      <p:sp>
        <p:nvSpPr>
          <p:cNvPr id="27" name="矩形 26"/>
          <p:cNvSpPr/>
          <p:nvPr/>
        </p:nvSpPr>
        <p:spPr>
          <a:xfrm>
            <a:off x="1790393" y="2104800"/>
            <a:ext cx="426085" cy="521970"/>
          </a:xfrm>
          <a:prstGeom prst="rect">
            <a:avLst/>
          </a:prstGeom>
        </p:spPr>
        <p:txBody>
          <a:bodyPr wrap="none">
            <a:spAutoFit/>
          </a:bodyPr>
          <a:p>
            <a:r>
              <a:rPr lang="en-US" altLang="zh-CN" sz="2800" b="1" i="1" kern="100" dirty="0">
                <a:solidFill>
                  <a:srgbClr val="FF0000"/>
                </a:solidFill>
                <a:latin typeface="Georgia" panose="02040502050405020303" pitchFamily="18" charset="0"/>
              </a:rPr>
              <a:t>T</a:t>
            </a:r>
            <a:endParaRPr lang="en-US" altLang="zh-CN" sz="2800" b="1" i="1" kern="100" dirty="0">
              <a:solidFill>
                <a:srgbClr val="FF0000"/>
              </a:solidFill>
              <a:latin typeface="Georgia" panose="02040502050405020303" pitchFamily="18" charset="0"/>
            </a:endParaRPr>
          </a:p>
        </p:txBody>
      </p:sp>
      <p:sp>
        <p:nvSpPr>
          <p:cNvPr id="2" name="矩形 1"/>
          <p:cNvSpPr/>
          <p:nvPr/>
        </p:nvSpPr>
        <p:spPr>
          <a:xfrm>
            <a:off x="1790393" y="2817905"/>
            <a:ext cx="421640" cy="521970"/>
          </a:xfrm>
          <a:prstGeom prst="rect">
            <a:avLst/>
          </a:prstGeom>
        </p:spPr>
        <p:txBody>
          <a:bodyPr wrap="none">
            <a:spAutoFit/>
          </a:bodyPr>
          <a:p>
            <a:r>
              <a:rPr lang="en-US" altLang="zh-CN" sz="2800" b="1" i="1" kern="100" dirty="0">
                <a:solidFill>
                  <a:srgbClr val="FF0000"/>
                </a:solidFill>
                <a:latin typeface="Georgia" panose="02040502050405020303" pitchFamily="18" charset="0"/>
              </a:rPr>
              <a:t>F </a:t>
            </a:r>
            <a:endParaRPr lang="en-US" altLang="zh-CN" sz="2800" b="1" i="1" kern="100" dirty="0">
              <a:solidFill>
                <a:srgbClr val="FF0000"/>
              </a:solidFill>
              <a:latin typeface="Georgia" panose="02040502050405020303" pitchFamily="18" charset="0"/>
            </a:endParaRPr>
          </a:p>
        </p:txBody>
      </p:sp>
      <p:sp>
        <p:nvSpPr>
          <p:cNvPr id="4" name="矩形 3"/>
          <p:cNvSpPr/>
          <p:nvPr/>
        </p:nvSpPr>
        <p:spPr>
          <a:xfrm>
            <a:off x="1774518" y="3482750"/>
            <a:ext cx="426085" cy="521970"/>
          </a:xfrm>
          <a:prstGeom prst="rect">
            <a:avLst/>
          </a:prstGeom>
        </p:spPr>
        <p:txBody>
          <a:bodyPr wrap="none">
            <a:spAutoFit/>
          </a:bodyPr>
          <a:p>
            <a:r>
              <a:rPr lang="en-US" altLang="zh-CN" sz="2800" b="1" i="1" kern="100" dirty="0">
                <a:solidFill>
                  <a:srgbClr val="FF0000"/>
                </a:solidFill>
                <a:latin typeface="Georgia" panose="02040502050405020303" pitchFamily="18" charset="0"/>
              </a:rPr>
              <a:t>T </a:t>
            </a:r>
            <a:endParaRPr lang="en-US" altLang="zh-CN" sz="2800" b="1" i="1" kern="100" dirty="0">
              <a:solidFill>
                <a:srgbClr val="FF0000"/>
              </a:solidFill>
              <a:latin typeface="Georgia" panose="02040502050405020303" pitchFamily="18" charset="0"/>
            </a:endParaRPr>
          </a:p>
        </p:txBody>
      </p:sp>
      <p:sp>
        <p:nvSpPr>
          <p:cNvPr id="6" name="矩形 5"/>
          <p:cNvSpPr/>
          <p:nvPr/>
        </p:nvSpPr>
        <p:spPr>
          <a:xfrm>
            <a:off x="1790393" y="4237130"/>
            <a:ext cx="426085" cy="521970"/>
          </a:xfrm>
          <a:prstGeom prst="rect">
            <a:avLst/>
          </a:prstGeom>
        </p:spPr>
        <p:txBody>
          <a:bodyPr wrap="none">
            <a:spAutoFit/>
          </a:bodyPr>
          <a:p>
            <a:r>
              <a:rPr lang="en-US" altLang="zh-CN" sz="2800" b="1" i="1" kern="100" dirty="0">
                <a:solidFill>
                  <a:srgbClr val="FF0000"/>
                </a:solidFill>
                <a:latin typeface="Georgia" panose="02040502050405020303" pitchFamily="18" charset="0"/>
              </a:rPr>
              <a:t>T</a:t>
            </a:r>
            <a:endParaRPr lang="en-US" altLang="zh-CN" sz="2800" b="1" i="1" kern="100" dirty="0">
              <a:solidFill>
                <a:srgbClr val="FF0000"/>
              </a:solidFill>
              <a:latin typeface="Georgia" panose="02040502050405020303"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 grpId="0"/>
      <p:bldP spid="4"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3" name="图片 2" descr="timgZUR3F1V8.jpg"/>
          <p:cNvPicPr>
            <a:picLocks noChangeAspect="1"/>
          </p:cNvPicPr>
          <p:nvPr/>
        </p:nvPicPr>
        <p:blipFill>
          <a:blip r:embed="rId1"/>
          <a:stretch>
            <a:fillRect/>
          </a:stretch>
        </p:blipFill>
        <p:spPr>
          <a:xfrm>
            <a:off x="0" y="0"/>
            <a:ext cx="12192000" cy="6858000"/>
          </a:xfrm>
          <a:prstGeom prst="rect">
            <a:avLst/>
          </a:prstGeom>
        </p:spPr>
      </p:pic>
      <p:pic>
        <p:nvPicPr>
          <p:cNvPr id="5" name="图片 4" descr="大桥教育.png"/>
          <p:cNvPicPr>
            <a:picLocks noChangeAspect="1"/>
          </p:cNvPicPr>
          <p:nvPr/>
        </p:nvPicPr>
        <p:blipFill>
          <a:blip r:embed="rId2"/>
          <a:stretch>
            <a:fillRect/>
          </a:stretch>
        </p:blipFill>
        <p:spPr>
          <a:xfrm>
            <a:off x="10091224" y="1"/>
            <a:ext cx="2100777" cy="580835"/>
          </a:xfrm>
          <a:prstGeom prst="rect">
            <a:avLst/>
          </a:prstGeom>
        </p:spPr>
      </p:pic>
      <p:sp>
        <p:nvSpPr>
          <p:cNvPr id="12" name="矩形 11"/>
          <p:cNvSpPr/>
          <p:nvPr/>
        </p:nvSpPr>
        <p:spPr>
          <a:xfrm>
            <a:off x="860425" y="581025"/>
            <a:ext cx="5806440" cy="553085"/>
          </a:xfrm>
          <a:prstGeom prst="rect">
            <a:avLst/>
          </a:prstGeom>
        </p:spPr>
        <p:txBody>
          <a:bodyPr wrap="square">
            <a:spAutoFit/>
          </a:bodyPr>
          <a:lstStyle/>
          <a:p>
            <a:pPr>
              <a:lnSpc>
                <a:spcPct val="150000"/>
              </a:lnSpc>
              <a:defRPr/>
            </a:pPr>
            <a:r>
              <a:rPr lang="zh-CN" altLang="en-US" sz="2000" b="1" i="1" dirty="0">
                <a:latin typeface="黑体" panose="02010609060101010101" pitchFamily="49" charset="-122"/>
                <a:ea typeface="黑体" panose="02010609060101010101" pitchFamily="49" charset="-122"/>
                <a:cs typeface="Times New Roman" panose="02020603050405020304" pitchFamily="18" charset="0"/>
              </a:rPr>
              <a:t>二</a:t>
            </a:r>
            <a:r>
              <a:rPr lang="en-US" altLang="zh-CN" sz="2000" b="1" i="1" dirty="0">
                <a:latin typeface="黑体" panose="02010609060101010101" pitchFamily="49" charset="-122"/>
                <a:ea typeface="黑体" panose="02010609060101010101" pitchFamily="49" charset="-122"/>
                <a:cs typeface="Times New Roman" panose="02020603050405020304" pitchFamily="18" charset="0"/>
              </a:rPr>
              <a:t>、根据单词选出正确图片。</a:t>
            </a:r>
            <a:endParaRPr lang="en-US" altLang="zh-CN" sz="2000" b="1" i="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100" name="文本框 99"/>
          <p:cNvSpPr txBox="1"/>
          <p:nvPr/>
        </p:nvSpPr>
        <p:spPr>
          <a:xfrm>
            <a:off x="708660" y="1337310"/>
            <a:ext cx="5741670" cy="583565"/>
          </a:xfrm>
          <a:prstGeom prst="rect">
            <a:avLst/>
          </a:prstGeom>
          <a:noFill/>
          <a:ln w="9525">
            <a:noFill/>
          </a:ln>
        </p:spPr>
        <p:txBody>
          <a:bodyPr wrap="square">
            <a:spAutoFit/>
          </a:bodyPr>
          <a:p>
            <a:pPr indent="0"/>
            <a:endParaRPr lang="en-US" sz="1200" b="0">
              <a:latin typeface="Times New Roman" panose="02020603050405020304" pitchFamily="18" charset="0"/>
            </a:endParaRPr>
          </a:p>
          <a:p>
            <a:pPr indent="0"/>
            <a:r>
              <a:rPr lang="en-US" sz="2000" b="0" i="1">
                <a:latin typeface="Georgia" panose="02040502050405020303" pitchFamily="18" charset="0"/>
                <a:cs typeface="Georgia" panose="02040502050405020303" pitchFamily="18" charset="0"/>
              </a:rPr>
              <a:t>    (</a:t>
            </a:r>
            <a:r>
              <a:rPr lang="zh-CN" sz="2000" b="0" i="1">
                <a:latin typeface="Georgia" panose="02040502050405020303" pitchFamily="18" charset="0"/>
                <a:ea typeface="宋体" panose="02010600030101010101" pitchFamily="2" charset="-122"/>
                <a:cs typeface="Georgia" panose="02040502050405020303" pitchFamily="18" charset="0"/>
              </a:rPr>
              <a:t>　　</a:t>
            </a:r>
            <a:r>
              <a:rPr lang="en-US" sz="2000" b="0" i="1">
                <a:latin typeface="Georgia" panose="02040502050405020303" pitchFamily="18" charset="0"/>
                <a:cs typeface="Georgia" panose="02040502050405020303" pitchFamily="18" charset="0"/>
              </a:rPr>
              <a:t>)</a:t>
            </a:r>
            <a:r>
              <a:rPr lang="en-US" sz="2000" b="0" i="1">
                <a:latin typeface="Georgia" panose="02040502050405020303" pitchFamily="18" charset="0"/>
                <a:cs typeface="Georgia" panose="02040502050405020303" pitchFamily="18" charset="0"/>
              </a:rPr>
              <a:t>1. T­shirt</a:t>
            </a:r>
            <a:r>
              <a:rPr lang="en-US" sz="1200" b="0">
                <a:latin typeface="Times New Roman" panose="02020603050405020304" pitchFamily="18" charset="0"/>
              </a:rPr>
              <a:t>	 </a:t>
            </a:r>
            <a:r>
              <a:rPr lang="en-US" sz="2000" b="0">
                <a:latin typeface="Georgia" panose="02040502050405020303" pitchFamily="18" charset="0"/>
                <a:cs typeface="Georgia" panose="02040502050405020303" pitchFamily="18" charset="0"/>
              </a:rPr>
              <a:t>A. </a:t>
            </a:r>
            <a:endParaRPr lang="zh-CN" altLang="en-US" sz="2000">
              <a:latin typeface="Georgia" panose="02040502050405020303" pitchFamily="18" charset="0"/>
              <a:cs typeface="Georgia" panose="02040502050405020303" pitchFamily="18" charset="0"/>
            </a:endParaRPr>
          </a:p>
        </p:txBody>
      </p:sp>
      <p:pic>
        <p:nvPicPr>
          <p:cNvPr id="2" name="图片 1"/>
          <p:cNvPicPr/>
          <p:nvPr/>
        </p:nvPicPr>
        <p:blipFill>
          <a:blip r:embed="rId3"/>
          <a:stretch>
            <a:fillRect/>
          </a:stretch>
        </p:blipFill>
        <p:spPr>
          <a:xfrm>
            <a:off x="4046855" y="1219200"/>
            <a:ext cx="722630" cy="795655"/>
          </a:xfrm>
          <a:prstGeom prst="rect">
            <a:avLst/>
          </a:prstGeom>
          <a:noFill/>
          <a:ln w="9525">
            <a:noFill/>
          </a:ln>
        </p:spPr>
      </p:pic>
      <p:sp>
        <p:nvSpPr>
          <p:cNvPr id="101" name="文本框 100"/>
          <p:cNvSpPr txBox="1"/>
          <p:nvPr/>
        </p:nvSpPr>
        <p:spPr>
          <a:xfrm>
            <a:off x="4744085" y="5617210"/>
            <a:ext cx="5741670" cy="398780"/>
          </a:xfrm>
          <a:prstGeom prst="rect">
            <a:avLst/>
          </a:prstGeom>
          <a:noFill/>
          <a:ln w="9525">
            <a:noFill/>
          </a:ln>
        </p:spPr>
        <p:txBody>
          <a:bodyPr wrap="square">
            <a:spAutoFit/>
          </a:bodyPr>
          <a:p>
            <a:pPr indent="0"/>
            <a:r>
              <a:rPr lang="en-US" sz="1200" b="0">
                <a:latin typeface="Times New Roman" panose="02020603050405020304" pitchFamily="18" charset="0"/>
              </a:rPr>
              <a:t>	</a:t>
            </a:r>
            <a:r>
              <a:rPr lang="en-US" sz="2000" b="0">
                <a:latin typeface="Georgia" panose="02040502050405020303" pitchFamily="18" charset="0"/>
                <a:cs typeface="Georgia" panose="02040502050405020303" pitchFamily="18" charset="0"/>
              </a:rPr>
              <a:t>B. </a:t>
            </a:r>
            <a:endParaRPr lang="zh-CN" altLang="en-US" sz="2000">
              <a:latin typeface="Georgia" panose="02040502050405020303" pitchFamily="18" charset="0"/>
              <a:cs typeface="Georgia" panose="02040502050405020303" pitchFamily="18" charset="0"/>
            </a:endParaRPr>
          </a:p>
        </p:txBody>
      </p:sp>
      <p:pic>
        <p:nvPicPr>
          <p:cNvPr id="4" name="图片 3"/>
          <p:cNvPicPr/>
          <p:nvPr/>
        </p:nvPicPr>
        <p:blipFill>
          <a:blip r:embed="rId4"/>
          <a:stretch>
            <a:fillRect/>
          </a:stretch>
        </p:blipFill>
        <p:spPr>
          <a:xfrm>
            <a:off x="6315710" y="1031240"/>
            <a:ext cx="844550" cy="796925"/>
          </a:xfrm>
          <a:prstGeom prst="rect">
            <a:avLst/>
          </a:prstGeom>
          <a:noFill/>
          <a:ln w="9525">
            <a:noFill/>
          </a:ln>
        </p:spPr>
      </p:pic>
      <p:sp>
        <p:nvSpPr>
          <p:cNvPr id="102" name="文本框 101"/>
          <p:cNvSpPr txBox="1"/>
          <p:nvPr/>
        </p:nvSpPr>
        <p:spPr>
          <a:xfrm>
            <a:off x="925195" y="2247265"/>
            <a:ext cx="5741670" cy="583565"/>
          </a:xfrm>
          <a:prstGeom prst="rect">
            <a:avLst/>
          </a:prstGeom>
          <a:noFill/>
          <a:ln w="9525">
            <a:noFill/>
          </a:ln>
        </p:spPr>
        <p:txBody>
          <a:bodyPr wrap="square">
            <a:spAutoFit/>
          </a:bodyPr>
          <a:p>
            <a:pPr indent="0"/>
            <a:r>
              <a:rPr lang="en-US" sz="1200" b="0">
                <a:latin typeface="Times New Roman" panose="02020603050405020304" pitchFamily="18" charset="0"/>
              </a:rPr>
              <a:t> </a:t>
            </a:r>
            <a:endParaRPr lang="en-US" sz="1200" b="0">
              <a:latin typeface="Times New Roman" panose="02020603050405020304" pitchFamily="18" charset="0"/>
            </a:endParaRPr>
          </a:p>
          <a:p>
            <a:pPr indent="0"/>
            <a:r>
              <a:rPr lang="en-US" sz="2000" b="0" i="1">
                <a:latin typeface="Georgia" panose="02040502050405020303" pitchFamily="18" charset="0"/>
                <a:cs typeface="Georgia" panose="02040502050405020303" pitchFamily="18" charset="0"/>
              </a:rPr>
              <a:t>(　　)2. ball	  </a:t>
            </a:r>
            <a:r>
              <a:rPr lang="en-US" sz="1200" b="0">
                <a:latin typeface="Times New Roman" panose="02020603050405020304" pitchFamily="18" charset="0"/>
              </a:rPr>
              <a:t>                 </a:t>
            </a:r>
            <a:r>
              <a:rPr lang="en-US" sz="2000" b="0">
                <a:latin typeface="Georgia" panose="02040502050405020303" pitchFamily="18" charset="0"/>
                <a:cs typeface="Georgia" panose="02040502050405020303" pitchFamily="18" charset="0"/>
              </a:rPr>
              <a:t>A. </a:t>
            </a:r>
            <a:endParaRPr lang="zh-CN" altLang="en-US" sz="2000">
              <a:latin typeface="Georgia" panose="02040502050405020303" pitchFamily="18" charset="0"/>
              <a:cs typeface="Georgia" panose="02040502050405020303" pitchFamily="18" charset="0"/>
            </a:endParaRPr>
          </a:p>
        </p:txBody>
      </p:sp>
      <p:pic>
        <p:nvPicPr>
          <p:cNvPr id="20" name="图片 19"/>
          <p:cNvPicPr/>
          <p:nvPr/>
        </p:nvPicPr>
        <p:blipFill>
          <a:blip r:embed="rId5"/>
          <a:stretch>
            <a:fillRect/>
          </a:stretch>
        </p:blipFill>
        <p:spPr>
          <a:xfrm>
            <a:off x="4244340" y="2172335"/>
            <a:ext cx="656590" cy="794385"/>
          </a:xfrm>
          <a:prstGeom prst="rect">
            <a:avLst/>
          </a:prstGeom>
          <a:noFill/>
          <a:ln w="9525">
            <a:noFill/>
          </a:ln>
        </p:spPr>
      </p:pic>
      <p:sp>
        <p:nvSpPr>
          <p:cNvPr id="103" name="文本框 102"/>
          <p:cNvSpPr txBox="1"/>
          <p:nvPr/>
        </p:nvSpPr>
        <p:spPr>
          <a:xfrm>
            <a:off x="4237355" y="1430020"/>
            <a:ext cx="5741670" cy="398780"/>
          </a:xfrm>
          <a:prstGeom prst="rect">
            <a:avLst/>
          </a:prstGeom>
          <a:noFill/>
          <a:ln w="9525">
            <a:noFill/>
          </a:ln>
        </p:spPr>
        <p:txBody>
          <a:bodyPr wrap="square">
            <a:spAutoFit/>
          </a:bodyPr>
          <a:p>
            <a:pPr indent="0"/>
            <a:r>
              <a:rPr lang="en-US" sz="1200" b="0">
                <a:latin typeface="Times New Roman" panose="02020603050405020304" pitchFamily="18" charset="0"/>
              </a:rPr>
              <a:t>	         </a:t>
            </a:r>
            <a:r>
              <a:rPr lang="en-US" sz="2000" b="0">
                <a:latin typeface="Times New Roman" panose="02020603050405020304" pitchFamily="18" charset="0"/>
              </a:rPr>
              <a:t>B.</a:t>
            </a:r>
            <a:r>
              <a:rPr lang="en-US" sz="2000" b="0">
                <a:latin typeface="Calibri" panose="020F0502020204030204" charset="0"/>
              </a:rPr>
              <a:t> </a:t>
            </a:r>
            <a:endParaRPr lang="zh-CN" altLang="en-US" sz="2000"/>
          </a:p>
        </p:txBody>
      </p:sp>
      <p:pic>
        <p:nvPicPr>
          <p:cNvPr id="21" name="图片 20"/>
          <p:cNvPicPr/>
          <p:nvPr/>
        </p:nvPicPr>
        <p:blipFill>
          <a:blip r:embed="rId6"/>
          <a:stretch>
            <a:fillRect/>
          </a:stretch>
        </p:blipFill>
        <p:spPr>
          <a:xfrm>
            <a:off x="6348095" y="2014855"/>
            <a:ext cx="635000" cy="908050"/>
          </a:xfrm>
          <a:prstGeom prst="rect">
            <a:avLst/>
          </a:prstGeom>
          <a:noFill/>
          <a:ln w="9525">
            <a:noFill/>
          </a:ln>
        </p:spPr>
      </p:pic>
      <p:sp>
        <p:nvSpPr>
          <p:cNvPr id="104" name="文本框 103"/>
          <p:cNvSpPr txBox="1"/>
          <p:nvPr/>
        </p:nvSpPr>
        <p:spPr>
          <a:xfrm>
            <a:off x="892810" y="3336925"/>
            <a:ext cx="5741670" cy="583565"/>
          </a:xfrm>
          <a:prstGeom prst="rect">
            <a:avLst/>
          </a:prstGeom>
          <a:noFill/>
          <a:ln w="9525">
            <a:noFill/>
          </a:ln>
        </p:spPr>
        <p:txBody>
          <a:bodyPr wrap="square">
            <a:spAutoFit/>
          </a:bodyPr>
          <a:p>
            <a:pPr indent="0"/>
            <a:r>
              <a:rPr lang="en-US" sz="1200" b="0">
                <a:latin typeface="Times New Roman" panose="02020603050405020304" pitchFamily="18" charset="0"/>
              </a:rPr>
              <a:t> </a:t>
            </a:r>
            <a:endParaRPr lang="en-US" sz="1200" b="0">
              <a:latin typeface="Times New Roman" panose="02020603050405020304" pitchFamily="18" charset="0"/>
            </a:endParaRPr>
          </a:p>
          <a:p>
            <a:pPr indent="0"/>
            <a:r>
              <a:rPr lang="en-US" sz="2000" b="0" i="1">
                <a:latin typeface="Georgia" panose="02040502050405020303" pitchFamily="18" charset="0"/>
                <a:cs typeface="Georgia" panose="02040502050405020303" pitchFamily="18" charset="0"/>
              </a:rPr>
              <a:t>(　　)3. hand       </a:t>
            </a:r>
            <a:r>
              <a:rPr lang="en-US" sz="1200" b="0">
                <a:latin typeface="Times New Roman" panose="02020603050405020304" pitchFamily="18" charset="0"/>
              </a:rPr>
              <a:t>          </a:t>
            </a:r>
            <a:r>
              <a:rPr lang="en-US" sz="2000" b="0">
                <a:latin typeface="Georgia" panose="02040502050405020303" pitchFamily="18" charset="0"/>
                <a:cs typeface="Georgia" panose="02040502050405020303" pitchFamily="18" charset="0"/>
              </a:rPr>
              <a:t>   A. </a:t>
            </a:r>
            <a:endParaRPr lang="zh-CN" altLang="en-US" sz="2000">
              <a:latin typeface="Georgia" panose="02040502050405020303" pitchFamily="18" charset="0"/>
              <a:cs typeface="Georgia" panose="02040502050405020303" pitchFamily="18" charset="0"/>
            </a:endParaRPr>
          </a:p>
        </p:txBody>
      </p:sp>
      <p:pic>
        <p:nvPicPr>
          <p:cNvPr id="22" name="图片 21"/>
          <p:cNvPicPr/>
          <p:nvPr/>
        </p:nvPicPr>
        <p:blipFill>
          <a:blip r:embed="rId7"/>
          <a:stretch>
            <a:fillRect/>
          </a:stretch>
        </p:blipFill>
        <p:spPr>
          <a:xfrm>
            <a:off x="4244340" y="3195320"/>
            <a:ext cx="692150" cy="908685"/>
          </a:xfrm>
          <a:prstGeom prst="rect">
            <a:avLst/>
          </a:prstGeom>
          <a:noFill/>
          <a:ln w="9525">
            <a:noFill/>
          </a:ln>
        </p:spPr>
      </p:pic>
      <p:sp>
        <p:nvSpPr>
          <p:cNvPr id="105" name="文本框 104"/>
          <p:cNvSpPr txBox="1"/>
          <p:nvPr/>
        </p:nvSpPr>
        <p:spPr>
          <a:xfrm>
            <a:off x="4589145" y="3482340"/>
            <a:ext cx="5741670" cy="398780"/>
          </a:xfrm>
          <a:prstGeom prst="rect">
            <a:avLst/>
          </a:prstGeom>
          <a:noFill/>
          <a:ln w="9525">
            <a:noFill/>
          </a:ln>
        </p:spPr>
        <p:txBody>
          <a:bodyPr wrap="square">
            <a:spAutoFit/>
          </a:bodyPr>
          <a:p>
            <a:pPr indent="0"/>
            <a:r>
              <a:rPr lang="en-US" sz="1200" b="0">
                <a:latin typeface="Times New Roman" panose="02020603050405020304" pitchFamily="18" charset="0"/>
              </a:rPr>
              <a:t>	</a:t>
            </a:r>
            <a:r>
              <a:rPr lang="en-US" sz="2000" b="0">
                <a:latin typeface="Times New Roman" panose="02020603050405020304" pitchFamily="18" charset="0"/>
              </a:rPr>
              <a:t>B .</a:t>
            </a:r>
            <a:r>
              <a:rPr lang="en-US" sz="2000" b="0">
                <a:latin typeface="Calibri" panose="020F0502020204030204" charset="0"/>
              </a:rPr>
              <a:t> </a:t>
            </a:r>
            <a:endParaRPr lang="zh-CN" altLang="en-US" sz="2000"/>
          </a:p>
        </p:txBody>
      </p:sp>
      <p:pic>
        <p:nvPicPr>
          <p:cNvPr id="23" name="图片 22"/>
          <p:cNvPicPr/>
          <p:nvPr/>
        </p:nvPicPr>
        <p:blipFill>
          <a:blip r:embed="rId8"/>
          <a:stretch>
            <a:fillRect/>
          </a:stretch>
        </p:blipFill>
        <p:spPr>
          <a:xfrm>
            <a:off x="6450330" y="3195320"/>
            <a:ext cx="709930" cy="973455"/>
          </a:xfrm>
          <a:prstGeom prst="rect">
            <a:avLst/>
          </a:prstGeom>
          <a:noFill/>
          <a:ln w="9525">
            <a:noFill/>
          </a:ln>
        </p:spPr>
      </p:pic>
      <p:sp>
        <p:nvSpPr>
          <p:cNvPr id="106" name="文本框 105"/>
          <p:cNvSpPr txBox="1"/>
          <p:nvPr/>
        </p:nvSpPr>
        <p:spPr>
          <a:xfrm>
            <a:off x="708660" y="4321175"/>
            <a:ext cx="5741670" cy="398780"/>
          </a:xfrm>
          <a:prstGeom prst="rect">
            <a:avLst/>
          </a:prstGeom>
          <a:noFill/>
          <a:ln w="9525">
            <a:noFill/>
          </a:ln>
        </p:spPr>
        <p:txBody>
          <a:bodyPr wrap="square">
            <a:spAutoFit/>
          </a:bodyPr>
          <a:p>
            <a:pPr indent="0"/>
            <a:r>
              <a:rPr lang="en-US" sz="2000" b="0" i="1">
                <a:latin typeface="Georgia" panose="02040502050405020303" pitchFamily="18" charset="0"/>
                <a:cs typeface="Georgia" panose="02040502050405020303" pitchFamily="18" charset="0"/>
              </a:rPr>
              <a:t>   (　　)4. bedroom</a:t>
            </a:r>
            <a:r>
              <a:rPr lang="en-US" sz="1200" b="0">
                <a:latin typeface="Times New Roman" panose="02020603050405020304" pitchFamily="18" charset="0"/>
              </a:rPr>
              <a:t>	</a:t>
            </a:r>
            <a:r>
              <a:rPr lang="en-US" sz="2000" b="0">
                <a:latin typeface="Georgia" panose="02040502050405020303" pitchFamily="18" charset="0"/>
                <a:cs typeface="Georgia" panose="02040502050405020303" pitchFamily="18" charset="0"/>
              </a:rPr>
              <a:t>A. </a:t>
            </a:r>
            <a:endParaRPr lang="zh-CN" altLang="en-US" sz="2000">
              <a:latin typeface="Georgia" panose="02040502050405020303" pitchFamily="18" charset="0"/>
              <a:cs typeface="Georgia" panose="02040502050405020303" pitchFamily="18" charset="0"/>
            </a:endParaRPr>
          </a:p>
        </p:txBody>
      </p:sp>
      <p:pic>
        <p:nvPicPr>
          <p:cNvPr id="24" name="图片 23"/>
          <p:cNvPicPr/>
          <p:nvPr/>
        </p:nvPicPr>
        <p:blipFill>
          <a:blip r:embed="rId9"/>
          <a:stretch>
            <a:fillRect/>
          </a:stretch>
        </p:blipFill>
        <p:spPr>
          <a:xfrm>
            <a:off x="4237355" y="4484370"/>
            <a:ext cx="688975" cy="692150"/>
          </a:xfrm>
          <a:prstGeom prst="rect">
            <a:avLst/>
          </a:prstGeom>
          <a:noFill/>
          <a:ln w="9525">
            <a:noFill/>
          </a:ln>
        </p:spPr>
      </p:pic>
      <p:sp>
        <p:nvSpPr>
          <p:cNvPr id="107" name="文本框 106"/>
          <p:cNvSpPr txBox="1"/>
          <p:nvPr/>
        </p:nvSpPr>
        <p:spPr>
          <a:xfrm>
            <a:off x="4589145" y="2432050"/>
            <a:ext cx="5741670" cy="398780"/>
          </a:xfrm>
          <a:prstGeom prst="rect">
            <a:avLst/>
          </a:prstGeom>
          <a:noFill/>
          <a:ln w="9525">
            <a:noFill/>
          </a:ln>
        </p:spPr>
        <p:txBody>
          <a:bodyPr wrap="square">
            <a:spAutoFit/>
          </a:bodyPr>
          <a:p>
            <a:pPr indent="0"/>
            <a:r>
              <a:rPr lang="en-US" sz="1200" b="0">
                <a:latin typeface="Times New Roman" panose="02020603050405020304" pitchFamily="18" charset="0"/>
              </a:rPr>
              <a:t>	</a:t>
            </a:r>
            <a:r>
              <a:rPr lang="en-US" sz="2000" b="0">
                <a:latin typeface="Times New Roman" panose="02020603050405020304" pitchFamily="18" charset="0"/>
              </a:rPr>
              <a:t>B.</a:t>
            </a:r>
            <a:r>
              <a:rPr lang="en-US" sz="2000" b="0">
                <a:latin typeface="Calibri" panose="020F0502020204030204" charset="0"/>
              </a:rPr>
              <a:t> </a:t>
            </a:r>
            <a:endParaRPr lang="zh-CN" altLang="en-US" sz="2000"/>
          </a:p>
        </p:txBody>
      </p:sp>
      <p:pic>
        <p:nvPicPr>
          <p:cNvPr id="25" name="图片 24"/>
          <p:cNvPicPr/>
          <p:nvPr/>
        </p:nvPicPr>
        <p:blipFill>
          <a:blip r:embed="rId10"/>
          <a:stretch>
            <a:fillRect/>
          </a:stretch>
        </p:blipFill>
        <p:spPr>
          <a:xfrm>
            <a:off x="6208395" y="4321175"/>
            <a:ext cx="915035" cy="692785"/>
          </a:xfrm>
          <a:prstGeom prst="rect">
            <a:avLst/>
          </a:prstGeom>
          <a:noFill/>
          <a:ln w="9525">
            <a:noFill/>
          </a:ln>
        </p:spPr>
      </p:pic>
      <p:sp>
        <p:nvSpPr>
          <p:cNvPr id="108" name="文本框 107"/>
          <p:cNvSpPr txBox="1"/>
          <p:nvPr/>
        </p:nvSpPr>
        <p:spPr>
          <a:xfrm>
            <a:off x="606425" y="5432425"/>
            <a:ext cx="5741670" cy="583565"/>
          </a:xfrm>
          <a:prstGeom prst="rect">
            <a:avLst/>
          </a:prstGeom>
          <a:noFill/>
          <a:ln w="9525">
            <a:noFill/>
          </a:ln>
        </p:spPr>
        <p:txBody>
          <a:bodyPr wrap="square">
            <a:spAutoFit/>
          </a:bodyPr>
          <a:p>
            <a:pPr indent="0"/>
            <a:r>
              <a:rPr lang="en-US" sz="1200" b="0">
                <a:latin typeface="Times New Roman" panose="02020603050405020304" pitchFamily="18" charset="0"/>
              </a:rPr>
              <a:t> </a:t>
            </a:r>
            <a:endParaRPr lang="en-US" sz="1200" b="0">
              <a:latin typeface="Times New Roman" panose="02020603050405020304" pitchFamily="18" charset="0"/>
            </a:endParaRPr>
          </a:p>
          <a:p>
            <a:pPr indent="0"/>
            <a:r>
              <a:rPr lang="en-US" sz="2000" b="0" i="1">
                <a:latin typeface="Georgia" panose="02040502050405020303" pitchFamily="18" charset="0"/>
                <a:cs typeface="Georgia" panose="02040502050405020303" pitchFamily="18" charset="0"/>
              </a:rPr>
              <a:t>   (</a:t>
            </a:r>
            <a:r>
              <a:rPr lang="zh-CN" sz="2000" b="0" i="1">
                <a:latin typeface="Georgia" panose="02040502050405020303" pitchFamily="18" charset="0"/>
                <a:ea typeface="宋体" panose="02010600030101010101" pitchFamily="2" charset="-122"/>
                <a:cs typeface="Georgia" panose="02040502050405020303" pitchFamily="18" charset="0"/>
              </a:rPr>
              <a:t>　　</a:t>
            </a:r>
            <a:r>
              <a:rPr lang="en-US" sz="2000" b="0" i="1">
                <a:latin typeface="Georgia" panose="02040502050405020303" pitchFamily="18" charset="0"/>
                <a:cs typeface="Georgia" panose="02040502050405020303" pitchFamily="18" charset="0"/>
              </a:rPr>
              <a:t>)5. kite	    </a:t>
            </a:r>
            <a:r>
              <a:rPr lang="en-US" sz="2000" b="0">
                <a:latin typeface="Georgia" panose="02040502050405020303" pitchFamily="18" charset="0"/>
                <a:cs typeface="Georgia" panose="02040502050405020303" pitchFamily="18" charset="0"/>
              </a:rPr>
              <a:t>            A</a:t>
            </a:r>
            <a:r>
              <a:rPr lang="en-US" sz="1200" b="0">
                <a:latin typeface="Times New Roman" panose="02020603050405020304" pitchFamily="18" charset="0"/>
              </a:rPr>
              <a:t>.</a:t>
            </a:r>
            <a:r>
              <a:rPr lang="en-US" sz="1050" b="0">
                <a:latin typeface="Calibri" panose="020F0502020204030204" charset="0"/>
              </a:rPr>
              <a:t> </a:t>
            </a:r>
            <a:endParaRPr lang="zh-CN" altLang="en-US"/>
          </a:p>
        </p:txBody>
      </p:sp>
      <p:pic>
        <p:nvPicPr>
          <p:cNvPr id="26" name="图片 25"/>
          <p:cNvPicPr/>
          <p:nvPr/>
        </p:nvPicPr>
        <p:blipFill>
          <a:blip r:embed="rId11"/>
          <a:stretch>
            <a:fillRect/>
          </a:stretch>
        </p:blipFill>
        <p:spPr>
          <a:xfrm>
            <a:off x="4046855" y="5491480"/>
            <a:ext cx="1033145" cy="681990"/>
          </a:xfrm>
          <a:prstGeom prst="rect">
            <a:avLst/>
          </a:prstGeom>
          <a:noFill/>
          <a:ln w="9525">
            <a:noFill/>
          </a:ln>
        </p:spPr>
      </p:pic>
      <p:sp>
        <p:nvSpPr>
          <p:cNvPr id="109" name="文本框 108"/>
          <p:cNvSpPr txBox="1"/>
          <p:nvPr/>
        </p:nvSpPr>
        <p:spPr>
          <a:xfrm>
            <a:off x="4589145" y="4321175"/>
            <a:ext cx="5741670" cy="398780"/>
          </a:xfrm>
          <a:prstGeom prst="rect">
            <a:avLst/>
          </a:prstGeom>
          <a:noFill/>
          <a:ln w="9525">
            <a:noFill/>
          </a:ln>
        </p:spPr>
        <p:txBody>
          <a:bodyPr wrap="square">
            <a:spAutoFit/>
          </a:bodyPr>
          <a:p>
            <a:pPr indent="0"/>
            <a:r>
              <a:rPr lang="en-US" sz="1200" b="0">
                <a:latin typeface="Times New Roman" panose="02020603050405020304" pitchFamily="18" charset="0"/>
              </a:rPr>
              <a:t>	</a:t>
            </a:r>
            <a:r>
              <a:rPr lang="en-US" sz="2000" b="0">
                <a:latin typeface="Times New Roman" panose="02020603050405020304" pitchFamily="18" charset="0"/>
              </a:rPr>
              <a:t>B.</a:t>
            </a:r>
            <a:r>
              <a:rPr lang="en-US" sz="2000" b="0">
                <a:latin typeface="Calibri" panose="020F0502020204030204" charset="0"/>
              </a:rPr>
              <a:t> </a:t>
            </a:r>
            <a:endParaRPr lang="zh-CN" altLang="en-US" sz="2000"/>
          </a:p>
        </p:txBody>
      </p:sp>
      <p:pic>
        <p:nvPicPr>
          <p:cNvPr id="6" name="图片 1"/>
          <p:cNvPicPr>
            <a:picLocks noChangeAspect="1"/>
          </p:cNvPicPr>
          <p:nvPr/>
        </p:nvPicPr>
        <p:blipFill>
          <a:blip r:embed="rId12">
            <a:clrChange>
              <a:clrFrom>
                <a:srgbClr val="FFFFFF"/>
              </a:clrFrom>
              <a:clrTo>
                <a:srgbClr val="FFFFFF">
                  <a:alpha val="0"/>
                </a:srgbClr>
              </a:clrTo>
            </a:clrChange>
          </a:blip>
          <a:stretch>
            <a:fillRect/>
          </a:stretch>
        </p:blipFill>
        <p:spPr>
          <a:xfrm>
            <a:off x="6255385" y="5364798"/>
            <a:ext cx="1099820" cy="650875"/>
          </a:xfrm>
          <a:prstGeom prst="rect">
            <a:avLst/>
          </a:prstGeom>
          <a:noFill/>
          <a:ln w="9525">
            <a:noFill/>
          </a:ln>
        </p:spPr>
      </p:pic>
      <p:sp>
        <p:nvSpPr>
          <p:cNvPr id="27" name="矩形 26"/>
          <p:cNvSpPr/>
          <p:nvPr/>
        </p:nvSpPr>
        <p:spPr>
          <a:xfrm>
            <a:off x="1267788" y="1551080"/>
            <a:ext cx="452755" cy="521970"/>
          </a:xfrm>
          <a:prstGeom prst="rect">
            <a:avLst/>
          </a:prstGeom>
        </p:spPr>
        <p:txBody>
          <a:bodyPr wrap="none">
            <a:spAutoFit/>
          </a:bodyPr>
          <a:p>
            <a:r>
              <a:rPr lang="en-US" altLang="zh-CN" sz="2800" b="1" i="1" kern="100" dirty="0">
                <a:solidFill>
                  <a:srgbClr val="FF0000"/>
                </a:solidFill>
                <a:latin typeface="Georgia" panose="02040502050405020303" pitchFamily="18" charset="0"/>
              </a:rPr>
              <a:t>A</a:t>
            </a:r>
            <a:endParaRPr lang="en-US" altLang="zh-CN" sz="2800" b="1" i="1" kern="100" dirty="0">
              <a:solidFill>
                <a:srgbClr val="FF0000"/>
              </a:solidFill>
              <a:latin typeface="Georgia" panose="02040502050405020303" pitchFamily="18" charset="0"/>
            </a:endParaRPr>
          </a:p>
        </p:txBody>
      </p:sp>
      <p:sp>
        <p:nvSpPr>
          <p:cNvPr id="28" name="矩形 27"/>
          <p:cNvSpPr/>
          <p:nvPr/>
        </p:nvSpPr>
        <p:spPr>
          <a:xfrm>
            <a:off x="1267788" y="2370230"/>
            <a:ext cx="452755" cy="521970"/>
          </a:xfrm>
          <a:prstGeom prst="rect">
            <a:avLst/>
          </a:prstGeom>
        </p:spPr>
        <p:txBody>
          <a:bodyPr wrap="none">
            <a:spAutoFit/>
          </a:bodyPr>
          <a:p>
            <a:r>
              <a:rPr lang="en-US" altLang="zh-CN" sz="2800" b="1" i="1" kern="100" dirty="0">
                <a:solidFill>
                  <a:srgbClr val="FF0000"/>
                </a:solidFill>
                <a:latin typeface="Georgia" panose="02040502050405020303" pitchFamily="18" charset="0"/>
              </a:rPr>
              <a:t>A</a:t>
            </a:r>
            <a:endParaRPr lang="en-US" altLang="zh-CN" sz="2800" b="1" i="1" kern="100" dirty="0">
              <a:solidFill>
                <a:srgbClr val="FF0000"/>
              </a:solidFill>
              <a:latin typeface="Georgia" panose="02040502050405020303" pitchFamily="18" charset="0"/>
            </a:endParaRPr>
          </a:p>
        </p:txBody>
      </p:sp>
      <p:sp>
        <p:nvSpPr>
          <p:cNvPr id="29" name="矩形 28"/>
          <p:cNvSpPr/>
          <p:nvPr/>
        </p:nvSpPr>
        <p:spPr>
          <a:xfrm>
            <a:off x="1173480" y="3482340"/>
            <a:ext cx="452755" cy="521970"/>
          </a:xfrm>
          <a:prstGeom prst="rect">
            <a:avLst/>
          </a:prstGeom>
        </p:spPr>
        <p:txBody>
          <a:bodyPr wrap="square">
            <a:spAutoFit/>
          </a:bodyPr>
          <a:p>
            <a:r>
              <a:rPr lang="en-US" altLang="zh-CN" sz="2800" b="1" i="1" kern="100" dirty="0">
                <a:solidFill>
                  <a:srgbClr val="FF0000"/>
                </a:solidFill>
                <a:latin typeface="Georgia" panose="02040502050405020303" pitchFamily="18" charset="0"/>
              </a:rPr>
              <a:t>B</a:t>
            </a:r>
            <a:endParaRPr lang="en-US" altLang="zh-CN" sz="2800" b="1" i="1" kern="100" dirty="0">
              <a:solidFill>
                <a:srgbClr val="FF0000"/>
              </a:solidFill>
              <a:latin typeface="Georgia" panose="02040502050405020303" pitchFamily="18" charset="0"/>
            </a:endParaRPr>
          </a:p>
        </p:txBody>
      </p:sp>
      <p:sp>
        <p:nvSpPr>
          <p:cNvPr id="30" name="矩形 29"/>
          <p:cNvSpPr/>
          <p:nvPr/>
        </p:nvSpPr>
        <p:spPr>
          <a:xfrm>
            <a:off x="1030298" y="4320950"/>
            <a:ext cx="452755" cy="521970"/>
          </a:xfrm>
          <a:prstGeom prst="rect">
            <a:avLst/>
          </a:prstGeom>
        </p:spPr>
        <p:txBody>
          <a:bodyPr wrap="none">
            <a:spAutoFit/>
          </a:bodyPr>
          <a:p>
            <a:r>
              <a:rPr lang="en-US" altLang="zh-CN" sz="2800" b="1" i="1" kern="100" dirty="0">
                <a:solidFill>
                  <a:srgbClr val="FF0000"/>
                </a:solidFill>
                <a:latin typeface="Georgia" panose="02040502050405020303" pitchFamily="18" charset="0"/>
              </a:rPr>
              <a:t>B</a:t>
            </a:r>
            <a:endParaRPr lang="en-US" altLang="zh-CN" sz="2800" b="1" i="1" kern="100" dirty="0">
              <a:solidFill>
                <a:srgbClr val="FF0000"/>
              </a:solidFill>
              <a:latin typeface="Georgia" panose="02040502050405020303" pitchFamily="18" charset="0"/>
            </a:endParaRPr>
          </a:p>
        </p:txBody>
      </p:sp>
      <p:sp>
        <p:nvSpPr>
          <p:cNvPr id="31" name="矩形 30"/>
          <p:cNvSpPr/>
          <p:nvPr/>
        </p:nvSpPr>
        <p:spPr>
          <a:xfrm>
            <a:off x="1030298" y="5616985"/>
            <a:ext cx="452755" cy="521970"/>
          </a:xfrm>
          <a:prstGeom prst="rect">
            <a:avLst/>
          </a:prstGeom>
        </p:spPr>
        <p:txBody>
          <a:bodyPr wrap="none">
            <a:spAutoFit/>
          </a:bodyPr>
          <a:p>
            <a:r>
              <a:rPr lang="en-US" altLang="zh-CN" sz="2800" b="1" i="1" kern="100" dirty="0">
                <a:solidFill>
                  <a:srgbClr val="FF0000"/>
                </a:solidFill>
                <a:latin typeface="Georgia" panose="02040502050405020303" pitchFamily="18" charset="0"/>
              </a:rPr>
              <a:t>A</a:t>
            </a:r>
            <a:endParaRPr lang="en-US" altLang="zh-CN" sz="2800" b="1" i="1" kern="100" dirty="0">
              <a:solidFill>
                <a:srgbClr val="FF0000"/>
              </a:solidFill>
              <a:latin typeface="Georgia" panose="02040502050405020303"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29" grpId="0"/>
      <p:bldP spid="30" grpId="0"/>
      <p:bldP spid="31" grpId="0"/>
    </p:bld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3" name="图片 2" descr="timgZUR3F1V8.jpg"/>
          <p:cNvPicPr>
            <a:picLocks noChangeAspect="1"/>
          </p:cNvPicPr>
          <p:nvPr/>
        </p:nvPicPr>
        <p:blipFill>
          <a:blip r:embed="rId1"/>
          <a:stretch>
            <a:fillRect/>
          </a:stretch>
        </p:blipFill>
        <p:spPr>
          <a:xfrm>
            <a:off x="0" y="0"/>
            <a:ext cx="12192000" cy="6858000"/>
          </a:xfrm>
          <a:prstGeom prst="rect">
            <a:avLst/>
          </a:prstGeom>
        </p:spPr>
      </p:pic>
      <p:pic>
        <p:nvPicPr>
          <p:cNvPr id="5" name="图片 4" descr="大桥教育.png"/>
          <p:cNvPicPr>
            <a:picLocks noChangeAspect="1"/>
          </p:cNvPicPr>
          <p:nvPr/>
        </p:nvPicPr>
        <p:blipFill>
          <a:blip r:embed="rId2"/>
          <a:stretch>
            <a:fillRect/>
          </a:stretch>
        </p:blipFill>
        <p:spPr>
          <a:xfrm>
            <a:off x="10091224" y="1"/>
            <a:ext cx="2100777" cy="580835"/>
          </a:xfrm>
          <a:prstGeom prst="rect">
            <a:avLst/>
          </a:prstGeom>
        </p:spPr>
      </p:pic>
      <p:sp>
        <p:nvSpPr>
          <p:cNvPr id="15" name="矩形 14"/>
          <p:cNvSpPr/>
          <p:nvPr/>
        </p:nvSpPr>
        <p:spPr>
          <a:xfrm>
            <a:off x="3398213" y="1874295"/>
            <a:ext cx="491490" cy="583565"/>
          </a:xfrm>
          <a:prstGeom prst="rect">
            <a:avLst/>
          </a:prstGeom>
        </p:spPr>
        <p:txBody>
          <a:bodyPr wrap="none">
            <a:spAutoFit/>
          </a:bodyPr>
          <a:lstStyle/>
          <a:p>
            <a:r>
              <a:rPr lang="en-US" altLang="zh-CN" sz="3200" b="1" i="1" kern="100" dirty="0">
                <a:solidFill>
                  <a:srgbClr val="FF0000"/>
                </a:solidFill>
                <a:latin typeface="Georgia" panose="02040502050405020303" pitchFamily="18" charset="0"/>
              </a:rPr>
              <a:t>B</a:t>
            </a:r>
            <a:endParaRPr lang="en-US" altLang="zh-CN" sz="3200" b="1" i="1" kern="100" dirty="0">
              <a:solidFill>
                <a:srgbClr val="FF0000"/>
              </a:solidFill>
              <a:latin typeface="Georgia" panose="02040502050405020303" pitchFamily="18" charset="0"/>
            </a:endParaRPr>
          </a:p>
        </p:txBody>
      </p:sp>
      <p:sp>
        <p:nvSpPr>
          <p:cNvPr id="16" name="矩形 15"/>
          <p:cNvSpPr/>
          <p:nvPr/>
        </p:nvSpPr>
        <p:spPr>
          <a:xfrm>
            <a:off x="5482918" y="2457902"/>
            <a:ext cx="476250" cy="583565"/>
          </a:xfrm>
          <a:prstGeom prst="rect">
            <a:avLst/>
          </a:prstGeom>
        </p:spPr>
        <p:txBody>
          <a:bodyPr wrap="square">
            <a:spAutoFit/>
          </a:bodyPr>
          <a:lstStyle/>
          <a:p>
            <a:r>
              <a:rPr lang="en-US" altLang="zh-CN" sz="3200" b="1" i="1" kern="100" dirty="0">
                <a:solidFill>
                  <a:srgbClr val="FF0000"/>
                </a:solidFill>
                <a:latin typeface="Georgia" panose="02040502050405020303" pitchFamily="18" charset="0"/>
              </a:rPr>
              <a:t>E</a:t>
            </a:r>
            <a:endParaRPr lang="en-US" altLang="zh-CN" sz="3200" b="1" i="1" kern="100" dirty="0">
              <a:solidFill>
                <a:srgbClr val="FF0000"/>
              </a:solidFill>
              <a:latin typeface="Georgia" panose="02040502050405020303" pitchFamily="18" charset="0"/>
            </a:endParaRPr>
          </a:p>
        </p:txBody>
      </p:sp>
      <p:sp>
        <p:nvSpPr>
          <p:cNvPr id="17" name="矩形 16"/>
          <p:cNvSpPr/>
          <p:nvPr/>
        </p:nvSpPr>
        <p:spPr>
          <a:xfrm>
            <a:off x="5210503" y="2991525"/>
            <a:ext cx="490855" cy="583565"/>
          </a:xfrm>
          <a:prstGeom prst="rect">
            <a:avLst/>
          </a:prstGeom>
        </p:spPr>
        <p:txBody>
          <a:bodyPr wrap="none">
            <a:spAutoFit/>
          </a:bodyPr>
          <a:lstStyle/>
          <a:p>
            <a:r>
              <a:rPr lang="en-US" altLang="zh-CN" sz="3200" b="1" i="1" kern="100" dirty="0">
                <a:solidFill>
                  <a:srgbClr val="FF0000"/>
                </a:solidFill>
                <a:latin typeface="Georgia" panose="02040502050405020303" pitchFamily="18" charset="0"/>
              </a:rPr>
              <a:t>A</a:t>
            </a:r>
            <a:endParaRPr lang="en-US" altLang="zh-CN" sz="3200" b="1" i="1" kern="100" dirty="0">
              <a:solidFill>
                <a:srgbClr val="FF0000"/>
              </a:solidFill>
              <a:latin typeface="Georgia" panose="02040502050405020303" pitchFamily="18" charset="0"/>
            </a:endParaRPr>
          </a:p>
        </p:txBody>
      </p:sp>
      <p:sp>
        <p:nvSpPr>
          <p:cNvPr id="18" name="矩形 17"/>
          <p:cNvSpPr/>
          <p:nvPr/>
        </p:nvSpPr>
        <p:spPr>
          <a:xfrm>
            <a:off x="4400243" y="3359867"/>
            <a:ext cx="491490" cy="583565"/>
          </a:xfrm>
          <a:prstGeom prst="rect">
            <a:avLst/>
          </a:prstGeom>
        </p:spPr>
        <p:txBody>
          <a:bodyPr wrap="square">
            <a:spAutoFit/>
          </a:bodyPr>
          <a:lstStyle/>
          <a:p>
            <a:r>
              <a:rPr lang="en-US" altLang="zh-CN" sz="3200" b="1" i="1" kern="100" dirty="0">
                <a:solidFill>
                  <a:srgbClr val="FF0000"/>
                </a:solidFill>
                <a:latin typeface="Georgia" panose="02040502050405020303" pitchFamily="18" charset="0"/>
              </a:rPr>
              <a:t>B</a:t>
            </a:r>
            <a:endParaRPr lang="en-US" altLang="zh-CN" sz="3200" b="1" i="1" kern="100" dirty="0">
              <a:solidFill>
                <a:srgbClr val="FF0000"/>
              </a:solidFill>
              <a:latin typeface="Georgia" panose="02040502050405020303" pitchFamily="18" charset="0"/>
            </a:endParaRPr>
          </a:p>
        </p:txBody>
      </p:sp>
      <p:sp>
        <p:nvSpPr>
          <p:cNvPr id="19" name="矩形 18"/>
          <p:cNvSpPr/>
          <p:nvPr/>
        </p:nvSpPr>
        <p:spPr>
          <a:xfrm>
            <a:off x="8262200" y="3359986"/>
            <a:ext cx="473710" cy="583565"/>
          </a:xfrm>
          <a:prstGeom prst="rect">
            <a:avLst/>
          </a:prstGeom>
        </p:spPr>
        <p:txBody>
          <a:bodyPr wrap="none">
            <a:spAutoFit/>
          </a:bodyPr>
          <a:lstStyle/>
          <a:p>
            <a:r>
              <a:rPr lang="en-US" altLang="zh-CN" sz="3200" b="1" i="1" kern="100" dirty="0">
                <a:solidFill>
                  <a:srgbClr val="FF0000"/>
                </a:solidFill>
                <a:latin typeface="Georgia" panose="02040502050405020303" pitchFamily="18" charset="0"/>
              </a:rPr>
              <a:t>C</a:t>
            </a:r>
            <a:endParaRPr lang="en-US" altLang="zh-CN" sz="3200" b="1" i="1" kern="100" dirty="0">
              <a:solidFill>
                <a:srgbClr val="FF0000"/>
              </a:solidFill>
              <a:latin typeface="Georgia" panose="02040502050405020303" pitchFamily="18" charset="0"/>
            </a:endParaRPr>
          </a:p>
        </p:txBody>
      </p:sp>
      <p:sp>
        <p:nvSpPr>
          <p:cNvPr id="109" name="文本框 108"/>
          <p:cNvSpPr txBox="1"/>
          <p:nvPr/>
        </p:nvSpPr>
        <p:spPr>
          <a:xfrm>
            <a:off x="1786255" y="581025"/>
            <a:ext cx="5080000" cy="521970"/>
          </a:xfrm>
          <a:prstGeom prst="rect">
            <a:avLst/>
          </a:prstGeom>
          <a:noFill/>
          <a:ln w="9525">
            <a:noFill/>
          </a:ln>
        </p:spPr>
        <p:txBody>
          <a:bodyPr>
            <a:spAutoFit/>
          </a:bodyPr>
          <a:p>
            <a:pPr indent="0"/>
            <a:r>
              <a:rPr lang="zh-CN" sz="2800" b="1">
                <a:latin typeface="黑体" panose="02010609060101010101" pitchFamily="49" charset="-122"/>
                <a:ea typeface="黑体" panose="02010609060101010101" pitchFamily="49" charset="-122"/>
              </a:rPr>
              <a:t>三、选词填空。</a:t>
            </a:r>
            <a:endParaRPr lang="zh-CN" altLang="en-US" sz="2800" b="1">
              <a:latin typeface="黑体" panose="02010609060101010101" pitchFamily="49" charset="-122"/>
              <a:ea typeface="黑体" panose="02010609060101010101" pitchFamily="49" charset="-122"/>
            </a:endParaRPr>
          </a:p>
        </p:txBody>
      </p:sp>
      <p:sp>
        <p:nvSpPr>
          <p:cNvPr id="4" name="文本框 3"/>
          <p:cNvSpPr txBox="1"/>
          <p:nvPr/>
        </p:nvSpPr>
        <p:spPr>
          <a:xfrm>
            <a:off x="1555750" y="2091055"/>
            <a:ext cx="10011410" cy="2245360"/>
          </a:xfrm>
          <a:prstGeom prst="rect">
            <a:avLst/>
          </a:prstGeom>
          <a:noFill/>
          <a:ln w="9525">
            <a:noFill/>
          </a:ln>
        </p:spPr>
        <p:txBody>
          <a:bodyPr wrap="square">
            <a:spAutoFit/>
          </a:bodyPr>
          <a:p>
            <a:pPr indent="0"/>
            <a:r>
              <a:rPr lang="en-US" sz="2800" b="0" i="1">
                <a:latin typeface="Georgia" panose="02040502050405020303" pitchFamily="18" charset="0"/>
                <a:cs typeface="Georgia" panose="02040502050405020303" pitchFamily="18" charset="0"/>
              </a:rPr>
              <a:t>1. I put________ my clothes. 2. She reads a book________ home. 3. What do you do ________ the evening?4. Mark talks ________ the phone ________his mother. 5. I brush my teeth ________ dinner. </a:t>
            </a:r>
            <a:endParaRPr lang="zh-CN" altLang="en-US" sz="2800" i="1">
              <a:latin typeface="Georgia" panose="02040502050405020303" pitchFamily="18" charset="0"/>
              <a:cs typeface="Georgia" panose="02040502050405020303" pitchFamily="18" charset="0"/>
            </a:endParaRPr>
          </a:p>
        </p:txBody>
      </p:sp>
      <p:sp>
        <p:nvSpPr>
          <p:cNvPr id="20" name="矩形 19"/>
          <p:cNvSpPr/>
          <p:nvPr/>
        </p:nvSpPr>
        <p:spPr>
          <a:xfrm>
            <a:off x="1325583" y="1030445"/>
            <a:ext cx="7717332" cy="737235"/>
          </a:xfrm>
          <a:prstGeom prst="rect">
            <a:avLst/>
          </a:prstGeom>
        </p:spPr>
        <p:txBody>
          <a:bodyPr wrap="square">
            <a:spAutoFit/>
          </a:bodyPr>
          <a:p>
            <a:pPr indent="269875">
              <a:lnSpc>
                <a:spcPct val="150000"/>
              </a:lnSpc>
            </a:pPr>
            <a:r>
              <a:rPr lang="en-US" altLang="zh-CN" sz="2800" i="1" kern="100" dirty="0">
                <a:latin typeface="Georgia" panose="02040502050405020303" pitchFamily="18" charset="0"/>
                <a:cs typeface="Courier New" panose="02070309020205020404" pitchFamily="49" charset="0"/>
              </a:rPr>
              <a:t>A.in　B.on　C.with　D.after　E.at</a:t>
            </a:r>
            <a:endParaRPr lang="en-US" altLang="zh-CN" sz="2800" i="1" kern="100" dirty="0">
              <a:latin typeface="Georgia" panose="02040502050405020303" pitchFamily="18" charset="0"/>
              <a:cs typeface="Courier New" panose="02070309020205020404" pitchFamily="49" charset="0"/>
            </a:endParaRPr>
          </a:p>
        </p:txBody>
      </p:sp>
      <p:sp>
        <p:nvSpPr>
          <p:cNvPr id="21" name="矩形 20"/>
          <p:cNvSpPr/>
          <p:nvPr/>
        </p:nvSpPr>
        <p:spPr>
          <a:xfrm>
            <a:off x="5460058" y="3752625"/>
            <a:ext cx="521970" cy="583565"/>
          </a:xfrm>
          <a:prstGeom prst="rect">
            <a:avLst/>
          </a:prstGeom>
        </p:spPr>
        <p:txBody>
          <a:bodyPr wrap="none">
            <a:spAutoFit/>
          </a:bodyPr>
          <a:p>
            <a:r>
              <a:rPr lang="en-US" altLang="zh-CN" sz="3200" b="1" i="1" kern="100" dirty="0">
                <a:solidFill>
                  <a:srgbClr val="FF0000"/>
                </a:solidFill>
                <a:latin typeface="Georgia" panose="02040502050405020303" pitchFamily="18" charset="0"/>
              </a:rPr>
              <a:t>D</a:t>
            </a:r>
            <a:endParaRPr lang="en-US" altLang="zh-CN" sz="3200" b="1" i="1" kern="100" dirty="0">
              <a:solidFill>
                <a:srgbClr val="FF0000"/>
              </a:solidFill>
              <a:latin typeface="Georgia" panose="02040502050405020303"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P spid="18" grpId="0"/>
      <p:bldP spid="19" grpId="0"/>
      <p:bldP spid="2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descr="timgZUR3F1V8.jpg"/>
          <p:cNvPicPr>
            <a:picLocks noChangeAspect="1"/>
          </p:cNvPicPr>
          <p:nvPr/>
        </p:nvPicPr>
        <p:blipFill>
          <a:blip r:embed="rId1"/>
          <a:stretch>
            <a:fillRect/>
          </a:stretch>
        </p:blipFill>
        <p:spPr>
          <a:xfrm>
            <a:off x="0" y="-193008"/>
            <a:ext cx="12192000" cy="6858000"/>
          </a:xfrm>
          <a:prstGeom prst="rect">
            <a:avLst/>
          </a:prstGeom>
        </p:spPr>
      </p:pic>
      <p:pic>
        <p:nvPicPr>
          <p:cNvPr id="5" name="图片 4" descr="大桥教育.png"/>
          <p:cNvPicPr>
            <a:picLocks noChangeAspect="1"/>
          </p:cNvPicPr>
          <p:nvPr/>
        </p:nvPicPr>
        <p:blipFill>
          <a:blip r:embed="rId2"/>
          <a:stretch>
            <a:fillRect/>
          </a:stretch>
        </p:blipFill>
        <p:spPr>
          <a:xfrm>
            <a:off x="10091224" y="-193039"/>
            <a:ext cx="2100777" cy="580835"/>
          </a:xfrm>
          <a:prstGeom prst="rect">
            <a:avLst/>
          </a:prstGeom>
        </p:spPr>
      </p:pic>
      <p:sp>
        <p:nvSpPr>
          <p:cNvPr id="12" name="矩形 11"/>
          <p:cNvSpPr/>
          <p:nvPr/>
        </p:nvSpPr>
        <p:spPr>
          <a:xfrm>
            <a:off x="900956" y="180841"/>
            <a:ext cx="2685415" cy="521970"/>
          </a:xfrm>
          <a:prstGeom prst="rect">
            <a:avLst/>
          </a:prstGeom>
        </p:spPr>
        <p:txBody>
          <a:bodyPr wrap="none">
            <a:spAutoFit/>
          </a:bodyPr>
          <a:lstStyle/>
          <a:p>
            <a:r>
              <a:rPr lang="zh-CN" altLang="en-US" sz="2800" b="1" kern="100" dirty="0">
                <a:latin typeface="黑体" panose="02010609060101010101" pitchFamily="49" charset="-122"/>
                <a:ea typeface="黑体" panose="02010609060101010101" pitchFamily="49" charset="-122"/>
                <a:cs typeface="Times New Roman" panose="02020603050405020304" pitchFamily="18" charset="0"/>
              </a:rPr>
              <a:t>四</a:t>
            </a:r>
            <a:r>
              <a:rPr lang="zh-CN" altLang="zh-CN" sz="2800" b="1" kern="100" dirty="0">
                <a:latin typeface="黑体" panose="02010609060101010101" pitchFamily="49" charset="-122"/>
                <a:ea typeface="黑体" panose="02010609060101010101" pitchFamily="49" charset="-122"/>
                <a:cs typeface="Times New Roman" panose="02020603050405020304" pitchFamily="18" charset="0"/>
              </a:rPr>
              <a:t>、单项选择。</a:t>
            </a:r>
            <a:endParaRPr lang="zh-CN" altLang="en-US" sz="2800" b="1" dirty="0">
              <a:latin typeface="黑体" panose="02010609060101010101" pitchFamily="49" charset="-122"/>
              <a:ea typeface="黑体" panose="02010609060101010101" pitchFamily="49" charset="-122"/>
            </a:endParaRPr>
          </a:p>
        </p:txBody>
      </p:sp>
      <p:sp>
        <p:nvSpPr>
          <p:cNvPr id="13" name="矩形 12"/>
          <p:cNvSpPr/>
          <p:nvPr/>
        </p:nvSpPr>
        <p:spPr>
          <a:xfrm>
            <a:off x="901065" y="737235"/>
            <a:ext cx="10158095" cy="5631180"/>
          </a:xfrm>
          <a:prstGeom prst="rect">
            <a:avLst/>
          </a:prstGeom>
        </p:spPr>
        <p:txBody>
          <a:bodyPr wrap="square">
            <a:spAutoFit/>
          </a:bodyPr>
          <a:lstStyle/>
          <a:p>
            <a:pPr indent="269875">
              <a:lnSpc>
                <a:spcPct val="150000"/>
              </a:lnSpc>
              <a:tabLst>
                <a:tab pos="3780790" algn="l"/>
              </a:tabLst>
            </a:pPr>
            <a:r>
              <a:rPr altLang="zh-CN" sz="2400" i="1" kern="100" dirty="0">
                <a:latin typeface="Georgia" panose="02040502050405020303" pitchFamily="18" charset="0"/>
              </a:rPr>
              <a:t>(　　</a:t>
            </a:r>
            <a:r>
              <a:rPr altLang="zh-CN" sz="2400" i="1" kern="100" dirty="0">
                <a:latin typeface="Georgia" panose="02040502050405020303" pitchFamily="18" charset="0"/>
                <a:cs typeface="Georgia" panose="02040502050405020303" pitchFamily="18" charset="0"/>
              </a:rPr>
              <a:t>)1. I ________breakfast with my mum. </a:t>
            </a:r>
            <a:endParaRPr altLang="zh-CN" sz="2400" i="1" kern="100" dirty="0">
              <a:latin typeface="Georgia" panose="02040502050405020303" pitchFamily="18" charset="0"/>
              <a:cs typeface="Georgia" panose="02040502050405020303" pitchFamily="18" charset="0"/>
            </a:endParaRPr>
          </a:p>
          <a:p>
            <a:pPr indent="269875">
              <a:lnSpc>
                <a:spcPct val="150000"/>
              </a:lnSpc>
              <a:tabLst>
                <a:tab pos="3780790" algn="l"/>
              </a:tabLst>
            </a:pPr>
            <a:r>
              <a:rPr altLang="zh-CN" sz="2400" i="1" kern="100" dirty="0">
                <a:latin typeface="Georgia" panose="02040502050405020303" pitchFamily="18" charset="0"/>
                <a:cs typeface="Georgia" panose="02040502050405020303" pitchFamily="18" charset="0"/>
              </a:rPr>
              <a:t>               A. play              B. have	           C. give</a:t>
            </a:r>
            <a:endParaRPr altLang="zh-CN" sz="2400" i="1" kern="100" dirty="0">
              <a:latin typeface="Georgia" panose="02040502050405020303" pitchFamily="18" charset="0"/>
              <a:cs typeface="Georgia" panose="02040502050405020303" pitchFamily="18" charset="0"/>
            </a:endParaRPr>
          </a:p>
          <a:p>
            <a:pPr indent="269875">
              <a:lnSpc>
                <a:spcPct val="150000"/>
              </a:lnSpc>
              <a:tabLst>
                <a:tab pos="3780790" algn="l"/>
              </a:tabLst>
            </a:pPr>
            <a:r>
              <a:rPr altLang="zh-CN" sz="2400" i="1" kern="100" dirty="0">
                <a:latin typeface="Georgia" panose="02040502050405020303" pitchFamily="18" charset="0"/>
                <a:cs typeface="Georgia" panose="02040502050405020303" pitchFamily="18" charset="0"/>
              </a:rPr>
              <a:t>(　　)2. We play ________ with a ball. </a:t>
            </a:r>
            <a:endParaRPr altLang="zh-CN" sz="2400" i="1" kern="100" dirty="0">
              <a:latin typeface="Georgia" panose="02040502050405020303" pitchFamily="18" charset="0"/>
              <a:cs typeface="Georgia" panose="02040502050405020303" pitchFamily="18" charset="0"/>
            </a:endParaRPr>
          </a:p>
          <a:p>
            <a:pPr indent="269875">
              <a:lnSpc>
                <a:spcPct val="150000"/>
              </a:lnSpc>
              <a:tabLst>
                <a:tab pos="3780790" algn="l"/>
              </a:tabLst>
            </a:pPr>
            <a:r>
              <a:rPr altLang="zh-CN" sz="2400" i="1" kern="100" dirty="0">
                <a:latin typeface="Georgia" panose="02040502050405020303" pitchFamily="18" charset="0"/>
                <a:cs typeface="Georgia" panose="02040502050405020303" pitchFamily="18" charset="0"/>
              </a:rPr>
              <a:t>                A. can              B. catch	          C. on</a:t>
            </a:r>
            <a:endParaRPr altLang="zh-CN" sz="2400" i="1" kern="100" dirty="0">
              <a:latin typeface="Georgia" panose="02040502050405020303" pitchFamily="18" charset="0"/>
              <a:cs typeface="Georgia" panose="02040502050405020303" pitchFamily="18" charset="0"/>
            </a:endParaRPr>
          </a:p>
          <a:p>
            <a:pPr indent="269875">
              <a:lnSpc>
                <a:spcPct val="150000"/>
              </a:lnSpc>
              <a:tabLst>
                <a:tab pos="3780790" algn="l"/>
              </a:tabLst>
            </a:pPr>
            <a:r>
              <a:rPr altLang="zh-CN" sz="2400" i="1" kern="100" dirty="0">
                <a:latin typeface="Georgia" panose="02040502050405020303" pitchFamily="18" charset="0"/>
                <a:cs typeface="Georgia" panose="02040502050405020303" pitchFamily="18" charset="0"/>
              </a:rPr>
              <a:t>(　　)3. We go to school ________ Monday. </a:t>
            </a:r>
            <a:endParaRPr altLang="zh-CN" sz="2400" i="1" kern="100" dirty="0">
              <a:latin typeface="Georgia" panose="02040502050405020303" pitchFamily="18" charset="0"/>
              <a:cs typeface="Georgia" panose="02040502050405020303" pitchFamily="18" charset="0"/>
            </a:endParaRPr>
          </a:p>
          <a:p>
            <a:pPr indent="269875">
              <a:lnSpc>
                <a:spcPct val="150000"/>
              </a:lnSpc>
              <a:tabLst>
                <a:tab pos="3780790" algn="l"/>
              </a:tabLst>
            </a:pPr>
            <a:r>
              <a:rPr altLang="zh-CN" sz="2400" i="1" kern="100" dirty="0">
                <a:latin typeface="Georgia" panose="02040502050405020303" pitchFamily="18" charset="0"/>
                <a:cs typeface="Georgia" panose="02040502050405020303" pitchFamily="18" charset="0"/>
              </a:rPr>
              <a:t>                A. in                B. on	        C. at</a:t>
            </a:r>
            <a:endParaRPr altLang="zh-CN" sz="2400" i="1" kern="100" dirty="0">
              <a:latin typeface="Georgia" panose="02040502050405020303" pitchFamily="18" charset="0"/>
              <a:cs typeface="Georgia" panose="02040502050405020303" pitchFamily="18" charset="0"/>
            </a:endParaRPr>
          </a:p>
          <a:p>
            <a:pPr indent="269875">
              <a:lnSpc>
                <a:spcPct val="150000"/>
              </a:lnSpc>
              <a:tabLst>
                <a:tab pos="3780790" algn="l"/>
              </a:tabLst>
            </a:pPr>
            <a:r>
              <a:rPr altLang="zh-CN" sz="2400" i="1" kern="100" dirty="0">
                <a:latin typeface="Georgia" panose="02040502050405020303" pitchFamily="18" charset="0"/>
                <a:cs typeface="Georgia" panose="02040502050405020303" pitchFamily="18" charset="0"/>
              </a:rPr>
              <a:t>(　　)4. She________ music in the morning. </a:t>
            </a:r>
            <a:endParaRPr altLang="zh-CN" sz="2400" i="1" kern="100" dirty="0">
              <a:latin typeface="Georgia" panose="02040502050405020303" pitchFamily="18" charset="0"/>
              <a:cs typeface="Georgia" panose="02040502050405020303" pitchFamily="18" charset="0"/>
            </a:endParaRPr>
          </a:p>
          <a:p>
            <a:pPr indent="269875">
              <a:lnSpc>
                <a:spcPct val="150000"/>
              </a:lnSpc>
              <a:tabLst>
                <a:tab pos="3780790" algn="l"/>
              </a:tabLst>
            </a:pPr>
            <a:r>
              <a:rPr altLang="zh-CN" sz="2400" i="1" kern="100" dirty="0">
                <a:latin typeface="Georgia" panose="02040502050405020303" pitchFamily="18" charset="0"/>
                <a:cs typeface="Georgia" panose="02040502050405020303" pitchFamily="18" charset="0"/>
              </a:rPr>
              <a:t>               A. listen          B. listens	       C. listens to</a:t>
            </a:r>
            <a:endParaRPr altLang="zh-CN" sz="2400" i="1" kern="100" dirty="0">
              <a:latin typeface="Georgia" panose="02040502050405020303" pitchFamily="18" charset="0"/>
              <a:cs typeface="Georgia" panose="02040502050405020303" pitchFamily="18" charset="0"/>
            </a:endParaRPr>
          </a:p>
          <a:p>
            <a:pPr indent="269875">
              <a:lnSpc>
                <a:spcPct val="150000"/>
              </a:lnSpc>
              <a:tabLst>
                <a:tab pos="3780790" algn="l"/>
              </a:tabLst>
            </a:pPr>
            <a:r>
              <a:rPr altLang="zh-CN" sz="2400" i="1" kern="100" dirty="0">
                <a:latin typeface="Georgia" panose="02040502050405020303" pitchFamily="18" charset="0"/>
                <a:cs typeface="Georgia" panose="02040502050405020303" pitchFamily="18" charset="0"/>
              </a:rPr>
              <a:t>(　　)5. The TV is________the desk. </a:t>
            </a:r>
            <a:endParaRPr altLang="zh-CN" sz="2400" i="1" kern="100" dirty="0">
              <a:latin typeface="Georgia" panose="02040502050405020303" pitchFamily="18" charset="0"/>
              <a:cs typeface="Georgia" panose="02040502050405020303" pitchFamily="18" charset="0"/>
            </a:endParaRPr>
          </a:p>
          <a:p>
            <a:pPr indent="269875">
              <a:lnSpc>
                <a:spcPct val="150000"/>
              </a:lnSpc>
              <a:tabLst>
                <a:tab pos="3780790" algn="l"/>
              </a:tabLst>
            </a:pPr>
            <a:r>
              <a:rPr altLang="zh-CN" sz="2400" i="1" kern="100" dirty="0">
                <a:latin typeface="Georgia" panose="02040502050405020303" pitchFamily="18" charset="0"/>
                <a:cs typeface="Georgia" panose="02040502050405020303" pitchFamily="18" charset="0"/>
              </a:rPr>
              <a:t>                A. at               B. on	      C. of</a:t>
            </a:r>
            <a:endParaRPr altLang="zh-CN" sz="2400" i="1" kern="100" dirty="0">
              <a:latin typeface="Georgia" panose="02040502050405020303" pitchFamily="18" charset="0"/>
              <a:cs typeface="Georgia" panose="02040502050405020303" pitchFamily="18" charset="0"/>
            </a:endParaRPr>
          </a:p>
        </p:txBody>
      </p:sp>
      <p:sp>
        <p:nvSpPr>
          <p:cNvPr id="14" name="矩形 13"/>
          <p:cNvSpPr/>
          <p:nvPr/>
        </p:nvSpPr>
        <p:spPr>
          <a:xfrm>
            <a:off x="1428319" y="932319"/>
            <a:ext cx="452755" cy="521970"/>
          </a:xfrm>
          <a:prstGeom prst="rect">
            <a:avLst/>
          </a:prstGeom>
        </p:spPr>
        <p:txBody>
          <a:bodyPr wrap="none">
            <a:spAutoFit/>
          </a:bodyPr>
          <a:lstStyle/>
          <a:p>
            <a:r>
              <a:rPr lang="en-US" altLang="zh-CN" sz="2800" b="1" i="1" kern="100" dirty="0">
                <a:solidFill>
                  <a:srgbClr val="FF0000"/>
                </a:solidFill>
                <a:latin typeface="Georgia" panose="02040502050405020303" pitchFamily="18" charset="0"/>
              </a:rPr>
              <a:t>B</a:t>
            </a:r>
            <a:endParaRPr lang="en-US" altLang="zh-CN" sz="2800" b="1" i="1" kern="100" dirty="0">
              <a:solidFill>
                <a:srgbClr val="FF0000"/>
              </a:solidFill>
              <a:latin typeface="Georgia" panose="02040502050405020303" pitchFamily="18" charset="0"/>
            </a:endParaRPr>
          </a:p>
        </p:txBody>
      </p:sp>
      <p:sp>
        <p:nvSpPr>
          <p:cNvPr id="15" name="矩形 14"/>
          <p:cNvSpPr/>
          <p:nvPr/>
        </p:nvSpPr>
        <p:spPr>
          <a:xfrm>
            <a:off x="1413510" y="2035810"/>
            <a:ext cx="467360" cy="521970"/>
          </a:xfrm>
          <a:prstGeom prst="rect">
            <a:avLst/>
          </a:prstGeom>
        </p:spPr>
        <p:txBody>
          <a:bodyPr wrap="square">
            <a:spAutoFit/>
          </a:bodyPr>
          <a:lstStyle/>
          <a:p>
            <a:r>
              <a:rPr lang="en-US" altLang="zh-CN" sz="2800" b="1" i="1" kern="100" dirty="0">
                <a:solidFill>
                  <a:srgbClr val="FF0000"/>
                </a:solidFill>
                <a:latin typeface="Georgia" panose="02040502050405020303" pitchFamily="18" charset="0"/>
              </a:rPr>
              <a:t>B</a:t>
            </a:r>
            <a:endParaRPr lang="en-US" altLang="zh-CN" sz="2800" b="1" i="1" kern="100" dirty="0">
              <a:solidFill>
                <a:srgbClr val="FF0000"/>
              </a:solidFill>
              <a:latin typeface="Georgia" panose="02040502050405020303" pitchFamily="18" charset="0"/>
            </a:endParaRPr>
          </a:p>
        </p:txBody>
      </p:sp>
      <p:sp>
        <p:nvSpPr>
          <p:cNvPr id="16" name="矩形 15"/>
          <p:cNvSpPr/>
          <p:nvPr/>
        </p:nvSpPr>
        <p:spPr>
          <a:xfrm>
            <a:off x="1443251" y="3044161"/>
            <a:ext cx="452755" cy="521970"/>
          </a:xfrm>
          <a:prstGeom prst="rect">
            <a:avLst/>
          </a:prstGeom>
        </p:spPr>
        <p:txBody>
          <a:bodyPr wrap="none">
            <a:spAutoFit/>
          </a:bodyPr>
          <a:lstStyle/>
          <a:p>
            <a:r>
              <a:rPr lang="en-US" altLang="zh-CN" sz="2800" b="1" i="1" kern="100" dirty="0">
                <a:solidFill>
                  <a:srgbClr val="FF0000"/>
                </a:solidFill>
                <a:latin typeface="Georgia" panose="02040502050405020303" pitchFamily="18" charset="0"/>
              </a:rPr>
              <a:t>B</a:t>
            </a:r>
            <a:endParaRPr lang="en-US" altLang="zh-CN" sz="2800" b="1" i="1" kern="100" dirty="0">
              <a:solidFill>
                <a:srgbClr val="FF0000"/>
              </a:solidFill>
              <a:latin typeface="Georgia" panose="02040502050405020303" pitchFamily="18" charset="0"/>
            </a:endParaRPr>
          </a:p>
        </p:txBody>
      </p:sp>
      <p:sp>
        <p:nvSpPr>
          <p:cNvPr id="10" name="矩形 9"/>
          <p:cNvSpPr/>
          <p:nvPr/>
        </p:nvSpPr>
        <p:spPr>
          <a:xfrm>
            <a:off x="1443251" y="4062701"/>
            <a:ext cx="437515" cy="521970"/>
          </a:xfrm>
          <a:prstGeom prst="rect">
            <a:avLst/>
          </a:prstGeom>
        </p:spPr>
        <p:txBody>
          <a:bodyPr wrap="none">
            <a:spAutoFit/>
          </a:bodyPr>
          <a:p>
            <a:r>
              <a:rPr lang="en-US" altLang="zh-CN" sz="2800" b="1" i="1" kern="100" dirty="0">
                <a:solidFill>
                  <a:srgbClr val="FF0000"/>
                </a:solidFill>
                <a:latin typeface="Georgia" panose="02040502050405020303" pitchFamily="18" charset="0"/>
              </a:rPr>
              <a:t>C</a:t>
            </a:r>
            <a:endParaRPr lang="en-US" altLang="zh-CN" sz="2800" b="1" i="1" kern="100" dirty="0">
              <a:solidFill>
                <a:srgbClr val="FF0000"/>
              </a:solidFill>
              <a:latin typeface="Georgia" panose="02040502050405020303" pitchFamily="18" charset="0"/>
            </a:endParaRPr>
          </a:p>
        </p:txBody>
      </p:sp>
      <p:sp>
        <p:nvSpPr>
          <p:cNvPr id="18" name="矩形 17"/>
          <p:cNvSpPr/>
          <p:nvPr/>
        </p:nvSpPr>
        <p:spPr>
          <a:xfrm>
            <a:off x="1428011" y="5344766"/>
            <a:ext cx="452755" cy="521970"/>
          </a:xfrm>
          <a:prstGeom prst="rect">
            <a:avLst/>
          </a:prstGeom>
        </p:spPr>
        <p:txBody>
          <a:bodyPr wrap="none">
            <a:spAutoFit/>
          </a:bodyPr>
          <a:lstStyle/>
          <a:p>
            <a:r>
              <a:rPr lang="en-US" altLang="zh-CN" sz="2800" b="1" i="1" kern="100" dirty="0">
                <a:solidFill>
                  <a:srgbClr val="FF0000"/>
                </a:solidFill>
                <a:latin typeface="Georgia" panose="02040502050405020303" pitchFamily="18" charset="0"/>
              </a:rPr>
              <a:t>B</a:t>
            </a:r>
            <a:endParaRPr lang="en-US" altLang="zh-CN" sz="2800" b="1" i="1" kern="100" dirty="0">
              <a:solidFill>
                <a:srgbClr val="FF0000"/>
              </a:solidFill>
              <a:latin typeface="Georgia" panose="02040502050405020303" pitchFamily="18" charset="0"/>
            </a:endParaRPr>
          </a:p>
        </p:txBody>
      </p:sp>
      <p:sp>
        <p:nvSpPr>
          <p:cNvPr id="19" name="TextBox 2"/>
          <p:cNvSpPr txBox="1">
            <a:spLocks noChangeArrowheads="1"/>
          </p:cNvSpPr>
          <p:nvPr/>
        </p:nvSpPr>
        <p:spPr bwMode="auto">
          <a:xfrm>
            <a:off x="4302760" y="532130"/>
            <a:ext cx="5023485" cy="398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000" b="1" i="1" dirty="0">
                <a:solidFill>
                  <a:srgbClr val="FF0000"/>
                </a:solidFill>
                <a:latin typeface="Georgia" panose="02040502050405020303" pitchFamily="18" charset="0"/>
                <a:cs typeface="Times New Roman" panose="02020603050405020304" pitchFamily="18" charset="0"/>
              </a:rPr>
              <a:t>have breakfast </a:t>
            </a:r>
            <a:r>
              <a:rPr lang="zh-CN" altLang="en-US" sz="2000" b="1" i="1" dirty="0">
                <a:solidFill>
                  <a:srgbClr val="FF0000"/>
                </a:solidFill>
                <a:latin typeface="Georgia" panose="02040502050405020303" pitchFamily="18" charset="0"/>
                <a:cs typeface="Times New Roman" panose="02020603050405020304" pitchFamily="18" charset="0"/>
              </a:rPr>
              <a:t>吃早饭，固定搭配</a:t>
            </a:r>
            <a:r>
              <a:rPr lang="en-US" altLang="zh-CN" sz="2000" b="1" i="1" dirty="0">
                <a:solidFill>
                  <a:srgbClr val="FF0000"/>
                </a:solidFill>
                <a:latin typeface="Georgia" panose="02040502050405020303" pitchFamily="18" charset="0"/>
                <a:cs typeface="Times New Roman" panose="02020603050405020304" pitchFamily="18" charset="0"/>
              </a:rPr>
              <a:t> </a:t>
            </a:r>
            <a:endParaRPr lang="zh-CN" altLang="en-US" sz="2000" b="1" i="1" dirty="0">
              <a:solidFill>
                <a:srgbClr val="FF0000"/>
              </a:solidFill>
              <a:latin typeface="Georgia" panose="02040502050405020303" pitchFamily="18" charset="0"/>
              <a:cs typeface="Times New Roman" panose="02020603050405020304" pitchFamily="18" charset="0"/>
            </a:endParaRPr>
          </a:p>
        </p:txBody>
      </p:sp>
      <p:sp>
        <p:nvSpPr>
          <p:cNvPr id="20" name="TextBox 2"/>
          <p:cNvSpPr txBox="1">
            <a:spLocks noChangeArrowheads="1"/>
          </p:cNvSpPr>
          <p:nvPr/>
        </p:nvSpPr>
        <p:spPr bwMode="auto">
          <a:xfrm>
            <a:off x="7168515" y="2159000"/>
            <a:ext cx="5023485" cy="398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000" b="1" i="1" dirty="0">
                <a:solidFill>
                  <a:srgbClr val="FF0000"/>
                </a:solidFill>
                <a:latin typeface="Georgia" panose="02040502050405020303" pitchFamily="18" charset="0"/>
                <a:cs typeface="Times New Roman" panose="02020603050405020304" pitchFamily="18" charset="0"/>
              </a:rPr>
              <a:t>play catch </a:t>
            </a:r>
            <a:r>
              <a:rPr lang="zh-CN" altLang="en-US" sz="2000" b="1" i="1" dirty="0">
                <a:solidFill>
                  <a:srgbClr val="FF0000"/>
                </a:solidFill>
                <a:latin typeface="Georgia" panose="02040502050405020303" pitchFamily="18" charset="0"/>
                <a:cs typeface="Times New Roman" panose="02020603050405020304" pitchFamily="18" charset="0"/>
              </a:rPr>
              <a:t>玩接球游戏</a:t>
            </a:r>
            <a:r>
              <a:rPr lang="zh-CN" altLang="en-US" sz="2000" b="1" i="1" dirty="0">
                <a:solidFill>
                  <a:srgbClr val="FF0000"/>
                </a:solidFill>
                <a:latin typeface="Georgia" panose="02040502050405020303" pitchFamily="18" charset="0"/>
                <a:cs typeface="Times New Roman" panose="02020603050405020304" pitchFamily="18" charset="0"/>
              </a:rPr>
              <a:t>，固定搭配</a:t>
            </a:r>
            <a:r>
              <a:rPr lang="en-US" altLang="zh-CN" sz="2000" b="1" i="1" dirty="0">
                <a:solidFill>
                  <a:srgbClr val="FF0000"/>
                </a:solidFill>
                <a:latin typeface="Georgia" panose="02040502050405020303" pitchFamily="18" charset="0"/>
                <a:cs typeface="Times New Roman" panose="02020603050405020304" pitchFamily="18" charset="0"/>
              </a:rPr>
              <a:t> </a:t>
            </a:r>
            <a:endParaRPr lang="zh-CN" altLang="en-US" sz="2000" b="1" i="1" dirty="0">
              <a:solidFill>
                <a:srgbClr val="FF0000"/>
              </a:solidFill>
              <a:latin typeface="Georgia" panose="02040502050405020303" pitchFamily="18" charset="0"/>
              <a:cs typeface="Times New Roman" panose="02020603050405020304" pitchFamily="18" charset="0"/>
            </a:endParaRPr>
          </a:p>
        </p:txBody>
      </p:sp>
      <p:sp>
        <p:nvSpPr>
          <p:cNvPr id="21" name="TextBox 2"/>
          <p:cNvSpPr txBox="1">
            <a:spLocks noChangeArrowheads="1"/>
          </p:cNvSpPr>
          <p:nvPr/>
        </p:nvSpPr>
        <p:spPr bwMode="auto">
          <a:xfrm>
            <a:off x="7493000" y="3663950"/>
            <a:ext cx="5023485" cy="398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000" b="1" i="1" dirty="0">
                <a:solidFill>
                  <a:srgbClr val="FF0000"/>
                </a:solidFill>
                <a:latin typeface="Georgia" panose="02040502050405020303" pitchFamily="18" charset="0"/>
                <a:cs typeface="Times New Roman" panose="02020603050405020304" pitchFamily="18" charset="0"/>
              </a:rPr>
              <a:t>星期前面要用</a:t>
            </a:r>
            <a:r>
              <a:rPr lang="en-US" altLang="zh-CN" sz="2000" b="1" i="1" dirty="0">
                <a:solidFill>
                  <a:srgbClr val="FF0000"/>
                </a:solidFill>
                <a:latin typeface="Georgia" panose="02040502050405020303" pitchFamily="18" charset="0"/>
                <a:cs typeface="Times New Roman" panose="02020603050405020304" pitchFamily="18" charset="0"/>
              </a:rPr>
              <a:t>on</a:t>
            </a:r>
            <a:r>
              <a:rPr lang="en-US" altLang="zh-CN" sz="2000" b="1" i="1" dirty="0">
                <a:solidFill>
                  <a:srgbClr val="FF0000"/>
                </a:solidFill>
                <a:latin typeface="Georgia" panose="02040502050405020303" pitchFamily="18" charset="0"/>
                <a:cs typeface="Times New Roman" panose="02020603050405020304" pitchFamily="18" charset="0"/>
              </a:rPr>
              <a:t> </a:t>
            </a:r>
            <a:endParaRPr lang="zh-CN" altLang="en-US" sz="2000" b="1" i="1" dirty="0">
              <a:solidFill>
                <a:srgbClr val="FF0000"/>
              </a:solidFill>
              <a:latin typeface="Georgia" panose="02040502050405020303" pitchFamily="18" charset="0"/>
              <a:cs typeface="Times New Roman" panose="02020603050405020304" pitchFamily="18" charset="0"/>
            </a:endParaRPr>
          </a:p>
        </p:txBody>
      </p:sp>
      <p:sp>
        <p:nvSpPr>
          <p:cNvPr id="22" name="TextBox 2"/>
          <p:cNvSpPr txBox="1">
            <a:spLocks noChangeArrowheads="1"/>
          </p:cNvSpPr>
          <p:nvPr/>
        </p:nvSpPr>
        <p:spPr bwMode="auto">
          <a:xfrm>
            <a:off x="7651750" y="4413250"/>
            <a:ext cx="5023485" cy="398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sz="2000" b="1" i="1" dirty="0">
                <a:solidFill>
                  <a:srgbClr val="FF0000"/>
                </a:solidFill>
                <a:latin typeface="Georgia" panose="02040502050405020303" pitchFamily="18" charset="0"/>
                <a:cs typeface="Times New Roman" panose="02020603050405020304" pitchFamily="18" charset="0"/>
              </a:rPr>
              <a:t>listen to music </a:t>
            </a:r>
            <a:r>
              <a:rPr lang="zh-CN" altLang="en-US" sz="2000" b="1" i="1" dirty="0">
                <a:solidFill>
                  <a:srgbClr val="FF0000"/>
                </a:solidFill>
                <a:latin typeface="Georgia" panose="02040502050405020303" pitchFamily="18" charset="0"/>
                <a:cs typeface="Times New Roman" panose="02020603050405020304" pitchFamily="18" charset="0"/>
              </a:rPr>
              <a:t>听音乐</a:t>
            </a:r>
            <a:r>
              <a:rPr lang="zh-CN" altLang="en-US" sz="2000" b="1" i="1" dirty="0">
                <a:solidFill>
                  <a:srgbClr val="FF0000"/>
                </a:solidFill>
                <a:latin typeface="Georgia" panose="02040502050405020303" pitchFamily="18" charset="0"/>
                <a:cs typeface="Times New Roman" panose="02020603050405020304" pitchFamily="18" charset="0"/>
              </a:rPr>
              <a:t>，固定搭配</a:t>
            </a:r>
            <a:r>
              <a:rPr lang="en-US" altLang="zh-CN" sz="2000" b="1" i="1" dirty="0">
                <a:solidFill>
                  <a:srgbClr val="FF0000"/>
                </a:solidFill>
                <a:latin typeface="Georgia" panose="02040502050405020303" pitchFamily="18" charset="0"/>
                <a:cs typeface="Times New Roman" panose="02020603050405020304" pitchFamily="18" charset="0"/>
              </a:rPr>
              <a:t> </a:t>
            </a:r>
            <a:endParaRPr lang="zh-CN" altLang="en-US" sz="2000" b="1" i="1" dirty="0">
              <a:solidFill>
                <a:srgbClr val="FF0000"/>
              </a:solidFill>
              <a:latin typeface="Georgia" panose="02040502050405020303" pitchFamily="18" charset="0"/>
              <a:cs typeface="Times New Roman" panose="02020603050405020304" pitchFamily="18" charset="0"/>
            </a:endParaRPr>
          </a:p>
        </p:txBody>
      </p:sp>
      <p:sp>
        <p:nvSpPr>
          <p:cNvPr id="23" name="TextBox 2"/>
          <p:cNvSpPr txBox="1">
            <a:spLocks noChangeArrowheads="1"/>
          </p:cNvSpPr>
          <p:nvPr/>
        </p:nvSpPr>
        <p:spPr bwMode="auto">
          <a:xfrm>
            <a:off x="6647180" y="5406390"/>
            <a:ext cx="5023485" cy="398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000" b="1" i="1" dirty="0">
                <a:solidFill>
                  <a:srgbClr val="FF0000"/>
                </a:solidFill>
                <a:latin typeface="Georgia" panose="02040502050405020303" pitchFamily="18" charset="0"/>
                <a:cs typeface="Times New Roman" panose="02020603050405020304" pitchFamily="18" charset="0"/>
              </a:rPr>
              <a:t>on the desk </a:t>
            </a:r>
            <a:r>
              <a:rPr lang="zh-CN" altLang="en-US" sz="2000" b="1" i="1" dirty="0">
                <a:solidFill>
                  <a:srgbClr val="FF0000"/>
                </a:solidFill>
                <a:latin typeface="Georgia" panose="02040502050405020303" pitchFamily="18" charset="0"/>
                <a:cs typeface="Times New Roman" panose="02020603050405020304" pitchFamily="18" charset="0"/>
              </a:rPr>
              <a:t>在桌子上</a:t>
            </a:r>
            <a:endParaRPr lang="zh-CN" altLang="en-US" sz="2000" b="1" i="1" dirty="0">
              <a:solidFill>
                <a:srgbClr val="FF0000"/>
              </a:solidFill>
              <a:latin typeface="Georgia" panose="02040502050405020303"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ipe(left)">
                                      <p:cBhvr>
                                        <p:cTn id="11" dur="500"/>
                                        <p:tgtEl>
                                          <p:spTgt spid="19"/>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5"/>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left)">
                                      <p:cBhvr>
                                        <p:cTn id="20" dur="500"/>
                                        <p:tgtEl>
                                          <p:spTgt spid="20"/>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21"/>
                                        </p:tgtEl>
                                        <p:attrNameLst>
                                          <p:attrName>style.visibility</p:attrName>
                                        </p:attrNameLst>
                                      </p:cBhvr>
                                      <p:to>
                                        <p:strVal val="visible"/>
                                      </p:to>
                                    </p:set>
                                    <p:animEffect transition="in" filter="wipe(left)">
                                      <p:cBhvr>
                                        <p:cTn id="29" dur="500"/>
                                        <p:tgtEl>
                                          <p:spTgt spid="21"/>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10"/>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22"/>
                                        </p:tgtEl>
                                        <p:attrNameLst>
                                          <p:attrName>style.visibility</p:attrName>
                                        </p:attrNameLst>
                                      </p:cBhvr>
                                      <p:to>
                                        <p:strVal val="visible"/>
                                      </p:to>
                                    </p:set>
                                    <p:animEffect transition="in" filter="wipe(left)">
                                      <p:cBhvr>
                                        <p:cTn id="38" dur="500"/>
                                        <p:tgtEl>
                                          <p:spTgt spid="22"/>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wipe(left)">
                                      <p:cBhvr>
                                        <p:cTn id="4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0" grpId="0"/>
      <p:bldP spid="18" grpId="0"/>
      <p:bldP spid="19" grpId="0"/>
      <p:bldP spid="20" grpId="0"/>
      <p:bldP spid="21" grpId="0"/>
      <p:bldP spid="22" grpId="0"/>
      <p:bldP spid="2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descr="timgZUR3F1V8.jpg"/>
          <p:cNvPicPr>
            <a:picLocks noChangeAspect="1"/>
          </p:cNvPicPr>
          <p:nvPr/>
        </p:nvPicPr>
        <p:blipFill>
          <a:blip r:embed="rId1"/>
          <a:stretch>
            <a:fillRect/>
          </a:stretch>
        </p:blipFill>
        <p:spPr>
          <a:xfrm>
            <a:off x="0" y="0"/>
            <a:ext cx="12192000" cy="6858000"/>
          </a:xfrm>
          <a:prstGeom prst="rect">
            <a:avLst/>
          </a:prstGeom>
        </p:spPr>
      </p:pic>
      <p:pic>
        <p:nvPicPr>
          <p:cNvPr id="5" name="图片 4" descr="大桥教育.png"/>
          <p:cNvPicPr>
            <a:picLocks noChangeAspect="1"/>
          </p:cNvPicPr>
          <p:nvPr/>
        </p:nvPicPr>
        <p:blipFill>
          <a:blip r:embed="rId2"/>
          <a:stretch>
            <a:fillRect/>
          </a:stretch>
        </p:blipFill>
        <p:spPr>
          <a:xfrm>
            <a:off x="10091224" y="1"/>
            <a:ext cx="2100777" cy="580835"/>
          </a:xfrm>
          <a:prstGeom prst="rect">
            <a:avLst/>
          </a:prstGeom>
        </p:spPr>
      </p:pic>
      <p:sp>
        <p:nvSpPr>
          <p:cNvPr id="6" name="矩形 5"/>
          <p:cNvSpPr/>
          <p:nvPr/>
        </p:nvSpPr>
        <p:spPr>
          <a:xfrm>
            <a:off x="263352" y="211504"/>
            <a:ext cx="5545455" cy="521970"/>
          </a:xfrm>
          <a:prstGeom prst="rect">
            <a:avLst/>
          </a:prstGeom>
        </p:spPr>
        <p:txBody>
          <a:bodyPr wrap="none">
            <a:spAutoFit/>
          </a:bodyPr>
          <a:lstStyle/>
          <a:p>
            <a:pPr algn="l"/>
            <a:r>
              <a:rPr lang="zh-CN" altLang="en-US" sz="2800" b="1" kern="100" dirty="0">
                <a:latin typeface="黑体" panose="02010609060101010101" pitchFamily="49" charset="-122"/>
                <a:ea typeface="黑体" panose="02010609060101010101" pitchFamily="49" charset="-122"/>
                <a:cs typeface="Times New Roman" panose="02020603050405020304" pitchFamily="18" charset="0"/>
              </a:rPr>
              <a:t>五</a:t>
            </a:r>
            <a:r>
              <a:rPr lang="zh-CN" altLang="zh-CN" sz="2800" b="1" kern="100" dirty="0">
                <a:latin typeface="黑体" panose="02010609060101010101" pitchFamily="49" charset="-122"/>
                <a:ea typeface="黑体" panose="02010609060101010101" pitchFamily="49" charset="-122"/>
                <a:cs typeface="Times New Roman" panose="02020603050405020304" pitchFamily="18" charset="0"/>
              </a:rPr>
              <a:t>、为下列句子选择合适的图片。</a:t>
            </a:r>
            <a:endParaRPr lang="zh-CN" altLang="en-US" sz="2800" b="1" dirty="0">
              <a:latin typeface="黑体" panose="02010609060101010101" pitchFamily="49" charset="-122"/>
              <a:ea typeface="黑体" panose="02010609060101010101" pitchFamily="49" charset="-122"/>
            </a:endParaRPr>
          </a:p>
        </p:txBody>
      </p:sp>
      <p:sp>
        <p:nvSpPr>
          <p:cNvPr id="7" name="矩形 6"/>
          <p:cNvSpPr/>
          <p:nvPr/>
        </p:nvSpPr>
        <p:spPr>
          <a:xfrm>
            <a:off x="0" y="823118"/>
            <a:ext cx="5776595" cy="2861310"/>
          </a:xfrm>
          <a:prstGeom prst="rect">
            <a:avLst/>
          </a:prstGeom>
        </p:spPr>
        <p:txBody>
          <a:bodyPr wrap="none">
            <a:spAutoFit/>
          </a:bodyPr>
          <a:lstStyle/>
          <a:p>
            <a:pPr indent="269875" algn="l">
              <a:lnSpc>
                <a:spcPct val="150000"/>
              </a:lnSpc>
            </a:pPr>
            <a:r>
              <a:rPr altLang="zh-CN" sz="2400" i="1" kern="100" dirty="0">
                <a:latin typeface="Georgia" panose="02040502050405020303" pitchFamily="18" charset="0"/>
                <a:cs typeface="Georgia" panose="02040502050405020303" pitchFamily="18" charset="0"/>
              </a:rPr>
              <a:t>(　　)1. I do my homework on Sunday. </a:t>
            </a:r>
            <a:endParaRPr altLang="zh-CN" sz="2400" i="1" kern="100" dirty="0">
              <a:latin typeface="Georgia" panose="02040502050405020303" pitchFamily="18" charset="0"/>
              <a:cs typeface="Georgia" panose="02040502050405020303" pitchFamily="18" charset="0"/>
            </a:endParaRPr>
          </a:p>
          <a:p>
            <a:pPr indent="269875" algn="l">
              <a:lnSpc>
                <a:spcPct val="150000"/>
              </a:lnSpc>
            </a:pPr>
            <a:r>
              <a:rPr altLang="zh-CN" sz="2400" i="1" kern="100" dirty="0">
                <a:latin typeface="Georgia" panose="02040502050405020303" pitchFamily="18" charset="0"/>
                <a:cs typeface="Georgia" panose="02040502050405020303" pitchFamily="18" charset="0"/>
              </a:rPr>
              <a:t>(　　)2. I fly a kite in the park. </a:t>
            </a:r>
            <a:endParaRPr altLang="zh-CN" sz="2400" i="1" kern="100" dirty="0">
              <a:latin typeface="Georgia" panose="02040502050405020303" pitchFamily="18" charset="0"/>
              <a:cs typeface="Georgia" panose="02040502050405020303" pitchFamily="18" charset="0"/>
            </a:endParaRPr>
          </a:p>
          <a:p>
            <a:pPr indent="269875" algn="l">
              <a:lnSpc>
                <a:spcPct val="150000"/>
              </a:lnSpc>
            </a:pPr>
            <a:r>
              <a:rPr altLang="zh-CN" sz="2400" i="1" kern="100" dirty="0">
                <a:latin typeface="Georgia" panose="02040502050405020303" pitchFamily="18" charset="0"/>
                <a:cs typeface="Georgia" panose="02040502050405020303" pitchFamily="18" charset="0"/>
              </a:rPr>
              <a:t>(　　)3. This is a new dress. </a:t>
            </a:r>
            <a:endParaRPr altLang="zh-CN" sz="2400" i="1" kern="100" dirty="0">
              <a:latin typeface="Georgia" panose="02040502050405020303" pitchFamily="18" charset="0"/>
              <a:cs typeface="Georgia" panose="02040502050405020303" pitchFamily="18" charset="0"/>
            </a:endParaRPr>
          </a:p>
          <a:p>
            <a:pPr indent="269875" algn="l">
              <a:lnSpc>
                <a:spcPct val="150000"/>
              </a:lnSpc>
            </a:pPr>
            <a:r>
              <a:rPr altLang="zh-CN" sz="2400" i="1" kern="100" dirty="0">
                <a:latin typeface="Georgia" panose="02040502050405020303" pitchFamily="18" charset="0"/>
                <a:cs typeface="Georgia" panose="02040502050405020303" pitchFamily="18" charset="0"/>
              </a:rPr>
              <a:t>(　　)4. I wash my face every day. </a:t>
            </a:r>
            <a:endParaRPr altLang="zh-CN" sz="2400" i="1" kern="100" dirty="0">
              <a:latin typeface="Georgia" panose="02040502050405020303" pitchFamily="18" charset="0"/>
              <a:cs typeface="Georgia" panose="02040502050405020303" pitchFamily="18" charset="0"/>
            </a:endParaRPr>
          </a:p>
          <a:p>
            <a:pPr indent="269875" algn="l">
              <a:lnSpc>
                <a:spcPct val="150000"/>
              </a:lnSpc>
            </a:pPr>
            <a:r>
              <a:rPr altLang="zh-CN" sz="2400" i="1" kern="100" dirty="0">
                <a:latin typeface="Georgia" panose="02040502050405020303" pitchFamily="18" charset="0"/>
                <a:cs typeface="Georgia" panose="02040502050405020303" pitchFamily="18" charset="0"/>
              </a:rPr>
              <a:t>(　　)5. I like your scarf. </a:t>
            </a:r>
            <a:endParaRPr altLang="zh-CN" sz="2400" i="1" kern="100" dirty="0">
              <a:latin typeface="Georgia" panose="02040502050405020303" pitchFamily="18" charset="0"/>
              <a:cs typeface="Georgia" panose="02040502050405020303" pitchFamily="18" charset="0"/>
            </a:endParaRPr>
          </a:p>
        </p:txBody>
      </p:sp>
      <p:sp>
        <p:nvSpPr>
          <p:cNvPr id="8" name="TextBox 2"/>
          <p:cNvSpPr txBox="1">
            <a:spLocks noChangeArrowheads="1"/>
          </p:cNvSpPr>
          <p:nvPr/>
        </p:nvSpPr>
        <p:spPr bwMode="auto">
          <a:xfrm>
            <a:off x="551384" y="907227"/>
            <a:ext cx="335890" cy="521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800" b="1" i="1" dirty="0">
                <a:solidFill>
                  <a:srgbClr val="C00000"/>
                </a:solidFill>
                <a:latin typeface="Georgia" panose="02040502050405020303" pitchFamily="18" charset="0"/>
                <a:cs typeface="Times New Roman" panose="02020603050405020304" pitchFamily="18" charset="0"/>
              </a:rPr>
              <a:t>B</a:t>
            </a:r>
            <a:endParaRPr lang="en-US" altLang="zh-CN" sz="2800" b="1" i="1" dirty="0">
              <a:solidFill>
                <a:srgbClr val="C00000"/>
              </a:solidFill>
              <a:latin typeface="Georgia" panose="02040502050405020303" pitchFamily="18" charset="0"/>
              <a:cs typeface="Times New Roman" panose="02020603050405020304" pitchFamily="18" charset="0"/>
            </a:endParaRPr>
          </a:p>
        </p:txBody>
      </p:sp>
      <p:sp>
        <p:nvSpPr>
          <p:cNvPr id="9" name="TextBox 2"/>
          <p:cNvSpPr txBox="1">
            <a:spLocks noChangeArrowheads="1"/>
          </p:cNvSpPr>
          <p:nvPr/>
        </p:nvSpPr>
        <p:spPr bwMode="auto">
          <a:xfrm>
            <a:off x="551384" y="1471456"/>
            <a:ext cx="335890" cy="521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800" b="1" i="1" dirty="0">
                <a:solidFill>
                  <a:srgbClr val="C00000"/>
                </a:solidFill>
                <a:latin typeface="Georgia" panose="02040502050405020303" pitchFamily="18" charset="0"/>
                <a:cs typeface="Times New Roman" panose="02020603050405020304" pitchFamily="18" charset="0"/>
              </a:rPr>
              <a:t>D</a:t>
            </a:r>
            <a:endParaRPr lang="en-US" altLang="zh-CN" sz="2800" b="1" i="1" dirty="0">
              <a:solidFill>
                <a:srgbClr val="C00000"/>
              </a:solidFill>
              <a:latin typeface="Georgia" panose="02040502050405020303" pitchFamily="18" charset="0"/>
              <a:cs typeface="Times New Roman" panose="02020603050405020304" pitchFamily="18" charset="0"/>
            </a:endParaRPr>
          </a:p>
        </p:txBody>
      </p:sp>
      <p:sp>
        <p:nvSpPr>
          <p:cNvPr id="10" name="TextBox 2"/>
          <p:cNvSpPr txBox="1">
            <a:spLocks noChangeArrowheads="1"/>
          </p:cNvSpPr>
          <p:nvPr/>
        </p:nvSpPr>
        <p:spPr bwMode="auto">
          <a:xfrm>
            <a:off x="551384" y="1993229"/>
            <a:ext cx="335890" cy="521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800" b="1" i="1" dirty="0">
                <a:solidFill>
                  <a:srgbClr val="C00000"/>
                </a:solidFill>
                <a:latin typeface="Georgia" panose="02040502050405020303" pitchFamily="18" charset="0"/>
                <a:cs typeface="Times New Roman" panose="02020603050405020304" pitchFamily="18" charset="0"/>
              </a:rPr>
              <a:t>E</a:t>
            </a:r>
            <a:endParaRPr lang="en-US" altLang="zh-CN" sz="2800" b="1" i="1" dirty="0">
              <a:solidFill>
                <a:srgbClr val="C00000"/>
              </a:solidFill>
              <a:latin typeface="Georgia" panose="02040502050405020303" pitchFamily="18" charset="0"/>
              <a:cs typeface="Times New Roman" panose="02020603050405020304" pitchFamily="18" charset="0"/>
            </a:endParaRPr>
          </a:p>
        </p:txBody>
      </p:sp>
      <p:sp>
        <p:nvSpPr>
          <p:cNvPr id="11" name="TextBox 2"/>
          <p:cNvSpPr txBox="1">
            <a:spLocks noChangeArrowheads="1"/>
          </p:cNvSpPr>
          <p:nvPr/>
        </p:nvSpPr>
        <p:spPr bwMode="auto">
          <a:xfrm>
            <a:off x="551384" y="2515340"/>
            <a:ext cx="335890" cy="521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800" b="1" i="1" dirty="0">
                <a:solidFill>
                  <a:srgbClr val="C00000"/>
                </a:solidFill>
                <a:latin typeface="Georgia" panose="02040502050405020303" pitchFamily="18" charset="0"/>
                <a:cs typeface="Times New Roman" panose="02020603050405020304" pitchFamily="18" charset="0"/>
              </a:rPr>
              <a:t>C</a:t>
            </a:r>
            <a:endParaRPr lang="en-US" altLang="zh-CN" sz="2800" b="1" i="1" dirty="0">
              <a:solidFill>
                <a:srgbClr val="C00000"/>
              </a:solidFill>
              <a:latin typeface="Georgia" panose="02040502050405020303" pitchFamily="18" charset="0"/>
              <a:cs typeface="Times New Roman" panose="02020603050405020304" pitchFamily="18" charset="0"/>
            </a:endParaRPr>
          </a:p>
        </p:txBody>
      </p:sp>
      <p:sp>
        <p:nvSpPr>
          <p:cNvPr id="12" name="TextBox 2"/>
          <p:cNvSpPr txBox="1">
            <a:spLocks noChangeArrowheads="1"/>
          </p:cNvSpPr>
          <p:nvPr/>
        </p:nvSpPr>
        <p:spPr bwMode="auto">
          <a:xfrm>
            <a:off x="551384" y="3036962"/>
            <a:ext cx="335890" cy="521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800" b="1" i="1" dirty="0">
                <a:solidFill>
                  <a:srgbClr val="C00000"/>
                </a:solidFill>
                <a:latin typeface="Georgia" panose="02040502050405020303" pitchFamily="18" charset="0"/>
                <a:cs typeface="Times New Roman" panose="02020603050405020304" pitchFamily="18" charset="0"/>
              </a:rPr>
              <a:t>A</a:t>
            </a:r>
            <a:endParaRPr lang="en-US" altLang="zh-CN" sz="2800" b="1" i="1" dirty="0">
              <a:solidFill>
                <a:srgbClr val="C00000"/>
              </a:solidFill>
              <a:latin typeface="Georgia" panose="02040502050405020303" pitchFamily="18" charset="0"/>
              <a:cs typeface="Times New Roman" panose="02020603050405020304" pitchFamily="18" charset="0"/>
            </a:endParaRPr>
          </a:p>
        </p:txBody>
      </p:sp>
      <p:sp>
        <p:nvSpPr>
          <p:cNvPr id="109" name="文本框 108"/>
          <p:cNvSpPr txBox="1"/>
          <p:nvPr/>
        </p:nvSpPr>
        <p:spPr>
          <a:xfrm>
            <a:off x="887095" y="4086225"/>
            <a:ext cx="5080000" cy="460375"/>
          </a:xfrm>
          <a:prstGeom prst="rect">
            <a:avLst/>
          </a:prstGeom>
          <a:noFill/>
          <a:ln w="9525">
            <a:noFill/>
          </a:ln>
        </p:spPr>
        <p:txBody>
          <a:bodyPr>
            <a:spAutoFit/>
          </a:bodyPr>
          <a:p>
            <a:pPr indent="0"/>
            <a:r>
              <a:rPr lang="en-US" sz="2400" b="0" i="1">
                <a:latin typeface="Georgia" panose="02040502050405020303" pitchFamily="18" charset="0"/>
                <a:cs typeface="Georgia" panose="02040502050405020303" pitchFamily="18" charset="0"/>
              </a:rPr>
              <a:t>A. </a:t>
            </a:r>
            <a:endParaRPr lang="en-US" altLang="en-US" sz="2400" b="0" i="1">
              <a:latin typeface="Georgia" panose="02040502050405020303" pitchFamily="18" charset="0"/>
              <a:cs typeface="Georgia" panose="02040502050405020303" pitchFamily="18" charset="0"/>
            </a:endParaRPr>
          </a:p>
        </p:txBody>
      </p:sp>
      <p:pic>
        <p:nvPicPr>
          <p:cNvPr id="2" name="图片 1"/>
          <p:cNvPicPr/>
          <p:nvPr/>
        </p:nvPicPr>
        <p:blipFill>
          <a:blip r:embed="rId3"/>
          <a:stretch>
            <a:fillRect/>
          </a:stretch>
        </p:blipFill>
        <p:spPr>
          <a:xfrm>
            <a:off x="1719580" y="3559175"/>
            <a:ext cx="1386840" cy="1098550"/>
          </a:xfrm>
          <a:prstGeom prst="rect">
            <a:avLst/>
          </a:prstGeom>
          <a:noFill/>
          <a:ln w="9525">
            <a:noFill/>
          </a:ln>
        </p:spPr>
      </p:pic>
      <p:sp>
        <p:nvSpPr>
          <p:cNvPr id="110" name="文本框 109"/>
          <p:cNvSpPr txBox="1"/>
          <p:nvPr/>
        </p:nvSpPr>
        <p:spPr>
          <a:xfrm>
            <a:off x="3487420" y="4086225"/>
            <a:ext cx="5080000" cy="460375"/>
          </a:xfrm>
          <a:prstGeom prst="rect">
            <a:avLst/>
          </a:prstGeom>
          <a:noFill/>
          <a:ln w="9525">
            <a:noFill/>
          </a:ln>
        </p:spPr>
        <p:txBody>
          <a:bodyPr>
            <a:spAutoFit/>
          </a:bodyPr>
          <a:p>
            <a:pPr indent="0"/>
            <a:r>
              <a:rPr lang="en-US" sz="2400" b="0" i="1">
                <a:latin typeface="Georgia" panose="02040502050405020303" pitchFamily="18" charset="0"/>
                <a:cs typeface="Georgia" panose="02040502050405020303" pitchFamily="18" charset="0"/>
              </a:rPr>
              <a:t> </a:t>
            </a:r>
            <a:r>
              <a:rPr lang="zh-CN" sz="2400" b="0" i="1">
                <a:latin typeface="Georgia" panose="02040502050405020303" pitchFamily="18" charset="0"/>
                <a:ea typeface="宋体" panose="02010600030101010101" pitchFamily="2" charset="-122"/>
                <a:cs typeface="Georgia" panose="02040502050405020303" pitchFamily="18" charset="0"/>
              </a:rPr>
              <a:t>　</a:t>
            </a:r>
            <a:r>
              <a:rPr lang="en-US" sz="2400" b="0" i="1">
                <a:latin typeface="Georgia" panose="02040502050405020303" pitchFamily="18" charset="0"/>
                <a:cs typeface="Georgia" panose="02040502050405020303" pitchFamily="18" charset="0"/>
              </a:rPr>
              <a:t>B. </a:t>
            </a:r>
            <a:endParaRPr lang="zh-CN" altLang="en-US" sz="2400" i="1">
              <a:latin typeface="Georgia" panose="02040502050405020303" pitchFamily="18" charset="0"/>
              <a:cs typeface="Georgia" panose="02040502050405020303" pitchFamily="18" charset="0"/>
            </a:endParaRPr>
          </a:p>
        </p:txBody>
      </p:sp>
      <p:pic>
        <p:nvPicPr>
          <p:cNvPr id="13" name="图片 12"/>
          <p:cNvPicPr/>
          <p:nvPr/>
        </p:nvPicPr>
        <p:blipFill>
          <a:blip r:embed="rId4"/>
          <a:stretch>
            <a:fillRect/>
          </a:stretch>
        </p:blipFill>
        <p:spPr>
          <a:xfrm>
            <a:off x="4151630" y="3483610"/>
            <a:ext cx="1607185" cy="1072515"/>
          </a:xfrm>
          <a:prstGeom prst="rect">
            <a:avLst/>
          </a:prstGeom>
          <a:noFill/>
          <a:ln w="9525">
            <a:noFill/>
          </a:ln>
        </p:spPr>
      </p:pic>
      <p:sp>
        <p:nvSpPr>
          <p:cNvPr id="111" name="文本框 110"/>
          <p:cNvSpPr txBox="1"/>
          <p:nvPr/>
        </p:nvSpPr>
        <p:spPr>
          <a:xfrm>
            <a:off x="6187440" y="4086225"/>
            <a:ext cx="5080000" cy="460375"/>
          </a:xfrm>
          <a:prstGeom prst="rect">
            <a:avLst/>
          </a:prstGeom>
          <a:noFill/>
          <a:ln w="9525">
            <a:noFill/>
          </a:ln>
        </p:spPr>
        <p:txBody>
          <a:bodyPr>
            <a:spAutoFit/>
          </a:bodyPr>
          <a:p>
            <a:pPr indent="0"/>
            <a:r>
              <a:rPr lang="en-US" sz="2400" b="0" i="1">
                <a:latin typeface="Georgia" panose="02040502050405020303" pitchFamily="18" charset="0"/>
                <a:cs typeface="Georgia" panose="02040502050405020303" pitchFamily="18" charset="0"/>
              </a:rPr>
              <a:t> </a:t>
            </a:r>
            <a:r>
              <a:rPr lang="zh-CN" sz="2400" b="0" i="1">
                <a:latin typeface="Georgia" panose="02040502050405020303" pitchFamily="18" charset="0"/>
                <a:ea typeface="宋体" panose="02010600030101010101" pitchFamily="2" charset="-122"/>
                <a:cs typeface="Georgia" panose="02040502050405020303" pitchFamily="18" charset="0"/>
              </a:rPr>
              <a:t>　</a:t>
            </a:r>
            <a:r>
              <a:rPr lang="en-US" sz="2400" b="0" i="1">
                <a:latin typeface="Georgia" panose="02040502050405020303" pitchFamily="18" charset="0"/>
                <a:cs typeface="Georgia" panose="02040502050405020303" pitchFamily="18" charset="0"/>
              </a:rPr>
              <a:t>C. </a:t>
            </a:r>
            <a:endParaRPr lang="zh-CN" altLang="en-US" sz="2400" i="1">
              <a:latin typeface="Georgia" panose="02040502050405020303" pitchFamily="18" charset="0"/>
              <a:cs typeface="Georgia" panose="02040502050405020303" pitchFamily="18" charset="0"/>
            </a:endParaRPr>
          </a:p>
        </p:txBody>
      </p:sp>
      <p:pic>
        <p:nvPicPr>
          <p:cNvPr id="14" name="图片 13"/>
          <p:cNvPicPr/>
          <p:nvPr/>
        </p:nvPicPr>
        <p:blipFill>
          <a:blip r:embed="rId5"/>
          <a:stretch>
            <a:fillRect/>
          </a:stretch>
        </p:blipFill>
        <p:spPr>
          <a:xfrm>
            <a:off x="7312660" y="3404235"/>
            <a:ext cx="1254760" cy="1151890"/>
          </a:xfrm>
          <a:prstGeom prst="rect">
            <a:avLst/>
          </a:prstGeom>
          <a:noFill/>
          <a:ln w="9525">
            <a:noFill/>
          </a:ln>
        </p:spPr>
      </p:pic>
      <p:sp>
        <p:nvSpPr>
          <p:cNvPr id="112" name="文本框 111"/>
          <p:cNvSpPr txBox="1"/>
          <p:nvPr/>
        </p:nvSpPr>
        <p:spPr>
          <a:xfrm>
            <a:off x="788035" y="5594985"/>
            <a:ext cx="5080000" cy="460375"/>
          </a:xfrm>
          <a:prstGeom prst="rect">
            <a:avLst/>
          </a:prstGeom>
          <a:noFill/>
          <a:ln w="9525">
            <a:noFill/>
          </a:ln>
        </p:spPr>
        <p:txBody>
          <a:bodyPr>
            <a:spAutoFit/>
          </a:bodyPr>
          <a:p>
            <a:pPr indent="0"/>
            <a:r>
              <a:rPr lang="en-US" sz="2400" b="0" i="1">
                <a:latin typeface="Georgia" panose="02040502050405020303" pitchFamily="18" charset="0"/>
                <a:cs typeface="Georgia" panose="02040502050405020303" pitchFamily="18" charset="0"/>
              </a:rPr>
              <a:t> </a:t>
            </a:r>
            <a:r>
              <a:rPr lang="zh-CN" sz="2400" b="0" i="1">
                <a:latin typeface="Georgia" panose="02040502050405020303" pitchFamily="18" charset="0"/>
                <a:ea typeface="宋体" panose="02010600030101010101" pitchFamily="2" charset="-122"/>
                <a:cs typeface="Georgia" panose="02040502050405020303" pitchFamily="18" charset="0"/>
              </a:rPr>
              <a:t>　</a:t>
            </a:r>
            <a:r>
              <a:rPr lang="en-US" sz="2400" b="0" i="1">
                <a:latin typeface="Georgia" panose="02040502050405020303" pitchFamily="18" charset="0"/>
                <a:cs typeface="Georgia" panose="02040502050405020303" pitchFamily="18" charset="0"/>
              </a:rPr>
              <a:t>D. </a:t>
            </a:r>
            <a:endParaRPr lang="zh-CN" altLang="en-US" sz="2400" i="1">
              <a:latin typeface="Georgia" panose="02040502050405020303" pitchFamily="18" charset="0"/>
              <a:cs typeface="Georgia" panose="02040502050405020303" pitchFamily="18" charset="0"/>
            </a:endParaRPr>
          </a:p>
        </p:txBody>
      </p:sp>
      <p:pic>
        <p:nvPicPr>
          <p:cNvPr id="15" name="图片 14"/>
          <p:cNvPicPr/>
          <p:nvPr/>
        </p:nvPicPr>
        <p:blipFill>
          <a:blip r:embed="rId6"/>
          <a:stretch>
            <a:fillRect/>
          </a:stretch>
        </p:blipFill>
        <p:spPr>
          <a:xfrm>
            <a:off x="1951990" y="4834255"/>
            <a:ext cx="1154430" cy="1245870"/>
          </a:xfrm>
          <a:prstGeom prst="rect">
            <a:avLst/>
          </a:prstGeom>
          <a:noFill/>
          <a:ln w="9525">
            <a:noFill/>
          </a:ln>
        </p:spPr>
      </p:pic>
      <p:sp>
        <p:nvSpPr>
          <p:cNvPr id="113" name="文本框 112"/>
          <p:cNvSpPr txBox="1"/>
          <p:nvPr/>
        </p:nvSpPr>
        <p:spPr>
          <a:xfrm>
            <a:off x="3754755" y="5594985"/>
            <a:ext cx="5080000" cy="460375"/>
          </a:xfrm>
          <a:prstGeom prst="rect">
            <a:avLst/>
          </a:prstGeom>
          <a:noFill/>
          <a:ln w="9525">
            <a:noFill/>
          </a:ln>
        </p:spPr>
        <p:txBody>
          <a:bodyPr>
            <a:spAutoFit/>
          </a:bodyPr>
          <a:p>
            <a:pPr indent="0"/>
            <a:r>
              <a:rPr lang="en-US" sz="2400" b="0" i="1">
                <a:latin typeface="Georgia" panose="02040502050405020303" pitchFamily="18" charset="0"/>
                <a:cs typeface="Georgia" panose="02040502050405020303" pitchFamily="18" charset="0"/>
              </a:rPr>
              <a:t> </a:t>
            </a:r>
            <a:r>
              <a:rPr lang="zh-CN" sz="2400" b="0" i="1">
                <a:latin typeface="Georgia" panose="02040502050405020303" pitchFamily="18" charset="0"/>
                <a:ea typeface="宋体" panose="02010600030101010101" pitchFamily="2" charset="-122"/>
                <a:cs typeface="Georgia" panose="02040502050405020303" pitchFamily="18" charset="0"/>
              </a:rPr>
              <a:t>　</a:t>
            </a:r>
            <a:r>
              <a:rPr lang="en-US" sz="2400" b="0" i="1">
                <a:latin typeface="Georgia" panose="02040502050405020303" pitchFamily="18" charset="0"/>
                <a:cs typeface="Georgia" panose="02040502050405020303" pitchFamily="18" charset="0"/>
              </a:rPr>
              <a:t>E. </a:t>
            </a:r>
            <a:endParaRPr lang="zh-CN" altLang="en-US" sz="2400" i="1">
              <a:latin typeface="Georgia" panose="02040502050405020303" pitchFamily="18" charset="0"/>
              <a:cs typeface="Georgia" panose="02040502050405020303" pitchFamily="18" charset="0"/>
            </a:endParaRPr>
          </a:p>
        </p:txBody>
      </p:sp>
      <p:pic>
        <p:nvPicPr>
          <p:cNvPr id="16" name="图片 15"/>
          <p:cNvPicPr/>
          <p:nvPr/>
        </p:nvPicPr>
        <p:blipFill>
          <a:blip r:embed="rId7"/>
          <a:stretch>
            <a:fillRect/>
          </a:stretch>
        </p:blipFill>
        <p:spPr>
          <a:xfrm>
            <a:off x="4683125" y="4974590"/>
            <a:ext cx="1685925" cy="12319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left)">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left)">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left)">
                                      <p:cBhvr>
                                        <p:cTn id="2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descr="timgZUR3F1V8.jpg"/>
          <p:cNvPicPr>
            <a:picLocks noChangeAspect="1"/>
          </p:cNvPicPr>
          <p:nvPr/>
        </p:nvPicPr>
        <p:blipFill>
          <a:blip r:embed="rId1"/>
          <a:stretch>
            <a:fillRect/>
          </a:stretch>
        </p:blipFill>
        <p:spPr>
          <a:xfrm>
            <a:off x="0" y="0"/>
            <a:ext cx="12192000" cy="6858000"/>
          </a:xfrm>
          <a:prstGeom prst="rect">
            <a:avLst/>
          </a:prstGeom>
        </p:spPr>
      </p:pic>
      <p:pic>
        <p:nvPicPr>
          <p:cNvPr id="5" name="图片 4" descr="大桥教育.png"/>
          <p:cNvPicPr>
            <a:picLocks noChangeAspect="1"/>
          </p:cNvPicPr>
          <p:nvPr/>
        </p:nvPicPr>
        <p:blipFill>
          <a:blip r:embed="rId2"/>
          <a:stretch>
            <a:fillRect/>
          </a:stretch>
        </p:blipFill>
        <p:spPr>
          <a:xfrm>
            <a:off x="10091224" y="1"/>
            <a:ext cx="2100777" cy="580835"/>
          </a:xfrm>
          <a:prstGeom prst="rect">
            <a:avLst/>
          </a:prstGeom>
        </p:spPr>
      </p:pic>
      <p:sp>
        <p:nvSpPr>
          <p:cNvPr id="2" name="矩形 1"/>
          <p:cNvSpPr/>
          <p:nvPr/>
        </p:nvSpPr>
        <p:spPr>
          <a:xfrm>
            <a:off x="191344" y="211504"/>
            <a:ext cx="4315460" cy="460375"/>
          </a:xfrm>
          <a:prstGeom prst="rect">
            <a:avLst/>
          </a:prstGeom>
        </p:spPr>
        <p:txBody>
          <a:bodyPr wrap="none">
            <a:spAutoFit/>
          </a:bodyPr>
          <a:lstStyle/>
          <a:p>
            <a:r>
              <a:rPr lang="zh-CN" altLang="en-US" sz="2400" b="1" kern="100" dirty="0">
                <a:latin typeface="黑体" panose="02010609060101010101" pitchFamily="49" charset="-122"/>
                <a:ea typeface="黑体" panose="02010609060101010101" pitchFamily="49" charset="-122"/>
                <a:cs typeface="Times New Roman" panose="02020603050405020304" pitchFamily="18" charset="0"/>
              </a:rPr>
              <a:t>六</a:t>
            </a:r>
            <a:r>
              <a:rPr lang="zh-CN" altLang="zh-CN" sz="2400" b="1" kern="100" dirty="0">
                <a:latin typeface="黑体" panose="02010609060101010101" pitchFamily="49" charset="-122"/>
                <a:ea typeface="黑体" panose="02010609060101010101" pitchFamily="49" charset="-122"/>
                <a:cs typeface="Times New Roman" panose="02020603050405020304" pitchFamily="18" charset="0"/>
              </a:rPr>
              <a:t>、连词成句</a:t>
            </a:r>
            <a:r>
              <a:rPr lang="en-US" altLang="zh-CN" sz="2400" b="1" kern="100" dirty="0">
                <a:latin typeface="黑体" panose="02010609060101010101" pitchFamily="49" charset="-122"/>
                <a:ea typeface="黑体" panose="02010609060101010101" pitchFamily="49" charset="-122"/>
                <a:cs typeface="Times New Roman" panose="02020603050405020304" pitchFamily="18" charset="0"/>
              </a:rPr>
              <a:t>,</a:t>
            </a:r>
            <a:r>
              <a:rPr lang="zh-CN" altLang="en-US" sz="2400" b="1" kern="100" dirty="0">
                <a:latin typeface="黑体" panose="02010609060101010101" pitchFamily="49" charset="-122"/>
                <a:ea typeface="黑体" panose="02010609060101010101" pitchFamily="49" charset="-122"/>
                <a:cs typeface="Times New Roman" panose="02020603050405020304" pitchFamily="18" charset="0"/>
              </a:rPr>
              <a:t>填序号就可以</a:t>
            </a:r>
            <a:r>
              <a:rPr lang="zh-CN" altLang="zh-CN" sz="2400" b="1" kern="100" dirty="0">
                <a:latin typeface="黑体" panose="02010609060101010101" pitchFamily="49" charset="-122"/>
                <a:ea typeface="黑体" panose="02010609060101010101" pitchFamily="49" charset="-122"/>
                <a:cs typeface="Times New Roman" panose="02020603050405020304" pitchFamily="18" charset="0"/>
              </a:rPr>
              <a:t>。</a:t>
            </a:r>
            <a:endParaRPr lang="zh-CN" altLang="en-US" sz="2400" b="1" dirty="0">
              <a:latin typeface="黑体" panose="02010609060101010101" pitchFamily="49" charset="-122"/>
              <a:ea typeface="黑体" panose="02010609060101010101" pitchFamily="49" charset="-122"/>
            </a:endParaRPr>
          </a:p>
        </p:txBody>
      </p:sp>
      <p:sp>
        <p:nvSpPr>
          <p:cNvPr id="4" name="矩形 3"/>
          <p:cNvSpPr/>
          <p:nvPr/>
        </p:nvSpPr>
        <p:spPr>
          <a:xfrm>
            <a:off x="298912" y="671989"/>
            <a:ext cx="11593288" cy="5631180"/>
          </a:xfrm>
          <a:prstGeom prst="rect">
            <a:avLst/>
          </a:prstGeom>
        </p:spPr>
        <p:txBody>
          <a:bodyPr wrap="square">
            <a:spAutoFit/>
          </a:bodyPr>
          <a:lstStyle/>
          <a:p>
            <a:pPr>
              <a:lnSpc>
                <a:spcPct val="150000"/>
              </a:lnSpc>
            </a:pPr>
            <a:r>
              <a:rPr lang="en-US" altLang="zh-CN" sz="2400" kern="100" dirty="0">
                <a:latin typeface="Times New Roman" panose="02020603050405020304" pitchFamily="18" charset="0"/>
                <a:cs typeface="Courier New" panose="02070309020205020404" pitchFamily="49" charset="0"/>
              </a:rPr>
              <a:t>     </a:t>
            </a:r>
            <a:r>
              <a:rPr lang="en-US" altLang="zh-CN" sz="2400" i="1" kern="100" dirty="0">
                <a:latin typeface="Georgia" panose="02040502050405020303" pitchFamily="18" charset="0"/>
                <a:cs typeface="Georgia" panose="02040502050405020303" pitchFamily="18" charset="0"/>
              </a:rPr>
              <a:t>1. ①old　②This　③an　④is　⑤coat</a:t>
            </a:r>
            <a:endParaRPr lang="en-US" altLang="zh-CN" sz="2400" i="1" kern="100" dirty="0">
              <a:latin typeface="Georgia" panose="02040502050405020303" pitchFamily="18" charset="0"/>
              <a:cs typeface="Georgia" panose="02040502050405020303" pitchFamily="18" charset="0"/>
            </a:endParaRPr>
          </a:p>
          <a:p>
            <a:pPr indent="449580">
              <a:lnSpc>
                <a:spcPct val="150000"/>
              </a:lnSpc>
            </a:pPr>
            <a:r>
              <a:rPr lang="en-US" altLang="zh-CN" sz="2400" i="1" kern="100" dirty="0">
                <a:latin typeface="Georgia" panose="02040502050405020303" pitchFamily="18" charset="0"/>
                <a:cs typeface="Georgia" panose="02040502050405020303" pitchFamily="18" charset="0"/>
              </a:rPr>
              <a:t>_________________________________________________.</a:t>
            </a:r>
            <a:endParaRPr lang="en-US" altLang="zh-CN" sz="2400" i="1" kern="100" dirty="0">
              <a:latin typeface="Georgia" panose="02040502050405020303" pitchFamily="18" charset="0"/>
              <a:cs typeface="Georgia" panose="02040502050405020303" pitchFamily="18" charset="0"/>
            </a:endParaRPr>
          </a:p>
          <a:p>
            <a:pPr indent="449580">
              <a:lnSpc>
                <a:spcPct val="150000"/>
              </a:lnSpc>
            </a:pPr>
            <a:r>
              <a:rPr altLang="zh-CN" sz="2400" i="1" kern="100" dirty="0">
                <a:latin typeface="Georgia" panose="02040502050405020303" pitchFamily="18" charset="0"/>
                <a:cs typeface="Georgia" panose="02040502050405020303" pitchFamily="18" charset="0"/>
              </a:rPr>
              <a:t>2. ①on　②clothes　③put　④I   </a:t>
            </a:r>
            <a:r>
              <a:rPr altLang="zh-CN" sz="2400" i="1" kern="100" dirty="0">
                <a:latin typeface="Georgia" panose="02040502050405020303" pitchFamily="18" charset="0"/>
                <a:cs typeface="Georgia" panose="02040502050405020303" pitchFamily="18" charset="0"/>
                <a:sym typeface="+mn-ea"/>
              </a:rPr>
              <a:t>⑤my</a:t>
            </a:r>
            <a:r>
              <a:rPr altLang="zh-CN" sz="2400" i="1" kern="100" dirty="0">
                <a:latin typeface="Georgia" panose="02040502050405020303" pitchFamily="18" charset="0"/>
                <a:cs typeface="Georgia" panose="02040502050405020303" pitchFamily="18" charset="0"/>
              </a:rPr>
              <a:t>　      </a:t>
            </a:r>
            <a:r>
              <a:rPr lang="en-US" altLang="zh-CN" sz="2400" i="1" kern="100" dirty="0">
                <a:latin typeface="Georgia" panose="02040502050405020303" pitchFamily="18" charset="0"/>
                <a:cs typeface="Georgia" panose="02040502050405020303" pitchFamily="18" charset="0"/>
              </a:rPr>
              <a:t>___________________________________________________.</a:t>
            </a:r>
            <a:endParaRPr lang="zh-CN" altLang="zh-CN" sz="2400" i="1" kern="100" dirty="0">
              <a:latin typeface="Georgia" panose="02040502050405020303" pitchFamily="18" charset="0"/>
              <a:cs typeface="Georgia" panose="02040502050405020303" pitchFamily="18" charset="0"/>
            </a:endParaRPr>
          </a:p>
          <a:p>
            <a:pPr indent="269875">
              <a:lnSpc>
                <a:spcPct val="150000"/>
              </a:lnSpc>
            </a:pPr>
            <a:r>
              <a:rPr altLang="zh-CN" sz="2400" i="1" kern="100" dirty="0">
                <a:latin typeface="Georgia" panose="02040502050405020303" pitchFamily="18" charset="0"/>
                <a:cs typeface="Georgia" panose="02040502050405020303" pitchFamily="18" charset="0"/>
              </a:rPr>
              <a:t>3. ①green　②sweater　③It　④a </a:t>
            </a:r>
            <a:r>
              <a:rPr altLang="zh-CN" sz="2400" i="1" kern="100" dirty="0">
                <a:latin typeface="Georgia" panose="02040502050405020303" pitchFamily="18" charset="0"/>
                <a:cs typeface="Georgia" panose="02040502050405020303" pitchFamily="18" charset="0"/>
                <a:sym typeface="+mn-ea"/>
              </a:rPr>
              <a:t>⑤is</a:t>
            </a:r>
            <a:r>
              <a:rPr altLang="zh-CN" sz="2400" i="1" kern="100" dirty="0">
                <a:latin typeface="Georgia" panose="02040502050405020303" pitchFamily="18" charset="0"/>
                <a:cs typeface="Georgia" panose="02040502050405020303" pitchFamily="18" charset="0"/>
              </a:rPr>
              <a:t>　 </a:t>
            </a:r>
            <a:r>
              <a:rPr lang="en-US" altLang="zh-CN" sz="2400" i="1" kern="100" dirty="0">
                <a:latin typeface="Georgia" panose="02040502050405020303" pitchFamily="18" charset="0"/>
                <a:cs typeface="Georgia" panose="02040502050405020303" pitchFamily="18" charset="0"/>
              </a:rPr>
              <a:t>___________________________________________________.</a:t>
            </a:r>
            <a:endParaRPr lang="zh-CN" altLang="zh-CN" sz="2400" i="1" kern="100" dirty="0">
              <a:latin typeface="Georgia" panose="02040502050405020303" pitchFamily="18" charset="0"/>
              <a:cs typeface="Georgia" panose="02040502050405020303" pitchFamily="18" charset="0"/>
            </a:endParaRPr>
          </a:p>
          <a:p>
            <a:pPr indent="269875">
              <a:lnSpc>
                <a:spcPct val="150000"/>
              </a:lnSpc>
            </a:pPr>
            <a:r>
              <a:rPr altLang="zh-CN" sz="2400" i="1" kern="100" dirty="0">
                <a:latin typeface="Georgia" panose="02040502050405020303" pitchFamily="18" charset="0"/>
                <a:cs typeface="Georgia" panose="02040502050405020303" pitchFamily="18" charset="0"/>
              </a:rPr>
              <a:t>4. ①they　②wearing　③What </a:t>
            </a:r>
            <a:r>
              <a:rPr altLang="zh-CN" sz="2400" i="1" kern="100" dirty="0">
                <a:latin typeface="Georgia" panose="02040502050405020303" pitchFamily="18" charset="0"/>
                <a:cs typeface="Georgia" panose="02040502050405020303" pitchFamily="18" charset="0"/>
                <a:sym typeface="+mn-ea"/>
              </a:rPr>
              <a:t>④are</a:t>
            </a:r>
            <a:r>
              <a:rPr altLang="zh-CN" sz="2400" i="1" kern="100" dirty="0">
                <a:latin typeface="Georgia" panose="02040502050405020303" pitchFamily="18" charset="0"/>
                <a:cs typeface="Georgia" panose="02040502050405020303" pitchFamily="18" charset="0"/>
              </a:rPr>
              <a:t> 　</a:t>
            </a:r>
            <a:r>
              <a:rPr lang="en-US" altLang="zh-CN" sz="2400" i="1" kern="100" dirty="0">
                <a:latin typeface="Georgia" panose="02040502050405020303" pitchFamily="18" charset="0"/>
                <a:cs typeface="Georgia" panose="02040502050405020303" pitchFamily="18" charset="0"/>
              </a:rPr>
              <a:t>__________________________________________________?</a:t>
            </a:r>
            <a:endParaRPr lang="zh-CN" altLang="zh-CN" sz="2400" i="1" kern="100" dirty="0">
              <a:latin typeface="Georgia" panose="02040502050405020303" pitchFamily="18" charset="0"/>
              <a:cs typeface="Georgia" panose="02040502050405020303" pitchFamily="18" charset="0"/>
            </a:endParaRPr>
          </a:p>
          <a:p>
            <a:pPr indent="269875">
              <a:lnSpc>
                <a:spcPct val="150000"/>
              </a:lnSpc>
            </a:pPr>
            <a:r>
              <a:rPr altLang="zh-CN" sz="2400" i="1" kern="100" dirty="0">
                <a:latin typeface="Georgia" panose="02040502050405020303" pitchFamily="18" charset="0"/>
                <a:cs typeface="Georgia" panose="02040502050405020303" pitchFamily="18" charset="0"/>
              </a:rPr>
              <a:t>5. ①coats　②My　③are　④favourite </a:t>
            </a:r>
            <a:r>
              <a:rPr altLang="zh-CN" sz="2400" i="1" kern="100" dirty="0">
                <a:latin typeface="Georgia" panose="02040502050405020303" pitchFamily="18" charset="0"/>
                <a:cs typeface="Georgia" panose="02040502050405020303" pitchFamily="18" charset="0"/>
                <a:sym typeface="+mn-ea"/>
              </a:rPr>
              <a:t>⑤clothes</a:t>
            </a:r>
            <a:r>
              <a:rPr altLang="zh-CN" sz="2400" i="1" kern="100" dirty="0">
                <a:latin typeface="Georgia" panose="02040502050405020303" pitchFamily="18" charset="0"/>
                <a:cs typeface="Georgia" panose="02040502050405020303" pitchFamily="18" charset="0"/>
              </a:rPr>
              <a:t>　</a:t>
            </a:r>
            <a:r>
              <a:rPr lang="en-US" altLang="zh-CN" sz="2400" i="1" kern="100" dirty="0">
                <a:latin typeface="Georgia" panose="02040502050405020303" pitchFamily="18" charset="0"/>
                <a:cs typeface="Georgia" panose="02040502050405020303" pitchFamily="18" charset="0"/>
              </a:rPr>
              <a:t>_______________________________________</a:t>
            </a:r>
            <a:r>
              <a:rPr lang="en-US" altLang="zh-CN" sz="2400" i="1" kern="100" dirty="0">
                <a:latin typeface="Georgia" panose="02040502050405020303" pitchFamily="18" charset="0"/>
                <a:cs typeface="Courier New" panose="02070309020205020404" pitchFamily="49" charset="0"/>
              </a:rPr>
              <a:t>__________.</a:t>
            </a:r>
            <a:endParaRPr lang="zh-CN" altLang="en-US" sz="2400" i="1" kern="100" dirty="0">
              <a:latin typeface="Georgia" panose="02040502050405020303" pitchFamily="18" charset="0"/>
              <a:cs typeface="Courier New" panose="02070309020205020404" pitchFamily="49" charset="0"/>
            </a:endParaRPr>
          </a:p>
        </p:txBody>
      </p:sp>
      <p:sp>
        <p:nvSpPr>
          <p:cNvPr id="6" name="矩形 5"/>
          <p:cNvSpPr/>
          <p:nvPr/>
        </p:nvSpPr>
        <p:spPr>
          <a:xfrm>
            <a:off x="1087190" y="1331430"/>
            <a:ext cx="3960440" cy="460375"/>
          </a:xfrm>
          <a:prstGeom prst="rect">
            <a:avLst/>
          </a:prstGeom>
        </p:spPr>
        <p:txBody>
          <a:bodyPr wrap="square">
            <a:spAutoFit/>
          </a:bodyPr>
          <a:lstStyle/>
          <a:p>
            <a:r>
              <a:rPr lang="en-US" altLang="zh-CN" sz="2400" b="1" i="1" kern="100" dirty="0">
                <a:solidFill>
                  <a:srgbClr val="FF0000"/>
                </a:solidFill>
                <a:latin typeface="Georgia" panose="02040502050405020303" pitchFamily="18" charset="0"/>
              </a:rPr>
              <a:t> ②④③①⑤</a:t>
            </a:r>
            <a:endParaRPr lang="en-US" altLang="zh-CN" sz="2400" b="1" i="1" kern="100" dirty="0">
              <a:solidFill>
                <a:srgbClr val="FF0000"/>
              </a:solidFill>
              <a:latin typeface="Georgia" panose="02040502050405020303" pitchFamily="18" charset="0"/>
            </a:endParaRPr>
          </a:p>
        </p:txBody>
      </p:sp>
      <p:sp>
        <p:nvSpPr>
          <p:cNvPr id="7" name="矩形 6"/>
          <p:cNvSpPr/>
          <p:nvPr/>
        </p:nvSpPr>
        <p:spPr>
          <a:xfrm>
            <a:off x="782997" y="2263756"/>
            <a:ext cx="1983105" cy="645160"/>
          </a:xfrm>
          <a:prstGeom prst="rect">
            <a:avLst/>
          </a:prstGeom>
        </p:spPr>
        <p:txBody>
          <a:bodyPr wrap="none">
            <a:spAutoFit/>
          </a:bodyPr>
          <a:lstStyle/>
          <a:p>
            <a:pPr indent="269875" algn="just">
              <a:lnSpc>
                <a:spcPct val="150000"/>
              </a:lnSpc>
              <a:spcAft>
                <a:spcPts val="0"/>
              </a:spcAft>
            </a:pPr>
            <a:r>
              <a:rPr lang="en-US" altLang="zh-CN" sz="2400" b="1" i="1" kern="100" dirty="0">
                <a:solidFill>
                  <a:srgbClr val="FF0000"/>
                </a:solidFill>
                <a:latin typeface="Georgia" panose="02040502050405020303" pitchFamily="18" charset="0"/>
                <a:cs typeface="Courier New" panose="02070309020205020404" pitchFamily="49" charset="0"/>
              </a:rPr>
              <a:t>④③①⑤②</a:t>
            </a:r>
            <a:endParaRPr lang="en-US" altLang="zh-CN" sz="2400" b="1" i="1" kern="100" dirty="0">
              <a:solidFill>
                <a:srgbClr val="FF0000"/>
              </a:solidFill>
              <a:latin typeface="Georgia" panose="02040502050405020303" pitchFamily="18" charset="0"/>
              <a:cs typeface="Courier New" panose="02070309020205020404" pitchFamily="49" charset="0"/>
            </a:endParaRPr>
          </a:p>
        </p:txBody>
      </p:sp>
      <p:sp>
        <p:nvSpPr>
          <p:cNvPr id="8" name="矩形 7"/>
          <p:cNvSpPr/>
          <p:nvPr/>
        </p:nvSpPr>
        <p:spPr>
          <a:xfrm>
            <a:off x="591246" y="3380699"/>
            <a:ext cx="2366645" cy="645160"/>
          </a:xfrm>
          <a:prstGeom prst="rect">
            <a:avLst/>
          </a:prstGeom>
        </p:spPr>
        <p:txBody>
          <a:bodyPr wrap="none">
            <a:spAutoFit/>
          </a:bodyPr>
          <a:lstStyle/>
          <a:p>
            <a:pPr indent="269875" algn="just">
              <a:lnSpc>
                <a:spcPct val="150000"/>
              </a:lnSpc>
              <a:spcAft>
                <a:spcPts val="0"/>
              </a:spcAft>
            </a:pPr>
            <a:r>
              <a:rPr lang="en-US" altLang="zh-CN" sz="2400" b="1" i="1" kern="100" dirty="0">
                <a:solidFill>
                  <a:srgbClr val="FF0000"/>
                </a:solidFill>
                <a:latin typeface="Georgia" panose="02040502050405020303" pitchFamily="18" charset="0"/>
                <a:cs typeface="Courier New" panose="02070309020205020404" pitchFamily="49" charset="0"/>
              </a:rPr>
              <a:t> ③⑤④①②　</a:t>
            </a:r>
            <a:endParaRPr lang="en-US" altLang="zh-CN" sz="2400" b="1" i="1" kern="100" dirty="0">
              <a:solidFill>
                <a:srgbClr val="FF0000"/>
              </a:solidFill>
              <a:latin typeface="Georgia" panose="02040502050405020303" pitchFamily="18" charset="0"/>
              <a:cs typeface="Courier New" panose="02070309020205020404" pitchFamily="49" charset="0"/>
            </a:endParaRPr>
          </a:p>
        </p:txBody>
      </p:sp>
      <p:sp>
        <p:nvSpPr>
          <p:cNvPr id="9" name="矩形 8"/>
          <p:cNvSpPr/>
          <p:nvPr/>
        </p:nvSpPr>
        <p:spPr>
          <a:xfrm>
            <a:off x="648065" y="4502391"/>
            <a:ext cx="1677035" cy="645160"/>
          </a:xfrm>
          <a:prstGeom prst="rect">
            <a:avLst/>
          </a:prstGeom>
        </p:spPr>
        <p:txBody>
          <a:bodyPr wrap="none">
            <a:spAutoFit/>
          </a:bodyPr>
          <a:lstStyle/>
          <a:p>
            <a:pPr indent="269875" algn="just">
              <a:lnSpc>
                <a:spcPct val="150000"/>
              </a:lnSpc>
              <a:spcAft>
                <a:spcPts val="0"/>
              </a:spcAft>
            </a:pPr>
            <a:r>
              <a:rPr lang="en-US" altLang="zh-CN" sz="2400" b="1" i="1" kern="100" dirty="0">
                <a:solidFill>
                  <a:srgbClr val="FF0000"/>
                </a:solidFill>
                <a:latin typeface="Georgia" panose="02040502050405020303" pitchFamily="18" charset="0"/>
                <a:cs typeface="Courier New" panose="02070309020205020404" pitchFamily="49" charset="0"/>
              </a:rPr>
              <a:t>③④①②</a:t>
            </a:r>
            <a:endParaRPr lang="en-US" altLang="zh-CN" sz="2400" b="1" i="1" kern="100" dirty="0">
              <a:solidFill>
                <a:srgbClr val="FF0000"/>
              </a:solidFill>
              <a:latin typeface="Georgia" panose="02040502050405020303" pitchFamily="18" charset="0"/>
              <a:cs typeface="Courier New" panose="02070309020205020404" pitchFamily="49" charset="0"/>
            </a:endParaRPr>
          </a:p>
        </p:txBody>
      </p:sp>
      <p:sp>
        <p:nvSpPr>
          <p:cNvPr id="10" name="矩形 9"/>
          <p:cNvSpPr/>
          <p:nvPr/>
        </p:nvSpPr>
        <p:spPr>
          <a:xfrm>
            <a:off x="783202" y="5657903"/>
            <a:ext cx="1983105" cy="645160"/>
          </a:xfrm>
          <a:prstGeom prst="rect">
            <a:avLst/>
          </a:prstGeom>
        </p:spPr>
        <p:txBody>
          <a:bodyPr wrap="none">
            <a:spAutoFit/>
          </a:bodyPr>
          <a:lstStyle/>
          <a:p>
            <a:pPr indent="269875" algn="just">
              <a:lnSpc>
                <a:spcPct val="150000"/>
              </a:lnSpc>
              <a:spcAft>
                <a:spcPts val="0"/>
              </a:spcAft>
            </a:pPr>
            <a:r>
              <a:rPr lang="en-US" altLang="zh-CN" sz="2400" b="1" i="1" kern="100" dirty="0">
                <a:solidFill>
                  <a:srgbClr val="FF0000"/>
                </a:solidFill>
                <a:latin typeface="Georgia" panose="02040502050405020303" pitchFamily="18" charset="0"/>
                <a:cs typeface="Courier New" panose="02070309020205020404" pitchFamily="49" charset="0"/>
              </a:rPr>
              <a:t>②④⑤③① </a:t>
            </a:r>
            <a:endParaRPr lang="en-US" altLang="zh-CN" sz="2400" b="1" i="1" kern="100" dirty="0">
              <a:solidFill>
                <a:srgbClr val="FF0000"/>
              </a:solidFill>
              <a:latin typeface="Georgia" panose="02040502050405020303" pitchFamily="18" charset="0"/>
              <a:cs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descr="timgZUR3F1V8.jpg"/>
          <p:cNvPicPr>
            <a:picLocks noChangeAspect="1"/>
          </p:cNvPicPr>
          <p:nvPr/>
        </p:nvPicPr>
        <p:blipFill>
          <a:blip r:embed="rId1"/>
          <a:stretch>
            <a:fillRect/>
          </a:stretch>
        </p:blipFill>
        <p:spPr>
          <a:xfrm>
            <a:off x="0" y="0"/>
            <a:ext cx="12192000" cy="6858000"/>
          </a:xfrm>
          <a:prstGeom prst="rect">
            <a:avLst/>
          </a:prstGeom>
        </p:spPr>
      </p:pic>
      <p:pic>
        <p:nvPicPr>
          <p:cNvPr id="5" name="图片 4" descr="大桥教育.png"/>
          <p:cNvPicPr>
            <a:picLocks noChangeAspect="1"/>
          </p:cNvPicPr>
          <p:nvPr/>
        </p:nvPicPr>
        <p:blipFill>
          <a:blip r:embed="rId2"/>
          <a:stretch>
            <a:fillRect/>
          </a:stretch>
        </p:blipFill>
        <p:spPr>
          <a:xfrm>
            <a:off x="10091224" y="1"/>
            <a:ext cx="2100777" cy="580835"/>
          </a:xfrm>
          <a:prstGeom prst="rect">
            <a:avLst/>
          </a:prstGeom>
        </p:spPr>
      </p:pic>
      <p:sp>
        <p:nvSpPr>
          <p:cNvPr id="8" name="Rectangle 4"/>
          <p:cNvSpPr>
            <a:spLocks noChangeArrowheads="1"/>
          </p:cNvSpPr>
          <p:nvPr/>
        </p:nvSpPr>
        <p:spPr bwMode="auto">
          <a:xfrm>
            <a:off x="979170" y="1195070"/>
            <a:ext cx="10233660" cy="3533775"/>
          </a:xfrm>
          <a:prstGeom prst="rect">
            <a:avLst/>
          </a:prstGeom>
          <a:solidFill>
            <a:srgbClr val="FFFFFF"/>
          </a:solidFill>
          <a:ln w="28575">
            <a:solidFill>
              <a:srgbClr val="0070C0"/>
            </a:solidFill>
            <a:miter lim="800000"/>
          </a:ln>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pPr>
            <a:endParaRPr kumimoji="0" lang="en-US" altLang="zh-CN" sz="2000" b="1" i="1" u="none" strike="noStrike" cap="none" normalizeH="0" baseline="0" dirty="0">
              <a:ln>
                <a:noFill/>
              </a:ln>
              <a:solidFill>
                <a:schemeClr val="tx1"/>
              </a:solidFill>
              <a:effectLst/>
              <a:latin typeface="Georgia" panose="02040502050405020303" pitchFamily="18" charset="0"/>
              <a:ea typeface="宋体" panose="02010600030101010101" pitchFamily="2" charset="-122"/>
            </a:endParaRPr>
          </a:p>
          <a:p>
            <a:pPr marL="457200" marR="0" lvl="0" indent="-457200" algn="l" defTabSz="914400" rtl="0" eaLnBrk="0" fontAlgn="base" latinLnBrk="0" hangingPunct="0">
              <a:lnSpc>
                <a:spcPct val="100000"/>
              </a:lnSpc>
              <a:spcBef>
                <a:spcPct val="0"/>
              </a:spcBef>
              <a:spcAft>
                <a:spcPct val="0"/>
              </a:spcAft>
              <a:buClrTx/>
              <a:buSzTx/>
              <a:buFontTx/>
              <a:buAutoNum type="alphaUcPeriod"/>
            </a:pPr>
            <a:r>
              <a:rPr kumimoji="0" lang="en-US" altLang="zh-CN" sz="2000" b="1" i="1" u="none" strike="noStrike" cap="none" normalizeH="0" baseline="0" dirty="0">
                <a:ln>
                  <a:noFill/>
                </a:ln>
                <a:solidFill>
                  <a:schemeClr val="tx1"/>
                </a:solidFill>
                <a:effectLst/>
                <a:latin typeface="Georgia" panose="02040502050405020303" pitchFamily="18" charset="0"/>
                <a:ea typeface="宋体" panose="02010600030101010101" pitchFamily="2" charset="-122"/>
              </a:rPr>
              <a:t>(　　)1. What is he wearing?	              A. I help my mum and dad. </a:t>
            </a:r>
            <a:endParaRPr kumimoji="0" lang="en-US" altLang="zh-CN" sz="2000" b="1" i="1" u="none" strike="noStrike" cap="none" normalizeH="0" baseline="0" dirty="0">
              <a:ln>
                <a:noFill/>
              </a:ln>
              <a:solidFill>
                <a:schemeClr val="tx1"/>
              </a:solidFill>
              <a:effectLst/>
              <a:latin typeface="Georgia" panose="02040502050405020303" pitchFamily="18" charset="0"/>
              <a:ea typeface="宋体" panose="02010600030101010101" pitchFamily="2" charset="-122"/>
            </a:endParaRPr>
          </a:p>
          <a:p>
            <a:pPr marR="0" lvl="0" indent="0" algn="l" defTabSz="914400" rtl="0" eaLnBrk="0" fontAlgn="base" latinLnBrk="0" hangingPunct="0">
              <a:lnSpc>
                <a:spcPct val="100000"/>
              </a:lnSpc>
              <a:spcBef>
                <a:spcPct val="0"/>
              </a:spcBef>
              <a:spcAft>
                <a:spcPct val="0"/>
              </a:spcAft>
              <a:buClrTx/>
              <a:buSzTx/>
              <a:buFontTx/>
              <a:buNone/>
            </a:pPr>
            <a:endParaRPr kumimoji="0" lang="en-US" altLang="zh-CN" sz="2000" b="1" i="1" u="none" strike="noStrike" cap="none" normalizeH="0" baseline="0" dirty="0">
              <a:ln>
                <a:noFill/>
              </a:ln>
              <a:solidFill>
                <a:schemeClr val="tx1"/>
              </a:solidFill>
              <a:effectLst/>
              <a:latin typeface="Georgia" panose="02040502050405020303" pitchFamily="18" charset="0"/>
              <a:ea typeface="宋体" panose="02010600030101010101" pitchFamily="2" charset="-122"/>
            </a:endParaRPr>
          </a:p>
          <a:p>
            <a:pPr marL="457200" marR="0" lvl="0" indent="-457200" algn="l" defTabSz="914400" rtl="0" eaLnBrk="0" fontAlgn="base" latinLnBrk="0" hangingPunct="0">
              <a:lnSpc>
                <a:spcPct val="100000"/>
              </a:lnSpc>
              <a:spcBef>
                <a:spcPct val="0"/>
              </a:spcBef>
              <a:spcAft>
                <a:spcPct val="0"/>
              </a:spcAft>
              <a:buClrTx/>
              <a:buSzTx/>
              <a:buFontTx/>
              <a:buAutoNum type="alphaUcPeriod"/>
            </a:pPr>
            <a:r>
              <a:rPr kumimoji="0" lang="en-US" altLang="zh-CN" sz="2000" b="1" i="1" u="none" strike="noStrike" cap="none" normalizeH="0" baseline="0" dirty="0">
                <a:ln>
                  <a:noFill/>
                </a:ln>
                <a:solidFill>
                  <a:schemeClr val="tx1"/>
                </a:solidFill>
                <a:effectLst/>
                <a:latin typeface="Georgia" panose="02040502050405020303" pitchFamily="18" charset="0"/>
                <a:ea typeface="宋体" panose="02010600030101010101" pitchFamily="2" charset="-122"/>
              </a:rPr>
              <a:t>(　　)2. How do you go to the zoo?	B. I go to the zoo by bus.</a:t>
            </a:r>
            <a:endParaRPr kumimoji="0" lang="en-US" altLang="zh-CN" sz="2000" b="1" i="1" u="none" strike="noStrike" cap="none" normalizeH="0" baseline="0" dirty="0">
              <a:ln>
                <a:noFill/>
              </a:ln>
              <a:solidFill>
                <a:schemeClr val="tx1"/>
              </a:solidFill>
              <a:effectLst/>
              <a:latin typeface="Georgia" panose="02040502050405020303" pitchFamily="18" charset="0"/>
              <a:ea typeface="宋体" panose="02010600030101010101" pitchFamily="2" charset="-122"/>
            </a:endParaRPr>
          </a:p>
          <a:p>
            <a:pPr marL="457200" marR="0" lvl="0" indent="-457200" algn="l" defTabSz="914400" rtl="0" eaLnBrk="0" fontAlgn="base" latinLnBrk="0" hangingPunct="0">
              <a:lnSpc>
                <a:spcPct val="100000"/>
              </a:lnSpc>
              <a:spcBef>
                <a:spcPct val="0"/>
              </a:spcBef>
              <a:spcAft>
                <a:spcPct val="0"/>
              </a:spcAft>
              <a:buClrTx/>
              <a:buSzTx/>
              <a:buFontTx/>
              <a:buAutoNum type="alphaUcPeriod"/>
            </a:pPr>
            <a:r>
              <a:rPr kumimoji="0" lang="en-US" altLang="zh-CN" sz="2000" b="1" i="1" u="none" strike="noStrike" cap="none" normalizeH="0" baseline="0" dirty="0">
                <a:ln>
                  <a:noFill/>
                </a:ln>
                <a:solidFill>
                  <a:schemeClr val="tx1"/>
                </a:solidFill>
                <a:effectLst/>
                <a:latin typeface="Georgia" panose="02040502050405020303" pitchFamily="18" charset="0"/>
                <a:ea typeface="宋体" panose="02010600030101010101" pitchFamily="2" charset="-122"/>
              </a:rPr>
              <a:t> </a:t>
            </a:r>
            <a:endParaRPr kumimoji="0" lang="en-US" altLang="zh-CN" sz="2000" b="1" i="1" u="none" strike="noStrike" cap="none" normalizeH="0" baseline="0" dirty="0">
              <a:ln>
                <a:noFill/>
              </a:ln>
              <a:solidFill>
                <a:schemeClr val="tx1"/>
              </a:solidFill>
              <a:effectLst/>
              <a:latin typeface="Georgia" panose="02040502050405020303" pitchFamily="18" charset="0"/>
              <a:ea typeface="宋体" panose="02010600030101010101" pitchFamily="2" charset="-122"/>
            </a:endParaRPr>
          </a:p>
          <a:p>
            <a:pPr marL="457200" marR="0" lvl="0" indent="-457200" algn="l" defTabSz="914400" rtl="0" eaLnBrk="0" fontAlgn="base" latinLnBrk="0" hangingPunct="0">
              <a:lnSpc>
                <a:spcPct val="100000"/>
              </a:lnSpc>
              <a:spcBef>
                <a:spcPct val="0"/>
              </a:spcBef>
              <a:spcAft>
                <a:spcPct val="0"/>
              </a:spcAft>
              <a:buClrTx/>
              <a:buSzTx/>
              <a:buFontTx/>
              <a:buAutoNum type="alphaUcPeriod"/>
            </a:pPr>
            <a:r>
              <a:rPr kumimoji="0" lang="en-US" altLang="zh-CN" sz="2000" b="1" i="1" u="none" strike="noStrike" cap="none" normalizeH="0" baseline="0" dirty="0">
                <a:ln>
                  <a:noFill/>
                </a:ln>
                <a:solidFill>
                  <a:schemeClr val="tx1"/>
                </a:solidFill>
                <a:effectLst/>
                <a:latin typeface="Georgia" panose="02040502050405020303" pitchFamily="18" charset="0"/>
                <a:ea typeface="宋体" panose="02010600030101010101" pitchFamily="2" charset="-122"/>
              </a:rPr>
              <a:t>(　　)3. Is this your sweater?	              C. He is wearing a new shirt.</a:t>
            </a:r>
            <a:endParaRPr kumimoji="0" lang="en-US" altLang="zh-CN" sz="2000" b="1" i="1" u="none" strike="noStrike" cap="none" normalizeH="0" baseline="0" dirty="0">
              <a:ln>
                <a:noFill/>
              </a:ln>
              <a:solidFill>
                <a:schemeClr val="tx1"/>
              </a:solidFill>
              <a:effectLst/>
              <a:latin typeface="Georgia" panose="02040502050405020303" pitchFamily="18" charset="0"/>
              <a:ea typeface="宋体" panose="02010600030101010101" pitchFamily="2" charset="-122"/>
            </a:endParaRPr>
          </a:p>
          <a:p>
            <a:pPr marL="457200" marR="0" lvl="0" indent="-457200" algn="l" defTabSz="914400" rtl="0" eaLnBrk="0" fontAlgn="base" latinLnBrk="0" hangingPunct="0">
              <a:lnSpc>
                <a:spcPct val="100000"/>
              </a:lnSpc>
              <a:spcBef>
                <a:spcPct val="0"/>
              </a:spcBef>
              <a:spcAft>
                <a:spcPct val="0"/>
              </a:spcAft>
              <a:buClrTx/>
              <a:buSzTx/>
              <a:buFontTx/>
              <a:buAutoNum type="alphaUcPeriod"/>
            </a:pPr>
            <a:r>
              <a:rPr kumimoji="0" lang="en-US" altLang="zh-CN" sz="2000" b="1" i="1" u="none" strike="noStrike" cap="none" normalizeH="0" baseline="0" dirty="0">
                <a:ln>
                  <a:noFill/>
                </a:ln>
                <a:solidFill>
                  <a:schemeClr val="tx1"/>
                </a:solidFill>
                <a:effectLst/>
                <a:latin typeface="Georgia" panose="02040502050405020303" pitchFamily="18" charset="0"/>
                <a:ea typeface="宋体" panose="02010600030101010101" pitchFamily="2" charset="-122"/>
              </a:rPr>
              <a:t> </a:t>
            </a:r>
            <a:endParaRPr kumimoji="0" lang="en-US" altLang="zh-CN" sz="2000" b="1" i="1" u="none" strike="noStrike" cap="none" normalizeH="0" baseline="0" dirty="0">
              <a:ln>
                <a:noFill/>
              </a:ln>
              <a:solidFill>
                <a:schemeClr val="tx1"/>
              </a:solidFill>
              <a:effectLst/>
              <a:latin typeface="Georgia" panose="02040502050405020303" pitchFamily="18" charset="0"/>
              <a:ea typeface="宋体" panose="02010600030101010101" pitchFamily="2" charset="-122"/>
            </a:endParaRPr>
          </a:p>
          <a:p>
            <a:pPr marL="457200" marR="0" lvl="0" indent="-457200" algn="l" defTabSz="914400" rtl="0" eaLnBrk="0" fontAlgn="base" latinLnBrk="0" hangingPunct="0">
              <a:lnSpc>
                <a:spcPct val="100000"/>
              </a:lnSpc>
              <a:spcBef>
                <a:spcPct val="0"/>
              </a:spcBef>
              <a:spcAft>
                <a:spcPct val="0"/>
              </a:spcAft>
              <a:buClrTx/>
              <a:buSzTx/>
              <a:buFontTx/>
              <a:buAutoNum type="alphaUcPeriod"/>
            </a:pPr>
            <a:r>
              <a:rPr kumimoji="0" lang="en-US" altLang="zh-CN" sz="2000" b="1" i="1" u="none" strike="noStrike" cap="none" normalizeH="0" baseline="0" dirty="0">
                <a:ln>
                  <a:noFill/>
                </a:ln>
                <a:solidFill>
                  <a:schemeClr val="tx1"/>
                </a:solidFill>
                <a:effectLst/>
                <a:latin typeface="Georgia" panose="02040502050405020303" pitchFamily="18" charset="0"/>
                <a:ea typeface="宋体" panose="02010600030101010101" pitchFamily="2" charset="-122"/>
              </a:rPr>
              <a:t>(　　)4. Are these your gloves?	              D. No, it isn't. </a:t>
            </a:r>
            <a:endParaRPr kumimoji="0" lang="en-US" altLang="zh-CN" sz="2000" b="1" i="1" u="none" strike="noStrike" cap="none" normalizeH="0" baseline="0" dirty="0">
              <a:ln>
                <a:noFill/>
              </a:ln>
              <a:solidFill>
                <a:schemeClr val="tx1"/>
              </a:solidFill>
              <a:effectLst/>
              <a:latin typeface="Georgia" panose="02040502050405020303" pitchFamily="18" charset="0"/>
              <a:ea typeface="宋体" panose="02010600030101010101" pitchFamily="2" charset="-122"/>
            </a:endParaRPr>
          </a:p>
          <a:p>
            <a:pPr marL="457200" marR="0" lvl="0" indent="-457200" algn="l" defTabSz="914400" rtl="0" eaLnBrk="0" fontAlgn="base" latinLnBrk="0" hangingPunct="0">
              <a:lnSpc>
                <a:spcPct val="100000"/>
              </a:lnSpc>
              <a:spcBef>
                <a:spcPct val="0"/>
              </a:spcBef>
              <a:spcAft>
                <a:spcPct val="0"/>
              </a:spcAft>
              <a:buClrTx/>
              <a:buSzTx/>
              <a:buFontTx/>
              <a:buAutoNum type="alphaUcPeriod"/>
            </a:pPr>
            <a:endParaRPr kumimoji="0" lang="en-US" altLang="zh-CN" sz="2000" b="1" i="1" u="none" strike="noStrike" cap="none" normalizeH="0" baseline="0" dirty="0">
              <a:ln>
                <a:noFill/>
              </a:ln>
              <a:solidFill>
                <a:schemeClr val="tx1"/>
              </a:solidFill>
              <a:effectLst/>
              <a:latin typeface="Georgia" panose="02040502050405020303" pitchFamily="18" charset="0"/>
              <a:ea typeface="宋体" panose="02010600030101010101" pitchFamily="2" charset="-122"/>
            </a:endParaRPr>
          </a:p>
          <a:p>
            <a:pPr marL="457200" marR="0" lvl="0" indent="-457200" algn="l" defTabSz="914400" rtl="0" eaLnBrk="0" fontAlgn="base" latinLnBrk="0" hangingPunct="0">
              <a:lnSpc>
                <a:spcPct val="100000"/>
              </a:lnSpc>
              <a:spcBef>
                <a:spcPct val="0"/>
              </a:spcBef>
              <a:spcAft>
                <a:spcPct val="0"/>
              </a:spcAft>
              <a:buClrTx/>
              <a:buSzTx/>
              <a:buFontTx/>
              <a:buAutoNum type="alphaUcPeriod"/>
            </a:pPr>
            <a:r>
              <a:rPr kumimoji="0" lang="en-US" altLang="zh-CN" sz="2000" b="1" i="1" u="none" strike="noStrike" cap="none" normalizeH="0" baseline="0" dirty="0">
                <a:ln>
                  <a:noFill/>
                </a:ln>
                <a:solidFill>
                  <a:schemeClr val="tx1"/>
                </a:solidFill>
                <a:effectLst/>
                <a:latin typeface="Georgia" panose="02040502050405020303" pitchFamily="18" charset="0"/>
                <a:ea typeface="宋体" panose="02010600030101010101" pitchFamily="2" charset="-122"/>
              </a:rPr>
              <a:t>(　　)5. What do you do at home?	E. Yes, they are. </a:t>
            </a:r>
            <a:endParaRPr kumimoji="0" lang="en-US" altLang="zh-CN" sz="2000" b="1" i="1" u="none" strike="noStrike" cap="none" normalizeH="0" baseline="0" dirty="0">
              <a:ln>
                <a:noFill/>
              </a:ln>
              <a:solidFill>
                <a:schemeClr val="tx1"/>
              </a:solidFill>
              <a:effectLst/>
              <a:latin typeface="Georgia" panose="02040502050405020303" pitchFamily="18" charset="0"/>
              <a:ea typeface="宋体" panose="02010600030101010101" pitchFamily="2" charset="-122"/>
            </a:endParaRPr>
          </a:p>
        </p:txBody>
      </p:sp>
      <p:sp>
        <p:nvSpPr>
          <p:cNvPr id="9" name="矩形 8"/>
          <p:cNvSpPr/>
          <p:nvPr/>
        </p:nvSpPr>
        <p:spPr>
          <a:xfrm>
            <a:off x="191344" y="180726"/>
            <a:ext cx="2735580" cy="398780"/>
          </a:xfrm>
          <a:prstGeom prst="rect">
            <a:avLst/>
          </a:prstGeom>
        </p:spPr>
        <p:txBody>
          <a:bodyPr wrap="none">
            <a:spAutoFit/>
          </a:bodyPr>
          <a:lstStyle/>
          <a:p>
            <a:pPr algn="l"/>
            <a:r>
              <a:rPr lang="zh-CN" altLang="en-US" sz="2000" b="1" kern="100" dirty="0">
                <a:latin typeface="黑体" panose="02010609060101010101" pitchFamily="49" charset="-122"/>
                <a:ea typeface="黑体" panose="02010609060101010101" pitchFamily="49" charset="-122"/>
                <a:cs typeface="Times New Roman" panose="02020603050405020304" pitchFamily="18" charset="0"/>
              </a:rPr>
              <a:t>七</a:t>
            </a:r>
            <a:r>
              <a:rPr lang="zh-CN" altLang="zh-CN" sz="2000" b="1" kern="100" dirty="0">
                <a:latin typeface="黑体" panose="02010609060101010101" pitchFamily="49" charset="-122"/>
                <a:ea typeface="黑体" panose="02010609060101010101" pitchFamily="49" charset="-122"/>
                <a:cs typeface="Times New Roman" panose="02020603050405020304" pitchFamily="18" charset="0"/>
              </a:rPr>
              <a:t>、根据问句选答语。</a:t>
            </a:r>
            <a:endParaRPr lang="zh-CN" altLang="en-US" sz="2000" b="1" dirty="0">
              <a:latin typeface="黑体" panose="02010609060101010101" pitchFamily="49" charset="-122"/>
              <a:ea typeface="黑体" panose="02010609060101010101" pitchFamily="49" charset="-122"/>
            </a:endParaRPr>
          </a:p>
        </p:txBody>
      </p:sp>
      <p:sp>
        <p:nvSpPr>
          <p:cNvPr id="11" name="TextBox 2"/>
          <p:cNvSpPr txBox="1">
            <a:spLocks noChangeArrowheads="1"/>
          </p:cNvSpPr>
          <p:nvPr/>
        </p:nvSpPr>
        <p:spPr bwMode="auto">
          <a:xfrm>
            <a:off x="1743229" y="1571779"/>
            <a:ext cx="335890" cy="398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000" b="1" i="1" dirty="0">
                <a:solidFill>
                  <a:srgbClr val="C00000"/>
                </a:solidFill>
                <a:latin typeface="Georgia" panose="02040502050405020303" pitchFamily="18" charset="0"/>
                <a:cs typeface="Times New Roman" panose="02020603050405020304" pitchFamily="18" charset="0"/>
              </a:rPr>
              <a:t>C</a:t>
            </a:r>
            <a:endParaRPr lang="en-US" altLang="zh-CN" sz="2000" b="1" i="1" dirty="0">
              <a:solidFill>
                <a:srgbClr val="C00000"/>
              </a:solidFill>
              <a:latin typeface="Georgia" panose="02040502050405020303" pitchFamily="18" charset="0"/>
              <a:cs typeface="Times New Roman" panose="02020603050405020304" pitchFamily="18" charset="0"/>
            </a:endParaRPr>
          </a:p>
        </p:txBody>
      </p:sp>
      <p:sp>
        <p:nvSpPr>
          <p:cNvPr id="12" name="TextBox 2"/>
          <p:cNvSpPr txBox="1">
            <a:spLocks noChangeArrowheads="1"/>
          </p:cNvSpPr>
          <p:nvPr/>
        </p:nvSpPr>
        <p:spPr bwMode="auto">
          <a:xfrm>
            <a:off x="1743150" y="2136889"/>
            <a:ext cx="33589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000" b="1" i="1" dirty="0">
                <a:solidFill>
                  <a:srgbClr val="C00000"/>
                </a:solidFill>
                <a:latin typeface="Georgia" panose="02040502050405020303" pitchFamily="18" charset="0"/>
                <a:cs typeface="Times New Roman" panose="02020603050405020304" pitchFamily="18" charset="0"/>
              </a:rPr>
              <a:t>B</a:t>
            </a:r>
            <a:endParaRPr lang="zh-CN" altLang="en-US" sz="2000" b="1" i="1" dirty="0">
              <a:solidFill>
                <a:srgbClr val="C00000"/>
              </a:solidFill>
              <a:latin typeface="Georgia" panose="02040502050405020303" pitchFamily="18" charset="0"/>
              <a:cs typeface="Times New Roman" panose="02020603050405020304" pitchFamily="18" charset="0"/>
            </a:endParaRPr>
          </a:p>
        </p:txBody>
      </p:sp>
      <p:sp>
        <p:nvSpPr>
          <p:cNvPr id="13" name="TextBox 2"/>
          <p:cNvSpPr txBox="1">
            <a:spLocks noChangeArrowheads="1"/>
          </p:cNvSpPr>
          <p:nvPr/>
        </p:nvSpPr>
        <p:spPr bwMode="auto">
          <a:xfrm>
            <a:off x="1743030" y="2762384"/>
            <a:ext cx="335890" cy="398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000" b="1" i="1" dirty="0">
                <a:solidFill>
                  <a:srgbClr val="C00000"/>
                </a:solidFill>
                <a:latin typeface="Georgia" panose="02040502050405020303" pitchFamily="18" charset="0"/>
                <a:cs typeface="Times New Roman" panose="02020603050405020304" pitchFamily="18" charset="0"/>
              </a:rPr>
              <a:t>D</a:t>
            </a:r>
            <a:endParaRPr lang="en-US" altLang="zh-CN" sz="2000" b="1" i="1" dirty="0">
              <a:solidFill>
                <a:srgbClr val="C00000"/>
              </a:solidFill>
              <a:latin typeface="Georgia" panose="02040502050405020303" pitchFamily="18" charset="0"/>
              <a:cs typeface="Times New Roman" panose="02020603050405020304" pitchFamily="18" charset="0"/>
            </a:endParaRPr>
          </a:p>
        </p:txBody>
      </p:sp>
      <p:sp>
        <p:nvSpPr>
          <p:cNvPr id="14" name="TextBox 2"/>
          <p:cNvSpPr txBox="1">
            <a:spLocks noChangeArrowheads="1"/>
          </p:cNvSpPr>
          <p:nvPr/>
        </p:nvSpPr>
        <p:spPr bwMode="auto">
          <a:xfrm>
            <a:off x="1743383" y="3382204"/>
            <a:ext cx="335890" cy="398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000" b="1" i="1" dirty="0">
                <a:solidFill>
                  <a:srgbClr val="C00000"/>
                </a:solidFill>
                <a:latin typeface="Georgia" panose="02040502050405020303" pitchFamily="18" charset="0"/>
                <a:cs typeface="Times New Roman" panose="02020603050405020304" pitchFamily="18" charset="0"/>
              </a:rPr>
              <a:t>E</a:t>
            </a:r>
            <a:endParaRPr lang="en-US" altLang="zh-CN" sz="2000" b="1" i="1" dirty="0">
              <a:solidFill>
                <a:srgbClr val="C00000"/>
              </a:solidFill>
              <a:latin typeface="Georgia" panose="02040502050405020303" pitchFamily="18" charset="0"/>
              <a:cs typeface="Times New Roman" panose="02020603050405020304" pitchFamily="18" charset="0"/>
            </a:endParaRPr>
          </a:p>
        </p:txBody>
      </p:sp>
      <p:sp>
        <p:nvSpPr>
          <p:cNvPr id="15" name="TextBox 2"/>
          <p:cNvSpPr txBox="1">
            <a:spLocks noChangeArrowheads="1"/>
          </p:cNvSpPr>
          <p:nvPr/>
        </p:nvSpPr>
        <p:spPr bwMode="auto">
          <a:xfrm>
            <a:off x="1743013" y="4000984"/>
            <a:ext cx="335890" cy="398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000" b="1" i="1" dirty="0">
                <a:solidFill>
                  <a:srgbClr val="C00000"/>
                </a:solidFill>
                <a:latin typeface="Georgia" panose="02040502050405020303" pitchFamily="18" charset="0"/>
                <a:cs typeface="Times New Roman" panose="02020603050405020304" pitchFamily="18" charset="0"/>
              </a:rPr>
              <a:t>A</a:t>
            </a:r>
            <a:endParaRPr lang="en-US" altLang="zh-CN" sz="2000" b="1" i="1" dirty="0">
              <a:solidFill>
                <a:srgbClr val="C00000"/>
              </a:solidFill>
              <a:latin typeface="Georgia" panose="02040502050405020303" pitchFamily="18" charset="0"/>
              <a:cs typeface="Times New Roman" panose="02020603050405020304" pitchFamily="18" charset="0"/>
            </a:endParaRPr>
          </a:p>
        </p:txBody>
      </p:sp>
      <p:sp>
        <p:nvSpPr>
          <p:cNvPr id="2" name="矩形 1"/>
          <p:cNvSpPr/>
          <p:nvPr/>
        </p:nvSpPr>
        <p:spPr>
          <a:xfrm>
            <a:off x="1055370" y="1484630"/>
            <a:ext cx="360045" cy="2952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left)">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left)">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wipe(left)">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left)">
                                      <p:cBhvr>
                                        <p:cTn id="2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descr="timgZUR3F1V8.jpg"/>
          <p:cNvPicPr>
            <a:picLocks noChangeAspect="1"/>
          </p:cNvPicPr>
          <p:nvPr/>
        </p:nvPicPr>
        <p:blipFill>
          <a:blip r:embed="rId1"/>
          <a:stretch>
            <a:fillRect/>
          </a:stretch>
        </p:blipFill>
        <p:spPr>
          <a:xfrm>
            <a:off x="0" y="-152400"/>
            <a:ext cx="12192000" cy="6858000"/>
          </a:xfrm>
          <a:prstGeom prst="rect">
            <a:avLst/>
          </a:prstGeom>
        </p:spPr>
      </p:pic>
      <p:pic>
        <p:nvPicPr>
          <p:cNvPr id="5" name="图片 4" descr="大桥教育.png"/>
          <p:cNvPicPr>
            <a:picLocks noChangeAspect="1"/>
          </p:cNvPicPr>
          <p:nvPr/>
        </p:nvPicPr>
        <p:blipFill>
          <a:blip r:embed="rId2"/>
          <a:stretch>
            <a:fillRect/>
          </a:stretch>
        </p:blipFill>
        <p:spPr>
          <a:xfrm>
            <a:off x="10128054" y="-152399"/>
            <a:ext cx="2100777" cy="580835"/>
          </a:xfrm>
          <a:prstGeom prst="rect">
            <a:avLst/>
          </a:prstGeom>
        </p:spPr>
      </p:pic>
      <p:sp>
        <p:nvSpPr>
          <p:cNvPr id="6" name="矩形 5"/>
          <p:cNvSpPr/>
          <p:nvPr/>
        </p:nvSpPr>
        <p:spPr>
          <a:xfrm>
            <a:off x="335361" y="1412776"/>
            <a:ext cx="3658903" cy="553085"/>
          </a:xfrm>
          <a:prstGeom prst="rect">
            <a:avLst/>
          </a:prstGeom>
        </p:spPr>
        <p:txBody>
          <a:bodyPr wrap="square">
            <a:spAutoFit/>
          </a:bodyPr>
          <a:lstStyle/>
          <a:p>
            <a:pPr>
              <a:lnSpc>
                <a:spcPct val="150000"/>
              </a:lnSpc>
              <a:defRPr/>
            </a:pPr>
            <a:r>
              <a:rPr lang="en-US" altLang="zh-CN" sz="2000" i="1" dirty="0">
                <a:latin typeface="Georgia" panose="02040502050405020303" pitchFamily="18" charset="0"/>
                <a:ea typeface="黑体" panose="02010609060101010101" pitchFamily="49" charset="-122"/>
                <a:cs typeface="Times New Roman" panose="02020603050405020304" pitchFamily="18" charset="0"/>
              </a:rPr>
              <a:t>Lesson13 At School</a:t>
            </a:r>
            <a:endParaRPr lang="en-US" altLang="zh-CN" sz="2000" i="1" dirty="0">
              <a:latin typeface="Georgia" panose="02040502050405020303" pitchFamily="18" charset="0"/>
              <a:ea typeface="黑体" panose="02010609060101010101" pitchFamily="49" charset="-122"/>
              <a:cs typeface="Times New Roman" panose="02020603050405020304" pitchFamily="18" charset="0"/>
            </a:endParaRPr>
          </a:p>
        </p:txBody>
      </p:sp>
      <p:sp>
        <p:nvSpPr>
          <p:cNvPr id="7" name="矩形 6"/>
          <p:cNvSpPr/>
          <p:nvPr/>
        </p:nvSpPr>
        <p:spPr>
          <a:xfrm>
            <a:off x="348865" y="2125270"/>
            <a:ext cx="3658903" cy="553085"/>
          </a:xfrm>
          <a:prstGeom prst="rect">
            <a:avLst/>
          </a:prstGeom>
        </p:spPr>
        <p:txBody>
          <a:bodyPr wrap="square">
            <a:spAutoFit/>
          </a:bodyPr>
          <a:lstStyle/>
          <a:p>
            <a:pPr>
              <a:lnSpc>
                <a:spcPct val="150000"/>
              </a:lnSpc>
              <a:defRPr/>
            </a:pPr>
            <a:r>
              <a:rPr lang="en-US" altLang="zh-CN" sz="2000" i="1" dirty="0">
                <a:latin typeface="Georgia" panose="02040502050405020303" pitchFamily="18" charset="0"/>
                <a:ea typeface="黑体" panose="02010609060101010101" pitchFamily="49" charset="-122"/>
                <a:cs typeface="Times New Roman" panose="02020603050405020304" pitchFamily="18" charset="0"/>
              </a:rPr>
              <a:t>Lesson14 Near and Far</a:t>
            </a:r>
            <a:endParaRPr lang="en-US" altLang="zh-CN" sz="2000" i="1" dirty="0">
              <a:latin typeface="Georgia" panose="02040502050405020303" pitchFamily="18" charset="0"/>
              <a:ea typeface="黑体" panose="02010609060101010101" pitchFamily="49" charset="-122"/>
              <a:cs typeface="Times New Roman" panose="02020603050405020304" pitchFamily="18" charset="0"/>
            </a:endParaRPr>
          </a:p>
        </p:txBody>
      </p:sp>
      <p:sp>
        <p:nvSpPr>
          <p:cNvPr id="8" name="矩形 7"/>
          <p:cNvSpPr/>
          <p:nvPr/>
        </p:nvSpPr>
        <p:spPr>
          <a:xfrm>
            <a:off x="351321" y="2855068"/>
            <a:ext cx="3800463" cy="553085"/>
          </a:xfrm>
          <a:prstGeom prst="rect">
            <a:avLst/>
          </a:prstGeom>
        </p:spPr>
        <p:txBody>
          <a:bodyPr wrap="square">
            <a:spAutoFit/>
          </a:bodyPr>
          <a:lstStyle/>
          <a:p>
            <a:pPr>
              <a:lnSpc>
                <a:spcPct val="150000"/>
              </a:lnSpc>
              <a:defRPr/>
            </a:pPr>
            <a:r>
              <a:rPr lang="en-US" altLang="zh-CN" sz="2000" i="1" dirty="0">
                <a:latin typeface="Georgia" panose="02040502050405020303" pitchFamily="18" charset="0"/>
                <a:ea typeface="黑体" panose="02010609060101010101" pitchFamily="49" charset="-122"/>
                <a:cs typeface="Times New Roman" panose="02020603050405020304" pitchFamily="18" charset="0"/>
              </a:rPr>
              <a:t>Lesson15 In the City</a:t>
            </a:r>
            <a:endParaRPr lang="en-US" altLang="zh-CN" sz="2000" i="1" dirty="0">
              <a:latin typeface="Georgia" panose="02040502050405020303" pitchFamily="18" charset="0"/>
              <a:ea typeface="黑体" panose="02010609060101010101" pitchFamily="49" charset="-122"/>
              <a:cs typeface="Times New Roman" panose="02020603050405020304" pitchFamily="18" charset="0"/>
            </a:endParaRPr>
          </a:p>
        </p:txBody>
      </p:sp>
      <p:sp>
        <p:nvSpPr>
          <p:cNvPr id="9" name="矩形 8"/>
          <p:cNvSpPr/>
          <p:nvPr/>
        </p:nvSpPr>
        <p:spPr>
          <a:xfrm>
            <a:off x="350041" y="3633538"/>
            <a:ext cx="4809855" cy="553085"/>
          </a:xfrm>
          <a:prstGeom prst="rect">
            <a:avLst/>
          </a:prstGeom>
        </p:spPr>
        <p:txBody>
          <a:bodyPr wrap="square">
            <a:spAutoFit/>
          </a:bodyPr>
          <a:lstStyle/>
          <a:p>
            <a:pPr>
              <a:lnSpc>
                <a:spcPct val="150000"/>
              </a:lnSpc>
              <a:defRPr/>
            </a:pPr>
            <a:r>
              <a:rPr lang="en-US" altLang="zh-CN" sz="2000" i="1" dirty="0">
                <a:latin typeface="Georgia" panose="02040502050405020303" pitchFamily="18" charset="0"/>
                <a:ea typeface="黑体" panose="02010609060101010101" pitchFamily="49" charset="-122"/>
                <a:cs typeface="Times New Roman" panose="02020603050405020304" pitchFamily="18" charset="0"/>
              </a:rPr>
              <a:t>Lesson16  Cars and Buses</a:t>
            </a:r>
            <a:endParaRPr lang="en-US" altLang="zh-CN" sz="2000" i="1" dirty="0">
              <a:latin typeface="Georgia" panose="02040502050405020303" pitchFamily="18" charset="0"/>
              <a:ea typeface="黑体" panose="02010609060101010101" pitchFamily="49" charset="-122"/>
              <a:cs typeface="Times New Roman" panose="02020603050405020304" pitchFamily="18" charset="0"/>
            </a:endParaRPr>
          </a:p>
        </p:txBody>
      </p:sp>
      <p:sp>
        <p:nvSpPr>
          <p:cNvPr id="10" name="矩形 9"/>
          <p:cNvSpPr/>
          <p:nvPr/>
        </p:nvSpPr>
        <p:spPr>
          <a:xfrm>
            <a:off x="368585" y="4453198"/>
            <a:ext cx="4431271" cy="553085"/>
          </a:xfrm>
          <a:prstGeom prst="rect">
            <a:avLst/>
          </a:prstGeom>
        </p:spPr>
        <p:txBody>
          <a:bodyPr wrap="square">
            <a:spAutoFit/>
          </a:bodyPr>
          <a:lstStyle/>
          <a:p>
            <a:pPr>
              <a:lnSpc>
                <a:spcPct val="150000"/>
              </a:lnSpc>
              <a:defRPr/>
            </a:pPr>
            <a:r>
              <a:rPr lang="en-US" altLang="zh-CN" sz="2000" i="1" dirty="0">
                <a:latin typeface="Georgia" panose="02040502050405020303" pitchFamily="18" charset="0"/>
                <a:ea typeface="黑体" panose="02010609060101010101" pitchFamily="49" charset="-122"/>
                <a:cs typeface="Times New Roman" panose="02020603050405020304" pitchFamily="18" charset="0"/>
              </a:rPr>
              <a:t>Lesson17  I'm Lost!</a:t>
            </a:r>
            <a:endParaRPr lang="en-US" altLang="zh-CN" sz="2000" i="1" dirty="0">
              <a:latin typeface="Georgia" panose="02040502050405020303" pitchFamily="18" charset="0"/>
              <a:ea typeface="黑体" panose="02010609060101010101" pitchFamily="49" charset="-122"/>
              <a:cs typeface="Times New Roman" panose="02020603050405020304" pitchFamily="18" charset="0"/>
            </a:endParaRPr>
          </a:p>
        </p:txBody>
      </p:sp>
      <p:sp>
        <p:nvSpPr>
          <p:cNvPr id="11" name="矩形 10"/>
          <p:cNvSpPr/>
          <p:nvPr/>
        </p:nvSpPr>
        <p:spPr>
          <a:xfrm>
            <a:off x="368585" y="5272858"/>
            <a:ext cx="3927215" cy="553085"/>
          </a:xfrm>
          <a:prstGeom prst="rect">
            <a:avLst/>
          </a:prstGeom>
        </p:spPr>
        <p:txBody>
          <a:bodyPr wrap="square">
            <a:spAutoFit/>
          </a:bodyPr>
          <a:lstStyle/>
          <a:p>
            <a:pPr>
              <a:lnSpc>
                <a:spcPct val="150000"/>
              </a:lnSpc>
              <a:defRPr/>
            </a:pPr>
            <a:r>
              <a:rPr lang="en-US" altLang="zh-CN" sz="2000" i="1" dirty="0">
                <a:latin typeface="Georgia" panose="02040502050405020303" pitchFamily="18" charset="0"/>
                <a:ea typeface="黑体" panose="02010609060101010101" pitchFamily="49" charset="-122"/>
                <a:cs typeface="Times New Roman" panose="02020603050405020304" pitchFamily="18" charset="0"/>
              </a:rPr>
              <a:t>Lesson18  Lost in the City</a:t>
            </a:r>
            <a:endParaRPr lang="en-US" altLang="zh-CN" sz="2000" i="1" dirty="0">
              <a:latin typeface="Georgia" panose="02040502050405020303" pitchFamily="18" charset="0"/>
              <a:ea typeface="黑体" panose="02010609060101010101" pitchFamily="49" charset="-122"/>
              <a:cs typeface="Times New Roman" panose="02020603050405020304" pitchFamily="18" charset="0"/>
            </a:endParaRPr>
          </a:p>
        </p:txBody>
      </p:sp>
      <p:sp>
        <p:nvSpPr>
          <p:cNvPr id="12" name="矩形 11"/>
          <p:cNvSpPr/>
          <p:nvPr/>
        </p:nvSpPr>
        <p:spPr>
          <a:xfrm>
            <a:off x="397969" y="502737"/>
            <a:ext cx="3596295" cy="645160"/>
          </a:xfrm>
          <a:prstGeom prst="rect">
            <a:avLst/>
          </a:prstGeom>
        </p:spPr>
        <p:txBody>
          <a:bodyPr wrap="square">
            <a:spAutoFit/>
          </a:bodyPr>
          <a:lstStyle/>
          <a:p>
            <a:pPr>
              <a:lnSpc>
                <a:spcPct val="150000"/>
              </a:lnSpc>
              <a:defRPr/>
            </a:pPr>
            <a:r>
              <a:rPr lang="en-US" altLang="zh-CN" sz="2400" b="1" i="1" dirty="0">
                <a:latin typeface="Georgia" panose="02040502050405020303" pitchFamily="18" charset="0"/>
                <a:ea typeface="黑体" panose="02010609060101010101" pitchFamily="49" charset="-122"/>
                <a:cs typeface="Times New Roman" panose="02020603050405020304" pitchFamily="18" charset="0"/>
              </a:rPr>
              <a:t>Unit3 </a:t>
            </a:r>
            <a:r>
              <a:rPr lang="en-US" altLang="zh-CN" sz="2400" b="1" i="1" dirty="0">
                <a:latin typeface="Georgia" panose="02040502050405020303" pitchFamily="18" charset="0"/>
                <a:sym typeface="+mn-ea"/>
              </a:rPr>
              <a:t>Let's Go</a:t>
            </a:r>
            <a:r>
              <a:rPr lang="zh-CN" altLang="en-US" sz="2400" b="1" i="1" dirty="0">
                <a:latin typeface="Georgia" panose="02040502050405020303" pitchFamily="18" charset="0"/>
                <a:sym typeface="+mn-ea"/>
              </a:rPr>
              <a:t>！</a:t>
            </a:r>
            <a:endParaRPr lang="en-US" altLang="zh-CN" sz="2400" b="1" i="1" dirty="0">
              <a:latin typeface="Georgia" panose="02040502050405020303" pitchFamily="18" charset="0"/>
              <a:ea typeface="黑体" panose="02010609060101010101" pitchFamily="49" charset="-122"/>
              <a:cs typeface="Times New Roman" panose="02020603050405020304" pitchFamily="18" charset="0"/>
            </a:endParaRPr>
          </a:p>
        </p:txBody>
      </p:sp>
      <p:sp>
        <p:nvSpPr>
          <p:cNvPr id="13" name="矩形 12"/>
          <p:cNvSpPr/>
          <p:nvPr/>
        </p:nvSpPr>
        <p:spPr>
          <a:xfrm>
            <a:off x="5951586" y="502737"/>
            <a:ext cx="4551507" cy="645160"/>
          </a:xfrm>
          <a:prstGeom prst="rect">
            <a:avLst/>
          </a:prstGeom>
        </p:spPr>
        <p:txBody>
          <a:bodyPr wrap="square">
            <a:spAutoFit/>
          </a:bodyPr>
          <a:lstStyle/>
          <a:p>
            <a:pPr>
              <a:lnSpc>
                <a:spcPct val="150000"/>
              </a:lnSpc>
              <a:defRPr/>
            </a:pPr>
            <a:r>
              <a:rPr lang="en-US" altLang="zh-CN" sz="2400" b="1" i="1" dirty="0">
                <a:latin typeface="Georgia" panose="02040502050405020303" pitchFamily="18" charset="0"/>
                <a:ea typeface="黑体" panose="02010609060101010101" pitchFamily="49" charset="-122"/>
                <a:cs typeface="Times New Roman" panose="02020603050405020304" pitchFamily="18" charset="0"/>
              </a:rPr>
              <a:t>Unit4 </a:t>
            </a:r>
            <a:r>
              <a:rPr lang="en-US" altLang="zh-CN" sz="2400" b="1" i="1" dirty="0">
                <a:latin typeface="Georgia" panose="02040502050405020303" pitchFamily="18" charset="0"/>
                <a:sym typeface="+mn-ea"/>
              </a:rPr>
              <a:t>Shopping in the City</a:t>
            </a:r>
            <a:endParaRPr lang="en-US" altLang="zh-CN" sz="2400" b="1" i="1" dirty="0">
              <a:latin typeface="Georgia" panose="02040502050405020303" pitchFamily="18" charset="0"/>
              <a:ea typeface="黑体" panose="02010609060101010101" pitchFamily="49" charset="-122"/>
              <a:cs typeface="Times New Roman" panose="02020603050405020304" pitchFamily="18" charset="0"/>
            </a:endParaRPr>
          </a:p>
        </p:txBody>
      </p:sp>
      <p:sp>
        <p:nvSpPr>
          <p:cNvPr id="14" name="矩形 13"/>
          <p:cNvSpPr/>
          <p:nvPr/>
        </p:nvSpPr>
        <p:spPr>
          <a:xfrm>
            <a:off x="5951985" y="1412776"/>
            <a:ext cx="4176463" cy="553085"/>
          </a:xfrm>
          <a:prstGeom prst="rect">
            <a:avLst/>
          </a:prstGeom>
        </p:spPr>
        <p:txBody>
          <a:bodyPr wrap="square">
            <a:spAutoFit/>
          </a:bodyPr>
          <a:lstStyle/>
          <a:p>
            <a:pPr>
              <a:lnSpc>
                <a:spcPct val="150000"/>
              </a:lnSpc>
              <a:defRPr/>
            </a:pPr>
            <a:r>
              <a:rPr lang="en-US" altLang="zh-CN" sz="2000" i="1" dirty="0">
                <a:latin typeface="Georgia" panose="02040502050405020303" pitchFamily="18" charset="0"/>
                <a:ea typeface="黑体" panose="02010609060101010101" pitchFamily="49" charset="-122"/>
                <a:cs typeface="Times New Roman" panose="02020603050405020304" pitchFamily="18" charset="0"/>
              </a:rPr>
              <a:t>Lesson19 </a:t>
            </a:r>
            <a:r>
              <a:rPr lang="en-US" altLang="zh-CN" sz="2000" i="1">
                <a:latin typeface="Georgia" panose="02040502050405020303" pitchFamily="18" charset="0"/>
                <a:ea typeface="黑体" panose="02010609060101010101" pitchFamily="49" charset="-122"/>
                <a:cs typeface="Times New Roman" panose="02020603050405020304" pitchFamily="18" charset="0"/>
              </a:rPr>
              <a:t> Let's Go Shopping!</a:t>
            </a:r>
            <a:endParaRPr lang="en-US" altLang="zh-CN" sz="2000" i="1">
              <a:latin typeface="Georgia" panose="02040502050405020303" pitchFamily="18" charset="0"/>
              <a:ea typeface="黑体" panose="02010609060101010101" pitchFamily="49" charset="-122"/>
              <a:cs typeface="Times New Roman" panose="02020603050405020304" pitchFamily="18" charset="0"/>
            </a:endParaRPr>
          </a:p>
        </p:txBody>
      </p:sp>
      <p:sp>
        <p:nvSpPr>
          <p:cNvPr id="15" name="矩形 14"/>
          <p:cNvSpPr/>
          <p:nvPr/>
        </p:nvSpPr>
        <p:spPr>
          <a:xfrm>
            <a:off x="5965489" y="2125270"/>
            <a:ext cx="4378983" cy="553085"/>
          </a:xfrm>
          <a:prstGeom prst="rect">
            <a:avLst/>
          </a:prstGeom>
        </p:spPr>
        <p:txBody>
          <a:bodyPr wrap="square">
            <a:spAutoFit/>
          </a:bodyPr>
          <a:lstStyle/>
          <a:p>
            <a:pPr>
              <a:lnSpc>
                <a:spcPct val="150000"/>
              </a:lnSpc>
              <a:defRPr/>
            </a:pPr>
            <a:r>
              <a:rPr lang="en-US" altLang="zh-CN" sz="2000" i="1" dirty="0">
                <a:latin typeface="Georgia" panose="02040502050405020303" pitchFamily="18" charset="0"/>
                <a:ea typeface="黑体" panose="02010609060101010101" pitchFamily="49" charset="-122"/>
                <a:cs typeface="Times New Roman" panose="02020603050405020304" pitchFamily="18" charset="0"/>
              </a:rPr>
              <a:t>Lesson20 </a:t>
            </a:r>
            <a:r>
              <a:rPr lang="en-US" altLang="zh-CN" sz="2000" i="1">
                <a:latin typeface="Georgia" panose="02040502050405020303" pitchFamily="18" charset="0"/>
                <a:ea typeface="黑体" panose="02010609060101010101" pitchFamily="49" charset="-122"/>
                <a:cs typeface="Times New Roman" panose="02020603050405020304" pitchFamily="18" charset="0"/>
              </a:rPr>
              <a:t>At the Shop</a:t>
            </a:r>
            <a:endParaRPr lang="en-US" altLang="zh-CN" sz="2000" i="1">
              <a:latin typeface="Georgia" panose="02040502050405020303" pitchFamily="18" charset="0"/>
              <a:ea typeface="黑体" panose="02010609060101010101" pitchFamily="49" charset="-122"/>
              <a:cs typeface="Times New Roman" panose="02020603050405020304" pitchFamily="18" charset="0"/>
            </a:endParaRPr>
          </a:p>
        </p:txBody>
      </p:sp>
      <p:sp>
        <p:nvSpPr>
          <p:cNvPr id="16" name="矩形 15"/>
          <p:cNvSpPr/>
          <p:nvPr/>
        </p:nvSpPr>
        <p:spPr>
          <a:xfrm>
            <a:off x="5967945" y="2855068"/>
            <a:ext cx="4016487" cy="553085"/>
          </a:xfrm>
          <a:prstGeom prst="rect">
            <a:avLst/>
          </a:prstGeom>
        </p:spPr>
        <p:txBody>
          <a:bodyPr wrap="square">
            <a:spAutoFit/>
          </a:bodyPr>
          <a:lstStyle/>
          <a:p>
            <a:pPr>
              <a:lnSpc>
                <a:spcPct val="150000"/>
              </a:lnSpc>
              <a:defRPr/>
            </a:pPr>
            <a:r>
              <a:rPr lang="en-US" altLang="zh-CN" sz="2000" i="1" dirty="0">
                <a:latin typeface="Georgia" panose="02040502050405020303" pitchFamily="18" charset="0"/>
                <a:ea typeface="黑体" panose="02010609060101010101" pitchFamily="49" charset="-122"/>
                <a:cs typeface="Times New Roman" panose="02020603050405020304" pitchFamily="18" charset="0"/>
              </a:rPr>
              <a:t>Lesson21 </a:t>
            </a:r>
            <a:r>
              <a:rPr lang="en-US" altLang="zh-CN" sz="2000" i="1">
                <a:latin typeface="Georgia" panose="02040502050405020303" pitchFamily="18" charset="0"/>
                <a:ea typeface="黑体" panose="02010609060101010101" pitchFamily="49" charset="-122"/>
                <a:cs typeface="Times New Roman" panose="02020603050405020304" pitchFamily="18" charset="0"/>
              </a:rPr>
              <a:t>Cinema and Park</a:t>
            </a:r>
            <a:endParaRPr lang="en-US" altLang="zh-CN" sz="2000" i="1">
              <a:latin typeface="Georgia" panose="02040502050405020303" pitchFamily="18" charset="0"/>
              <a:ea typeface="黑体" panose="02010609060101010101" pitchFamily="49" charset="-122"/>
              <a:cs typeface="Times New Roman" panose="02020603050405020304" pitchFamily="18" charset="0"/>
            </a:endParaRPr>
          </a:p>
        </p:txBody>
      </p:sp>
      <p:sp>
        <p:nvSpPr>
          <p:cNvPr id="17" name="矩形 16"/>
          <p:cNvSpPr/>
          <p:nvPr/>
        </p:nvSpPr>
        <p:spPr>
          <a:xfrm>
            <a:off x="5966665" y="3633538"/>
            <a:ext cx="4809855" cy="553085"/>
          </a:xfrm>
          <a:prstGeom prst="rect">
            <a:avLst/>
          </a:prstGeom>
        </p:spPr>
        <p:txBody>
          <a:bodyPr wrap="square">
            <a:spAutoFit/>
          </a:bodyPr>
          <a:lstStyle/>
          <a:p>
            <a:pPr>
              <a:lnSpc>
                <a:spcPct val="150000"/>
              </a:lnSpc>
              <a:defRPr/>
            </a:pPr>
            <a:r>
              <a:rPr lang="en-US" altLang="zh-CN" sz="2000" i="1" dirty="0">
                <a:latin typeface="Georgia" panose="02040502050405020303" pitchFamily="18" charset="0"/>
                <a:ea typeface="黑体" panose="02010609060101010101" pitchFamily="49" charset="-122"/>
                <a:cs typeface="Times New Roman" panose="02020603050405020304" pitchFamily="18" charset="0"/>
              </a:rPr>
              <a:t>Lesson22 </a:t>
            </a:r>
            <a:r>
              <a:rPr lang="en-US" altLang="zh-CN" sz="2000" i="1">
                <a:latin typeface="Georgia" panose="02040502050405020303" pitchFamily="18" charset="0"/>
                <a:ea typeface="黑体" panose="02010609060101010101" pitchFamily="49" charset="-122"/>
                <a:cs typeface="Times New Roman" panose="02020603050405020304" pitchFamily="18" charset="0"/>
              </a:rPr>
              <a:t>At the Supermarket</a:t>
            </a:r>
            <a:endParaRPr lang="en-US" altLang="zh-CN" sz="2000" i="1">
              <a:latin typeface="Georgia" panose="02040502050405020303" pitchFamily="18" charset="0"/>
              <a:ea typeface="黑体" panose="02010609060101010101" pitchFamily="49" charset="-122"/>
              <a:cs typeface="Times New Roman" panose="02020603050405020304" pitchFamily="18" charset="0"/>
            </a:endParaRPr>
          </a:p>
        </p:txBody>
      </p:sp>
      <p:sp>
        <p:nvSpPr>
          <p:cNvPr id="18" name="矩形 17"/>
          <p:cNvSpPr/>
          <p:nvPr/>
        </p:nvSpPr>
        <p:spPr>
          <a:xfrm>
            <a:off x="5985209" y="4453198"/>
            <a:ext cx="5007335" cy="553085"/>
          </a:xfrm>
          <a:prstGeom prst="rect">
            <a:avLst/>
          </a:prstGeom>
        </p:spPr>
        <p:txBody>
          <a:bodyPr wrap="square">
            <a:spAutoFit/>
          </a:bodyPr>
          <a:lstStyle/>
          <a:p>
            <a:pPr>
              <a:lnSpc>
                <a:spcPct val="150000"/>
              </a:lnSpc>
              <a:defRPr/>
            </a:pPr>
            <a:r>
              <a:rPr lang="en-US" altLang="zh-CN" sz="2000" i="1" dirty="0">
                <a:latin typeface="Georgia" panose="02040502050405020303" pitchFamily="18" charset="0"/>
                <a:ea typeface="黑体" panose="02010609060101010101" pitchFamily="49" charset="-122"/>
                <a:cs typeface="Times New Roman" panose="02020603050405020304" pitchFamily="18" charset="0"/>
              </a:rPr>
              <a:t>Lesson23 </a:t>
            </a:r>
            <a:r>
              <a:rPr lang="en-US" altLang="zh-CN" sz="2000" i="1">
                <a:latin typeface="Georgia" panose="02040502050405020303" pitchFamily="18" charset="0"/>
                <a:ea typeface="黑体" panose="02010609060101010101" pitchFamily="49" charset="-122"/>
                <a:cs typeface="Times New Roman" panose="02020603050405020304" pitchFamily="18" charset="0"/>
              </a:rPr>
              <a:t>Shopping Online</a:t>
            </a:r>
            <a:endParaRPr lang="en-US" altLang="zh-CN" sz="2000" i="1">
              <a:latin typeface="Georgia" panose="02040502050405020303" pitchFamily="18" charset="0"/>
              <a:ea typeface="黑体" panose="02010609060101010101" pitchFamily="49" charset="-122"/>
              <a:cs typeface="Times New Roman" panose="02020603050405020304" pitchFamily="18" charset="0"/>
            </a:endParaRPr>
          </a:p>
        </p:txBody>
      </p:sp>
      <p:sp>
        <p:nvSpPr>
          <p:cNvPr id="19" name="矩形 18"/>
          <p:cNvSpPr/>
          <p:nvPr/>
        </p:nvSpPr>
        <p:spPr>
          <a:xfrm>
            <a:off x="5985209" y="5272858"/>
            <a:ext cx="3927215" cy="553085"/>
          </a:xfrm>
          <a:prstGeom prst="rect">
            <a:avLst/>
          </a:prstGeom>
        </p:spPr>
        <p:txBody>
          <a:bodyPr wrap="square">
            <a:spAutoFit/>
          </a:bodyPr>
          <a:lstStyle/>
          <a:p>
            <a:pPr>
              <a:lnSpc>
                <a:spcPct val="150000"/>
              </a:lnSpc>
              <a:defRPr/>
            </a:pPr>
            <a:r>
              <a:rPr lang="en-US" altLang="zh-CN" sz="2000" i="1" dirty="0">
                <a:latin typeface="Georgia" panose="02040502050405020303" pitchFamily="18" charset="0"/>
                <a:ea typeface="黑体" panose="02010609060101010101" pitchFamily="49" charset="-122"/>
                <a:cs typeface="Times New Roman" panose="02020603050405020304" pitchFamily="18" charset="0"/>
              </a:rPr>
              <a:t>Lesson24 </a:t>
            </a:r>
            <a:r>
              <a:rPr lang="en-US" altLang="zh-CN" sz="2000" i="1">
                <a:latin typeface="Georgia" panose="02040502050405020303" pitchFamily="18" charset="0"/>
                <a:ea typeface="黑体" panose="02010609060101010101" pitchFamily="49" charset="-122"/>
                <a:cs typeface="Times New Roman" panose="02020603050405020304" pitchFamily="18" charset="0"/>
              </a:rPr>
              <a:t>Etta's Teddy Bear</a:t>
            </a:r>
            <a:endParaRPr lang="en-US" altLang="zh-CN" sz="2000" i="1">
              <a:latin typeface="Georgia" panose="02040502050405020303" pitchFamily="18" charset="0"/>
              <a:ea typeface="黑体" panose="02010609060101010101" pitchFamily="49" charset="-122"/>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ppt_w</p:attrName>
                                        </p:attrNameLst>
                                      </p:cBhvr>
                                      <p:tavLst>
                                        <p:tav tm="0">
                                          <p:val>
                                            <p:fltVal val="0"/>
                                          </p:val>
                                        </p:tav>
                                        <p:tav tm="100000">
                                          <p:val>
                                            <p:strVal val="#ppt_w"/>
                                          </p:val>
                                        </p:tav>
                                      </p:tavLst>
                                    </p:anim>
                                    <p:anim calcmode="lin" valueType="num">
                                      <p:cBhvr>
                                        <p:cTn id="8" dur="1000" fill="hold"/>
                                        <p:tgtEl>
                                          <p:spTgt spid="12"/>
                                        </p:tgtEl>
                                        <p:attrNameLst>
                                          <p:attrName>ppt_h</p:attrName>
                                        </p:attrNameLst>
                                      </p:cBhvr>
                                      <p:tavLst>
                                        <p:tav tm="0">
                                          <p:val>
                                            <p:fltVal val="0"/>
                                          </p:val>
                                        </p:tav>
                                        <p:tav tm="100000">
                                          <p:val>
                                            <p:strVal val="#ppt_h"/>
                                          </p:val>
                                        </p:tav>
                                      </p:tavLst>
                                    </p:anim>
                                    <p:anim calcmode="lin" valueType="num">
                                      <p:cBhvr>
                                        <p:cTn id="9" dur="1000" fill="hold"/>
                                        <p:tgtEl>
                                          <p:spTgt spid="12"/>
                                        </p:tgtEl>
                                        <p:attrNameLst>
                                          <p:attrName>style.rotation</p:attrName>
                                        </p:attrNameLst>
                                      </p:cBhvr>
                                      <p:tavLst>
                                        <p:tav tm="0">
                                          <p:val>
                                            <p:fltVal val="90"/>
                                          </p:val>
                                        </p:tav>
                                        <p:tav tm="100000">
                                          <p:val>
                                            <p:fltVal val="0"/>
                                          </p:val>
                                        </p:tav>
                                      </p:tavLst>
                                    </p:anim>
                                    <p:animEffect transition="in" filter="fade">
                                      <p:cBhvr>
                                        <p:cTn id="10" dur="1000"/>
                                        <p:tgtEl>
                                          <p:spTgt spid="12"/>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1000" fill="hold"/>
                                        <p:tgtEl>
                                          <p:spTgt spid="6"/>
                                        </p:tgtEl>
                                        <p:attrNameLst>
                                          <p:attrName>ppt_w</p:attrName>
                                        </p:attrNameLst>
                                      </p:cBhvr>
                                      <p:tavLst>
                                        <p:tav tm="0">
                                          <p:val>
                                            <p:fltVal val="0"/>
                                          </p:val>
                                        </p:tav>
                                        <p:tav tm="100000">
                                          <p:val>
                                            <p:strVal val="#ppt_w"/>
                                          </p:val>
                                        </p:tav>
                                      </p:tavLst>
                                    </p:anim>
                                    <p:anim calcmode="lin" valueType="num">
                                      <p:cBhvr>
                                        <p:cTn id="14" dur="1000" fill="hold"/>
                                        <p:tgtEl>
                                          <p:spTgt spid="6"/>
                                        </p:tgtEl>
                                        <p:attrNameLst>
                                          <p:attrName>ppt_h</p:attrName>
                                        </p:attrNameLst>
                                      </p:cBhvr>
                                      <p:tavLst>
                                        <p:tav tm="0">
                                          <p:val>
                                            <p:fltVal val="0"/>
                                          </p:val>
                                        </p:tav>
                                        <p:tav tm="100000">
                                          <p:val>
                                            <p:strVal val="#ppt_h"/>
                                          </p:val>
                                        </p:tav>
                                      </p:tavLst>
                                    </p:anim>
                                    <p:anim calcmode="lin" valueType="num">
                                      <p:cBhvr>
                                        <p:cTn id="15" dur="1000" fill="hold"/>
                                        <p:tgtEl>
                                          <p:spTgt spid="6"/>
                                        </p:tgtEl>
                                        <p:attrNameLst>
                                          <p:attrName>style.rotation</p:attrName>
                                        </p:attrNameLst>
                                      </p:cBhvr>
                                      <p:tavLst>
                                        <p:tav tm="0">
                                          <p:val>
                                            <p:fltVal val="90"/>
                                          </p:val>
                                        </p:tav>
                                        <p:tav tm="100000">
                                          <p:val>
                                            <p:fltVal val="0"/>
                                          </p:val>
                                        </p:tav>
                                      </p:tavLst>
                                    </p:anim>
                                    <p:animEffect transition="in" filter="fade">
                                      <p:cBhvr>
                                        <p:cTn id="16" dur="1000"/>
                                        <p:tgtEl>
                                          <p:spTgt spid="6"/>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1000" fill="hold"/>
                                        <p:tgtEl>
                                          <p:spTgt spid="7"/>
                                        </p:tgtEl>
                                        <p:attrNameLst>
                                          <p:attrName>ppt_w</p:attrName>
                                        </p:attrNameLst>
                                      </p:cBhvr>
                                      <p:tavLst>
                                        <p:tav tm="0">
                                          <p:val>
                                            <p:fltVal val="0"/>
                                          </p:val>
                                        </p:tav>
                                        <p:tav tm="100000">
                                          <p:val>
                                            <p:strVal val="#ppt_w"/>
                                          </p:val>
                                        </p:tav>
                                      </p:tavLst>
                                    </p:anim>
                                    <p:anim calcmode="lin" valueType="num">
                                      <p:cBhvr>
                                        <p:cTn id="20" dur="1000" fill="hold"/>
                                        <p:tgtEl>
                                          <p:spTgt spid="7"/>
                                        </p:tgtEl>
                                        <p:attrNameLst>
                                          <p:attrName>ppt_h</p:attrName>
                                        </p:attrNameLst>
                                      </p:cBhvr>
                                      <p:tavLst>
                                        <p:tav tm="0">
                                          <p:val>
                                            <p:fltVal val="0"/>
                                          </p:val>
                                        </p:tav>
                                        <p:tav tm="100000">
                                          <p:val>
                                            <p:strVal val="#ppt_h"/>
                                          </p:val>
                                        </p:tav>
                                      </p:tavLst>
                                    </p:anim>
                                    <p:anim calcmode="lin" valueType="num">
                                      <p:cBhvr>
                                        <p:cTn id="21" dur="1000" fill="hold"/>
                                        <p:tgtEl>
                                          <p:spTgt spid="7"/>
                                        </p:tgtEl>
                                        <p:attrNameLst>
                                          <p:attrName>style.rotation</p:attrName>
                                        </p:attrNameLst>
                                      </p:cBhvr>
                                      <p:tavLst>
                                        <p:tav tm="0">
                                          <p:val>
                                            <p:fltVal val="90"/>
                                          </p:val>
                                        </p:tav>
                                        <p:tav tm="100000">
                                          <p:val>
                                            <p:fltVal val="0"/>
                                          </p:val>
                                        </p:tav>
                                      </p:tavLst>
                                    </p:anim>
                                    <p:animEffect transition="in" filter="fade">
                                      <p:cBhvr>
                                        <p:cTn id="22" dur="1000"/>
                                        <p:tgtEl>
                                          <p:spTgt spid="7"/>
                                        </p:tgtEl>
                                      </p:cBhvr>
                                    </p:animEffect>
                                  </p:childTnLst>
                                </p:cTn>
                              </p:par>
                              <p:par>
                                <p:cTn id="23" presetID="3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p:cTn id="25" dur="1000" fill="hold"/>
                                        <p:tgtEl>
                                          <p:spTgt spid="8"/>
                                        </p:tgtEl>
                                        <p:attrNameLst>
                                          <p:attrName>ppt_w</p:attrName>
                                        </p:attrNameLst>
                                      </p:cBhvr>
                                      <p:tavLst>
                                        <p:tav tm="0">
                                          <p:val>
                                            <p:fltVal val="0"/>
                                          </p:val>
                                        </p:tav>
                                        <p:tav tm="100000">
                                          <p:val>
                                            <p:strVal val="#ppt_w"/>
                                          </p:val>
                                        </p:tav>
                                      </p:tavLst>
                                    </p:anim>
                                    <p:anim calcmode="lin" valueType="num">
                                      <p:cBhvr>
                                        <p:cTn id="26" dur="1000" fill="hold"/>
                                        <p:tgtEl>
                                          <p:spTgt spid="8"/>
                                        </p:tgtEl>
                                        <p:attrNameLst>
                                          <p:attrName>ppt_h</p:attrName>
                                        </p:attrNameLst>
                                      </p:cBhvr>
                                      <p:tavLst>
                                        <p:tav tm="0">
                                          <p:val>
                                            <p:fltVal val="0"/>
                                          </p:val>
                                        </p:tav>
                                        <p:tav tm="100000">
                                          <p:val>
                                            <p:strVal val="#ppt_h"/>
                                          </p:val>
                                        </p:tav>
                                      </p:tavLst>
                                    </p:anim>
                                    <p:anim calcmode="lin" valueType="num">
                                      <p:cBhvr>
                                        <p:cTn id="27" dur="1000" fill="hold"/>
                                        <p:tgtEl>
                                          <p:spTgt spid="8"/>
                                        </p:tgtEl>
                                        <p:attrNameLst>
                                          <p:attrName>style.rotation</p:attrName>
                                        </p:attrNameLst>
                                      </p:cBhvr>
                                      <p:tavLst>
                                        <p:tav tm="0">
                                          <p:val>
                                            <p:fltVal val="90"/>
                                          </p:val>
                                        </p:tav>
                                        <p:tav tm="100000">
                                          <p:val>
                                            <p:fltVal val="0"/>
                                          </p:val>
                                        </p:tav>
                                      </p:tavLst>
                                    </p:anim>
                                    <p:animEffect transition="in" filter="fade">
                                      <p:cBhvr>
                                        <p:cTn id="28" dur="1000"/>
                                        <p:tgtEl>
                                          <p:spTgt spid="8"/>
                                        </p:tgtEl>
                                      </p:cBhvr>
                                    </p:animEffect>
                                  </p:childTnLst>
                                </p:cTn>
                              </p:par>
                              <p:par>
                                <p:cTn id="29" presetID="31" presetClass="entr" presetSubtype="0"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p:cTn id="31" dur="1000" fill="hold"/>
                                        <p:tgtEl>
                                          <p:spTgt spid="9"/>
                                        </p:tgtEl>
                                        <p:attrNameLst>
                                          <p:attrName>ppt_w</p:attrName>
                                        </p:attrNameLst>
                                      </p:cBhvr>
                                      <p:tavLst>
                                        <p:tav tm="0">
                                          <p:val>
                                            <p:fltVal val="0"/>
                                          </p:val>
                                        </p:tav>
                                        <p:tav tm="100000">
                                          <p:val>
                                            <p:strVal val="#ppt_w"/>
                                          </p:val>
                                        </p:tav>
                                      </p:tavLst>
                                    </p:anim>
                                    <p:anim calcmode="lin" valueType="num">
                                      <p:cBhvr>
                                        <p:cTn id="32" dur="1000" fill="hold"/>
                                        <p:tgtEl>
                                          <p:spTgt spid="9"/>
                                        </p:tgtEl>
                                        <p:attrNameLst>
                                          <p:attrName>ppt_h</p:attrName>
                                        </p:attrNameLst>
                                      </p:cBhvr>
                                      <p:tavLst>
                                        <p:tav tm="0">
                                          <p:val>
                                            <p:fltVal val="0"/>
                                          </p:val>
                                        </p:tav>
                                        <p:tav tm="100000">
                                          <p:val>
                                            <p:strVal val="#ppt_h"/>
                                          </p:val>
                                        </p:tav>
                                      </p:tavLst>
                                    </p:anim>
                                    <p:anim calcmode="lin" valueType="num">
                                      <p:cBhvr>
                                        <p:cTn id="33" dur="1000" fill="hold"/>
                                        <p:tgtEl>
                                          <p:spTgt spid="9"/>
                                        </p:tgtEl>
                                        <p:attrNameLst>
                                          <p:attrName>style.rotation</p:attrName>
                                        </p:attrNameLst>
                                      </p:cBhvr>
                                      <p:tavLst>
                                        <p:tav tm="0">
                                          <p:val>
                                            <p:fltVal val="90"/>
                                          </p:val>
                                        </p:tav>
                                        <p:tav tm="100000">
                                          <p:val>
                                            <p:fltVal val="0"/>
                                          </p:val>
                                        </p:tav>
                                      </p:tavLst>
                                    </p:anim>
                                    <p:animEffect transition="in" filter="fade">
                                      <p:cBhvr>
                                        <p:cTn id="34" dur="1000"/>
                                        <p:tgtEl>
                                          <p:spTgt spid="9"/>
                                        </p:tgtEl>
                                      </p:cBhvr>
                                    </p:animEffect>
                                  </p:childTnLst>
                                </p:cTn>
                              </p:par>
                              <p:par>
                                <p:cTn id="35" presetID="31" presetClass="entr" presetSubtype="0"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p:cTn id="37" dur="1000" fill="hold"/>
                                        <p:tgtEl>
                                          <p:spTgt spid="10"/>
                                        </p:tgtEl>
                                        <p:attrNameLst>
                                          <p:attrName>ppt_w</p:attrName>
                                        </p:attrNameLst>
                                      </p:cBhvr>
                                      <p:tavLst>
                                        <p:tav tm="0">
                                          <p:val>
                                            <p:fltVal val="0"/>
                                          </p:val>
                                        </p:tav>
                                        <p:tav tm="100000">
                                          <p:val>
                                            <p:strVal val="#ppt_w"/>
                                          </p:val>
                                        </p:tav>
                                      </p:tavLst>
                                    </p:anim>
                                    <p:anim calcmode="lin" valueType="num">
                                      <p:cBhvr>
                                        <p:cTn id="38" dur="1000" fill="hold"/>
                                        <p:tgtEl>
                                          <p:spTgt spid="10"/>
                                        </p:tgtEl>
                                        <p:attrNameLst>
                                          <p:attrName>ppt_h</p:attrName>
                                        </p:attrNameLst>
                                      </p:cBhvr>
                                      <p:tavLst>
                                        <p:tav tm="0">
                                          <p:val>
                                            <p:fltVal val="0"/>
                                          </p:val>
                                        </p:tav>
                                        <p:tav tm="100000">
                                          <p:val>
                                            <p:strVal val="#ppt_h"/>
                                          </p:val>
                                        </p:tav>
                                      </p:tavLst>
                                    </p:anim>
                                    <p:anim calcmode="lin" valueType="num">
                                      <p:cBhvr>
                                        <p:cTn id="39" dur="1000" fill="hold"/>
                                        <p:tgtEl>
                                          <p:spTgt spid="10"/>
                                        </p:tgtEl>
                                        <p:attrNameLst>
                                          <p:attrName>style.rotation</p:attrName>
                                        </p:attrNameLst>
                                      </p:cBhvr>
                                      <p:tavLst>
                                        <p:tav tm="0">
                                          <p:val>
                                            <p:fltVal val="90"/>
                                          </p:val>
                                        </p:tav>
                                        <p:tav tm="100000">
                                          <p:val>
                                            <p:fltVal val="0"/>
                                          </p:val>
                                        </p:tav>
                                      </p:tavLst>
                                    </p:anim>
                                    <p:animEffect transition="in" filter="fade">
                                      <p:cBhvr>
                                        <p:cTn id="40" dur="1000"/>
                                        <p:tgtEl>
                                          <p:spTgt spid="10"/>
                                        </p:tgtEl>
                                      </p:cBhvr>
                                    </p:animEffect>
                                  </p:childTnLst>
                                </p:cTn>
                              </p:par>
                              <p:par>
                                <p:cTn id="41" presetID="31" presetClass="entr" presetSubtype="0" fill="hold" grpId="0" nodeType="with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p:cTn id="43" dur="1000" fill="hold"/>
                                        <p:tgtEl>
                                          <p:spTgt spid="11"/>
                                        </p:tgtEl>
                                        <p:attrNameLst>
                                          <p:attrName>ppt_w</p:attrName>
                                        </p:attrNameLst>
                                      </p:cBhvr>
                                      <p:tavLst>
                                        <p:tav tm="0">
                                          <p:val>
                                            <p:fltVal val="0"/>
                                          </p:val>
                                        </p:tav>
                                        <p:tav tm="100000">
                                          <p:val>
                                            <p:strVal val="#ppt_w"/>
                                          </p:val>
                                        </p:tav>
                                      </p:tavLst>
                                    </p:anim>
                                    <p:anim calcmode="lin" valueType="num">
                                      <p:cBhvr>
                                        <p:cTn id="44" dur="1000" fill="hold"/>
                                        <p:tgtEl>
                                          <p:spTgt spid="11"/>
                                        </p:tgtEl>
                                        <p:attrNameLst>
                                          <p:attrName>ppt_h</p:attrName>
                                        </p:attrNameLst>
                                      </p:cBhvr>
                                      <p:tavLst>
                                        <p:tav tm="0">
                                          <p:val>
                                            <p:fltVal val="0"/>
                                          </p:val>
                                        </p:tav>
                                        <p:tav tm="100000">
                                          <p:val>
                                            <p:strVal val="#ppt_h"/>
                                          </p:val>
                                        </p:tav>
                                      </p:tavLst>
                                    </p:anim>
                                    <p:anim calcmode="lin" valueType="num">
                                      <p:cBhvr>
                                        <p:cTn id="45" dur="1000" fill="hold"/>
                                        <p:tgtEl>
                                          <p:spTgt spid="11"/>
                                        </p:tgtEl>
                                        <p:attrNameLst>
                                          <p:attrName>style.rotation</p:attrName>
                                        </p:attrNameLst>
                                      </p:cBhvr>
                                      <p:tavLst>
                                        <p:tav tm="0">
                                          <p:val>
                                            <p:fltVal val="90"/>
                                          </p:val>
                                        </p:tav>
                                        <p:tav tm="100000">
                                          <p:val>
                                            <p:fltVal val="0"/>
                                          </p:val>
                                        </p:tav>
                                      </p:tavLst>
                                    </p:anim>
                                    <p:animEffect transition="in" filter="fade">
                                      <p:cBhvr>
                                        <p:cTn id="46" dur="1000"/>
                                        <p:tgtEl>
                                          <p:spTgt spid="11"/>
                                        </p:tgtEl>
                                      </p:cBhvr>
                                    </p:animEffect>
                                  </p:childTnLst>
                                </p:cTn>
                              </p:par>
                            </p:childTnLst>
                          </p:cTn>
                        </p:par>
                      </p:childTnLst>
                    </p:cTn>
                  </p:par>
                  <p:par>
                    <p:cTn id="47" fill="hold">
                      <p:stCondLst>
                        <p:cond delay="indefinite"/>
                      </p:stCondLst>
                      <p:childTnLst>
                        <p:par>
                          <p:cTn id="48" fill="hold">
                            <p:stCondLst>
                              <p:cond delay="0"/>
                            </p:stCondLst>
                            <p:childTnLst>
                              <p:par>
                                <p:cTn id="49" presetID="31" presetClass="entr" presetSubtype="0"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p:cTn id="51" dur="1000" fill="hold"/>
                                        <p:tgtEl>
                                          <p:spTgt spid="13"/>
                                        </p:tgtEl>
                                        <p:attrNameLst>
                                          <p:attrName>ppt_w</p:attrName>
                                        </p:attrNameLst>
                                      </p:cBhvr>
                                      <p:tavLst>
                                        <p:tav tm="0">
                                          <p:val>
                                            <p:fltVal val="0"/>
                                          </p:val>
                                        </p:tav>
                                        <p:tav tm="100000">
                                          <p:val>
                                            <p:strVal val="#ppt_w"/>
                                          </p:val>
                                        </p:tav>
                                      </p:tavLst>
                                    </p:anim>
                                    <p:anim calcmode="lin" valueType="num">
                                      <p:cBhvr>
                                        <p:cTn id="52" dur="1000" fill="hold"/>
                                        <p:tgtEl>
                                          <p:spTgt spid="13"/>
                                        </p:tgtEl>
                                        <p:attrNameLst>
                                          <p:attrName>ppt_h</p:attrName>
                                        </p:attrNameLst>
                                      </p:cBhvr>
                                      <p:tavLst>
                                        <p:tav tm="0">
                                          <p:val>
                                            <p:fltVal val="0"/>
                                          </p:val>
                                        </p:tav>
                                        <p:tav tm="100000">
                                          <p:val>
                                            <p:strVal val="#ppt_h"/>
                                          </p:val>
                                        </p:tav>
                                      </p:tavLst>
                                    </p:anim>
                                    <p:anim calcmode="lin" valueType="num">
                                      <p:cBhvr>
                                        <p:cTn id="53" dur="1000" fill="hold"/>
                                        <p:tgtEl>
                                          <p:spTgt spid="13"/>
                                        </p:tgtEl>
                                        <p:attrNameLst>
                                          <p:attrName>style.rotation</p:attrName>
                                        </p:attrNameLst>
                                      </p:cBhvr>
                                      <p:tavLst>
                                        <p:tav tm="0">
                                          <p:val>
                                            <p:fltVal val="90"/>
                                          </p:val>
                                        </p:tav>
                                        <p:tav tm="100000">
                                          <p:val>
                                            <p:fltVal val="0"/>
                                          </p:val>
                                        </p:tav>
                                      </p:tavLst>
                                    </p:anim>
                                    <p:animEffect transition="in" filter="fade">
                                      <p:cBhvr>
                                        <p:cTn id="54" dur="1000"/>
                                        <p:tgtEl>
                                          <p:spTgt spid="13"/>
                                        </p:tgtEl>
                                      </p:cBhvr>
                                    </p:animEffect>
                                  </p:childTnLst>
                                </p:cTn>
                              </p:par>
                              <p:par>
                                <p:cTn id="55" presetID="31" presetClass="entr" presetSubtype="0" fill="hold" grpId="0" nodeType="withEffect">
                                  <p:stCondLst>
                                    <p:cond delay="0"/>
                                  </p:stCondLst>
                                  <p:childTnLst>
                                    <p:set>
                                      <p:cBhvr>
                                        <p:cTn id="56" dur="1" fill="hold">
                                          <p:stCondLst>
                                            <p:cond delay="0"/>
                                          </p:stCondLst>
                                        </p:cTn>
                                        <p:tgtEl>
                                          <p:spTgt spid="14"/>
                                        </p:tgtEl>
                                        <p:attrNameLst>
                                          <p:attrName>style.visibility</p:attrName>
                                        </p:attrNameLst>
                                      </p:cBhvr>
                                      <p:to>
                                        <p:strVal val="visible"/>
                                      </p:to>
                                    </p:set>
                                    <p:anim calcmode="lin" valueType="num">
                                      <p:cBhvr>
                                        <p:cTn id="57" dur="1000" fill="hold"/>
                                        <p:tgtEl>
                                          <p:spTgt spid="14"/>
                                        </p:tgtEl>
                                        <p:attrNameLst>
                                          <p:attrName>ppt_w</p:attrName>
                                        </p:attrNameLst>
                                      </p:cBhvr>
                                      <p:tavLst>
                                        <p:tav tm="0">
                                          <p:val>
                                            <p:fltVal val="0"/>
                                          </p:val>
                                        </p:tav>
                                        <p:tav tm="100000">
                                          <p:val>
                                            <p:strVal val="#ppt_w"/>
                                          </p:val>
                                        </p:tav>
                                      </p:tavLst>
                                    </p:anim>
                                    <p:anim calcmode="lin" valueType="num">
                                      <p:cBhvr>
                                        <p:cTn id="58" dur="1000" fill="hold"/>
                                        <p:tgtEl>
                                          <p:spTgt spid="14"/>
                                        </p:tgtEl>
                                        <p:attrNameLst>
                                          <p:attrName>ppt_h</p:attrName>
                                        </p:attrNameLst>
                                      </p:cBhvr>
                                      <p:tavLst>
                                        <p:tav tm="0">
                                          <p:val>
                                            <p:fltVal val="0"/>
                                          </p:val>
                                        </p:tav>
                                        <p:tav tm="100000">
                                          <p:val>
                                            <p:strVal val="#ppt_h"/>
                                          </p:val>
                                        </p:tav>
                                      </p:tavLst>
                                    </p:anim>
                                    <p:anim calcmode="lin" valueType="num">
                                      <p:cBhvr>
                                        <p:cTn id="59" dur="1000" fill="hold"/>
                                        <p:tgtEl>
                                          <p:spTgt spid="14"/>
                                        </p:tgtEl>
                                        <p:attrNameLst>
                                          <p:attrName>style.rotation</p:attrName>
                                        </p:attrNameLst>
                                      </p:cBhvr>
                                      <p:tavLst>
                                        <p:tav tm="0">
                                          <p:val>
                                            <p:fltVal val="90"/>
                                          </p:val>
                                        </p:tav>
                                        <p:tav tm="100000">
                                          <p:val>
                                            <p:fltVal val="0"/>
                                          </p:val>
                                        </p:tav>
                                      </p:tavLst>
                                    </p:anim>
                                    <p:animEffect transition="in" filter="fade">
                                      <p:cBhvr>
                                        <p:cTn id="60" dur="1000"/>
                                        <p:tgtEl>
                                          <p:spTgt spid="14"/>
                                        </p:tgtEl>
                                      </p:cBhvr>
                                    </p:animEffect>
                                  </p:childTnLst>
                                </p:cTn>
                              </p:par>
                              <p:par>
                                <p:cTn id="61" presetID="31" presetClass="entr" presetSubtype="0" fill="hold" grpId="0" nodeType="withEffect">
                                  <p:stCondLst>
                                    <p:cond delay="0"/>
                                  </p:stCondLst>
                                  <p:childTnLst>
                                    <p:set>
                                      <p:cBhvr>
                                        <p:cTn id="62" dur="1" fill="hold">
                                          <p:stCondLst>
                                            <p:cond delay="0"/>
                                          </p:stCondLst>
                                        </p:cTn>
                                        <p:tgtEl>
                                          <p:spTgt spid="15"/>
                                        </p:tgtEl>
                                        <p:attrNameLst>
                                          <p:attrName>style.visibility</p:attrName>
                                        </p:attrNameLst>
                                      </p:cBhvr>
                                      <p:to>
                                        <p:strVal val="visible"/>
                                      </p:to>
                                    </p:set>
                                    <p:anim calcmode="lin" valueType="num">
                                      <p:cBhvr>
                                        <p:cTn id="63" dur="1000" fill="hold"/>
                                        <p:tgtEl>
                                          <p:spTgt spid="15"/>
                                        </p:tgtEl>
                                        <p:attrNameLst>
                                          <p:attrName>ppt_w</p:attrName>
                                        </p:attrNameLst>
                                      </p:cBhvr>
                                      <p:tavLst>
                                        <p:tav tm="0">
                                          <p:val>
                                            <p:fltVal val="0"/>
                                          </p:val>
                                        </p:tav>
                                        <p:tav tm="100000">
                                          <p:val>
                                            <p:strVal val="#ppt_w"/>
                                          </p:val>
                                        </p:tav>
                                      </p:tavLst>
                                    </p:anim>
                                    <p:anim calcmode="lin" valueType="num">
                                      <p:cBhvr>
                                        <p:cTn id="64" dur="1000" fill="hold"/>
                                        <p:tgtEl>
                                          <p:spTgt spid="15"/>
                                        </p:tgtEl>
                                        <p:attrNameLst>
                                          <p:attrName>ppt_h</p:attrName>
                                        </p:attrNameLst>
                                      </p:cBhvr>
                                      <p:tavLst>
                                        <p:tav tm="0">
                                          <p:val>
                                            <p:fltVal val="0"/>
                                          </p:val>
                                        </p:tav>
                                        <p:tav tm="100000">
                                          <p:val>
                                            <p:strVal val="#ppt_h"/>
                                          </p:val>
                                        </p:tav>
                                      </p:tavLst>
                                    </p:anim>
                                    <p:anim calcmode="lin" valueType="num">
                                      <p:cBhvr>
                                        <p:cTn id="65" dur="1000" fill="hold"/>
                                        <p:tgtEl>
                                          <p:spTgt spid="15"/>
                                        </p:tgtEl>
                                        <p:attrNameLst>
                                          <p:attrName>style.rotation</p:attrName>
                                        </p:attrNameLst>
                                      </p:cBhvr>
                                      <p:tavLst>
                                        <p:tav tm="0">
                                          <p:val>
                                            <p:fltVal val="90"/>
                                          </p:val>
                                        </p:tav>
                                        <p:tav tm="100000">
                                          <p:val>
                                            <p:fltVal val="0"/>
                                          </p:val>
                                        </p:tav>
                                      </p:tavLst>
                                    </p:anim>
                                    <p:animEffect transition="in" filter="fade">
                                      <p:cBhvr>
                                        <p:cTn id="66" dur="1000"/>
                                        <p:tgtEl>
                                          <p:spTgt spid="15"/>
                                        </p:tgtEl>
                                      </p:cBhvr>
                                    </p:animEffect>
                                  </p:childTnLst>
                                </p:cTn>
                              </p:par>
                              <p:par>
                                <p:cTn id="67" presetID="31" presetClass="entr" presetSubtype="0" fill="hold" grpId="0" nodeType="withEffect">
                                  <p:stCondLst>
                                    <p:cond delay="0"/>
                                  </p:stCondLst>
                                  <p:childTnLst>
                                    <p:set>
                                      <p:cBhvr>
                                        <p:cTn id="68" dur="1" fill="hold">
                                          <p:stCondLst>
                                            <p:cond delay="0"/>
                                          </p:stCondLst>
                                        </p:cTn>
                                        <p:tgtEl>
                                          <p:spTgt spid="16"/>
                                        </p:tgtEl>
                                        <p:attrNameLst>
                                          <p:attrName>style.visibility</p:attrName>
                                        </p:attrNameLst>
                                      </p:cBhvr>
                                      <p:to>
                                        <p:strVal val="visible"/>
                                      </p:to>
                                    </p:set>
                                    <p:anim calcmode="lin" valueType="num">
                                      <p:cBhvr>
                                        <p:cTn id="69" dur="1000" fill="hold"/>
                                        <p:tgtEl>
                                          <p:spTgt spid="16"/>
                                        </p:tgtEl>
                                        <p:attrNameLst>
                                          <p:attrName>ppt_w</p:attrName>
                                        </p:attrNameLst>
                                      </p:cBhvr>
                                      <p:tavLst>
                                        <p:tav tm="0">
                                          <p:val>
                                            <p:fltVal val="0"/>
                                          </p:val>
                                        </p:tav>
                                        <p:tav tm="100000">
                                          <p:val>
                                            <p:strVal val="#ppt_w"/>
                                          </p:val>
                                        </p:tav>
                                      </p:tavLst>
                                    </p:anim>
                                    <p:anim calcmode="lin" valueType="num">
                                      <p:cBhvr>
                                        <p:cTn id="70" dur="1000" fill="hold"/>
                                        <p:tgtEl>
                                          <p:spTgt spid="16"/>
                                        </p:tgtEl>
                                        <p:attrNameLst>
                                          <p:attrName>ppt_h</p:attrName>
                                        </p:attrNameLst>
                                      </p:cBhvr>
                                      <p:tavLst>
                                        <p:tav tm="0">
                                          <p:val>
                                            <p:fltVal val="0"/>
                                          </p:val>
                                        </p:tav>
                                        <p:tav tm="100000">
                                          <p:val>
                                            <p:strVal val="#ppt_h"/>
                                          </p:val>
                                        </p:tav>
                                      </p:tavLst>
                                    </p:anim>
                                    <p:anim calcmode="lin" valueType="num">
                                      <p:cBhvr>
                                        <p:cTn id="71" dur="1000" fill="hold"/>
                                        <p:tgtEl>
                                          <p:spTgt spid="16"/>
                                        </p:tgtEl>
                                        <p:attrNameLst>
                                          <p:attrName>style.rotation</p:attrName>
                                        </p:attrNameLst>
                                      </p:cBhvr>
                                      <p:tavLst>
                                        <p:tav tm="0">
                                          <p:val>
                                            <p:fltVal val="90"/>
                                          </p:val>
                                        </p:tav>
                                        <p:tav tm="100000">
                                          <p:val>
                                            <p:fltVal val="0"/>
                                          </p:val>
                                        </p:tav>
                                      </p:tavLst>
                                    </p:anim>
                                    <p:animEffect transition="in" filter="fade">
                                      <p:cBhvr>
                                        <p:cTn id="72" dur="1000"/>
                                        <p:tgtEl>
                                          <p:spTgt spid="16"/>
                                        </p:tgtEl>
                                      </p:cBhvr>
                                    </p:animEffect>
                                  </p:childTnLst>
                                </p:cTn>
                              </p:par>
                              <p:par>
                                <p:cTn id="73" presetID="31" presetClass="entr" presetSubtype="0" fill="hold" grpId="0" nodeType="withEffect">
                                  <p:stCondLst>
                                    <p:cond delay="0"/>
                                  </p:stCondLst>
                                  <p:childTnLst>
                                    <p:set>
                                      <p:cBhvr>
                                        <p:cTn id="74" dur="1" fill="hold">
                                          <p:stCondLst>
                                            <p:cond delay="0"/>
                                          </p:stCondLst>
                                        </p:cTn>
                                        <p:tgtEl>
                                          <p:spTgt spid="17"/>
                                        </p:tgtEl>
                                        <p:attrNameLst>
                                          <p:attrName>style.visibility</p:attrName>
                                        </p:attrNameLst>
                                      </p:cBhvr>
                                      <p:to>
                                        <p:strVal val="visible"/>
                                      </p:to>
                                    </p:set>
                                    <p:anim calcmode="lin" valueType="num">
                                      <p:cBhvr>
                                        <p:cTn id="75" dur="1000" fill="hold"/>
                                        <p:tgtEl>
                                          <p:spTgt spid="17"/>
                                        </p:tgtEl>
                                        <p:attrNameLst>
                                          <p:attrName>ppt_w</p:attrName>
                                        </p:attrNameLst>
                                      </p:cBhvr>
                                      <p:tavLst>
                                        <p:tav tm="0">
                                          <p:val>
                                            <p:fltVal val="0"/>
                                          </p:val>
                                        </p:tav>
                                        <p:tav tm="100000">
                                          <p:val>
                                            <p:strVal val="#ppt_w"/>
                                          </p:val>
                                        </p:tav>
                                      </p:tavLst>
                                    </p:anim>
                                    <p:anim calcmode="lin" valueType="num">
                                      <p:cBhvr>
                                        <p:cTn id="76" dur="1000" fill="hold"/>
                                        <p:tgtEl>
                                          <p:spTgt spid="17"/>
                                        </p:tgtEl>
                                        <p:attrNameLst>
                                          <p:attrName>ppt_h</p:attrName>
                                        </p:attrNameLst>
                                      </p:cBhvr>
                                      <p:tavLst>
                                        <p:tav tm="0">
                                          <p:val>
                                            <p:fltVal val="0"/>
                                          </p:val>
                                        </p:tav>
                                        <p:tav tm="100000">
                                          <p:val>
                                            <p:strVal val="#ppt_h"/>
                                          </p:val>
                                        </p:tav>
                                      </p:tavLst>
                                    </p:anim>
                                    <p:anim calcmode="lin" valueType="num">
                                      <p:cBhvr>
                                        <p:cTn id="77" dur="1000" fill="hold"/>
                                        <p:tgtEl>
                                          <p:spTgt spid="17"/>
                                        </p:tgtEl>
                                        <p:attrNameLst>
                                          <p:attrName>style.rotation</p:attrName>
                                        </p:attrNameLst>
                                      </p:cBhvr>
                                      <p:tavLst>
                                        <p:tav tm="0">
                                          <p:val>
                                            <p:fltVal val="90"/>
                                          </p:val>
                                        </p:tav>
                                        <p:tav tm="100000">
                                          <p:val>
                                            <p:fltVal val="0"/>
                                          </p:val>
                                        </p:tav>
                                      </p:tavLst>
                                    </p:anim>
                                    <p:animEffect transition="in" filter="fade">
                                      <p:cBhvr>
                                        <p:cTn id="78" dur="1000"/>
                                        <p:tgtEl>
                                          <p:spTgt spid="17"/>
                                        </p:tgtEl>
                                      </p:cBhvr>
                                    </p:animEffect>
                                  </p:childTnLst>
                                </p:cTn>
                              </p:par>
                              <p:par>
                                <p:cTn id="79" presetID="31" presetClass="entr" presetSubtype="0" fill="hold" grpId="0" nodeType="withEffect">
                                  <p:stCondLst>
                                    <p:cond delay="0"/>
                                  </p:stCondLst>
                                  <p:childTnLst>
                                    <p:set>
                                      <p:cBhvr>
                                        <p:cTn id="80" dur="1" fill="hold">
                                          <p:stCondLst>
                                            <p:cond delay="0"/>
                                          </p:stCondLst>
                                        </p:cTn>
                                        <p:tgtEl>
                                          <p:spTgt spid="18"/>
                                        </p:tgtEl>
                                        <p:attrNameLst>
                                          <p:attrName>style.visibility</p:attrName>
                                        </p:attrNameLst>
                                      </p:cBhvr>
                                      <p:to>
                                        <p:strVal val="visible"/>
                                      </p:to>
                                    </p:set>
                                    <p:anim calcmode="lin" valueType="num">
                                      <p:cBhvr>
                                        <p:cTn id="81" dur="1000" fill="hold"/>
                                        <p:tgtEl>
                                          <p:spTgt spid="18"/>
                                        </p:tgtEl>
                                        <p:attrNameLst>
                                          <p:attrName>ppt_w</p:attrName>
                                        </p:attrNameLst>
                                      </p:cBhvr>
                                      <p:tavLst>
                                        <p:tav tm="0">
                                          <p:val>
                                            <p:fltVal val="0"/>
                                          </p:val>
                                        </p:tav>
                                        <p:tav tm="100000">
                                          <p:val>
                                            <p:strVal val="#ppt_w"/>
                                          </p:val>
                                        </p:tav>
                                      </p:tavLst>
                                    </p:anim>
                                    <p:anim calcmode="lin" valueType="num">
                                      <p:cBhvr>
                                        <p:cTn id="82" dur="1000" fill="hold"/>
                                        <p:tgtEl>
                                          <p:spTgt spid="18"/>
                                        </p:tgtEl>
                                        <p:attrNameLst>
                                          <p:attrName>ppt_h</p:attrName>
                                        </p:attrNameLst>
                                      </p:cBhvr>
                                      <p:tavLst>
                                        <p:tav tm="0">
                                          <p:val>
                                            <p:fltVal val="0"/>
                                          </p:val>
                                        </p:tav>
                                        <p:tav tm="100000">
                                          <p:val>
                                            <p:strVal val="#ppt_h"/>
                                          </p:val>
                                        </p:tav>
                                      </p:tavLst>
                                    </p:anim>
                                    <p:anim calcmode="lin" valueType="num">
                                      <p:cBhvr>
                                        <p:cTn id="83" dur="1000" fill="hold"/>
                                        <p:tgtEl>
                                          <p:spTgt spid="18"/>
                                        </p:tgtEl>
                                        <p:attrNameLst>
                                          <p:attrName>style.rotation</p:attrName>
                                        </p:attrNameLst>
                                      </p:cBhvr>
                                      <p:tavLst>
                                        <p:tav tm="0">
                                          <p:val>
                                            <p:fltVal val="90"/>
                                          </p:val>
                                        </p:tav>
                                        <p:tav tm="100000">
                                          <p:val>
                                            <p:fltVal val="0"/>
                                          </p:val>
                                        </p:tav>
                                      </p:tavLst>
                                    </p:anim>
                                    <p:animEffect transition="in" filter="fade">
                                      <p:cBhvr>
                                        <p:cTn id="84" dur="1000"/>
                                        <p:tgtEl>
                                          <p:spTgt spid="18"/>
                                        </p:tgtEl>
                                      </p:cBhvr>
                                    </p:animEffect>
                                  </p:childTnLst>
                                </p:cTn>
                              </p:par>
                              <p:par>
                                <p:cTn id="85" presetID="31" presetClass="entr" presetSubtype="0" fill="hold" grpId="0" nodeType="withEffect">
                                  <p:stCondLst>
                                    <p:cond delay="0"/>
                                  </p:stCondLst>
                                  <p:childTnLst>
                                    <p:set>
                                      <p:cBhvr>
                                        <p:cTn id="86" dur="1" fill="hold">
                                          <p:stCondLst>
                                            <p:cond delay="0"/>
                                          </p:stCondLst>
                                        </p:cTn>
                                        <p:tgtEl>
                                          <p:spTgt spid="19"/>
                                        </p:tgtEl>
                                        <p:attrNameLst>
                                          <p:attrName>style.visibility</p:attrName>
                                        </p:attrNameLst>
                                      </p:cBhvr>
                                      <p:to>
                                        <p:strVal val="visible"/>
                                      </p:to>
                                    </p:set>
                                    <p:anim calcmode="lin" valueType="num">
                                      <p:cBhvr>
                                        <p:cTn id="87" dur="1000" fill="hold"/>
                                        <p:tgtEl>
                                          <p:spTgt spid="19"/>
                                        </p:tgtEl>
                                        <p:attrNameLst>
                                          <p:attrName>ppt_w</p:attrName>
                                        </p:attrNameLst>
                                      </p:cBhvr>
                                      <p:tavLst>
                                        <p:tav tm="0">
                                          <p:val>
                                            <p:fltVal val="0"/>
                                          </p:val>
                                        </p:tav>
                                        <p:tav tm="100000">
                                          <p:val>
                                            <p:strVal val="#ppt_w"/>
                                          </p:val>
                                        </p:tav>
                                      </p:tavLst>
                                    </p:anim>
                                    <p:anim calcmode="lin" valueType="num">
                                      <p:cBhvr>
                                        <p:cTn id="88" dur="1000" fill="hold"/>
                                        <p:tgtEl>
                                          <p:spTgt spid="19"/>
                                        </p:tgtEl>
                                        <p:attrNameLst>
                                          <p:attrName>ppt_h</p:attrName>
                                        </p:attrNameLst>
                                      </p:cBhvr>
                                      <p:tavLst>
                                        <p:tav tm="0">
                                          <p:val>
                                            <p:fltVal val="0"/>
                                          </p:val>
                                        </p:tav>
                                        <p:tav tm="100000">
                                          <p:val>
                                            <p:strVal val="#ppt_h"/>
                                          </p:val>
                                        </p:tav>
                                      </p:tavLst>
                                    </p:anim>
                                    <p:anim calcmode="lin" valueType="num">
                                      <p:cBhvr>
                                        <p:cTn id="89" dur="1000" fill="hold"/>
                                        <p:tgtEl>
                                          <p:spTgt spid="19"/>
                                        </p:tgtEl>
                                        <p:attrNameLst>
                                          <p:attrName>style.rotation</p:attrName>
                                        </p:attrNameLst>
                                      </p:cBhvr>
                                      <p:tavLst>
                                        <p:tav tm="0">
                                          <p:val>
                                            <p:fltVal val="90"/>
                                          </p:val>
                                        </p:tav>
                                        <p:tav tm="100000">
                                          <p:val>
                                            <p:fltVal val="0"/>
                                          </p:val>
                                        </p:tav>
                                      </p:tavLst>
                                    </p:anim>
                                    <p:animEffect transition="in" filter="fade">
                                      <p:cBhvr>
                                        <p:cTn id="90"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P spid="14" grpId="0"/>
      <p:bldP spid="15" grpId="0"/>
      <p:bldP spid="16" grpId="0"/>
      <p:bldP spid="17" grpId="0"/>
      <p:bldP spid="18" grpId="0"/>
      <p:bldP spid="1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descr="timgZUR3F1V8.jpg"/>
          <p:cNvPicPr>
            <a:picLocks noChangeAspect="1"/>
          </p:cNvPicPr>
          <p:nvPr/>
        </p:nvPicPr>
        <p:blipFill>
          <a:blip r:embed="rId1"/>
          <a:stretch>
            <a:fillRect/>
          </a:stretch>
        </p:blipFill>
        <p:spPr>
          <a:xfrm>
            <a:off x="0" y="0"/>
            <a:ext cx="12192000" cy="6858000"/>
          </a:xfrm>
          <a:prstGeom prst="rect">
            <a:avLst/>
          </a:prstGeom>
        </p:spPr>
      </p:pic>
      <p:pic>
        <p:nvPicPr>
          <p:cNvPr id="5" name="图片 4" descr="大桥教育.png"/>
          <p:cNvPicPr>
            <a:picLocks noChangeAspect="1"/>
          </p:cNvPicPr>
          <p:nvPr/>
        </p:nvPicPr>
        <p:blipFill>
          <a:blip r:embed="rId2"/>
          <a:stretch>
            <a:fillRect/>
          </a:stretch>
        </p:blipFill>
        <p:spPr>
          <a:xfrm>
            <a:off x="10091224" y="1"/>
            <a:ext cx="2100777" cy="580835"/>
          </a:xfrm>
          <a:prstGeom prst="rect">
            <a:avLst/>
          </a:prstGeom>
        </p:spPr>
      </p:pic>
      <p:sp>
        <p:nvSpPr>
          <p:cNvPr id="2" name="矩形 1"/>
          <p:cNvSpPr/>
          <p:nvPr/>
        </p:nvSpPr>
        <p:spPr>
          <a:xfrm>
            <a:off x="289586" y="-58617"/>
            <a:ext cx="1969770" cy="491490"/>
          </a:xfrm>
          <a:prstGeom prst="rect">
            <a:avLst/>
          </a:prstGeom>
        </p:spPr>
        <p:txBody>
          <a:bodyPr wrap="none">
            <a:spAutoFit/>
          </a:bodyPr>
          <a:lstStyle/>
          <a:p>
            <a:pPr algn="just">
              <a:lnSpc>
                <a:spcPct val="130000"/>
              </a:lnSpc>
              <a:spcAft>
                <a:spcPts val="0"/>
              </a:spcAft>
            </a:pPr>
            <a:r>
              <a:rPr lang="zh-CN" altLang="en-US" sz="2000" b="1" kern="100" dirty="0">
                <a:latin typeface="黑体" panose="02010609060101010101" pitchFamily="49" charset="-122"/>
                <a:ea typeface="黑体" panose="02010609060101010101" pitchFamily="49" charset="-122"/>
                <a:cs typeface="Times New Roman" panose="02020603050405020304" pitchFamily="18" charset="0"/>
              </a:rPr>
              <a:t>八</a:t>
            </a:r>
            <a:r>
              <a:rPr lang="zh-CN" altLang="zh-CN" sz="2000" b="1" kern="100" dirty="0">
                <a:latin typeface="黑体" panose="02010609060101010101" pitchFamily="49" charset="-122"/>
                <a:ea typeface="黑体" panose="02010609060101010101" pitchFamily="49" charset="-122"/>
                <a:cs typeface="Times New Roman" panose="02020603050405020304" pitchFamily="18" charset="0"/>
              </a:rPr>
              <a:t>、阅读理解。</a:t>
            </a:r>
            <a:endParaRPr lang="zh-CN" altLang="zh-CN" sz="2000" b="1" kern="100" dirty="0">
              <a:latin typeface="黑体" panose="02010609060101010101" pitchFamily="49" charset="-122"/>
              <a:ea typeface="黑体" panose="02010609060101010101" pitchFamily="49" charset="-122"/>
              <a:cs typeface="Courier New" panose="02070309020205020404" pitchFamily="49" charset="0"/>
            </a:endParaRPr>
          </a:p>
        </p:txBody>
      </p:sp>
      <p:sp>
        <p:nvSpPr>
          <p:cNvPr id="4" name="矩形 3"/>
          <p:cNvSpPr/>
          <p:nvPr/>
        </p:nvSpPr>
        <p:spPr>
          <a:xfrm>
            <a:off x="4960122" y="57166"/>
            <a:ext cx="309880" cy="570865"/>
          </a:xfrm>
          <a:prstGeom prst="rect">
            <a:avLst/>
          </a:prstGeom>
        </p:spPr>
        <p:txBody>
          <a:bodyPr wrap="none">
            <a:spAutoFit/>
          </a:bodyPr>
          <a:lstStyle/>
          <a:p>
            <a:pPr algn="ctr">
              <a:lnSpc>
                <a:spcPct val="130000"/>
              </a:lnSpc>
              <a:spcAft>
                <a:spcPts val="0"/>
              </a:spcAft>
            </a:pPr>
            <a:endParaRPr lang="zh-CN" altLang="zh-CN" sz="2400" kern="100" dirty="0">
              <a:latin typeface="Georgia" panose="02040502050405020303" pitchFamily="18" charset="0"/>
              <a:cs typeface="Courier New" panose="02070309020205020404" pitchFamily="49" charset="0"/>
            </a:endParaRPr>
          </a:p>
        </p:txBody>
      </p:sp>
      <p:sp>
        <p:nvSpPr>
          <p:cNvPr id="6" name="矩形 5"/>
          <p:cNvSpPr/>
          <p:nvPr/>
        </p:nvSpPr>
        <p:spPr>
          <a:xfrm>
            <a:off x="296288" y="372637"/>
            <a:ext cx="10260633" cy="1691640"/>
          </a:xfrm>
          <a:prstGeom prst="rect">
            <a:avLst/>
          </a:prstGeom>
        </p:spPr>
        <p:txBody>
          <a:bodyPr wrap="square">
            <a:spAutoFit/>
          </a:bodyPr>
          <a:lstStyle/>
          <a:p>
            <a:pPr indent="269875" algn="just">
              <a:lnSpc>
                <a:spcPct val="130000"/>
              </a:lnSpc>
              <a:spcAft>
                <a:spcPts val="0"/>
              </a:spcAft>
            </a:pPr>
            <a:r>
              <a:rPr altLang="zh-CN" sz="2000" i="1" kern="100" dirty="0">
                <a:latin typeface="Georgia" panose="02040502050405020303" pitchFamily="18" charset="0"/>
                <a:cs typeface="Georgia" panose="02040502050405020303" pitchFamily="18" charset="0"/>
              </a:rPr>
              <a:t>Today is Sunday. The family are all at home. Jim's father is wearing a black coat. He watches TV after breakfast. Jim's mother is wearing a red dress. She cleans Jim's bedroom. Where is Jim? Oh, he's behind the door. What is Jim wearing? He is wearing a blue T­shirt. He and his sister are playing games. They have no homework on Sunday. </a:t>
            </a:r>
            <a:endParaRPr altLang="zh-CN" sz="2000" i="1" kern="100" dirty="0">
              <a:latin typeface="Georgia" panose="02040502050405020303" pitchFamily="18" charset="0"/>
              <a:cs typeface="Georgia" panose="02040502050405020303" pitchFamily="18" charset="0"/>
            </a:endParaRPr>
          </a:p>
        </p:txBody>
      </p:sp>
      <p:sp>
        <p:nvSpPr>
          <p:cNvPr id="7" name="矩形 6"/>
          <p:cNvSpPr/>
          <p:nvPr/>
        </p:nvSpPr>
        <p:spPr>
          <a:xfrm>
            <a:off x="296545" y="2064385"/>
            <a:ext cx="11068050" cy="4767580"/>
          </a:xfrm>
          <a:prstGeom prst="rect">
            <a:avLst/>
          </a:prstGeom>
        </p:spPr>
        <p:txBody>
          <a:bodyPr wrap="square">
            <a:spAutoFit/>
          </a:bodyPr>
          <a:lstStyle/>
          <a:p>
            <a:pPr algn="just">
              <a:lnSpc>
                <a:spcPct val="130000"/>
              </a:lnSpc>
              <a:spcAft>
                <a:spcPts val="0"/>
              </a:spcAft>
            </a:pPr>
            <a:r>
              <a:rPr lang="en-US" altLang="zh-CN" i="1" kern="100" dirty="0">
                <a:latin typeface="Georgia" panose="02040502050405020303" pitchFamily="18" charset="0"/>
                <a:cs typeface="Georgia" panose="02040502050405020303" pitchFamily="18" charset="0"/>
              </a:rPr>
              <a:t>  </a:t>
            </a:r>
            <a:r>
              <a:rPr altLang="zh-CN" i="1" kern="100" dirty="0">
                <a:latin typeface="Georgia" panose="02040502050405020303" pitchFamily="18" charset="0"/>
                <a:cs typeface="Georgia" panose="02040502050405020303" pitchFamily="18" charset="0"/>
              </a:rPr>
              <a:t>(　　)1. What day is today?</a:t>
            </a:r>
            <a:endParaRPr altLang="zh-CN" i="1" kern="100" dirty="0">
              <a:latin typeface="Georgia" panose="02040502050405020303" pitchFamily="18" charset="0"/>
              <a:cs typeface="Georgia" panose="02040502050405020303" pitchFamily="18" charset="0"/>
            </a:endParaRPr>
          </a:p>
          <a:p>
            <a:pPr algn="just">
              <a:lnSpc>
                <a:spcPct val="130000"/>
              </a:lnSpc>
              <a:spcAft>
                <a:spcPts val="0"/>
              </a:spcAft>
            </a:pPr>
            <a:r>
              <a:rPr altLang="zh-CN" i="1" kern="100" dirty="0">
                <a:latin typeface="Georgia" panose="02040502050405020303" pitchFamily="18" charset="0"/>
                <a:cs typeface="Georgia" panose="02040502050405020303" pitchFamily="18" charset="0"/>
              </a:rPr>
              <a:t>              A. Today is Monday.	                     B. Today is Sunday.           C. Today is Saturday. </a:t>
            </a:r>
            <a:endParaRPr altLang="zh-CN" i="1" kern="100" dirty="0">
              <a:latin typeface="Georgia" panose="02040502050405020303" pitchFamily="18" charset="0"/>
              <a:cs typeface="Georgia" panose="02040502050405020303" pitchFamily="18" charset="0"/>
            </a:endParaRPr>
          </a:p>
          <a:p>
            <a:pPr algn="just">
              <a:lnSpc>
                <a:spcPct val="130000"/>
              </a:lnSpc>
              <a:spcAft>
                <a:spcPts val="0"/>
              </a:spcAft>
            </a:pPr>
            <a:r>
              <a:rPr altLang="zh-CN" i="1" kern="100" dirty="0">
                <a:latin typeface="Georgia" panose="02040502050405020303" pitchFamily="18" charset="0"/>
                <a:cs typeface="Georgia" panose="02040502050405020303" pitchFamily="18" charset="0"/>
              </a:rPr>
              <a:t>(　　)2. What is Jim's father wearing?</a:t>
            </a:r>
            <a:endParaRPr altLang="zh-CN" i="1" kern="100" dirty="0">
              <a:latin typeface="Georgia" panose="02040502050405020303" pitchFamily="18" charset="0"/>
              <a:cs typeface="Georgia" panose="02040502050405020303" pitchFamily="18" charset="0"/>
            </a:endParaRPr>
          </a:p>
          <a:p>
            <a:pPr algn="just">
              <a:lnSpc>
                <a:spcPct val="130000"/>
              </a:lnSpc>
              <a:spcAft>
                <a:spcPts val="0"/>
              </a:spcAft>
            </a:pPr>
            <a:r>
              <a:rPr altLang="zh-CN" i="1" kern="100" dirty="0">
                <a:latin typeface="Georgia" panose="02040502050405020303" pitchFamily="18" charset="0"/>
                <a:cs typeface="Georgia" panose="02040502050405020303" pitchFamily="18" charset="0"/>
              </a:rPr>
              <a:t>             A. His father is wearing a blue coat.	     B. His father is wearing a black coat. </a:t>
            </a:r>
            <a:endParaRPr altLang="zh-CN" i="1" kern="100" dirty="0">
              <a:latin typeface="Georgia" panose="02040502050405020303" pitchFamily="18" charset="0"/>
              <a:cs typeface="Georgia" panose="02040502050405020303" pitchFamily="18" charset="0"/>
            </a:endParaRPr>
          </a:p>
          <a:p>
            <a:pPr algn="just">
              <a:lnSpc>
                <a:spcPct val="130000"/>
              </a:lnSpc>
              <a:spcAft>
                <a:spcPts val="0"/>
              </a:spcAft>
            </a:pPr>
            <a:r>
              <a:rPr altLang="zh-CN" i="1" kern="100" dirty="0">
                <a:latin typeface="Georgia" panose="02040502050405020303" pitchFamily="18" charset="0"/>
                <a:cs typeface="Georgia" panose="02040502050405020303" pitchFamily="18" charset="0"/>
              </a:rPr>
              <a:t>            C. His father is wearing a blue T­shirt. </a:t>
            </a:r>
            <a:endParaRPr altLang="zh-CN" i="1" kern="100" dirty="0">
              <a:latin typeface="Georgia" panose="02040502050405020303" pitchFamily="18" charset="0"/>
              <a:cs typeface="Georgia" panose="02040502050405020303" pitchFamily="18" charset="0"/>
            </a:endParaRPr>
          </a:p>
          <a:p>
            <a:pPr algn="just">
              <a:lnSpc>
                <a:spcPct val="130000"/>
              </a:lnSpc>
              <a:spcAft>
                <a:spcPts val="0"/>
              </a:spcAft>
            </a:pPr>
            <a:r>
              <a:rPr altLang="zh-CN" i="1" kern="100" dirty="0">
                <a:latin typeface="Georgia" panose="02040502050405020303" pitchFamily="18" charset="0"/>
                <a:cs typeface="Georgia" panose="02040502050405020303" pitchFamily="18" charset="0"/>
              </a:rPr>
              <a:t>(　　)3. What does Jim's mother do on Sunday?</a:t>
            </a:r>
            <a:endParaRPr altLang="zh-CN" i="1" kern="100" dirty="0">
              <a:latin typeface="Georgia" panose="02040502050405020303" pitchFamily="18" charset="0"/>
              <a:cs typeface="Georgia" panose="02040502050405020303" pitchFamily="18" charset="0"/>
            </a:endParaRPr>
          </a:p>
          <a:p>
            <a:pPr algn="just">
              <a:lnSpc>
                <a:spcPct val="130000"/>
              </a:lnSpc>
              <a:spcAft>
                <a:spcPts val="0"/>
              </a:spcAft>
            </a:pPr>
            <a:r>
              <a:rPr altLang="zh-CN" i="1" kern="100" dirty="0">
                <a:latin typeface="Georgia" panose="02040502050405020303" pitchFamily="18" charset="0"/>
                <a:cs typeface="Georgia" panose="02040502050405020303" pitchFamily="18" charset="0"/>
              </a:rPr>
              <a:t>           A. His mother reads a book.	                     B. His mother watches TV. </a:t>
            </a:r>
            <a:endParaRPr altLang="zh-CN" i="1" kern="100" dirty="0">
              <a:latin typeface="Georgia" panose="02040502050405020303" pitchFamily="18" charset="0"/>
              <a:cs typeface="Georgia" panose="02040502050405020303" pitchFamily="18" charset="0"/>
            </a:endParaRPr>
          </a:p>
          <a:p>
            <a:pPr algn="just">
              <a:lnSpc>
                <a:spcPct val="130000"/>
              </a:lnSpc>
              <a:spcAft>
                <a:spcPts val="0"/>
              </a:spcAft>
            </a:pPr>
            <a:r>
              <a:rPr altLang="zh-CN" i="1" kern="100" dirty="0">
                <a:latin typeface="Georgia" panose="02040502050405020303" pitchFamily="18" charset="0"/>
                <a:cs typeface="Georgia" panose="02040502050405020303" pitchFamily="18" charset="0"/>
              </a:rPr>
              <a:t>          C. His mother cleans his bedroom. </a:t>
            </a:r>
            <a:endParaRPr altLang="zh-CN" i="1" kern="100" dirty="0">
              <a:latin typeface="Georgia" panose="02040502050405020303" pitchFamily="18" charset="0"/>
              <a:cs typeface="Georgia" panose="02040502050405020303" pitchFamily="18" charset="0"/>
            </a:endParaRPr>
          </a:p>
          <a:p>
            <a:pPr algn="just">
              <a:lnSpc>
                <a:spcPct val="130000"/>
              </a:lnSpc>
              <a:spcAft>
                <a:spcPts val="0"/>
              </a:spcAft>
            </a:pPr>
            <a:r>
              <a:rPr altLang="zh-CN" i="1" kern="100" dirty="0">
                <a:latin typeface="Georgia" panose="02040502050405020303" pitchFamily="18" charset="0"/>
                <a:cs typeface="Georgia" panose="02040502050405020303" pitchFamily="18" charset="0"/>
              </a:rPr>
              <a:t>(　　)4. Where is Jim?</a:t>
            </a:r>
            <a:endParaRPr altLang="zh-CN" i="1" kern="100" dirty="0">
              <a:latin typeface="Georgia" panose="02040502050405020303" pitchFamily="18" charset="0"/>
              <a:cs typeface="Georgia" panose="02040502050405020303" pitchFamily="18" charset="0"/>
            </a:endParaRPr>
          </a:p>
          <a:p>
            <a:pPr algn="just">
              <a:lnSpc>
                <a:spcPct val="130000"/>
              </a:lnSpc>
              <a:spcAft>
                <a:spcPts val="0"/>
              </a:spcAft>
            </a:pPr>
            <a:r>
              <a:rPr altLang="zh-CN" i="1" kern="100" dirty="0">
                <a:latin typeface="Georgia" panose="02040502050405020303" pitchFamily="18" charset="0"/>
                <a:cs typeface="Georgia" panose="02040502050405020303" pitchFamily="18" charset="0"/>
              </a:rPr>
              <a:t>          A. He is behind the door.	                     B. He is in the park.           C. He is in the bedroom. </a:t>
            </a:r>
            <a:endParaRPr altLang="zh-CN" i="1" kern="100" dirty="0">
              <a:latin typeface="Georgia" panose="02040502050405020303" pitchFamily="18" charset="0"/>
              <a:cs typeface="Georgia" panose="02040502050405020303" pitchFamily="18" charset="0"/>
            </a:endParaRPr>
          </a:p>
          <a:p>
            <a:pPr algn="just">
              <a:lnSpc>
                <a:spcPct val="130000"/>
              </a:lnSpc>
              <a:spcAft>
                <a:spcPts val="0"/>
              </a:spcAft>
            </a:pPr>
            <a:r>
              <a:rPr altLang="zh-CN" i="1" kern="100" dirty="0">
                <a:latin typeface="Georgia" panose="02040502050405020303" pitchFamily="18" charset="0"/>
                <a:cs typeface="Georgia" panose="02040502050405020303" pitchFamily="18" charset="0"/>
              </a:rPr>
              <a:t>(　　)5. What are he and his sister doing?</a:t>
            </a:r>
            <a:endParaRPr altLang="zh-CN" i="1" kern="100" dirty="0">
              <a:latin typeface="Georgia" panose="02040502050405020303" pitchFamily="18" charset="0"/>
              <a:cs typeface="Georgia" panose="02040502050405020303" pitchFamily="18" charset="0"/>
            </a:endParaRPr>
          </a:p>
          <a:p>
            <a:pPr algn="just">
              <a:lnSpc>
                <a:spcPct val="130000"/>
              </a:lnSpc>
              <a:spcAft>
                <a:spcPts val="0"/>
              </a:spcAft>
            </a:pPr>
            <a:r>
              <a:rPr altLang="zh-CN" i="1" kern="100" dirty="0">
                <a:latin typeface="Georgia" panose="02040502050405020303" pitchFamily="18" charset="0"/>
                <a:cs typeface="Georgia" panose="02040502050405020303" pitchFamily="18" charset="0"/>
              </a:rPr>
              <a:t>           A. They are doing their homework.	  B. They are playing football. </a:t>
            </a:r>
            <a:endParaRPr altLang="zh-CN" i="1" kern="100" dirty="0">
              <a:latin typeface="Georgia" panose="02040502050405020303" pitchFamily="18" charset="0"/>
              <a:cs typeface="Georgia" panose="02040502050405020303" pitchFamily="18" charset="0"/>
            </a:endParaRPr>
          </a:p>
          <a:p>
            <a:pPr algn="just">
              <a:lnSpc>
                <a:spcPct val="130000"/>
              </a:lnSpc>
              <a:spcAft>
                <a:spcPts val="0"/>
              </a:spcAft>
            </a:pPr>
            <a:r>
              <a:rPr altLang="zh-CN" i="1" kern="100" dirty="0">
                <a:latin typeface="Georgia" panose="02040502050405020303" pitchFamily="18" charset="0"/>
                <a:cs typeface="Georgia" panose="02040502050405020303" pitchFamily="18" charset="0"/>
              </a:rPr>
              <a:t>         C. They are playing games.</a:t>
            </a:r>
            <a:endParaRPr altLang="zh-CN" i="1" kern="100" dirty="0">
              <a:latin typeface="Georgia" panose="02040502050405020303" pitchFamily="18" charset="0"/>
              <a:cs typeface="Georgia" panose="02040502050405020303" pitchFamily="18" charset="0"/>
            </a:endParaRPr>
          </a:p>
        </p:txBody>
      </p:sp>
      <p:sp>
        <p:nvSpPr>
          <p:cNvPr id="9" name="矩形: 圆角 8"/>
          <p:cNvSpPr/>
          <p:nvPr/>
        </p:nvSpPr>
        <p:spPr>
          <a:xfrm>
            <a:off x="7466885" y="448951"/>
            <a:ext cx="2651885" cy="350598"/>
          </a:xfrm>
          <a:prstGeom prst="round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1651635" y="433070"/>
            <a:ext cx="1080770" cy="41338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noFill/>
            </a:endParaRPr>
          </a:p>
        </p:txBody>
      </p:sp>
      <p:sp>
        <p:nvSpPr>
          <p:cNvPr id="11" name="TextBox 2"/>
          <p:cNvSpPr txBox="1">
            <a:spLocks noChangeArrowheads="1"/>
          </p:cNvSpPr>
          <p:nvPr/>
        </p:nvSpPr>
        <p:spPr bwMode="auto">
          <a:xfrm>
            <a:off x="589102" y="2080040"/>
            <a:ext cx="5040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400" b="1" i="1" dirty="0">
                <a:solidFill>
                  <a:srgbClr val="FF0000"/>
                </a:solidFill>
                <a:latin typeface="Georgia" panose="02040502050405020303" pitchFamily="18" charset="0"/>
                <a:cs typeface="Times New Roman" panose="02020603050405020304" pitchFamily="18" charset="0"/>
              </a:rPr>
              <a:t>B</a:t>
            </a:r>
            <a:endParaRPr lang="zh-CN" altLang="en-US" sz="2400" b="1" i="1" dirty="0">
              <a:solidFill>
                <a:srgbClr val="FF0000"/>
              </a:solidFill>
              <a:latin typeface="Georgia" panose="02040502050405020303" pitchFamily="18" charset="0"/>
              <a:cs typeface="Times New Roman" panose="02020603050405020304" pitchFamily="18" charset="0"/>
            </a:endParaRPr>
          </a:p>
        </p:txBody>
      </p:sp>
      <p:sp>
        <p:nvSpPr>
          <p:cNvPr id="14" name="TextBox 2"/>
          <p:cNvSpPr txBox="1">
            <a:spLocks noChangeArrowheads="1"/>
          </p:cNvSpPr>
          <p:nvPr/>
        </p:nvSpPr>
        <p:spPr bwMode="auto">
          <a:xfrm>
            <a:off x="440055" y="2849880"/>
            <a:ext cx="50419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400" b="1" i="1" dirty="0">
                <a:solidFill>
                  <a:schemeClr val="accent5"/>
                </a:solidFill>
                <a:latin typeface="Georgia" panose="02040502050405020303" pitchFamily="18" charset="0"/>
                <a:cs typeface="Times New Roman" panose="02020603050405020304" pitchFamily="18" charset="0"/>
              </a:rPr>
              <a:t>B</a:t>
            </a:r>
            <a:endParaRPr lang="zh-CN" altLang="en-US" sz="2400" b="1" i="1" dirty="0">
              <a:solidFill>
                <a:schemeClr val="accent5"/>
              </a:solidFill>
              <a:latin typeface="Georgia" panose="02040502050405020303" pitchFamily="18" charset="0"/>
              <a:cs typeface="Times New Roman" panose="02020603050405020304" pitchFamily="18" charset="0"/>
            </a:endParaRPr>
          </a:p>
        </p:txBody>
      </p:sp>
      <p:sp>
        <p:nvSpPr>
          <p:cNvPr id="15" name="矩形 14"/>
          <p:cNvSpPr/>
          <p:nvPr/>
        </p:nvSpPr>
        <p:spPr>
          <a:xfrm>
            <a:off x="8183276" y="799633"/>
            <a:ext cx="2651885" cy="350598"/>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TextBox 2"/>
          <p:cNvSpPr txBox="1">
            <a:spLocks noChangeArrowheads="1"/>
          </p:cNvSpPr>
          <p:nvPr/>
        </p:nvSpPr>
        <p:spPr bwMode="auto">
          <a:xfrm>
            <a:off x="439877" y="3906503"/>
            <a:ext cx="504056"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400" b="1" i="1" dirty="0">
                <a:solidFill>
                  <a:srgbClr val="FFC000"/>
                </a:solidFill>
                <a:latin typeface="Georgia" panose="02040502050405020303" pitchFamily="18" charset="0"/>
                <a:cs typeface="Times New Roman" panose="02020603050405020304" pitchFamily="18" charset="0"/>
              </a:rPr>
              <a:t>C</a:t>
            </a:r>
            <a:endParaRPr lang="en-US" altLang="zh-CN" sz="2400" b="1" i="1" dirty="0">
              <a:solidFill>
                <a:srgbClr val="FFC000"/>
              </a:solidFill>
              <a:latin typeface="Georgia" panose="02040502050405020303" pitchFamily="18" charset="0"/>
              <a:cs typeface="Times New Roman" panose="02020603050405020304" pitchFamily="18" charset="0"/>
            </a:endParaRPr>
          </a:p>
        </p:txBody>
      </p:sp>
      <p:sp>
        <p:nvSpPr>
          <p:cNvPr id="17" name="矩形 16"/>
          <p:cNvSpPr/>
          <p:nvPr/>
        </p:nvSpPr>
        <p:spPr>
          <a:xfrm>
            <a:off x="3406627" y="1204517"/>
            <a:ext cx="2651885" cy="392676"/>
          </a:xfrm>
          <a:prstGeom prst="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TextBox 2"/>
          <p:cNvSpPr txBox="1">
            <a:spLocks noChangeArrowheads="1"/>
          </p:cNvSpPr>
          <p:nvPr/>
        </p:nvSpPr>
        <p:spPr bwMode="auto">
          <a:xfrm>
            <a:off x="440200" y="4963124"/>
            <a:ext cx="504056"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400" b="1" i="1" dirty="0">
                <a:solidFill>
                  <a:srgbClr val="0070C0"/>
                </a:solidFill>
                <a:latin typeface="Georgia" panose="02040502050405020303" pitchFamily="18" charset="0"/>
                <a:cs typeface="Times New Roman" panose="02020603050405020304" pitchFamily="18" charset="0"/>
              </a:rPr>
              <a:t>A</a:t>
            </a:r>
            <a:endParaRPr lang="en-US" altLang="zh-CN" sz="2400" b="1" i="1" dirty="0">
              <a:solidFill>
                <a:srgbClr val="0070C0"/>
              </a:solidFill>
              <a:latin typeface="Georgia" panose="02040502050405020303" pitchFamily="18" charset="0"/>
              <a:cs typeface="Times New Roman" panose="02020603050405020304" pitchFamily="18" charset="0"/>
            </a:endParaRPr>
          </a:p>
        </p:txBody>
      </p:sp>
      <p:sp>
        <p:nvSpPr>
          <p:cNvPr id="19" name="矩形 18"/>
          <p:cNvSpPr/>
          <p:nvPr/>
        </p:nvSpPr>
        <p:spPr>
          <a:xfrm>
            <a:off x="3972560" y="1687830"/>
            <a:ext cx="1946275" cy="39243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TextBox 2"/>
          <p:cNvSpPr txBox="1">
            <a:spLocks noChangeArrowheads="1"/>
          </p:cNvSpPr>
          <p:nvPr/>
        </p:nvSpPr>
        <p:spPr bwMode="auto">
          <a:xfrm>
            <a:off x="439823" y="5727369"/>
            <a:ext cx="5040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400" b="1" i="1" dirty="0">
                <a:solidFill>
                  <a:srgbClr val="00B050"/>
                </a:solidFill>
                <a:latin typeface="Georgia" panose="02040502050405020303" pitchFamily="18" charset="0"/>
                <a:cs typeface="Times New Roman" panose="02020603050405020304" pitchFamily="18" charset="0"/>
              </a:rPr>
              <a:t>C</a:t>
            </a:r>
            <a:endParaRPr lang="zh-CN" altLang="en-US" sz="2400" b="1" i="1" dirty="0">
              <a:solidFill>
                <a:srgbClr val="00B050"/>
              </a:solidFill>
              <a:latin typeface="Georgia" panose="02040502050405020303"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left)">
                                      <p:cBhvr>
                                        <p:cTn id="11" dur="500"/>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wipe(left)">
                                      <p:cBhvr>
                                        <p:cTn id="20" dur="500"/>
                                        <p:tgtEl>
                                          <p:spTgt spid="14"/>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wipe(left)">
                                      <p:cBhvr>
                                        <p:cTn id="29" dur="500"/>
                                        <p:tgtEl>
                                          <p:spTgt spid="16"/>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17"/>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wipe(left)">
                                      <p:cBhvr>
                                        <p:cTn id="38" dur="500"/>
                                        <p:tgtEl>
                                          <p:spTgt spid="18"/>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wipe(left)">
                                      <p:cBhvr>
                                        <p:cTn id="4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10" grpId="0" bldLvl="0" animBg="1"/>
      <p:bldP spid="11" grpId="0"/>
      <p:bldP spid="14" grpId="0"/>
      <p:bldP spid="15" grpId="0" bldLvl="0" animBg="1"/>
      <p:bldP spid="16" grpId="0"/>
      <p:bldP spid="17" grpId="0" bldLvl="0" animBg="1"/>
      <p:bldP spid="18" grpId="0"/>
      <p:bldP spid="19" grpId="0" bldLvl="0" animBg="1"/>
      <p:bldP spid="2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descr="timgZUR3F1V8.jpg"/>
          <p:cNvPicPr>
            <a:picLocks noChangeAspect="1"/>
          </p:cNvPicPr>
          <p:nvPr/>
        </p:nvPicPr>
        <p:blipFill>
          <a:blip r:embed="rId1"/>
          <a:stretch>
            <a:fillRect/>
          </a:stretch>
        </p:blipFill>
        <p:spPr>
          <a:xfrm>
            <a:off x="0" y="0"/>
            <a:ext cx="12192000" cy="6858000"/>
          </a:xfrm>
          <a:prstGeom prst="rect">
            <a:avLst/>
          </a:prstGeom>
        </p:spPr>
      </p:pic>
      <p:pic>
        <p:nvPicPr>
          <p:cNvPr id="5" name="图片 4" descr="大桥教育.png"/>
          <p:cNvPicPr>
            <a:picLocks noChangeAspect="1"/>
          </p:cNvPicPr>
          <p:nvPr/>
        </p:nvPicPr>
        <p:blipFill>
          <a:blip r:embed="rId2"/>
          <a:stretch>
            <a:fillRect/>
          </a:stretch>
        </p:blipFill>
        <p:spPr>
          <a:xfrm>
            <a:off x="10091224" y="1"/>
            <a:ext cx="2100777" cy="580835"/>
          </a:xfrm>
          <a:prstGeom prst="rect">
            <a:avLst/>
          </a:prstGeom>
        </p:spPr>
      </p:pic>
      <p:sp>
        <p:nvSpPr>
          <p:cNvPr id="2" name="矩形 1"/>
          <p:cNvSpPr/>
          <p:nvPr/>
        </p:nvSpPr>
        <p:spPr>
          <a:xfrm>
            <a:off x="502377" y="744012"/>
            <a:ext cx="8727307" cy="1106805"/>
          </a:xfrm>
          <a:prstGeom prst="rect">
            <a:avLst/>
          </a:prstGeom>
        </p:spPr>
        <p:txBody>
          <a:bodyPr wrap="square">
            <a:spAutoFit/>
          </a:bodyPr>
          <a:lstStyle/>
          <a:p>
            <a:pPr algn="just"/>
            <a:r>
              <a:rPr lang="zh-CN" altLang="en-US" sz="2000" b="1" kern="100" dirty="0">
                <a:latin typeface="黑体" panose="02010609060101010101" pitchFamily="49" charset="-122"/>
                <a:ea typeface="黑体" panose="02010609060101010101" pitchFamily="49" charset="-122"/>
                <a:cs typeface="Times New Roman" panose="02020603050405020304" pitchFamily="18" charset="0"/>
              </a:rPr>
              <a:t>九</a:t>
            </a:r>
            <a:r>
              <a:rPr lang="zh-CN" altLang="zh-CN" sz="2000" b="1" kern="100" dirty="0">
                <a:latin typeface="黑体" panose="02010609060101010101" pitchFamily="49" charset="-122"/>
                <a:ea typeface="黑体" panose="02010609060101010101" pitchFamily="49" charset="-122"/>
                <a:cs typeface="Times New Roman" panose="02020603050405020304" pitchFamily="18" charset="0"/>
              </a:rPr>
              <a:t>、</a:t>
            </a:r>
            <a:r>
              <a:rPr lang="zh-CN" altLang="en-US" sz="2000" b="1" kern="100" dirty="0">
                <a:latin typeface="黑体" panose="02010609060101010101" pitchFamily="49" charset="-122"/>
                <a:ea typeface="黑体" panose="02010609060101010101" pitchFamily="49" charset="-122"/>
                <a:cs typeface="Times New Roman" panose="02020603050405020304" pitchFamily="18" charset="0"/>
              </a:rPr>
              <a:t>作文 ：</a:t>
            </a:r>
            <a:r>
              <a:rPr lang="zh-CN" altLang="zh-CN" sz="2200" kern="100" dirty="0">
                <a:latin typeface="黑体" panose="02010609060101010101" pitchFamily="49" charset="-122"/>
                <a:ea typeface="黑体" panose="02010609060101010101" pitchFamily="49" charset="-122"/>
                <a:cs typeface="黑体" panose="02010609060101010101" pitchFamily="49" charset="-122"/>
              </a:rPr>
              <a:t>以</a:t>
            </a:r>
            <a:r>
              <a:rPr lang="en-US" altLang="zh-CN" sz="2200" i="1" kern="100" dirty="0">
                <a:latin typeface="Georgia" panose="02040502050405020303" pitchFamily="18" charset="0"/>
                <a:ea typeface="黑体" panose="02010609060101010101" pitchFamily="49" charset="-122"/>
                <a:cs typeface="黑体" panose="02010609060101010101" pitchFamily="49" charset="-122"/>
              </a:rPr>
              <a:t> </a:t>
            </a:r>
            <a:r>
              <a:rPr lang="en-US" altLang="zh-CN" sz="2200" b="1" i="1" kern="100" dirty="0">
                <a:latin typeface="Georgia" panose="02040502050405020303" pitchFamily="18" charset="0"/>
                <a:ea typeface="黑体" panose="02010609060101010101" pitchFamily="49" charset="-122"/>
                <a:cs typeface="黑体" panose="02010609060101010101" pitchFamily="49" charset="-122"/>
              </a:rPr>
              <a:t>“My Day</a:t>
            </a:r>
            <a:r>
              <a:rPr lang="en-US" altLang="zh-CN" sz="2200" b="1" i="1" kern="100" dirty="0">
                <a:latin typeface="Georgia" panose="02040502050405020303" pitchFamily="18" charset="0"/>
                <a:ea typeface="黑体" panose="02010609060101010101" pitchFamily="49" charset="-122"/>
                <a:cs typeface="黑体" panose="02010609060101010101" pitchFamily="49" charset="-122"/>
              </a:rPr>
              <a:t>”</a:t>
            </a:r>
            <a:r>
              <a:rPr lang="zh-CN" altLang="zh-CN" sz="2200" kern="100" dirty="0">
                <a:latin typeface="黑体" panose="02010609060101010101" pitchFamily="49" charset="-122"/>
                <a:ea typeface="黑体" panose="02010609060101010101" pitchFamily="49" charset="-122"/>
                <a:cs typeface="黑体" panose="02010609060101010101" pitchFamily="49" charset="-122"/>
              </a:rPr>
              <a:t>为题，写一篇小作文。</a:t>
            </a:r>
            <a:endParaRPr lang="zh-CN" altLang="zh-CN" sz="2200" kern="100" dirty="0">
              <a:latin typeface="黑体" panose="02010609060101010101" pitchFamily="49" charset="-122"/>
              <a:ea typeface="黑体" panose="02010609060101010101" pitchFamily="49" charset="-122"/>
              <a:cs typeface="黑体" panose="02010609060101010101" pitchFamily="49" charset="-122"/>
            </a:endParaRPr>
          </a:p>
          <a:p>
            <a:pPr algn="just"/>
            <a:r>
              <a:rPr lang="zh-CN" altLang="zh-CN" sz="2200" kern="100" dirty="0">
                <a:latin typeface="黑体" panose="02010609060101010101" pitchFamily="49" charset="-122"/>
                <a:ea typeface="黑体" panose="02010609060101010101" pitchFamily="49" charset="-122"/>
                <a:cs typeface="黑体" panose="02010609060101010101" pitchFamily="49" charset="-122"/>
              </a:rPr>
              <a:t>          要求</a:t>
            </a:r>
            <a:r>
              <a:rPr lang="en-US" altLang="zh-CN" sz="2200" kern="100" dirty="0">
                <a:latin typeface="黑体" panose="02010609060101010101" pitchFamily="49" charset="-122"/>
                <a:ea typeface="黑体" panose="02010609060101010101" pitchFamily="49" charset="-122"/>
                <a:cs typeface="黑体" panose="02010609060101010101" pitchFamily="49" charset="-122"/>
              </a:rPr>
              <a:t>:</a:t>
            </a:r>
            <a:r>
              <a:rPr lang="zh-CN" altLang="zh-CN" sz="2200" kern="100" dirty="0">
                <a:latin typeface="黑体" panose="02010609060101010101" pitchFamily="49" charset="-122"/>
                <a:ea typeface="黑体" panose="02010609060101010101" pitchFamily="49" charset="-122"/>
                <a:cs typeface="黑体" panose="02010609060101010101" pitchFamily="49" charset="-122"/>
              </a:rPr>
              <a:t>语言准确</a:t>
            </a:r>
            <a:endParaRPr lang="zh-CN" altLang="zh-CN" sz="2200" kern="100" dirty="0">
              <a:latin typeface="黑体" panose="02010609060101010101" pitchFamily="49" charset="-122"/>
              <a:ea typeface="黑体" panose="02010609060101010101" pitchFamily="49" charset="-122"/>
              <a:cs typeface="黑体" panose="02010609060101010101" pitchFamily="49" charset="-122"/>
            </a:endParaRPr>
          </a:p>
          <a:p>
            <a:pPr algn="just"/>
            <a:r>
              <a:rPr lang="zh-CN" altLang="zh-CN" sz="2200" kern="100" dirty="0">
                <a:latin typeface="黑体" panose="02010609060101010101" pitchFamily="49" charset="-122"/>
                <a:ea typeface="黑体" panose="02010609060101010101" pitchFamily="49" charset="-122"/>
                <a:cs typeface="黑体" panose="02010609060101010101" pitchFamily="49" charset="-122"/>
              </a:rPr>
              <a:t>          </a:t>
            </a:r>
            <a:r>
              <a:rPr lang="en-US" altLang="zh-CN" sz="2200" kern="100" dirty="0">
                <a:latin typeface="黑体" panose="02010609060101010101" pitchFamily="49" charset="-122"/>
                <a:ea typeface="黑体" panose="02010609060101010101" pitchFamily="49" charset="-122"/>
                <a:cs typeface="黑体" panose="02010609060101010101" pitchFamily="49" charset="-122"/>
              </a:rPr>
              <a:t>30</a:t>
            </a:r>
            <a:r>
              <a:rPr lang="zh-CN" altLang="en-US" sz="2200" kern="100" dirty="0">
                <a:latin typeface="黑体" panose="02010609060101010101" pitchFamily="49" charset="-122"/>
                <a:ea typeface="黑体" panose="02010609060101010101" pitchFamily="49" charset="-122"/>
                <a:cs typeface="黑体" panose="02010609060101010101" pitchFamily="49" charset="-122"/>
              </a:rPr>
              <a:t>个单词以上（不包含标点符号）</a:t>
            </a:r>
            <a:endParaRPr lang="zh-CN" altLang="zh-CN" sz="2200" kern="100" dirty="0">
              <a:latin typeface="黑体" panose="02010609060101010101" pitchFamily="49" charset="-122"/>
              <a:ea typeface="黑体" panose="02010609060101010101" pitchFamily="49" charset="-122"/>
              <a:cs typeface="Times New Roman" panose="02020603050405020304" pitchFamily="18" charset="0"/>
            </a:endParaRPr>
          </a:p>
        </p:txBody>
      </p:sp>
      <p:sp>
        <p:nvSpPr>
          <p:cNvPr id="6" name="矩形 5"/>
          <p:cNvSpPr/>
          <p:nvPr/>
        </p:nvSpPr>
        <p:spPr>
          <a:xfrm>
            <a:off x="1920875" y="1851025"/>
            <a:ext cx="6889750" cy="398780"/>
          </a:xfrm>
          <a:prstGeom prst="rect">
            <a:avLst/>
          </a:prstGeom>
        </p:spPr>
        <p:txBody>
          <a:bodyPr wrap="square">
            <a:spAutoFit/>
          </a:bodyPr>
          <a:lstStyle/>
          <a:p>
            <a:r>
              <a:rPr lang="zh-CN" altLang="en-US" sz="2000" b="1" dirty="0">
                <a:solidFill>
                  <a:srgbClr val="FF0000"/>
                </a:solidFill>
                <a:latin typeface="Calibri" panose="020F0502020204030204" charset="0"/>
                <a:ea typeface="宋体" panose="02010600030101010101" pitchFamily="2" charset="-122"/>
                <a:sym typeface="+mn-ea"/>
              </a:rPr>
              <a:t>写几句话描述平时做点什么 </a:t>
            </a:r>
            <a:r>
              <a:rPr lang="en-US" altLang="zh-CN" sz="2000" b="1" dirty="0">
                <a:solidFill>
                  <a:srgbClr val="FF0000"/>
                </a:solidFill>
                <a:latin typeface="Calibri" panose="020F0502020204030204" charset="0"/>
                <a:ea typeface="宋体" panose="02010600030101010101" pitchFamily="2" charset="-122"/>
                <a:sym typeface="+mn-ea"/>
              </a:rPr>
              <a:t>What do you do at home?</a:t>
            </a:r>
            <a:endParaRPr lang="en-US" altLang="zh-CN" sz="2000" b="1" kern="100" dirty="0">
              <a:solidFill>
                <a:srgbClr val="FF0000"/>
              </a:solidFill>
              <a:latin typeface="Calibri" panose="020F0502020204030204" charset="0"/>
              <a:ea typeface="宋体" panose="02010600030101010101" pitchFamily="2" charset="-122"/>
              <a:sym typeface="+mn-ea"/>
            </a:endParaRPr>
          </a:p>
        </p:txBody>
      </p:sp>
      <p:sp>
        <p:nvSpPr>
          <p:cNvPr id="16" name="矩形 15"/>
          <p:cNvSpPr/>
          <p:nvPr/>
        </p:nvSpPr>
        <p:spPr>
          <a:xfrm>
            <a:off x="1825625" y="2562225"/>
            <a:ext cx="9169400" cy="4887595"/>
          </a:xfrm>
          <a:prstGeom prst="rect">
            <a:avLst/>
          </a:prstGeom>
        </p:spPr>
        <p:txBody>
          <a:bodyPr wrap="square">
            <a:spAutoFit/>
          </a:bodyPr>
          <a:p>
            <a:pPr algn="just">
              <a:lnSpc>
                <a:spcPct val="130000"/>
              </a:lnSpc>
              <a:spcAft>
                <a:spcPts val="0"/>
              </a:spcAft>
            </a:pPr>
            <a:r>
              <a:rPr lang="zh-CN" altLang="en-US" sz="2400" b="1" kern="100" dirty="0">
                <a:solidFill>
                  <a:srgbClr val="00B050"/>
                </a:solidFill>
                <a:latin typeface="Georgia" panose="02040502050405020303" pitchFamily="18" charset="0"/>
                <a:ea typeface="黑体" panose="02010609060101010101" pitchFamily="49" charset="-122"/>
                <a:cs typeface="Courier New" panose="02070309020205020404" pitchFamily="49" charset="0"/>
              </a:rPr>
              <a:t>时态：一般现在时</a:t>
            </a:r>
            <a:endParaRPr lang="en-US" altLang="zh-CN" sz="2400" b="1" kern="100" dirty="0">
              <a:solidFill>
                <a:srgbClr val="00B050"/>
              </a:solidFill>
              <a:latin typeface="Georgia" panose="02040502050405020303" pitchFamily="18" charset="0"/>
              <a:ea typeface="黑体" panose="02010609060101010101" pitchFamily="49" charset="-122"/>
              <a:cs typeface="Courier New" panose="02070309020205020404" pitchFamily="49" charset="0"/>
            </a:endParaRPr>
          </a:p>
          <a:p>
            <a:pPr algn="just">
              <a:lnSpc>
                <a:spcPct val="130000"/>
              </a:lnSpc>
              <a:spcAft>
                <a:spcPts val="0"/>
              </a:spcAft>
            </a:pPr>
            <a:r>
              <a:rPr lang="zh-CN" altLang="en-US" sz="2400" b="1" kern="100" dirty="0">
                <a:solidFill>
                  <a:srgbClr val="00B050"/>
                </a:solidFill>
                <a:latin typeface="Georgia" panose="02040502050405020303" pitchFamily="18" charset="0"/>
                <a:ea typeface="黑体" panose="02010609060101010101" pitchFamily="49" charset="-122"/>
                <a:cs typeface="Courier New" panose="02070309020205020404" pitchFamily="49" charset="0"/>
              </a:rPr>
              <a:t>人称：第一人称 </a:t>
            </a:r>
            <a:r>
              <a:rPr lang="en-US" altLang="zh-CN" sz="2400" b="1" i="1" kern="100" dirty="0">
                <a:solidFill>
                  <a:srgbClr val="00B050"/>
                </a:solidFill>
                <a:latin typeface="Georgia" panose="02040502050405020303" pitchFamily="18" charset="0"/>
                <a:ea typeface="黑体" panose="02010609060101010101" pitchFamily="49" charset="-122"/>
                <a:cs typeface="Courier New" panose="02070309020205020404" pitchFamily="49" charset="0"/>
              </a:rPr>
              <a:t>I</a:t>
            </a:r>
            <a:endParaRPr lang="en-US" altLang="zh-CN" sz="2400" b="1" i="1" kern="100" dirty="0">
              <a:solidFill>
                <a:srgbClr val="00B050"/>
              </a:solidFill>
              <a:latin typeface="Georgia" panose="02040502050405020303" pitchFamily="18" charset="0"/>
              <a:ea typeface="黑体" panose="02010609060101010101" pitchFamily="49" charset="-122"/>
              <a:cs typeface="Courier New" panose="02070309020205020404" pitchFamily="49" charset="0"/>
            </a:endParaRPr>
          </a:p>
          <a:p>
            <a:pPr algn="just">
              <a:lnSpc>
                <a:spcPct val="130000"/>
              </a:lnSpc>
              <a:spcAft>
                <a:spcPts val="0"/>
              </a:spcAft>
            </a:pPr>
            <a:r>
              <a:rPr lang="zh-CN" altLang="en-US" sz="2400" b="1" kern="100" dirty="0">
                <a:solidFill>
                  <a:srgbClr val="00B050"/>
                </a:solidFill>
                <a:latin typeface="Georgia" panose="02040502050405020303" pitchFamily="18" charset="0"/>
                <a:ea typeface="黑体" panose="02010609060101010101" pitchFamily="49" charset="-122"/>
                <a:cs typeface="Courier New" panose="02070309020205020404" pitchFamily="49" charset="0"/>
              </a:rPr>
              <a:t>关键词</a:t>
            </a:r>
            <a:r>
              <a:rPr lang="en-US" altLang="zh-CN" sz="2400" b="1" kern="100" dirty="0">
                <a:solidFill>
                  <a:srgbClr val="00B050"/>
                </a:solidFill>
                <a:latin typeface="Georgia" panose="02040502050405020303" pitchFamily="18" charset="0"/>
                <a:ea typeface="黑体" panose="02010609060101010101" pitchFamily="49" charset="-122"/>
                <a:cs typeface="Courier New" panose="02070309020205020404" pitchFamily="49" charset="0"/>
              </a:rPr>
              <a:t>(</a:t>
            </a:r>
            <a:r>
              <a:rPr lang="zh-CN" altLang="en-US" sz="2400" b="1" kern="100" dirty="0">
                <a:solidFill>
                  <a:srgbClr val="00B050"/>
                </a:solidFill>
                <a:latin typeface="Georgia" panose="02040502050405020303" pitchFamily="18" charset="0"/>
                <a:ea typeface="黑体" panose="02010609060101010101" pitchFamily="49" charset="-122"/>
                <a:cs typeface="Courier New" panose="02070309020205020404" pitchFamily="49" charset="0"/>
              </a:rPr>
              <a:t>句</a:t>
            </a:r>
            <a:r>
              <a:rPr lang="en-US" altLang="zh-CN" sz="2400" b="1" kern="100" dirty="0">
                <a:solidFill>
                  <a:srgbClr val="00B050"/>
                </a:solidFill>
                <a:latin typeface="Georgia" panose="02040502050405020303" pitchFamily="18" charset="0"/>
                <a:ea typeface="黑体" panose="02010609060101010101" pitchFamily="49" charset="-122"/>
                <a:cs typeface="Courier New" panose="02070309020205020404" pitchFamily="49" charset="0"/>
              </a:rPr>
              <a:t>)</a:t>
            </a:r>
            <a:r>
              <a:rPr lang="zh-CN" altLang="en-US" sz="2400" b="1" kern="100" dirty="0">
                <a:solidFill>
                  <a:srgbClr val="00B050"/>
                </a:solidFill>
                <a:latin typeface="Georgia" panose="02040502050405020303" pitchFamily="18" charset="0"/>
                <a:ea typeface="黑体" panose="02010609060101010101" pitchFamily="49" charset="-122"/>
                <a:cs typeface="Courier New" panose="02070309020205020404" pitchFamily="49" charset="0"/>
              </a:rPr>
              <a:t>：</a:t>
            </a:r>
            <a:endParaRPr lang="zh-CN" altLang="en-US" sz="2400" b="1" kern="100" dirty="0">
              <a:solidFill>
                <a:srgbClr val="00B050"/>
              </a:solidFill>
              <a:latin typeface="Georgia" panose="02040502050405020303" pitchFamily="18" charset="0"/>
              <a:ea typeface="黑体" panose="02010609060101010101" pitchFamily="49" charset="-122"/>
              <a:cs typeface="Courier New" panose="02070309020205020404" pitchFamily="49" charset="0"/>
            </a:endParaRPr>
          </a:p>
          <a:p>
            <a:pPr algn="just">
              <a:lnSpc>
                <a:spcPct val="130000"/>
              </a:lnSpc>
              <a:spcAft>
                <a:spcPts val="0"/>
              </a:spcAft>
            </a:pPr>
            <a:r>
              <a:rPr lang="en-US" altLang="zh-CN" sz="2400" i="1" noProof="0" dirty="0" smtClean="0">
                <a:ln>
                  <a:noFill/>
                </a:ln>
                <a:effectLst/>
                <a:uLnTx/>
                <a:uFillTx/>
                <a:latin typeface="Georgia" panose="02040502050405020303" pitchFamily="18" charset="0"/>
                <a:cs typeface="Georgia" panose="02040502050405020303" pitchFamily="18" charset="0"/>
                <a:sym typeface="+mn-ea"/>
              </a:rPr>
              <a:t>In </a:t>
            </a:r>
            <a:r>
              <a:rPr lang="en-US" altLang="zh-CN" sz="2400" i="1" noProof="0" dirty="0">
                <a:ln>
                  <a:noFill/>
                </a:ln>
                <a:effectLst/>
                <a:uLnTx/>
                <a:uFillTx/>
                <a:latin typeface="Georgia" panose="02040502050405020303" pitchFamily="18" charset="0"/>
                <a:cs typeface="Georgia" panose="02040502050405020303" pitchFamily="18" charset="0"/>
                <a:sym typeface="+mn-ea"/>
              </a:rPr>
              <a:t>the morning...</a:t>
            </a:r>
            <a:endParaRPr lang="en-US" altLang="zh-CN" sz="2400" i="1" noProof="0" dirty="0">
              <a:ln>
                <a:noFill/>
              </a:ln>
              <a:effectLst/>
              <a:uLnTx/>
              <a:uFillTx/>
              <a:latin typeface="Georgia" panose="02040502050405020303" pitchFamily="18" charset="0"/>
              <a:cs typeface="Georgia" panose="02040502050405020303" pitchFamily="18" charset="0"/>
              <a:sym typeface="+mn-ea"/>
            </a:endParaRPr>
          </a:p>
          <a:p>
            <a:pPr algn="just">
              <a:lnSpc>
                <a:spcPct val="130000"/>
              </a:lnSpc>
              <a:spcAft>
                <a:spcPts val="0"/>
              </a:spcAft>
            </a:pPr>
            <a:r>
              <a:rPr lang="en-US" altLang="zh-CN" sz="2400" i="1" noProof="0" dirty="0">
                <a:ln>
                  <a:noFill/>
                </a:ln>
                <a:effectLst/>
                <a:uLnTx/>
                <a:uFillTx/>
                <a:latin typeface="Georgia" panose="02040502050405020303" pitchFamily="18" charset="0"/>
                <a:cs typeface="Georgia" panose="02040502050405020303" pitchFamily="18" charset="0"/>
                <a:sym typeface="+mn-ea"/>
              </a:rPr>
              <a:t>After breakfast...</a:t>
            </a:r>
            <a:endParaRPr lang="en-US" altLang="zh-CN" sz="2400" i="1" noProof="0" dirty="0">
              <a:ln>
                <a:noFill/>
              </a:ln>
              <a:effectLst/>
              <a:uLnTx/>
              <a:uFillTx/>
              <a:latin typeface="Georgia" panose="02040502050405020303" pitchFamily="18" charset="0"/>
              <a:cs typeface="Georgia" panose="02040502050405020303" pitchFamily="18" charset="0"/>
              <a:sym typeface="+mn-ea"/>
            </a:endParaRPr>
          </a:p>
          <a:p>
            <a:pPr algn="just">
              <a:lnSpc>
                <a:spcPct val="130000"/>
              </a:lnSpc>
              <a:spcAft>
                <a:spcPts val="0"/>
              </a:spcAft>
            </a:pPr>
            <a:r>
              <a:rPr lang="en-US" altLang="zh-CN" sz="2400" i="1" noProof="0" dirty="0" smtClean="0">
                <a:ln>
                  <a:noFill/>
                </a:ln>
                <a:effectLst/>
                <a:uLnTx/>
                <a:uFillTx/>
                <a:latin typeface="Georgia" panose="02040502050405020303" pitchFamily="18" charset="0"/>
                <a:cs typeface="Georgia" panose="02040502050405020303" pitchFamily="18" charset="0"/>
                <a:sym typeface="+mn-ea"/>
              </a:rPr>
              <a:t>In </a:t>
            </a:r>
            <a:r>
              <a:rPr lang="en-US" altLang="zh-CN" sz="2400" i="1" noProof="0" dirty="0">
                <a:ln>
                  <a:noFill/>
                </a:ln>
                <a:effectLst/>
                <a:uLnTx/>
                <a:uFillTx/>
                <a:latin typeface="Georgia" panose="02040502050405020303" pitchFamily="18" charset="0"/>
                <a:cs typeface="Georgia" panose="02040502050405020303" pitchFamily="18" charset="0"/>
                <a:sym typeface="+mn-ea"/>
              </a:rPr>
              <a:t>the afternoon...</a:t>
            </a:r>
            <a:endParaRPr lang="en-US" altLang="zh-CN" sz="2400" i="1" noProof="0" dirty="0">
              <a:ln>
                <a:noFill/>
              </a:ln>
              <a:effectLst/>
              <a:uLnTx/>
              <a:uFillTx/>
              <a:latin typeface="Georgia" panose="02040502050405020303" pitchFamily="18" charset="0"/>
              <a:cs typeface="Georgia" panose="02040502050405020303" pitchFamily="18" charset="0"/>
              <a:sym typeface="+mn-ea"/>
            </a:endParaRPr>
          </a:p>
          <a:p>
            <a:pPr algn="just">
              <a:lnSpc>
                <a:spcPct val="130000"/>
              </a:lnSpc>
              <a:spcAft>
                <a:spcPts val="0"/>
              </a:spcAft>
            </a:pPr>
            <a:r>
              <a:rPr lang="en-US" altLang="zh-CN" sz="2400" i="1" noProof="0" dirty="0" smtClean="0">
                <a:ln>
                  <a:noFill/>
                </a:ln>
                <a:effectLst/>
                <a:uLnTx/>
                <a:uFillTx/>
                <a:latin typeface="Georgia" panose="02040502050405020303" pitchFamily="18" charset="0"/>
                <a:cs typeface="Georgia" panose="02040502050405020303" pitchFamily="18" charset="0"/>
                <a:sym typeface="+mn-ea"/>
              </a:rPr>
              <a:t>In </a:t>
            </a:r>
            <a:r>
              <a:rPr lang="en-US" altLang="zh-CN" sz="2400" i="1" noProof="0" dirty="0">
                <a:ln>
                  <a:noFill/>
                </a:ln>
                <a:effectLst/>
                <a:uLnTx/>
                <a:uFillTx/>
                <a:latin typeface="Georgia" panose="02040502050405020303" pitchFamily="18" charset="0"/>
                <a:cs typeface="Georgia" panose="02040502050405020303" pitchFamily="18" charset="0"/>
                <a:sym typeface="+mn-ea"/>
              </a:rPr>
              <a:t>the evening...</a:t>
            </a:r>
            <a:endParaRPr lang="en-US" altLang="zh-CN" sz="2400" i="1" noProof="0" dirty="0">
              <a:ln>
                <a:noFill/>
              </a:ln>
              <a:effectLst/>
              <a:uLnTx/>
              <a:uFillTx/>
              <a:latin typeface="Georgia" panose="02040502050405020303" pitchFamily="18" charset="0"/>
              <a:cs typeface="Georgia" panose="02040502050405020303" pitchFamily="18" charset="0"/>
              <a:sym typeface="+mn-ea"/>
            </a:endParaRPr>
          </a:p>
          <a:p>
            <a:pPr algn="just">
              <a:lnSpc>
                <a:spcPct val="130000"/>
              </a:lnSpc>
              <a:spcAft>
                <a:spcPts val="0"/>
              </a:spcAft>
            </a:pPr>
            <a:r>
              <a:rPr lang="en-US" altLang="zh-CN" sz="2400" i="1" noProof="0" dirty="0">
                <a:ln>
                  <a:noFill/>
                </a:ln>
                <a:effectLst/>
                <a:uLnTx/>
                <a:uFillTx/>
                <a:latin typeface="Georgia" panose="02040502050405020303" pitchFamily="18" charset="0"/>
                <a:cs typeface="Georgia" panose="02040502050405020303" pitchFamily="18" charset="0"/>
                <a:sym typeface="+mn-ea"/>
              </a:rPr>
              <a:t> brush my teeth , wash my face, clean the room, read books... </a:t>
            </a:r>
            <a:endParaRPr lang="en-US" altLang="zh-CN" sz="2400" i="1" noProof="0" dirty="0">
              <a:ln>
                <a:noFill/>
              </a:ln>
              <a:effectLst/>
              <a:uLnTx/>
              <a:uFillTx/>
              <a:latin typeface="Georgia" panose="02040502050405020303" pitchFamily="18" charset="0"/>
              <a:cs typeface="Georgia" panose="02040502050405020303" pitchFamily="18" charset="0"/>
              <a:sym typeface="+mn-ea"/>
            </a:endParaRPr>
          </a:p>
          <a:p>
            <a:pPr algn="just">
              <a:lnSpc>
                <a:spcPct val="130000"/>
              </a:lnSpc>
              <a:spcAft>
                <a:spcPts val="0"/>
              </a:spcAft>
            </a:pPr>
            <a:endParaRPr lang="en-US" altLang="zh-CN" sz="2400" b="1" kern="100" dirty="0">
              <a:solidFill>
                <a:srgbClr val="00B050"/>
              </a:solidFill>
              <a:latin typeface="Georgia" panose="02040502050405020303" pitchFamily="18" charset="0"/>
              <a:ea typeface="黑体" panose="02010609060101010101" pitchFamily="49" charset="-122"/>
              <a:cs typeface="Courier New" panose="02070309020205020404" pitchFamily="49" charset="0"/>
            </a:endParaRPr>
          </a:p>
          <a:p>
            <a:pPr algn="just">
              <a:lnSpc>
                <a:spcPct val="130000"/>
              </a:lnSpc>
              <a:spcAft>
                <a:spcPts val="0"/>
              </a:spcAft>
            </a:pPr>
            <a:endParaRPr lang="en-US" altLang="zh-CN" sz="2400" b="1" i="1" dirty="0">
              <a:solidFill>
                <a:srgbClr val="00B050"/>
              </a:solidFill>
              <a:latin typeface="Georgia" panose="02040502050405020303"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 name="图片 2" descr="timgZUR3F1V8.jpg"/>
          <p:cNvPicPr>
            <a:picLocks noChangeAspect="1"/>
          </p:cNvPicPr>
          <p:nvPr/>
        </p:nvPicPr>
        <p:blipFill>
          <a:blip r:embed="rId1"/>
          <a:stretch>
            <a:fillRect/>
          </a:stretch>
        </p:blipFill>
        <p:spPr>
          <a:xfrm>
            <a:off x="0" y="0"/>
            <a:ext cx="12192000" cy="6858000"/>
          </a:xfrm>
          <a:prstGeom prst="rect">
            <a:avLst/>
          </a:prstGeom>
        </p:spPr>
      </p:pic>
      <p:pic>
        <p:nvPicPr>
          <p:cNvPr id="5" name="图片 4" descr="大桥教育.png"/>
          <p:cNvPicPr>
            <a:picLocks noChangeAspect="1"/>
          </p:cNvPicPr>
          <p:nvPr/>
        </p:nvPicPr>
        <p:blipFill>
          <a:blip r:embed="rId2"/>
          <a:stretch>
            <a:fillRect/>
          </a:stretch>
        </p:blipFill>
        <p:spPr>
          <a:xfrm>
            <a:off x="10091224" y="1"/>
            <a:ext cx="2100777" cy="580835"/>
          </a:xfrm>
          <a:prstGeom prst="rect">
            <a:avLst/>
          </a:prstGeom>
        </p:spPr>
      </p:pic>
      <p:sp>
        <p:nvSpPr>
          <p:cNvPr id="4" name="矩形 3"/>
          <p:cNvSpPr/>
          <p:nvPr/>
        </p:nvSpPr>
        <p:spPr>
          <a:xfrm>
            <a:off x="1227654" y="1941907"/>
            <a:ext cx="9456712" cy="3169285"/>
          </a:xfrm>
          <a:prstGeom prst="rect">
            <a:avLst/>
          </a:prstGeom>
        </p:spPr>
        <p:txBody>
          <a:bodyPr wrap="square">
            <a:spAutoFit/>
          </a:bodyPr>
          <a:p>
            <a:pPr algn="ctr">
              <a:lnSpc>
                <a:spcPct val="150000"/>
              </a:lnSpc>
            </a:pPr>
            <a:r>
              <a:rPr lang="en-US" altLang="zh-CN" sz="2200" b="1" i="1" dirty="0">
                <a:latin typeface="Georgia" panose="02040502050405020303" pitchFamily="18" charset="0"/>
                <a:cs typeface="Arial" panose="020B0604020202020204" pitchFamily="34" charset="0"/>
              </a:rPr>
              <a:t>My Day</a:t>
            </a:r>
            <a:endParaRPr lang="en-US" altLang="zh-CN" sz="2200" b="1" i="1" dirty="0">
              <a:latin typeface="Georgia" panose="02040502050405020303" pitchFamily="18" charset="0"/>
              <a:cs typeface="Arial" panose="020B0604020202020204" pitchFamily="34" charset="0"/>
            </a:endParaRPr>
          </a:p>
          <a:p>
            <a:pPr marL="342900" marR="0" lvl="0" indent="-342900" algn="l" defTabSz="914400" rtl="0" fontAlgn="base">
              <a:lnSpc>
                <a:spcPts val="3340"/>
              </a:lnSpc>
              <a:spcBef>
                <a:spcPct val="0"/>
              </a:spcBef>
              <a:spcAft>
                <a:spcPct val="0"/>
              </a:spcAft>
              <a:buClrTx/>
              <a:buSzTx/>
              <a:buFontTx/>
              <a:buNone/>
              <a:defRPr/>
            </a:pPr>
            <a:r>
              <a:rPr lang="en-US" altLang="zh-CN" sz="2200" b="1" i="1" dirty="0">
                <a:latin typeface="Georgia" panose="02040502050405020303" pitchFamily="18" charset="0"/>
                <a:cs typeface="Arial" panose="020B0604020202020204" pitchFamily="34" charset="0"/>
              </a:rPr>
              <a:t>    </a:t>
            </a:r>
            <a:r>
              <a:rPr lang="en-US" altLang="zh-CN" sz="2200" b="1" i="1" noProof="0" dirty="0" smtClean="0">
                <a:ln>
                  <a:noFill/>
                </a:ln>
                <a:solidFill>
                  <a:srgbClr val="002060"/>
                </a:solidFill>
                <a:effectLst/>
                <a:uLnTx/>
                <a:uFillTx/>
                <a:latin typeface="Georgia" panose="02040502050405020303" pitchFamily="18" charset="0"/>
                <a:sym typeface="+mn-ea"/>
              </a:rPr>
              <a:t> </a:t>
            </a:r>
            <a:r>
              <a:rPr lang="en-US" altLang="zh-CN" sz="2200" i="1" noProof="0" dirty="0" smtClean="0">
                <a:ln>
                  <a:noFill/>
                </a:ln>
                <a:solidFill>
                  <a:srgbClr val="002060"/>
                </a:solidFill>
                <a:effectLst/>
                <a:uLnTx/>
                <a:uFillTx/>
                <a:latin typeface="Georgia" panose="02040502050405020303" pitchFamily="18" charset="0"/>
                <a:sym typeface="+mn-ea"/>
              </a:rPr>
              <a:t>     </a:t>
            </a:r>
            <a:r>
              <a:rPr lang="en-US" altLang="zh-CN" sz="2200" i="1" noProof="0" dirty="0" smtClean="0">
                <a:ln>
                  <a:noFill/>
                </a:ln>
                <a:solidFill>
                  <a:schemeClr val="tx1"/>
                </a:solidFill>
                <a:effectLst/>
                <a:uLnTx/>
                <a:uFillTx/>
                <a:latin typeface="Georgia" panose="02040502050405020303" pitchFamily="18" charset="0"/>
                <a:cs typeface="Georgia" panose="02040502050405020303" pitchFamily="18" charset="0"/>
                <a:sym typeface="+mn-ea"/>
              </a:rPr>
              <a:t>Hello, my name is Emma! Today </a:t>
            </a:r>
            <a:r>
              <a:rPr lang="en-US" altLang="zh-CN" sz="2200" i="1" noProof="0" dirty="0">
                <a:ln>
                  <a:noFill/>
                </a:ln>
                <a:solidFill>
                  <a:schemeClr val="tx1"/>
                </a:solidFill>
                <a:effectLst/>
                <a:uLnTx/>
                <a:uFillTx/>
                <a:latin typeface="Georgia" panose="02040502050405020303" pitchFamily="18" charset="0"/>
                <a:cs typeface="Georgia" panose="02040502050405020303" pitchFamily="18" charset="0"/>
                <a:sym typeface="+mn-ea"/>
              </a:rPr>
              <a:t>is Saturday.  </a:t>
            </a:r>
            <a:endParaRPr lang="en-US" altLang="zh-CN" sz="2200" i="1" noProof="0" dirty="0" smtClean="0">
              <a:ln>
                <a:noFill/>
              </a:ln>
              <a:solidFill>
                <a:schemeClr val="tx1"/>
              </a:solidFill>
              <a:effectLst/>
              <a:uLnTx/>
              <a:uFillTx/>
              <a:latin typeface="Georgia" panose="02040502050405020303" pitchFamily="18" charset="0"/>
              <a:cs typeface="Georgia" panose="02040502050405020303" pitchFamily="18" charset="0"/>
              <a:sym typeface="+mn-ea"/>
            </a:endParaRPr>
          </a:p>
          <a:p>
            <a:pPr marL="342900" marR="0" lvl="0" indent="-342900" algn="l" defTabSz="914400" rtl="0" fontAlgn="base">
              <a:lnSpc>
                <a:spcPts val="3340"/>
              </a:lnSpc>
              <a:spcBef>
                <a:spcPct val="0"/>
              </a:spcBef>
              <a:spcAft>
                <a:spcPct val="0"/>
              </a:spcAft>
              <a:buClrTx/>
              <a:buSzTx/>
              <a:buFontTx/>
              <a:buNone/>
              <a:defRPr/>
            </a:pPr>
            <a:r>
              <a:rPr lang="en-US" altLang="zh-CN" sz="2200" i="1" noProof="0" dirty="0" smtClean="0">
                <a:ln>
                  <a:noFill/>
                </a:ln>
                <a:solidFill>
                  <a:schemeClr val="tx1"/>
                </a:solidFill>
                <a:effectLst/>
                <a:uLnTx/>
                <a:uFillTx/>
                <a:latin typeface="Georgia" panose="02040502050405020303" pitchFamily="18" charset="0"/>
                <a:cs typeface="Georgia" panose="02040502050405020303" pitchFamily="18" charset="0"/>
                <a:sym typeface="+mn-ea"/>
              </a:rPr>
              <a:t>          In </a:t>
            </a:r>
            <a:r>
              <a:rPr lang="en-US" altLang="zh-CN" sz="2200" i="1" noProof="0" dirty="0">
                <a:ln>
                  <a:noFill/>
                </a:ln>
                <a:solidFill>
                  <a:schemeClr val="tx1"/>
                </a:solidFill>
                <a:effectLst/>
                <a:uLnTx/>
                <a:uFillTx/>
                <a:latin typeface="Georgia" panose="02040502050405020303" pitchFamily="18" charset="0"/>
                <a:cs typeface="Georgia" panose="02040502050405020303" pitchFamily="18" charset="0"/>
                <a:sym typeface="+mn-ea"/>
              </a:rPr>
              <a:t>the morning, I brush my teeth and wash my face at 7 a.m. .  After breakfast, I help my mum and dad clean the room .Then I  play on the </a:t>
            </a:r>
            <a:r>
              <a:rPr lang="en-US" altLang="zh-CN" sz="2200" i="1" noProof="0" dirty="0" smtClean="0">
                <a:ln>
                  <a:noFill/>
                </a:ln>
                <a:solidFill>
                  <a:schemeClr val="tx1"/>
                </a:solidFill>
                <a:effectLst/>
                <a:uLnTx/>
                <a:uFillTx/>
                <a:latin typeface="Georgia" panose="02040502050405020303" pitchFamily="18" charset="0"/>
                <a:cs typeface="Georgia" panose="02040502050405020303" pitchFamily="18" charset="0"/>
                <a:sym typeface="+mn-ea"/>
              </a:rPr>
              <a:t>computer.  In </a:t>
            </a:r>
            <a:r>
              <a:rPr lang="en-US" altLang="zh-CN" sz="2200" i="1" noProof="0" dirty="0">
                <a:ln>
                  <a:noFill/>
                </a:ln>
                <a:solidFill>
                  <a:schemeClr val="tx1"/>
                </a:solidFill>
                <a:effectLst/>
                <a:uLnTx/>
                <a:uFillTx/>
                <a:latin typeface="Georgia" panose="02040502050405020303" pitchFamily="18" charset="0"/>
                <a:cs typeface="Georgia" panose="02040502050405020303" pitchFamily="18" charset="0"/>
                <a:sym typeface="+mn-ea"/>
              </a:rPr>
              <a:t>the afternoon, I play with my friends. We play  catch with a ball  and fly </a:t>
            </a:r>
            <a:r>
              <a:rPr lang="en-US" altLang="zh-CN" sz="2200" i="1" noProof="0" dirty="0" smtClean="0">
                <a:ln>
                  <a:noFill/>
                </a:ln>
                <a:solidFill>
                  <a:schemeClr val="tx1"/>
                </a:solidFill>
                <a:effectLst/>
                <a:uLnTx/>
                <a:uFillTx/>
                <a:latin typeface="Georgia" panose="02040502050405020303" pitchFamily="18" charset="0"/>
                <a:cs typeface="Georgia" panose="02040502050405020303" pitchFamily="18" charset="0"/>
                <a:sym typeface="+mn-ea"/>
              </a:rPr>
              <a:t>kites. In </a:t>
            </a:r>
            <a:r>
              <a:rPr lang="en-US" altLang="zh-CN" sz="2200" i="1" noProof="0" dirty="0">
                <a:ln>
                  <a:noFill/>
                </a:ln>
                <a:solidFill>
                  <a:schemeClr val="tx1"/>
                </a:solidFill>
                <a:effectLst/>
                <a:uLnTx/>
                <a:uFillTx/>
                <a:latin typeface="Georgia" panose="02040502050405020303" pitchFamily="18" charset="0"/>
                <a:cs typeface="Georgia" panose="02040502050405020303" pitchFamily="18" charset="0"/>
                <a:sym typeface="+mn-ea"/>
              </a:rPr>
              <a:t>the evening, I read books after dinner. </a:t>
            </a:r>
            <a:r>
              <a:rPr lang="en-US" altLang="zh-CN" sz="2200" i="1" noProof="0" dirty="0" smtClean="0">
                <a:ln>
                  <a:noFill/>
                </a:ln>
                <a:solidFill>
                  <a:schemeClr val="tx1"/>
                </a:solidFill>
                <a:effectLst/>
                <a:uLnTx/>
                <a:uFillTx/>
                <a:latin typeface="Georgia" panose="02040502050405020303" pitchFamily="18" charset="0"/>
                <a:cs typeface="Georgia" panose="02040502050405020303" pitchFamily="18" charset="0"/>
                <a:sym typeface="+mn-ea"/>
              </a:rPr>
              <a:t>   </a:t>
            </a:r>
            <a:endParaRPr lang="en-US" altLang="zh-CN" sz="2200" i="1" noProof="0" dirty="0" smtClean="0">
              <a:ln>
                <a:noFill/>
              </a:ln>
              <a:solidFill>
                <a:schemeClr val="tx1"/>
              </a:solidFill>
              <a:effectLst/>
              <a:uLnTx/>
              <a:uFillTx/>
              <a:latin typeface="Georgia" panose="02040502050405020303" pitchFamily="18" charset="0"/>
              <a:cs typeface="Georgia" panose="02040502050405020303" pitchFamily="18" charset="0"/>
              <a:sym typeface="+mn-ea"/>
            </a:endParaRPr>
          </a:p>
          <a:p>
            <a:pPr marL="342900" marR="0" lvl="0" indent="-342900" algn="l" defTabSz="914400" rtl="0" fontAlgn="base">
              <a:lnSpc>
                <a:spcPts val="3340"/>
              </a:lnSpc>
              <a:spcBef>
                <a:spcPct val="0"/>
              </a:spcBef>
              <a:spcAft>
                <a:spcPct val="0"/>
              </a:spcAft>
              <a:buClrTx/>
              <a:buSzTx/>
              <a:buFontTx/>
              <a:buNone/>
              <a:defRPr/>
            </a:pPr>
            <a:r>
              <a:rPr lang="en-US" altLang="zh-CN" sz="2200" i="1" noProof="0" dirty="0" smtClean="0">
                <a:ln>
                  <a:noFill/>
                </a:ln>
                <a:solidFill>
                  <a:schemeClr val="tx1"/>
                </a:solidFill>
                <a:effectLst/>
                <a:uLnTx/>
                <a:uFillTx/>
                <a:latin typeface="Georgia" panose="02040502050405020303" pitchFamily="18" charset="0"/>
                <a:cs typeface="Georgia" panose="02040502050405020303" pitchFamily="18" charset="0"/>
                <a:sym typeface="+mn-ea"/>
              </a:rPr>
              <a:t>         I</a:t>
            </a:r>
            <a:r>
              <a:rPr lang="zh-CN" altLang="en-US" sz="2200" i="1" noProof="0" dirty="0">
                <a:ln>
                  <a:noFill/>
                </a:ln>
                <a:solidFill>
                  <a:schemeClr val="tx1"/>
                </a:solidFill>
                <a:effectLst/>
                <a:uLnTx/>
                <a:uFillTx/>
                <a:latin typeface="Georgia" panose="02040502050405020303" pitchFamily="18" charset="0"/>
                <a:cs typeface="Georgia" panose="02040502050405020303" pitchFamily="18" charset="0"/>
                <a:sym typeface="+mn-ea"/>
              </a:rPr>
              <a:t> </a:t>
            </a:r>
            <a:r>
              <a:rPr lang="en-US" altLang="zh-CN" sz="2200" i="1" noProof="0" dirty="0" smtClean="0">
                <a:ln>
                  <a:noFill/>
                </a:ln>
                <a:solidFill>
                  <a:schemeClr val="tx1"/>
                </a:solidFill>
                <a:effectLst/>
                <a:uLnTx/>
                <a:uFillTx/>
                <a:latin typeface="Georgia" panose="02040502050405020303" pitchFamily="18" charset="0"/>
                <a:cs typeface="Georgia" panose="02040502050405020303" pitchFamily="18" charset="0"/>
                <a:sym typeface="+mn-ea"/>
              </a:rPr>
              <a:t>have a happy Saturday! How </a:t>
            </a:r>
            <a:r>
              <a:rPr lang="en-US" altLang="zh-CN" sz="2200" i="1" noProof="0" dirty="0">
                <a:ln>
                  <a:noFill/>
                </a:ln>
                <a:solidFill>
                  <a:schemeClr val="tx1"/>
                </a:solidFill>
                <a:effectLst/>
                <a:uLnTx/>
                <a:uFillTx/>
                <a:latin typeface="Georgia" panose="02040502050405020303" pitchFamily="18" charset="0"/>
                <a:cs typeface="Georgia" panose="02040502050405020303" pitchFamily="18" charset="0"/>
                <a:sym typeface="+mn-ea"/>
              </a:rPr>
              <a:t>about your day?</a:t>
            </a:r>
            <a:endParaRPr lang="en-US" altLang="zh-CN" sz="2200" b="1" i="1" noProof="0" dirty="0">
              <a:ln>
                <a:noFill/>
              </a:ln>
              <a:solidFill>
                <a:schemeClr val="tx1"/>
              </a:solidFill>
              <a:effectLst/>
              <a:uLnTx/>
              <a:uFillTx/>
              <a:latin typeface="Georgia" panose="02040502050405020303" pitchFamily="18" charset="0"/>
              <a:cs typeface="Georgia" panose="02040502050405020303" pitchFamily="18" charset="0"/>
              <a:sym typeface="+mn-ea"/>
            </a:endParaRPr>
          </a:p>
        </p:txBody>
      </p:sp>
      <p:sp>
        <p:nvSpPr>
          <p:cNvPr id="8" name="矩形 7"/>
          <p:cNvSpPr>
            <a:spLocks noChangeArrowheads="1"/>
          </p:cNvSpPr>
          <p:nvPr/>
        </p:nvSpPr>
        <p:spPr bwMode="auto">
          <a:xfrm>
            <a:off x="586832" y="1300996"/>
            <a:ext cx="2390604" cy="579069"/>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50000"/>
              </a:lnSpc>
            </a:pPr>
            <a:r>
              <a:rPr lang="en-US" altLang="zh-CN" sz="2400" i="1" dirty="0">
                <a:solidFill>
                  <a:srgbClr val="FF0000"/>
                </a:solidFill>
                <a:latin typeface="Georgia" panose="02040502050405020303" pitchFamily="18" charset="0"/>
                <a:cs typeface="Arial" panose="020B0604020202020204" pitchFamily="34" charset="0"/>
              </a:rPr>
              <a:t>Sample Writing</a:t>
            </a:r>
            <a:endParaRPr lang="en-US" altLang="zh-CN" sz="2400" i="1" dirty="0">
              <a:solidFill>
                <a:srgbClr val="FF0000"/>
              </a:solidFill>
              <a:latin typeface="Georgia" panose="02040502050405020303" pitchFamily="18"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 calcmode="lin" valueType="num">
                                      <p:cBhvr>
                                        <p:cTn id="15" dur="1000" fill="hold"/>
                                        <p:tgtEl>
                                          <p:spTgt spid="4"/>
                                        </p:tgtEl>
                                        <p:attrNameLst>
                                          <p:attrName>style.rotation</p:attrName>
                                        </p:attrNameLst>
                                      </p:cBhvr>
                                      <p:tavLst>
                                        <p:tav tm="0">
                                          <p:val>
                                            <p:fltVal val="90"/>
                                          </p:val>
                                        </p:tav>
                                        <p:tav tm="100000">
                                          <p:val>
                                            <p:fltVal val="0"/>
                                          </p:val>
                                        </p:tav>
                                      </p:tavLst>
                                    </p:anim>
                                    <p:animEffect transition="in" filter="fade">
                                      <p:cBhvr>
                                        <p:cTn id="1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bldLvl="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descr="timgZUR3F1V8.jpg"/>
          <p:cNvPicPr>
            <a:picLocks noChangeAspect="1"/>
          </p:cNvPicPr>
          <p:nvPr/>
        </p:nvPicPr>
        <p:blipFill>
          <a:blip r:embed="rId1"/>
          <a:stretch>
            <a:fillRect/>
          </a:stretch>
        </p:blipFill>
        <p:spPr>
          <a:xfrm>
            <a:off x="0" y="0"/>
            <a:ext cx="12192000" cy="6858000"/>
          </a:xfrm>
          <a:prstGeom prst="rect">
            <a:avLst/>
          </a:prstGeom>
        </p:spPr>
      </p:pic>
      <p:sp>
        <p:nvSpPr>
          <p:cNvPr id="4" name="TextBox 3"/>
          <p:cNvSpPr txBox="1"/>
          <p:nvPr/>
        </p:nvSpPr>
        <p:spPr>
          <a:xfrm>
            <a:off x="4024298" y="2214554"/>
            <a:ext cx="4714908" cy="1107996"/>
          </a:xfrm>
          <a:prstGeom prst="rect">
            <a:avLst/>
          </a:prstGeom>
          <a:noFill/>
        </p:spPr>
        <p:txBody>
          <a:bodyPr wrap="square" rtlCol="0">
            <a:spAutoFit/>
          </a:bodyPr>
          <a:lstStyle/>
          <a:p>
            <a:r>
              <a:rPr lang="en-US" altLang="zh-CN" sz="6600" b="1" i="1" dirty="0">
                <a:latin typeface="Georgia" panose="02040502050405020303" pitchFamily="18" charset="0"/>
              </a:rPr>
              <a:t>Thanks</a:t>
            </a:r>
            <a:endParaRPr lang="en-US" altLang="zh-CN" sz="6600" b="1" i="1" dirty="0">
              <a:latin typeface="Georgia" panose="02040502050405020303" pitchFamily="18" charset="0"/>
            </a:endParaRPr>
          </a:p>
        </p:txBody>
      </p:sp>
      <p:pic>
        <p:nvPicPr>
          <p:cNvPr id="5" name="图片 4" descr="大桥教育.png"/>
          <p:cNvPicPr>
            <a:picLocks noChangeAspect="1"/>
          </p:cNvPicPr>
          <p:nvPr/>
        </p:nvPicPr>
        <p:blipFill>
          <a:blip r:embed="rId2"/>
          <a:stretch>
            <a:fillRect/>
          </a:stretch>
        </p:blipFill>
        <p:spPr>
          <a:xfrm>
            <a:off x="10091224" y="1"/>
            <a:ext cx="2100777" cy="58083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descr="timgZUR3F1V8.jpg"/>
          <p:cNvPicPr>
            <a:picLocks noChangeAspect="1"/>
          </p:cNvPicPr>
          <p:nvPr/>
        </p:nvPicPr>
        <p:blipFill>
          <a:blip r:embed="rId1"/>
          <a:stretch>
            <a:fillRect/>
          </a:stretch>
        </p:blipFill>
        <p:spPr>
          <a:xfrm>
            <a:off x="0" y="0"/>
            <a:ext cx="12192000" cy="6858000"/>
          </a:xfrm>
          <a:prstGeom prst="rect">
            <a:avLst/>
          </a:prstGeom>
        </p:spPr>
      </p:pic>
      <p:pic>
        <p:nvPicPr>
          <p:cNvPr id="5" name="图片 4" descr="大桥教育.png"/>
          <p:cNvPicPr>
            <a:picLocks noChangeAspect="1"/>
          </p:cNvPicPr>
          <p:nvPr/>
        </p:nvPicPr>
        <p:blipFill>
          <a:blip r:embed="rId2"/>
          <a:stretch>
            <a:fillRect/>
          </a:stretch>
        </p:blipFill>
        <p:spPr>
          <a:xfrm>
            <a:off x="10091224" y="1"/>
            <a:ext cx="2100777" cy="580835"/>
          </a:xfrm>
          <a:prstGeom prst="rect">
            <a:avLst/>
          </a:prstGeom>
        </p:spPr>
      </p:pic>
      <p:sp>
        <p:nvSpPr>
          <p:cNvPr id="100" name="文本框 99"/>
          <p:cNvSpPr txBox="1"/>
          <p:nvPr/>
        </p:nvSpPr>
        <p:spPr>
          <a:xfrm>
            <a:off x="1798955" y="1308735"/>
            <a:ext cx="8594725" cy="3138170"/>
          </a:xfrm>
          <a:prstGeom prst="rect">
            <a:avLst/>
          </a:prstGeom>
          <a:noFill/>
          <a:ln w="9525">
            <a:noFill/>
          </a:ln>
        </p:spPr>
        <p:txBody>
          <a:bodyPr wrap="square">
            <a:spAutoFit/>
          </a:bodyPr>
          <a:lstStyle/>
          <a:p>
            <a:pPr indent="0" fontAlgn="auto">
              <a:lnSpc>
                <a:spcPts val="3960"/>
              </a:lnSpc>
            </a:pPr>
            <a:r>
              <a:rPr lang="zh-CN" sz="2800" b="0">
                <a:latin typeface="Times New Roman" panose="02020603050405020304" pitchFamily="18" charset="0"/>
                <a:ea typeface="宋体" panose="02010600030101010101" pitchFamily="2" charset="-122"/>
              </a:rPr>
              <a:t>一、判断每组单词中画线部分发音是</a:t>
            </a:r>
            <a:r>
              <a:rPr lang="en-US" sz="2800" b="0">
                <a:latin typeface="Times New Roman" panose="02020603050405020304" pitchFamily="18" charset="0"/>
                <a:cs typeface="Times New Roman" panose="02020603050405020304" pitchFamily="18" charset="0"/>
              </a:rPr>
              <a:t>(</a:t>
            </a:r>
            <a:r>
              <a:rPr lang="en-US" sz="2800" b="0">
                <a:latin typeface="Times New Roman" panose="02020603050405020304" pitchFamily="18" charset="0"/>
              </a:rPr>
              <a:t>T)</a:t>
            </a:r>
            <a:r>
              <a:rPr lang="zh-CN" sz="2800" b="0">
                <a:latin typeface="Times New Roman" panose="02020603050405020304" pitchFamily="18" charset="0"/>
                <a:ea typeface="宋体" panose="02010600030101010101" pitchFamily="2" charset="-122"/>
              </a:rPr>
              <a:t>否</a:t>
            </a:r>
            <a:r>
              <a:rPr lang="en-US" sz="2800" b="0">
                <a:latin typeface="Times New Roman" panose="02020603050405020304" pitchFamily="18" charset="0"/>
              </a:rPr>
              <a:t>(F)</a:t>
            </a:r>
            <a:r>
              <a:rPr lang="zh-CN" sz="2800" b="0">
                <a:latin typeface="Times New Roman" panose="02020603050405020304" pitchFamily="18" charset="0"/>
                <a:ea typeface="宋体" panose="02010600030101010101" pitchFamily="2" charset="-122"/>
              </a:rPr>
              <a:t>相同。</a:t>
            </a:r>
            <a:endParaRPr lang="en-US" sz="2800" b="0">
              <a:latin typeface="Times New Roman" panose="02020603050405020304" pitchFamily="18" charset="0"/>
              <a:cs typeface="Times New Roman" panose="02020603050405020304" pitchFamily="18" charset="0"/>
            </a:endParaRPr>
          </a:p>
          <a:p>
            <a:endParaRPr lang="en-US" sz="2800" b="0">
              <a:latin typeface="Times New Roman" panose="02020603050405020304" pitchFamily="18" charset="0"/>
              <a:cs typeface="Times New Roman" panose="02020603050405020304" pitchFamily="18" charset="0"/>
            </a:endParaRPr>
          </a:p>
          <a:p>
            <a:r>
              <a:rPr lang="en-US" sz="2800" b="0">
                <a:latin typeface="Times New Roman" panose="02020603050405020304" pitchFamily="18" charset="0"/>
                <a:cs typeface="Times New Roman" panose="02020603050405020304" pitchFamily="18" charset="0"/>
              </a:rPr>
              <a:t>(</a:t>
            </a:r>
            <a:r>
              <a:rPr lang="zh-CN" sz="2800" b="0">
                <a:latin typeface="Times New Roman" panose="02020603050405020304" pitchFamily="18" charset="0"/>
                <a:ea typeface="宋体" panose="02010600030101010101" pitchFamily="2" charset="-122"/>
              </a:rPr>
              <a:t>　　</a:t>
            </a:r>
            <a:r>
              <a:rPr lang="en-US" sz="2800" b="0">
                <a:latin typeface="Times New Roman" panose="02020603050405020304" pitchFamily="18" charset="0"/>
              </a:rPr>
              <a:t>) 1. </a:t>
            </a:r>
            <a:r>
              <a:rPr lang="en-US" sz="2800" b="0" u="sng">
                <a:latin typeface="Times New Roman" panose="02020603050405020304" pitchFamily="18" charset="0"/>
                <a:cs typeface="Times New Roman" panose="02020603050405020304" pitchFamily="18" charset="0"/>
              </a:rPr>
              <a:t>th</a:t>
            </a:r>
            <a:r>
              <a:rPr lang="en-US" sz="2800" b="0">
                <a:latin typeface="Times New Roman" panose="02020603050405020304" pitchFamily="18" charset="0"/>
                <a:cs typeface="Times New Roman" panose="02020603050405020304" pitchFamily="18" charset="0"/>
              </a:rPr>
              <a:t>is	</a:t>
            </a:r>
            <a:r>
              <a:rPr lang="en-US" sz="2800" b="0" u="sng">
                <a:latin typeface="Times New Roman" panose="02020603050405020304" pitchFamily="18" charset="0"/>
                <a:cs typeface="Times New Roman" panose="02020603050405020304" pitchFamily="18" charset="0"/>
              </a:rPr>
              <a:t>th</a:t>
            </a:r>
            <a:r>
              <a:rPr lang="en-US" sz="2800" b="0">
                <a:latin typeface="Times New Roman" panose="02020603050405020304" pitchFamily="18" charset="0"/>
                <a:cs typeface="Times New Roman" panose="02020603050405020304" pitchFamily="18" charset="0"/>
              </a:rPr>
              <a:t>ey</a:t>
            </a:r>
            <a:endParaRPr lang="en-US" sz="2800" b="0">
              <a:latin typeface="Times New Roman" panose="02020603050405020304" pitchFamily="18" charset="0"/>
              <a:cs typeface="Times New Roman" panose="02020603050405020304" pitchFamily="18" charset="0"/>
            </a:endParaRPr>
          </a:p>
          <a:p>
            <a:r>
              <a:rPr lang="en-US" sz="2800" b="0">
                <a:latin typeface="Times New Roman" panose="02020603050405020304" pitchFamily="18" charset="0"/>
                <a:cs typeface="Times New Roman" panose="02020603050405020304" pitchFamily="18" charset="0"/>
              </a:rPr>
              <a:t>(</a:t>
            </a:r>
            <a:r>
              <a:rPr lang="zh-CN" sz="2800" b="0">
                <a:latin typeface="Times New Roman" panose="02020603050405020304" pitchFamily="18" charset="0"/>
                <a:ea typeface="宋体" panose="02010600030101010101" pitchFamily="2" charset="-122"/>
              </a:rPr>
              <a:t>　　</a:t>
            </a:r>
            <a:r>
              <a:rPr lang="en-US" sz="2800" b="0">
                <a:latin typeface="Times New Roman" panose="02020603050405020304" pitchFamily="18" charset="0"/>
              </a:rPr>
              <a:t>) 2. be</a:t>
            </a:r>
            <a:r>
              <a:rPr lang="en-US" sz="2800" b="0" u="sng">
                <a:latin typeface="Times New Roman" panose="02020603050405020304" pitchFamily="18" charset="0"/>
                <a:cs typeface="Times New Roman" panose="02020603050405020304" pitchFamily="18" charset="0"/>
              </a:rPr>
              <a:t>ds</a:t>
            </a:r>
            <a:r>
              <a:rPr lang="en-US" sz="2800" b="0">
                <a:latin typeface="Times New Roman" panose="02020603050405020304" pitchFamily="18" charset="0"/>
                <a:cs typeface="Times New Roman" panose="02020603050405020304" pitchFamily="18" charset="0"/>
              </a:rPr>
              <a:t>	ki</a:t>
            </a:r>
            <a:r>
              <a:rPr lang="en-US" sz="2800" b="0" u="sng">
                <a:latin typeface="Times New Roman" panose="02020603050405020304" pitchFamily="18" charset="0"/>
                <a:cs typeface="Times New Roman" panose="02020603050405020304" pitchFamily="18" charset="0"/>
              </a:rPr>
              <a:t>ds</a:t>
            </a:r>
            <a:endParaRPr lang="en-US" sz="2800" b="0">
              <a:latin typeface="Times New Roman" panose="02020603050405020304" pitchFamily="18" charset="0"/>
              <a:cs typeface="Times New Roman" panose="02020603050405020304" pitchFamily="18" charset="0"/>
            </a:endParaRPr>
          </a:p>
          <a:p>
            <a:r>
              <a:rPr lang="en-US" sz="2800" b="0">
                <a:latin typeface="Times New Roman" panose="02020603050405020304" pitchFamily="18" charset="0"/>
                <a:cs typeface="Times New Roman" panose="02020603050405020304" pitchFamily="18" charset="0"/>
              </a:rPr>
              <a:t>(</a:t>
            </a:r>
            <a:r>
              <a:rPr lang="zh-CN" sz="2800" b="0">
                <a:latin typeface="Times New Roman" panose="02020603050405020304" pitchFamily="18" charset="0"/>
                <a:ea typeface="宋体" panose="02010600030101010101" pitchFamily="2" charset="-122"/>
              </a:rPr>
              <a:t>　　</a:t>
            </a:r>
            <a:r>
              <a:rPr lang="en-US" sz="2800" b="0">
                <a:latin typeface="Times New Roman" panose="02020603050405020304" pitchFamily="18" charset="0"/>
              </a:rPr>
              <a:t>) 3. ca</a:t>
            </a:r>
            <a:r>
              <a:rPr lang="en-US" sz="2800" b="0" u="sng">
                <a:latin typeface="Times New Roman" panose="02020603050405020304" pitchFamily="18" charset="0"/>
                <a:cs typeface="Times New Roman" panose="02020603050405020304" pitchFamily="18" charset="0"/>
              </a:rPr>
              <a:t>ts</a:t>
            </a:r>
            <a:r>
              <a:rPr lang="en-US" sz="2800" b="0">
                <a:latin typeface="Times New Roman" panose="02020603050405020304" pitchFamily="18" charset="0"/>
                <a:cs typeface="Times New Roman" panose="02020603050405020304" pitchFamily="18" charset="0"/>
              </a:rPr>
              <a:t>	shor</a:t>
            </a:r>
            <a:r>
              <a:rPr lang="en-US" sz="2800" b="0" u="sng">
                <a:latin typeface="Times New Roman" panose="02020603050405020304" pitchFamily="18" charset="0"/>
                <a:cs typeface="Times New Roman" panose="02020603050405020304" pitchFamily="18" charset="0"/>
              </a:rPr>
              <a:t>ts</a:t>
            </a:r>
            <a:endParaRPr lang="en-US" sz="2800" b="0">
              <a:latin typeface="Times New Roman" panose="02020603050405020304" pitchFamily="18" charset="0"/>
              <a:cs typeface="Times New Roman" panose="02020603050405020304" pitchFamily="18" charset="0"/>
            </a:endParaRPr>
          </a:p>
          <a:p>
            <a:r>
              <a:rPr lang="en-US" sz="2800" b="0">
                <a:latin typeface="Times New Roman" panose="02020603050405020304" pitchFamily="18" charset="0"/>
                <a:cs typeface="Times New Roman" panose="02020603050405020304" pitchFamily="18" charset="0"/>
              </a:rPr>
              <a:t>(</a:t>
            </a:r>
            <a:r>
              <a:rPr lang="zh-CN" sz="2800" b="0">
                <a:latin typeface="Times New Roman" panose="02020603050405020304" pitchFamily="18" charset="0"/>
                <a:ea typeface="宋体" panose="02010600030101010101" pitchFamily="2" charset="-122"/>
              </a:rPr>
              <a:t>　　</a:t>
            </a:r>
            <a:r>
              <a:rPr lang="en-US" sz="2800" b="0">
                <a:latin typeface="Times New Roman" panose="02020603050405020304" pitchFamily="18" charset="0"/>
              </a:rPr>
              <a:t>) 4. </a:t>
            </a:r>
            <a:r>
              <a:rPr lang="en-US" sz="2800" b="0" u="sng">
                <a:latin typeface="Times New Roman" panose="02020603050405020304" pitchFamily="18" charset="0"/>
                <a:cs typeface="Times New Roman" panose="02020603050405020304" pitchFamily="18" charset="0"/>
              </a:rPr>
              <a:t>wh</a:t>
            </a:r>
            <a:r>
              <a:rPr lang="en-US" sz="2800" b="0">
                <a:latin typeface="Times New Roman" panose="02020603050405020304" pitchFamily="18" charset="0"/>
                <a:cs typeface="Times New Roman" panose="02020603050405020304" pitchFamily="18" charset="0"/>
              </a:rPr>
              <a:t>at	</a:t>
            </a:r>
            <a:r>
              <a:rPr lang="en-US" sz="2800" b="0" u="sng">
                <a:latin typeface="Times New Roman" panose="02020603050405020304" pitchFamily="18" charset="0"/>
                <a:cs typeface="Times New Roman" panose="02020603050405020304" pitchFamily="18" charset="0"/>
              </a:rPr>
              <a:t>wh</a:t>
            </a:r>
            <a:r>
              <a:rPr lang="en-US" sz="2800" b="0">
                <a:latin typeface="Times New Roman" panose="02020603050405020304" pitchFamily="18" charset="0"/>
                <a:cs typeface="Times New Roman" panose="02020603050405020304" pitchFamily="18" charset="0"/>
              </a:rPr>
              <a:t>o</a:t>
            </a:r>
            <a:endParaRPr lang="zh-CN" altLang="en-US" sz="2800"/>
          </a:p>
        </p:txBody>
      </p:sp>
      <p:sp>
        <p:nvSpPr>
          <p:cNvPr id="6" name="TextBox 2"/>
          <p:cNvSpPr txBox="1">
            <a:spLocks noChangeArrowheads="1"/>
          </p:cNvSpPr>
          <p:nvPr/>
        </p:nvSpPr>
        <p:spPr bwMode="auto">
          <a:xfrm>
            <a:off x="2148840" y="2388235"/>
            <a:ext cx="5492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sz="2400" b="1" i="1">
                <a:solidFill>
                  <a:srgbClr val="C00000"/>
                </a:solidFill>
                <a:latin typeface="Georgia" panose="02040502050405020303" pitchFamily="18" charset="0"/>
                <a:cs typeface="Times New Roman" panose="02020603050405020304" pitchFamily="18" charset="0"/>
              </a:rPr>
              <a:t>T </a:t>
            </a:r>
            <a:endParaRPr lang="en-US" sz="2400" b="1" i="1" dirty="0">
              <a:solidFill>
                <a:srgbClr val="C00000"/>
              </a:solidFill>
              <a:latin typeface="Georgia" panose="02040502050405020303" pitchFamily="18" charset="0"/>
              <a:cs typeface="Times New Roman" panose="02020603050405020304" pitchFamily="18" charset="0"/>
            </a:endParaRPr>
          </a:p>
        </p:txBody>
      </p:sp>
      <p:sp>
        <p:nvSpPr>
          <p:cNvPr id="2" name="TextBox 2"/>
          <p:cNvSpPr txBox="1">
            <a:spLocks noChangeArrowheads="1"/>
          </p:cNvSpPr>
          <p:nvPr/>
        </p:nvSpPr>
        <p:spPr bwMode="auto">
          <a:xfrm>
            <a:off x="2148840" y="2769235"/>
            <a:ext cx="5492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sz="2400" b="1" i="1">
                <a:solidFill>
                  <a:srgbClr val="C00000"/>
                </a:solidFill>
                <a:latin typeface="Georgia" panose="02040502050405020303" pitchFamily="18" charset="0"/>
                <a:cs typeface="Times New Roman" panose="02020603050405020304" pitchFamily="18" charset="0"/>
              </a:rPr>
              <a:t>T </a:t>
            </a:r>
            <a:endParaRPr lang="en-US" sz="2400" b="1" i="1" dirty="0">
              <a:solidFill>
                <a:srgbClr val="C00000"/>
              </a:solidFill>
              <a:latin typeface="Georgia" panose="02040502050405020303" pitchFamily="18" charset="0"/>
              <a:cs typeface="Times New Roman" panose="02020603050405020304" pitchFamily="18" charset="0"/>
            </a:endParaRPr>
          </a:p>
        </p:txBody>
      </p:sp>
      <p:sp>
        <p:nvSpPr>
          <p:cNvPr id="4" name="TextBox 2"/>
          <p:cNvSpPr txBox="1">
            <a:spLocks noChangeArrowheads="1"/>
          </p:cNvSpPr>
          <p:nvPr/>
        </p:nvSpPr>
        <p:spPr bwMode="auto">
          <a:xfrm>
            <a:off x="2148840" y="3198495"/>
            <a:ext cx="5492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sz="2400" b="1" i="1">
                <a:solidFill>
                  <a:srgbClr val="C00000"/>
                </a:solidFill>
                <a:latin typeface="Georgia" panose="02040502050405020303" pitchFamily="18" charset="0"/>
                <a:cs typeface="Times New Roman" panose="02020603050405020304" pitchFamily="18" charset="0"/>
              </a:rPr>
              <a:t>T </a:t>
            </a:r>
            <a:endParaRPr lang="en-US" sz="2400" b="1" i="1" dirty="0">
              <a:solidFill>
                <a:srgbClr val="C00000"/>
              </a:solidFill>
              <a:latin typeface="Georgia" panose="02040502050405020303" pitchFamily="18" charset="0"/>
              <a:cs typeface="Times New Roman" panose="02020603050405020304" pitchFamily="18" charset="0"/>
            </a:endParaRPr>
          </a:p>
        </p:txBody>
      </p:sp>
      <p:sp>
        <p:nvSpPr>
          <p:cNvPr id="7" name="TextBox 2"/>
          <p:cNvSpPr txBox="1">
            <a:spLocks noChangeArrowheads="1"/>
          </p:cNvSpPr>
          <p:nvPr/>
        </p:nvSpPr>
        <p:spPr bwMode="auto">
          <a:xfrm>
            <a:off x="2148840" y="3583940"/>
            <a:ext cx="5492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sz="2400" b="1" i="1">
                <a:solidFill>
                  <a:srgbClr val="C00000"/>
                </a:solidFill>
                <a:latin typeface="Georgia" panose="02040502050405020303" pitchFamily="18" charset="0"/>
                <a:cs typeface="Times New Roman" panose="02020603050405020304" pitchFamily="18" charset="0"/>
              </a:rPr>
              <a:t>F </a:t>
            </a:r>
            <a:endParaRPr lang="en-US" sz="2400" b="1" i="1" dirty="0">
              <a:solidFill>
                <a:srgbClr val="C00000"/>
              </a:solidFill>
              <a:latin typeface="Georgia" panose="02040502050405020303"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left)">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P spid="4"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descr="timgZUR3F1V8.jpg"/>
          <p:cNvPicPr>
            <a:picLocks noChangeAspect="1"/>
          </p:cNvPicPr>
          <p:nvPr/>
        </p:nvPicPr>
        <p:blipFill>
          <a:blip r:embed="rId1"/>
          <a:stretch>
            <a:fillRect/>
          </a:stretch>
        </p:blipFill>
        <p:spPr>
          <a:xfrm>
            <a:off x="0" y="0"/>
            <a:ext cx="12192000" cy="6858000"/>
          </a:xfrm>
          <a:prstGeom prst="rect">
            <a:avLst/>
          </a:prstGeom>
        </p:spPr>
      </p:pic>
      <p:pic>
        <p:nvPicPr>
          <p:cNvPr id="5" name="图片 4" descr="大桥教育.png"/>
          <p:cNvPicPr>
            <a:picLocks noChangeAspect="1"/>
          </p:cNvPicPr>
          <p:nvPr/>
        </p:nvPicPr>
        <p:blipFill>
          <a:blip r:embed="rId2"/>
          <a:stretch>
            <a:fillRect/>
          </a:stretch>
        </p:blipFill>
        <p:spPr>
          <a:xfrm>
            <a:off x="10091224" y="1"/>
            <a:ext cx="2100777" cy="580835"/>
          </a:xfrm>
          <a:prstGeom prst="rect">
            <a:avLst/>
          </a:prstGeom>
        </p:spPr>
      </p:pic>
      <p:sp>
        <p:nvSpPr>
          <p:cNvPr id="100" name="文本框 99"/>
          <p:cNvSpPr txBox="1"/>
          <p:nvPr/>
        </p:nvSpPr>
        <p:spPr>
          <a:xfrm>
            <a:off x="1162050" y="755967"/>
            <a:ext cx="5080000" cy="953135"/>
          </a:xfrm>
          <a:prstGeom prst="rect">
            <a:avLst/>
          </a:prstGeom>
          <a:noFill/>
          <a:ln w="9525">
            <a:noFill/>
          </a:ln>
        </p:spPr>
        <p:txBody>
          <a:bodyPr wrap="square">
            <a:spAutoFit/>
          </a:bodyPr>
          <a:lstStyle/>
          <a:p>
            <a:pPr indent="0">
              <a:lnSpc>
                <a:spcPct val="140000"/>
              </a:lnSpc>
            </a:pPr>
            <a:r>
              <a:rPr lang="zh-CN" sz="2000" b="1">
                <a:latin typeface="黑体" panose="02010609060101010101" pitchFamily="49" charset="-122"/>
                <a:ea typeface="黑体" panose="02010609060101010101" pitchFamily="49" charset="-122"/>
                <a:cs typeface="Georgia" panose="02040502050405020303" pitchFamily="18" charset="0"/>
              </a:rPr>
              <a:t>二、看图写单词，完成句子</a:t>
            </a:r>
            <a:r>
              <a:rPr lang="zh-CN" sz="2000" b="0">
                <a:latin typeface="黑体" panose="02010609060101010101" pitchFamily="49" charset="-122"/>
                <a:ea typeface="黑体" panose="02010609060101010101" pitchFamily="49" charset="-122"/>
                <a:cs typeface="Georgia" panose="02040502050405020303" pitchFamily="18" charset="0"/>
              </a:rPr>
              <a:t>。</a:t>
            </a:r>
            <a:endParaRPr lang="en-US" sz="2000" b="0">
              <a:latin typeface="Georgia" panose="02040502050405020303" pitchFamily="18" charset="0"/>
              <a:cs typeface="Georgia" panose="02040502050405020303" pitchFamily="18" charset="0"/>
            </a:endParaRPr>
          </a:p>
          <a:p>
            <a:pPr indent="0">
              <a:lnSpc>
                <a:spcPct val="140000"/>
              </a:lnSpc>
            </a:pPr>
            <a:r>
              <a:rPr lang="en-US" sz="2000" b="0" i="1">
                <a:latin typeface="Georgia" panose="02040502050405020303" pitchFamily="18" charset="0"/>
                <a:cs typeface="Georgia" panose="02040502050405020303" pitchFamily="18" charset="0"/>
              </a:rPr>
              <a:t>1. I go to school by </a:t>
            </a:r>
            <a:r>
              <a:rPr lang="en-US" sz="2000" b="0">
                <a:latin typeface="Georgia" panose="02040502050405020303" pitchFamily="18" charset="0"/>
                <a:cs typeface="Georgia" panose="02040502050405020303" pitchFamily="18" charset="0"/>
              </a:rPr>
              <a:t>________.</a:t>
            </a:r>
            <a:endParaRPr lang="zh-CN" altLang="en-US" sz="2000">
              <a:latin typeface="Georgia" panose="02040502050405020303" pitchFamily="18" charset="0"/>
              <a:cs typeface="Georgia" panose="02040502050405020303" pitchFamily="18" charset="0"/>
            </a:endParaRPr>
          </a:p>
        </p:txBody>
      </p:sp>
      <p:pic>
        <p:nvPicPr>
          <p:cNvPr id="4" name="图片 3"/>
          <p:cNvPicPr/>
          <p:nvPr/>
        </p:nvPicPr>
        <p:blipFill>
          <a:blip r:embed="rId3"/>
          <a:stretch>
            <a:fillRect/>
          </a:stretch>
        </p:blipFill>
        <p:spPr>
          <a:xfrm>
            <a:off x="6731000" y="1124902"/>
            <a:ext cx="541020" cy="571500"/>
          </a:xfrm>
          <a:prstGeom prst="rect">
            <a:avLst/>
          </a:prstGeom>
          <a:noFill/>
          <a:ln w="9525">
            <a:noFill/>
          </a:ln>
        </p:spPr>
      </p:pic>
      <p:sp>
        <p:nvSpPr>
          <p:cNvPr id="101" name="文本框 100"/>
          <p:cNvSpPr txBox="1"/>
          <p:nvPr/>
        </p:nvSpPr>
        <p:spPr>
          <a:xfrm>
            <a:off x="1162050" y="1787842"/>
            <a:ext cx="5080000" cy="1014730"/>
          </a:xfrm>
          <a:prstGeom prst="rect">
            <a:avLst/>
          </a:prstGeom>
          <a:noFill/>
          <a:ln w="9525">
            <a:noFill/>
          </a:ln>
        </p:spPr>
        <p:txBody>
          <a:bodyPr>
            <a:spAutoFit/>
          </a:bodyPr>
          <a:lstStyle/>
          <a:p>
            <a:pPr indent="0"/>
            <a:r>
              <a:rPr lang="en-US" sz="2000" b="0" i="1">
                <a:latin typeface="Georgia" panose="02040502050405020303" pitchFamily="18" charset="0"/>
                <a:cs typeface="Georgia" panose="02040502050405020303" pitchFamily="18" charset="0"/>
              </a:rPr>
              <a:t> </a:t>
            </a:r>
            <a:r>
              <a:rPr lang="zh-CN" sz="2000" b="0" i="1">
                <a:latin typeface="Georgia" panose="02040502050405020303" pitchFamily="18" charset="0"/>
                <a:ea typeface="宋体" panose="02010600030101010101" pitchFamily="2" charset="-122"/>
                <a:cs typeface="Georgia" panose="02040502050405020303" pitchFamily="18" charset="0"/>
              </a:rPr>
              <a:t>　　　　　　　　　　　</a:t>
            </a:r>
            <a:endParaRPr lang="en-US" sz="2000" b="0" i="1">
              <a:latin typeface="Georgia" panose="02040502050405020303" pitchFamily="18" charset="0"/>
              <a:cs typeface="Georgia" panose="02040502050405020303" pitchFamily="18" charset="0"/>
            </a:endParaRPr>
          </a:p>
          <a:p>
            <a:r>
              <a:rPr lang="en-US" sz="2000" b="0" i="1">
                <a:latin typeface="Georgia" panose="02040502050405020303" pitchFamily="18" charset="0"/>
                <a:cs typeface="Georgia" panose="02040502050405020303" pitchFamily="18" charset="0"/>
              </a:rPr>
              <a:t>2. They play catch with a ________ in the park. </a:t>
            </a:r>
            <a:endParaRPr lang="zh-CN" altLang="en-US" sz="2000" i="1">
              <a:latin typeface="Georgia" panose="02040502050405020303" pitchFamily="18" charset="0"/>
              <a:cs typeface="Georgia" panose="02040502050405020303" pitchFamily="18" charset="0"/>
            </a:endParaRPr>
          </a:p>
        </p:txBody>
      </p:sp>
      <p:pic>
        <p:nvPicPr>
          <p:cNvPr id="6" name="图片 5"/>
          <p:cNvPicPr/>
          <p:nvPr/>
        </p:nvPicPr>
        <p:blipFill>
          <a:blip r:embed="rId4"/>
          <a:stretch>
            <a:fillRect/>
          </a:stretch>
        </p:blipFill>
        <p:spPr>
          <a:xfrm>
            <a:off x="6746240" y="2126932"/>
            <a:ext cx="525780" cy="518160"/>
          </a:xfrm>
          <a:prstGeom prst="rect">
            <a:avLst/>
          </a:prstGeom>
          <a:noFill/>
          <a:ln w="9525">
            <a:noFill/>
          </a:ln>
        </p:spPr>
      </p:pic>
      <p:sp>
        <p:nvSpPr>
          <p:cNvPr id="102" name="文本框 101"/>
          <p:cNvSpPr txBox="1"/>
          <p:nvPr/>
        </p:nvSpPr>
        <p:spPr>
          <a:xfrm>
            <a:off x="1162050" y="2766377"/>
            <a:ext cx="5080000" cy="706755"/>
          </a:xfrm>
          <a:prstGeom prst="rect">
            <a:avLst/>
          </a:prstGeom>
          <a:noFill/>
          <a:ln w="9525">
            <a:noFill/>
          </a:ln>
        </p:spPr>
        <p:txBody>
          <a:bodyPr>
            <a:spAutoFit/>
          </a:bodyPr>
          <a:lstStyle/>
          <a:p>
            <a:pPr indent="0"/>
            <a:r>
              <a:rPr lang="en-US" sz="2000" b="0" i="1">
                <a:latin typeface="Georgia" panose="02040502050405020303" pitchFamily="18" charset="0"/>
                <a:cs typeface="Georgia" panose="02040502050405020303" pitchFamily="18" charset="0"/>
              </a:rPr>
              <a:t> </a:t>
            </a:r>
            <a:r>
              <a:rPr lang="zh-CN" sz="2000" b="0" i="1">
                <a:latin typeface="Georgia" panose="02040502050405020303" pitchFamily="18" charset="0"/>
                <a:ea typeface="宋体" panose="02010600030101010101" pitchFamily="2" charset="-122"/>
                <a:cs typeface="Georgia" panose="02040502050405020303" pitchFamily="18" charset="0"/>
              </a:rPr>
              <a:t>　</a:t>
            </a:r>
            <a:endParaRPr lang="en-US" sz="2000" b="0" i="1">
              <a:latin typeface="Georgia" panose="02040502050405020303" pitchFamily="18" charset="0"/>
              <a:cs typeface="Georgia" panose="02040502050405020303" pitchFamily="18" charset="0"/>
            </a:endParaRPr>
          </a:p>
          <a:p>
            <a:r>
              <a:rPr lang="en-US" sz="2000" b="0" i="1">
                <a:latin typeface="Georgia" panose="02040502050405020303" pitchFamily="18" charset="0"/>
                <a:cs typeface="Georgia" panose="02040502050405020303" pitchFamily="18" charset="0"/>
              </a:rPr>
              <a:t>3. Let's go to the ________ on Sunday. </a:t>
            </a:r>
            <a:endParaRPr lang="zh-CN" altLang="en-US" sz="2000" i="1">
              <a:latin typeface="Georgia" panose="02040502050405020303" pitchFamily="18" charset="0"/>
              <a:cs typeface="Georgia" panose="02040502050405020303" pitchFamily="18" charset="0"/>
            </a:endParaRPr>
          </a:p>
        </p:txBody>
      </p:sp>
      <p:pic>
        <p:nvPicPr>
          <p:cNvPr id="20" name="图片 19"/>
          <p:cNvPicPr/>
          <p:nvPr/>
        </p:nvPicPr>
        <p:blipFill>
          <a:blip r:embed="rId5"/>
          <a:stretch>
            <a:fillRect/>
          </a:stretch>
        </p:blipFill>
        <p:spPr>
          <a:xfrm>
            <a:off x="6746240" y="3154997"/>
            <a:ext cx="762000" cy="548640"/>
          </a:xfrm>
          <a:prstGeom prst="rect">
            <a:avLst/>
          </a:prstGeom>
          <a:noFill/>
          <a:ln w="9525">
            <a:noFill/>
          </a:ln>
        </p:spPr>
      </p:pic>
      <p:sp>
        <p:nvSpPr>
          <p:cNvPr id="103" name="文本框 102"/>
          <p:cNvSpPr txBox="1"/>
          <p:nvPr/>
        </p:nvSpPr>
        <p:spPr>
          <a:xfrm>
            <a:off x="1162050" y="3775393"/>
            <a:ext cx="5080000" cy="706755"/>
          </a:xfrm>
          <a:prstGeom prst="rect">
            <a:avLst/>
          </a:prstGeom>
          <a:noFill/>
          <a:ln w="9525">
            <a:noFill/>
          </a:ln>
        </p:spPr>
        <p:txBody>
          <a:bodyPr>
            <a:spAutoFit/>
          </a:bodyPr>
          <a:lstStyle/>
          <a:p>
            <a:pPr indent="0"/>
            <a:r>
              <a:rPr lang="en-US" sz="2000" b="0" i="1">
                <a:latin typeface="Georgia" panose="02040502050405020303" pitchFamily="18" charset="0"/>
                <a:cs typeface="Georgia" panose="02040502050405020303" pitchFamily="18" charset="0"/>
              </a:rPr>
              <a:t> </a:t>
            </a:r>
            <a:endParaRPr lang="en-US" sz="2000" b="0" i="1">
              <a:latin typeface="Georgia" panose="02040502050405020303" pitchFamily="18" charset="0"/>
              <a:cs typeface="Georgia" panose="02040502050405020303" pitchFamily="18" charset="0"/>
            </a:endParaRPr>
          </a:p>
          <a:p>
            <a:r>
              <a:rPr lang="en-US" sz="2000" b="0" i="1">
                <a:latin typeface="Georgia" panose="02040502050405020303" pitchFamily="18" charset="0"/>
                <a:cs typeface="Georgia" panose="02040502050405020303" pitchFamily="18" charset="0"/>
              </a:rPr>
              <a:t>4. I ________ a book at home. </a:t>
            </a:r>
            <a:endParaRPr lang="zh-CN" altLang="en-US" sz="2000" i="1">
              <a:latin typeface="Georgia" panose="02040502050405020303" pitchFamily="18" charset="0"/>
              <a:cs typeface="Georgia" panose="02040502050405020303" pitchFamily="18" charset="0"/>
            </a:endParaRPr>
          </a:p>
        </p:txBody>
      </p:sp>
      <p:pic>
        <p:nvPicPr>
          <p:cNvPr id="21" name="图片 20"/>
          <p:cNvPicPr/>
          <p:nvPr/>
        </p:nvPicPr>
        <p:blipFill>
          <a:blip r:embed="rId6"/>
          <a:stretch>
            <a:fillRect/>
          </a:stretch>
        </p:blipFill>
        <p:spPr>
          <a:xfrm>
            <a:off x="6852920" y="4235768"/>
            <a:ext cx="655320" cy="563880"/>
          </a:xfrm>
          <a:prstGeom prst="rect">
            <a:avLst/>
          </a:prstGeom>
          <a:noFill/>
          <a:ln w="9525">
            <a:noFill/>
          </a:ln>
        </p:spPr>
      </p:pic>
      <p:sp>
        <p:nvSpPr>
          <p:cNvPr id="104" name="文本框 103"/>
          <p:cNvSpPr txBox="1"/>
          <p:nvPr/>
        </p:nvSpPr>
        <p:spPr>
          <a:xfrm>
            <a:off x="1162050" y="4799648"/>
            <a:ext cx="5080000" cy="1014730"/>
          </a:xfrm>
          <a:prstGeom prst="rect">
            <a:avLst/>
          </a:prstGeom>
          <a:noFill/>
          <a:ln w="9525">
            <a:noFill/>
          </a:ln>
        </p:spPr>
        <p:txBody>
          <a:bodyPr>
            <a:spAutoFit/>
          </a:bodyPr>
          <a:lstStyle/>
          <a:p>
            <a:pPr indent="0"/>
            <a:r>
              <a:rPr lang="en-US" sz="2000" b="0" i="1">
                <a:latin typeface="Georgia" panose="02040502050405020303" pitchFamily="18" charset="0"/>
                <a:cs typeface="Georgia" panose="02040502050405020303" pitchFamily="18" charset="0"/>
              </a:rPr>
              <a:t> </a:t>
            </a:r>
            <a:endParaRPr lang="en-US" sz="2000" b="0" i="1">
              <a:latin typeface="Georgia" panose="02040502050405020303" pitchFamily="18" charset="0"/>
              <a:cs typeface="Georgia" panose="02040502050405020303" pitchFamily="18" charset="0"/>
            </a:endParaRPr>
          </a:p>
          <a:p>
            <a:r>
              <a:rPr lang="en-US" sz="2000" b="0" i="1">
                <a:latin typeface="Georgia" panose="02040502050405020303" pitchFamily="18" charset="0"/>
                <a:cs typeface="Georgia" panose="02040502050405020303" pitchFamily="18" charset="0"/>
              </a:rPr>
              <a:t>5. I want to go to the clothes shop to buy a ________.</a:t>
            </a:r>
            <a:endParaRPr lang="en-US" altLang="en-US" sz="2000" b="0" i="1">
              <a:latin typeface="Georgia" panose="02040502050405020303" pitchFamily="18" charset="0"/>
              <a:cs typeface="Georgia" panose="02040502050405020303" pitchFamily="18" charset="0"/>
            </a:endParaRPr>
          </a:p>
        </p:txBody>
      </p:sp>
      <p:pic>
        <p:nvPicPr>
          <p:cNvPr id="22" name="图片 21"/>
          <p:cNvPicPr/>
          <p:nvPr/>
        </p:nvPicPr>
        <p:blipFill>
          <a:blip r:embed="rId7"/>
          <a:stretch>
            <a:fillRect/>
          </a:stretch>
        </p:blipFill>
        <p:spPr>
          <a:xfrm>
            <a:off x="6852920" y="5331143"/>
            <a:ext cx="594360" cy="586740"/>
          </a:xfrm>
          <a:prstGeom prst="rect">
            <a:avLst/>
          </a:prstGeom>
          <a:noFill/>
          <a:ln w="9525">
            <a:noFill/>
          </a:ln>
        </p:spPr>
      </p:pic>
      <p:sp>
        <p:nvSpPr>
          <p:cNvPr id="23" name="矩形 22"/>
          <p:cNvSpPr/>
          <p:nvPr/>
        </p:nvSpPr>
        <p:spPr>
          <a:xfrm>
            <a:off x="3602990" y="1256030"/>
            <a:ext cx="1383665" cy="398780"/>
          </a:xfrm>
          <a:prstGeom prst="rect">
            <a:avLst/>
          </a:prstGeom>
        </p:spPr>
        <p:txBody>
          <a:bodyPr wrap="square">
            <a:spAutoFit/>
          </a:bodyPr>
          <a:lstStyle/>
          <a:p>
            <a:r>
              <a:rPr lang="en-US" sz="2000" b="1" i="1" kern="100" dirty="0">
                <a:solidFill>
                  <a:srgbClr val="FF0000"/>
                </a:solidFill>
                <a:latin typeface="Georgia" panose="02040502050405020303" pitchFamily="18" charset="0"/>
              </a:rPr>
              <a:t>bus</a:t>
            </a:r>
            <a:endParaRPr lang="en-US" sz="2000" b="1" i="1" kern="100" dirty="0">
              <a:solidFill>
                <a:srgbClr val="FF0000"/>
              </a:solidFill>
              <a:latin typeface="Georgia" panose="02040502050405020303" pitchFamily="18" charset="0"/>
            </a:endParaRPr>
          </a:p>
        </p:txBody>
      </p:sp>
      <p:sp>
        <p:nvSpPr>
          <p:cNvPr id="24" name="矩形 23"/>
          <p:cNvSpPr/>
          <p:nvPr/>
        </p:nvSpPr>
        <p:spPr>
          <a:xfrm>
            <a:off x="4359275" y="2037715"/>
            <a:ext cx="1383665" cy="398780"/>
          </a:xfrm>
          <a:prstGeom prst="rect">
            <a:avLst/>
          </a:prstGeom>
        </p:spPr>
        <p:txBody>
          <a:bodyPr wrap="square">
            <a:spAutoFit/>
          </a:bodyPr>
          <a:lstStyle/>
          <a:p>
            <a:r>
              <a:rPr lang="en-US" sz="2000" b="1" i="1" kern="100" dirty="0">
                <a:solidFill>
                  <a:srgbClr val="FF0000"/>
                </a:solidFill>
                <a:latin typeface="Georgia" panose="02040502050405020303" pitchFamily="18" charset="0"/>
              </a:rPr>
              <a:t>ball</a:t>
            </a:r>
            <a:endParaRPr lang="en-US" sz="2000" b="1" i="1" kern="100" dirty="0">
              <a:solidFill>
                <a:srgbClr val="FF0000"/>
              </a:solidFill>
              <a:latin typeface="Georgia" panose="02040502050405020303" pitchFamily="18" charset="0"/>
            </a:endParaRPr>
          </a:p>
        </p:txBody>
      </p:sp>
      <p:sp>
        <p:nvSpPr>
          <p:cNvPr id="25" name="矩形 24"/>
          <p:cNvSpPr/>
          <p:nvPr/>
        </p:nvSpPr>
        <p:spPr>
          <a:xfrm>
            <a:off x="3208020" y="3074035"/>
            <a:ext cx="1383665" cy="398780"/>
          </a:xfrm>
          <a:prstGeom prst="rect">
            <a:avLst/>
          </a:prstGeom>
        </p:spPr>
        <p:txBody>
          <a:bodyPr wrap="square">
            <a:spAutoFit/>
          </a:bodyPr>
          <a:lstStyle/>
          <a:p>
            <a:r>
              <a:rPr lang="en-US" sz="2000" b="1" i="1" kern="100" dirty="0">
                <a:solidFill>
                  <a:srgbClr val="FF0000"/>
                </a:solidFill>
                <a:latin typeface="Georgia" panose="02040502050405020303" pitchFamily="18" charset="0"/>
              </a:rPr>
              <a:t>cinema</a:t>
            </a:r>
            <a:endParaRPr lang="en-US" sz="2000" b="1" i="1" kern="100" dirty="0">
              <a:solidFill>
                <a:srgbClr val="FF0000"/>
              </a:solidFill>
              <a:latin typeface="Georgia" panose="02040502050405020303" pitchFamily="18" charset="0"/>
            </a:endParaRPr>
          </a:p>
        </p:txBody>
      </p:sp>
      <p:sp>
        <p:nvSpPr>
          <p:cNvPr id="26" name="矩形 25"/>
          <p:cNvSpPr/>
          <p:nvPr/>
        </p:nvSpPr>
        <p:spPr>
          <a:xfrm>
            <a:off x="1763395" y="4022090"/>
            <a:ext cx="1383665" cy="398780"/>
          </a:xfrm>
          <a:prstGeom prst="rect">
            <a:avLst/>
          </a:prstGeom>
        </p:spPr>
        <p:txBody>
          <a:bodyPr wrap="square">
            <a:spAutoFit/>
          </a:bodyPr>
          <a:lstStyle/>
          <a:p>
            <a:r>
              <a:rPr lang="en-US" sz="2000" b="1" i="1" kern="100" dirty="0">
                <a:solidFill>
                  <a:srgbClr val="FF0000"/>
                </a:solidFill>
                <a:latin typeface="Georgia" panose="02040502050405020303" pitchFamily="18" charset="0"/>
              </a:rPr>
              <a:t>read</a:t>
            </a:r>
            <a:endParaRPr lang="en-US" sz="2000" b="1" i="1" kern="100" dirty="0">
              <a:solidFill>
                <a:srgbClr val="FF0000"/>
              </a:solidFill>
              <a:latin typeface="Georgia" panose="02040502050405020303" pitchFamily="18" charset="0"/>
            </a:endParaRPr>
          </a:p>
        </p:txBody>
      </p:sp>
      <p:sp>
        <p:nvSpPr>
          <p:cNvPr id="27" name="矩形 26"/>
          <p:cNvSpPr/>
          <p:nvPr/>
        </p:nvSpPr>
        <p:spPr>
          <a:xfrm>
            <a:off x="1393190" y="5403215"/>
            <a:ext cx="1383665" cy="398780"/>
          </a:xfrm>
          <a:prstGeom prst="rect">
            <a:avLst/>
          </a:prstGeom>
        </p:spPr>
        <p:txBody>
          <a:bodyPr wrap="square">
            <a:spAutoFit/>
          </a:bodyPr>
          <a:lstStyle/>
          <a:p>
            <a:r>
              <a:rPr lang="en-US" sz="2000" b="1" i="1" kern="100" dirty="0">
                <a:solidFill>
                  <a:srgbClr val="FF0000"/>
                </a:solidFill>
                <a:latin typeface="Georgia" panose="02040502050405020303" pitchFamily="18" charset="0"/>
              </a:rPr>
              <a:t>shirt</a:t>
            </a:r>
            <a:endParaRPr lang="en-US" sz="2000" b="1" i="1" kern="100" dirty="0">
              <a:solidFill>
                <a:srgbClr val="FF0000"/>
              </a:solidFill>
              <a:latin typeface="Georgia" panose="02040502050405020303"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p:bldP spid="26" grpId="0"/>
      <p:bldP spid="2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descr="timgZUR3F1V8.jpg"/>
          <p:cNvPicPr>
            <a:picLocks noChangeAspect="1"/>
          </p:cNvPicPr>
          <p:nvPr/>
        </p:nvPicPr>
        <p:blipFill>
          <a:blip r:embed="rId1"/>
          <a:stretch>
            <a:fillRect/>
          </a:stretch>
        </p:blipFill>
        <p:spPr>
          <a:xfrm>
            <a:off x="0" y="32"/>
            <a:ext cx="12192000" cy="6858000"/>
          </a:xfrm>
          <a:prstGeom prst="rect">
            <a:avLst/>
          </a:prstGeom>
        </p:spPr>
      </p:pic>
      <p:sp>
        <p:nvSpPr>
          <p:cNvPr id="115" name="文本框 114"/>
          <p:cNvSpPr txBox="1"/>
          <p:nvPr/>
        </p:nvSpPr>
        <p:spPr>
          <a:xfrm>
            <a:off x="640080" y="445452"/>
            <a:ext cx="5080000" cy="398780"/>
          </a:xfrm>
          <a:prstGeom prst="rect">
            <a:avLst/>
          </a:prstGeom>
          <a:noFill/>
          <a:ln w="9525">
            <a:noFill/>
          </a:ln>
        </p:spPr>
        <p:txBody>
          <a:bodyPr>
            <a:spAutoFit/>
          </a:bodyPr>
          <a:lstStyle/>
          <a:p>
            <a:pPr indent="0"/>
            <a:r>
              <a:rPr lang="zh-CN" sz="2000" b="1">
                <a:latin typeface="黑体" panose="02010609060101010101" pitchFamily="49" charset="-122"/>
                <a:ea typeface="黑体" panose="02010609060101010101" pitchFamily="49" charset="-122"/>
                <a:cs typeface="黑体" panose="02010609060101010101" pitchFamily="49" charset="-122"/>
              </a:rPr>
              <a:t>三、将下列单词归类。</a:t>
            </a:r>
            <a:endParaRPr lang="en-US" altLang="en-US" sz="2000" b="1">
              <a:latin typeface="黑体" panose="02010609060101010101" pitchFamily="49" charset="-122"/>
              <a:ea typeface="黑体" panose="02010609060101010101" pitchFamily="49" charset="-122"/>
              <a:cs typeface="黑体" panose="02010609060101010101" pitchFamily="49" charset="-122"/>
            </a:endParaRPr>
          </a:p>
        </p:txBody>
      </p:sp>
      <p:graphicFrame>
        <p:nvGraphicFramePr>
          <p:cNvPr id="2" name="表格 1"/>
          <p:cNvGraphicFramePr/>
          <p:nvPr/>
        </p:nvGraphicFramePr>
        <p:xfrm>
          <a:off x="1475740" y="1075690"/>
          <a:ext cx="8788400" cy="1449070"/>
        </p:xfrm>
        <a:graphic>
          <a:graphicData uri="http://schemas.openxmlformats.org/drawingml/2006/table">
            <a:tbl>
              <a:tblPr firstRow="1" bandRow="1">
                <a:tableStyleId>{5940675A-B579-460E-94D1-54222C63F5DA}</a:tableStyleId>
              </a:tblPr>
              <a:tblGrid>
                <a:gridCol w="8788400"/>
              </a:tblGrid>
              <a:tr h="1449070">
                <a:tc>
                  <a:txBody>
                    <a:bodyPr/>
                    <a:lstStyle/>
                    <a:p>
                      <a:pPr indent="0">
                        <a:buNone/>
                      </a:pPr>
                      <a:r>
                        <a:rPr lang="en-US" sz="2000" b="0" i="1">
                          <a:latin typeface="Georgia" panose="02040502050405020303" pitchFamily="18" charset="0"/>
                          <a:cs typeface="Georgia" panose="02040502050405020303" pitchFamily="18" charset="0"/>
                        </a:rPr>
                        <a:t>①twelve</a:t>
                      </a:r>
                      <a:r>
                        <a:rPr lang="en-US" sz="2000" b="0" i="1">
                          <a:latin typeface="Georgia" panose="02040502050405020303" pitchFamily="18" charset="0"/>
                          <a:ea typeface="宋体" panose="02010600030101010101" pitchFamily="2" charset="-122"/>
                          <a:cs typeface="Georgia" panose="02040502050405020303" pitchFamily="18" charset="0"/>
                        </a:rPr>
                        <a:t>　　　　</a:t>
                      </a:r>
                      <a:r>
                        <a:rPr lang="en-US" sz="2000" b="0" i="1">
                          <a:latin typeface="Georgia" panose="02040502050405020303" pitchFamily="18" charset="0"/>
                          <a:cs typeface="Georgia" panose="02040502050405020303" pitchFamily="18" charset="0"/>
                        </a:rPr>
                        <a:t>②cinema</a:t>
                      </a:r>
                      <a:r>
                        <a:rPr lang="en-US" sz="2000" b="0" i="1">
                          <a:latin typeface="Georgia" panose="02040502050405020303" pitchFamily="18" charset="0"/>
                          <a:ea typeface="宋体" panose="02010600030101010101" pitchFamily="2" charset="-122"/>
                          <a:cs typeface="Georgia" panose="02040502050405020303" pitchFamily="18" charset="0"/>
                        </a:rPr>
                        <a:t>　　</a:t>
                      </a:r>
                      <a:r>
                        <a:rPr lang="en-US" sz="2000" b="0" i="1">
                          <a:latin typeface="Georgia" panose="02040502050405020303" pitchFamily="18" charset="0"/>
                          <a:cs typeface="Georgia" panose="02040502050405020303" pitchFamily="18" charset="0"/>
                        </a:rPr>
                        <a:t>③ skirt</a:t>
                      </a:r>
                      <a:r>
                        <a:rPr lang="en-US" sz="2000" b="0" i="1">
                          <a:latin typeface="Georgia" panose="02040502050405020303" pitchFamily="18" charset="0"/>
                          <a:ea typeface="宋体" panose="02010600030101010101" pitchFamily="2" charset="-122"/>
                          <a:cs typeface="Georgia" panose="02040502050405020303" pitchFamily="18" charset="0"/>
                        </a:rPr>
                        <a:t>　　　</a:t>
                      </a:r>
                      <a:r>
                        <a:rPr lang="en-US" sz="2000" b="0" i="1">
                          <a:latin typeface="Georgia" panose="02040502050405020303" pitchFamily="18" charset="0"/>
                          <a:cs typeface="Georgia" panose="02040502050405020303" pitchFamily="18" charset="0"/>
                        </a:rPr>
                        <a:t>④ car</a:t>
                      </a:r>
                      <a:r>
                        <a:rPr lang="en-US" sz="2000" b="0" i="1">
                          <a:latin typeface="Georgia" panose="02040502050405020303" pitchFamily="18" charset="0"/>
                          <a:ea typeface="宋体" panose="02010600030101010101" pitchFamily="2" charset="-122"/>
                          <a:cs typeface="Georgia" panose="02040502050405020303" pitchFamily="18" charset="0"/>
                        </a:rPr>
                        <a:t>　　　　</a:t>
                      </a:r>
                      <a:r>
                        <a:rPr lang="en-US" sz="2000" b="0" i="1">
                          <a:latin typeface="Georgia" panose="02040502050405020303" pitchFamily="18" charset="0"/>
                          <a:cs typeface="Georgia" panose="02040502050405020303" pitchFamily="18" charset="0"/>
                        </a:rPr>
                        <a:t>⑤Monday</a:t>
                      </a:r>
                      <a:endParaRPr lang="en-US" sz="2000" b="0" i="1">
                        <a:latin typeface="Georgia" panose="02040502050405020303" pitchFamily="18" charset="0"/>
                        <a:cs typeface="Georgia" panose="02040502050405020303" pitchFamily="18" charset="0"/>
                      </a:endParaRPr>
                    </a:p>
                    <a:p>
                      <a:pPr indent="0">
                        <a:buNone/>
                      </a:pPr>
                      <a:r>
                        <a:rPr lang="en-US" sz="2000" b="0" i="1">
                          <a:latin typeface="Georgia" panose="02040502050405020303" pitchFamily="18" charset="0"/>
                          <a:cs typeface="Georgia" panose="02040502050405020303" pitchFamily="18" charset="0"/>
                        </a:rPr>
                        <a:t>⑥fifteen  </a:t>
                      </a:r>
                      <a:r>
                        <a:rPr lang="en-US" sz="2000" b="0" i="1">
                          <a:latin typeface="Georgia" panose="02040502050405020303" pitchFamily="18" charset="0"/>
                          <a:ea typeface="宋体" panose="02010600030101010101" pitchFamily="2" charset="-122"/>
                          <a:cs typeface="Georgia" panose="02040502050405020303" pitchFamily="18" charset="0"/>
                        </a:rPr>
                        <a:t>              </a:t>
                      </a:r>
                      <a:r>
                        <a:rPr lang="en-US" sz="2000" b="0" i="1">
                          <a:latin typeface="Georgia" panose="02040502050405020303" pitchFamily="18" charset="0"/>
                          <a:cs typeface="Georgia" panose="02040502050405020303" pitchFamily="18" charset="0"/>
                        </a:rPr>
                        <a:t>⑦ship  </a:t>
                      </a:r>
                      <a:r>
                        <a:rPr lang="en-US" sz="2000" b="0" i="1">
                          <a:latin typeface="Georgia" panose="02040502050405020303" pitchFamily="18" charset="0"/>
                          <a:ea typeface="宋体" panose="02010600030101010101" pitchFamily="2" charset="-122"/>
                          <a:cs typeface="Georgia" panose="02040502050405020303" pitchFamily="18" charset="0"/>
                        </a:rPr>
                        <a:t>            </a:t>
                      </a:r>
                      <a:r>
                        <a:rPr lang="en-US" sz="2000" b="0" i="1">
                          <a:latin typeface="Georgia" panose="02040502050405020303" pitchFamily="18" charset="0"/>
                          <a:cs typeface="Georgia" panose="02040502050405020303" pitchFamily="18" charset="0"/>
                        </a:rPr>
                        <a:t>⑧sweater </a:t>
                      </a:r>
                      <a:r>
                        <a:rPr lang="en-US" sz="2000" b="0" i="1">
                          <a:latin typeface="Georgia" panose="02040502050405020303" pitchFamily="18" charset="0"/>
                          <a:ea typeface="宋体" panose="02010600030101010101" pitchFamily="2" charset="-122"/>
                          <a:cs typeface="Georgia" panose="02040502050405020303" pitchFamily="18" charset="0"/>
                        </a:rPr>
                        <a:t>      </a:t>
                      </a:r>
                      <a:r>
                        <a:rPr lang="en-US" sz="2000" b="0" i="1">
                          <a:latin typeface="Georgia" panose="02040502050405020303" pitchFamily="18" charset="0"/>
                          <a:cs typeface="Georgia" panose="02040502050405020303" pitchFamily="18" charset="0"/>
                        </a:rPr>
                        <a:t> ⑨Tuesday  </a:t>
                      </a:r>
                      <a:r>
                        <a:rPr lang="en-US" sz="2000" b="0" i="1">
                          <a:latin typeface="Georgia" panose="02040502050405020303" pitchFamily="18" charset="0"/>
                          <a:ea typeface="宋体" panose="02010600030101010101" pitchFamily="2" charset="-122"/>
                          <a:cs typeface="Georgia" panose="02040502050405020303" pitchFamily="18" charset="0"/>
                        </a:rPr>
                        <a:t>      </a:t>
                      </a:r>
                      <a:r>
                        <a:rPr lang="en-US" sz="2000" b="0" i="1">
                          <a:latin typeface="Georgia" panose="02040502050405020303" pitchFamily="18" charset="0"/>
                          <a:cs typeface="Georgia" panose="02040502050405020303" pitchFamily="18" charset="0"/>
                        </a:rPr>
                        <a:t>⑩library</a:t>
                      </a:r>
                      <a:endParaRPr lang="en-US" sz="2000" b="0" i="1">
                        <a:latin typeface="Georgia" panose="02040502050405020303" pitchFamily="18" charset="0"/>
                        <a:cs typeface="Georgia" panose="02040502050405020303" pitchFamily="18" charset="0"/>
                      </a:endParaRPr>
                    </a:p>
                    <a:p>
                      <a:pPr indent="0">
                        <a:buNone/>
                      </a:pPr>
                      <a:r>
                        <a:rPr lang="en-US" sz="2000" b="0" i="1">
                          <a:latin typeface="Georgia" panose="02040502050405020303" pitchFamily="18" charset="0"/>
                          <a:cs typeface="Georgia" panose="02040502050405020303" pitchFamily="18" charset="0"/>
                        </a:rPr>
                        <a:t>⑪supermarket  </a:t>
                      </a:r>
                      <a:r>
                        <a:rPr lang="en-US" sz="2000" b="0" i="1">
                          <a:latin typeface="Georgia" panose="02040502050405020303" pitchFamily="18" charset="0"/>
                          <a:ea typeface="宋体" panose="02010600030101010101" pitchFamily="2" charset="-122"/>
                          <a:cs typeface="Georgia" panose="02040502050405020303" pitchFamily="18" charset="0"/>
                        </a:rPr>
                        <a:t> </a:t>
                      </a:r>
                      <a:r>
                        <a:rPr lang="en-US" sz="2000" b="0" i="1">
                          <a:latin typeface="Georgia" panose="02040502050405020303" pitchFamily="18" charset="0"/>
                          <a:cs typeface="Georgia" panose="02040502050405020303" pitchFamily="18" charset="0"/>
                        </a:rPr>
                        <a:t>⑫taxi  </a:t>
                      </a:r>
                      <a:r>
                        <a:rPr lang="en-US" sz="2000" b="0" i="1">
                          <a:latin typeface="Georgia" panose="02040502050405020303" pitchFamily="18" charset="0"/>
                          <a:ea typeface="宋体" panose="02010600030101010101" pitchFamily="2" charset="-122"/>
                          <a:cs typeface="Georgia" panose="02040502050405020303" pitchFamily="18" charset="0"/>
                        </a:rPr>
                        <a:t>          </a:t>
                      </a:r>
                      <a:r>
                        <a:rPr lang="en-US" sz="2000" b="0" i="1">
                          <a:latin typeface="Georgia" panose="02040502050405020303" pitchFamily="18" charset="0"/>
                          <a:cs typeface="Georgia" panose="02040502050405020303" pitchFamily="18" charset="0"/>
                        </a:rPr>
                        <a:t>⑬trousers  </a:t>
                      </a:r>
                      <a:r>
                        <a:rPr lang="en-US" sz="2000" b="0" i="1">
                          <a:latin typeface="Georgia" panose="02040502050405020303" pitchFamily="18" charset="0"/>
                          <a:ea typeface="宋体" panose="02010600030101010101" pitchFamily="2" charset="-122"/>
                          <a:cs typeface="Georgia" panose="02040502050405020303" pitchFamily="18" charset="0"/>
                        </a:rPr>
                        <a:t> </a:t>
                      </a:r>
                      <a:r>
                        <a:rPr lang="en-US" sz="2000" b="0" i="1">
                          <a:latin typeface="Georgia" panose="02040502050405020303" pitchFamily="18" charset="0"/>
                          <a:cs typeface="Georgia" panose="02040502050405020303" pitchFamily="18" charset="0"/>
                        </a:rPr>
                        <a:t>⑭Wednesday  </a:t>
                      </a:r>
                      <a:r>
                        <a:rPr lang="en-US" sz="2000" b="0" i="1">
                          <a:latin typeface="Georgia" panose="02040502050405020303" pitchFamily="18" charset="0"/>
                          <a:ea typeface="宋体" panose="02010600030101010101" pitchFamily="2" charset="-122"/>
                          <a:cs typeface="Georgia" panose="02040502050405020303" pitchFamily="18" charset="0"/>
                        </a:rPr>
                        <a:t>        </a:t>
                      </a:r>
                      <a:r>
                        <a:rPr lang="en-US" sz="2000" b="0" i="1">
                          <a:latin typeface="Georgia" panose="02040502050405020303" pitchFamily="18" charset="0"/>
                          <a:cs typeface="Georgia" panose="02040502050405020303" pitchFamily="18" charset="0"/>
                        </a:rPr>
                        <a:t>⑮thirty</a:t>
                      </a:r>
                      <a:endParaRPr lang="en-US" altLang="en-US" sz="2000" b="0" i="1">
                        <a:latin typeface="Georgia" panose="02040502050405020303" pitchFamily="18" charset="0"/>
                        <a:ea typeface="宋体" panose="02010600030101010101" pitchFamily="2" charset="-122"/>
                        <a:cs typeface="Georgia" panose="02040502050405020303" pitchFamily="18"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grpSp>
        <p:nvGrpSpPr>
          <p:cNvPr id="15" name="组合 14"/>
          <p:cNvGrpSpPr/>
          <p:nvPr/>
        </p:nvGrpSpPr>
        <p:grpSpPr>
          <a:xfrm>
            <a:off x="1164590" y="2646680"/>
            <a:ext cx="1800860" cy="1098550"/>
            <a:chOff x="1834" y="4168"/>
            <a:chExt cx="2836" cy="1730"/>
          </a:xfrm>
        </p:grpSpPr>
        <p:pic>
          <p:nvPicPr>
            <p:cNvPr id="5" name="图片 4"/>
            <p:cNvPicPr/>
            <p:nvPr/>
          </p:nvPicPr>
          <p:blipFill>
            <a:blip r:embed="rId2"/>
            <a:stretch>
              <a:fillRect/>
            </a:stretch>
          </p:blipFill>
          <p:spPr>
            <a:xfrm>
              <a:off x="2304" y="4168"/>
              <a:ext cx="2367" cy="1731"/>
            </a:xfrm>
            <a:prstGeom prst="rect">
              <a:avLst/>
            </a:prstGeom>
            <a:noFill/>
            <a:ln w="9525">
              <a:noFill/>
            </a:ln>
          </p:spPr>
        </p:pic>
        <p:sp>
          <p:nvSpPr>
            <p:cNvPr id="116" name="文本框 115"/>
            <p:cNvSpPr txBox="1"/>
            <p:nvPr/>
          </p:nvSpPr>
          <p:spPr>
            <a:xfrm>
              <a:off x="1834" y="4488"/>
              <a:ext cx="1132" cy="628"/>
            </a:xfrm>
            <a:prstGeom prst="rect">
              <a:avLst/>
            </a:prstGeom>
            <a:noFill/>
            <a:ln w="9525">
              <a:noFill/>
            </a:ln>
          </p:spPr>
          <p:txBody>
            <a:bodyPr wrap="square">
              <a:spAutoFit/>
            </a:bodyPr>
            <a:lstStyle/>
            <a:p>
              <a:pPr indent="0"/>
              <a:r>
                <a:rPr lang="en-US" sz="2000" b="0">
                  <a:latin typeface="黑体" panose="02010609060101010101" pitchFamily="49" charset="-122"/>
                  <a:ea typeface="黑体" panose="02010609060101010101" pitchFamily="49" charset="-122"/>
                </a:rPr>
                <a:t>1.</a:t>
              </a:r>
              <a:r>
                <a:rPr lang="en-US" sz="2000" b="0">
                  <a:latin typeface="黑体" panose="02010609060101010101" pitchFamily="49" charset="-122"/>
                  <a:ea typeface="黑体" panose="02010609060101010101" pitchFamily="49" charset="-122"/>
                  <a:cs typeface="Courier New" panose="02070309020205020404" pitchFamily="49" charset="0"/>
                </a:rPr>
                <a:t> </a:t>
              </a:r>
              <a:endParaRPr lang="en-US" altLang="en-US" sz="2000" b="0">
                <a:latin typeface="黑体" panose="02010609060101010101" pitchFamily="49" charset="-122"/>
                <a:ea typeface="黑体" panose="02010609060101010101" pitchFamily="49" charset="-122"/>
                <a:cs typeface="Courier New" panose="02070309020205020404" pitchFamily="49" charset="0"/>
              </a:endParaRPr>
            </a:p>
          </p:txBody>
        </p:sp>
      </p:grpSp>
      <p:sp>
        <p:nvSpPr>
          <p:cNvPr id="120" name="文本框 119"/>
          <p:cNvSpPr txBox="1"/>
          <p:nvPr/>
        </p:nvSpPr>
        <p:spPr>
          <a:xfrm>
            <a:off x="3556000" y="6126798"/>
            <a:ext cx="5080000" cy="275590"/>
          </a:xfrm>
          <a:prstGeom prst="rect">
            <a:avLst/>
          </a:prstGeom>
          <a:noFill/>
          <a:ln w="9525">
            <a:noFill/>
          </a:ln>
        </p:spPr>
        <p:txBody>
          <a:bodyPr>
            <a:spAutoFit/>
          </a:bodyPr>
          <a:lstStyle/>
          <a:p>
            <a:pPr indent="0"/>
            <a:r>
              <a:rPr lang="en-US" sz="1200" b="0">
                <a:latin typeface="Times New Roman" panose="02020603050405020304" pitchFamily="18" charset="0"/>
              </a:rPr>
              <a:t> </a:t>
            </a:r>
            <a:endParaRPr lang="zh-CN" altLang="en-US"/>
          </a:p>
        </p:txBody>
      </p:sp>
      <p:pic>
        <p:nvPicPr>
          <p:cNvPr id="13" name="图片 12"/>
          <p:cNvPicPr/>
          <p:nvPr/>
        </p:nvPicPr>
        <p:blipFill>
          <a:blip r:embed="rId2"/>
          <a:stretch>
            <a:fillRect/>
          </a:stretch>
        </p:blipFill>
        <p:spPr>
          <a:xfrm>
            <a:off x="3327400" y="2646680"/>
            <a:ext cx="1503045" cy="1099185"/>
          </a:xfrm>
          <a:prstGeom prst="rect">
            <a:avLst/>
          </a:prstGeom>
          <a:noFill/>
          <a:ln w="9525">
            <a:noFill/>
          </a:ln>
        </p:spPr>
      </p:pic>
      <p:sp>
        <p:nvSpPr>
          <p:cNvPr id="14" name="文本框 13"/>
          <p:cNvSpPr txBox="1"/>
          <p:nvPr/>
        </p:nvSpPr>
        <p:spPr>
          <a:xfrm>
            <a:off x="3028950" y="2849880"/>
            <a:ext cx="718820" cy="398780"/>
          </a:xfrm>
          <a:prstGeom prst="rect">
            <a:avLst/>
          </a:prstGeom>
          <a:noFill/>
          <a:ln w="9525">
            <a:noFill/>
          </a:ln>
        </p:spPr>
        <p:txBody>
          <a:bodyPr wrap="square">
            <a:spAutoFit/>
          </a:bodyPr>
          <a:lstStyle/>
          <a:p>
            <a:pPr indent="0"/>
            <a:r>
              <a:rPr lang="en-US" sz="2000" b="0">
                <a:latin typeface="黑体" panose="02010609060101010101" pitchFamily="49" charset="-122"/>
                <a:ea typeface="黑体" panose="02010609060101010101" pitchFamily="49" charset="-122"/>
              </a:rPr>
              <a:t>2.</a:t>
            </a:r>
            <a:r>
              <a:rPr lang="en-US" sz="2000" b="0">
                <a:latin typeface="黑体" panose="02010609060101010101" pitchFamily="49" charset="-122"/>
                <a:ea typeface="黑体" panose="02010609060101010101" pitchFamily="49" charset="-122"/>
                <a:cs typeface="Courier New" panose="02070309020205020404" pitchFamily="49" charset="0"/>
              </a:rPr>
              <a:t> </a:t>
            </a:r>
            <a:endParaRPr lang="en-US" altLang="en-US" sz="2000" b="0">
              <a:latin typeface="黑体" panose="02010609060101010101" pitchFamily="49" charset="-122"/>
              <a:ea typeface="黑体" panose="02010609060101010101" pitchFamily="49" charset="-122"/>
              <a:cs typeface="Courier New" panose="02070309020205020404" pitchFamily="49" charset="0"/>
            </a:endParaRPr>
          </a:p>
        </p:txBody>
      </p:sp>
      <p:pic>
        <p:nvPicPr>
          <p:cNvPr id="16" name="图片 15"/>
          <p:cNvPicPr/>
          <p:nvPr/>
        </p:nvPicPr>
        <p:blipFill>
          <a:blip r:embed="rId2"/>
          <a:stretch>
            <a:fillRect/>
          </a:stretch>
        </p:blipFill>
        <p:spPr>
          <a:xfrm>
            <a:off x="5176520" y="2630170"/>
            <a:ext cx="1503045" cy="1099185"/>
          </a:xfrm>
          <a:prstGeom prst="rect">
            <a:avLst/>
          </a:prstGeom>
          <a:noFill/>
          <a:ln w="9525">
            <a:noFill/>
          </a:ln>
        </p:spPr>
      </p:pic>
      <p:sp>
        <p:nvSpPr>
          <p:cNvPr id="17" name="文本框 16"/>
          <p:cNvSpPr txBox="1"/>
          <p:nvPr/>
        </p:nvSpPr>
        <p:spPr>
          <a:xfrm>
            <a:off x="4878070" y="2833370"/>
            <a:ext cx="718820" cy="398780"/>
          </a:xfrm>
          <a:prstGeom prst="rect">
            <a:avLst/>
          </a:prstGeom>
          <a:noFill/>
          <a:ln w="9525">
            <a:noFill/>
          </a:ln>
        </p:spPr>
        <p:txBody>
          <a:bodyPr wrap="square">
            <a:spAutoFit/>
          </a:bodyPr>
          <a:lstStyle/>
          <a:p>
            <a:pPr indent="0"/>
            <a:r>
              <a:rPr lang="en-US" sz="2000" b="0">
                <a:latin typeface="黑体" panose="02010609060101010101" pitchFamily="49" charset="-122"/>
                <a:ea typeface="黑体" panose="02010609060101010101" pitchFamily="49" charset="-122"/>
              </a:rPr>
              <a:t>3.</a:t>
            </a:r>
            <a:r>
              <a:rPr lang="en-US" sz="2000" b="0">
                <a:latin typeface="黑体" panose="02010609060101010101" pitchFamily="49" charset="-122"/>
                <a:ea typeface="黑体" panose="02010609060101010101" pitchFamily="49" charset="-122"/>
                <a:cs typeface="Courier New" panose="02070309020205020404" pitchFamily="49" charset="0"/>
              </a:rPr>
              <a:t> </a:t>
            </a:r>
            <a:endParaRPr lang="en-US" altLang="en-US" sz="2000" b="0">
              <a:latin typeface="黑体" panose="02010609060101010101" pitchFamily="49" charset="-122"/>
              <a:ea typeface="黑体" panose="02010609060101010101" pitchFamily="49" charset="-122"/>
              <a:cs typeface="Courier New" panose="02070309020205020404" pitchFamily="49" charset="0"/>
            </a:endParaRPr>
          </a:p>
        </p:txBody>
      </p:sp>
      <p:pic>
        <p:nvPicPr>
          <p:cNvPr id="18" name="图片 17"/>
          <p:cNvPicPr/>
          <p:nvPr/>
        </p:nvPicPr>
        <p:blipFill>
          <a:blip r:embed="rId2"/>
          <a:stretch>
            <a:fillRect/>
          </a:stretch>
        </p:blipFill>
        <p:spPr>
          <a:xfrm>
            <a:off x="7025640" y="2613660"/>
            <a:ext cx="1503045" cy="1099185"/>
          </a:xfrm>
          <a:prstGeom prst="rect">
            <a:avLst/>
          </a:prstGeom>
          <a:noFill/>
          <a:ln w="9525">
            <a:noFill/>
          </a:ln>
        </p:spPr>
      </p:pic>
      <p:sp>
        <p:nvSpPr>
          <p:cNvPr id="19" name="文本框 18"/>
          <p:cNvSpPr txBox="1"/>
          <p:nvPr/>
        </p:nvSpPr>
        <p:spPr>
          <a:xfrm>
            <a:off x="6727190" y="2816860"/>
            <a:ext cx="718820" cy="398780"/>
          </a:xfrm>
          <a:prstGeom prst="rect">
            <a:avLst/>
          </a:prstGeom>
          <a:noFill/>
          <a:ln w="9525">
            <a:noFill/>
          </a:ln>
        </p:spPr>
        <p:txBody>
          <a:bodyPr wrap="square">
            <a:spAutoFit/>
          </a:bodyPr>
          <a:lstStyle/>
          <a:p>
            <a:pPr indent="0"/>
            <a:r>
              <a:rPr lang="en-US" sz="2000" b="0">
                <a:latin typeface="黑体" panose="02010609060101010101" pitchFamily="49" charset="-122"/>
                <a:ea typeface="黑体" panose="02010609060101010101" pitchFamily="49" charset="-122"/>
              </a:rPr>
              <a:t>4.</a:t>
            </a:r>
            <a:r>
              <a:rPr lang="en-US" sz="2000" b="0">
                <a:latin typeface="黑体" panose="02010609060101010101" pitchFamily="49" charset="-122"/>
                <a:ea typeface="黑体" panose="02010609060101010101" pitchFamily="49" charset="-122"/>
                <a:cs typeface="Courier New" panose="02070309020205020404" pitchFamily="49" charset="0"/>
              </a:rPr>
              <a:t> </a:t>
            </a:r>
            <a:endParaRPr lang="en-US" altLang="en-US" sz="2000" b="0">
              <a:latin typeface="黑体" panose="02010609060101010101" pitchFamily="49" charset="-122"/>
              <a:ea typeface="黑体" panose="02010609060101010101" pitchFamily="49" charset="-122"/>
              <a:cs typeface="Courier New" panose="02070309020205020404" pitchFamily="49" charset="0"/>
            </a:endParaRPr>
          </a:p>
        </p:txBody>
      </p:sp>
      <p:pic>
        <p:nvPicPr>
          <p:cNvPr id="20" name="图片 19"/>
          <p:cNvPicPr/>
          <p:nvPr/>
        </p:nvPicPr>
        <p:blipFill>
          <a:blip r:embed="rId2"/>
          <a:stretch>
            <a:fillRect/>
          </a:stretch>
        </p:blipFill>
        <p:spPr>
          <a:xfrm>
            <a:off x="8946515" y="2597150"/>
            <a:ext cx="1503045" cy="1099185"/>
          </a:xfrm>
          <a:prstGeom prst="rect">
            <a:avLst/>
          </a:prstGeom>
          <a:noFill/>
          <a:ln w="9525">
            <a:noFill/>
          </a:ln>
        </p:spPr>
      </p:pic>
      <p:sp>
        <p:nvSpPr>
          <p:cNvPr id="21" name="文本框 20"/>
          <p:cNvSpPr txBox="1"/>
          <p:nvPr/>
        </p:nvSpPr>
        <p:spPr>
          <a:xfrm>
            <a:off x="8648065" y="2800350"/>
            <a:ext cx="718820" cy="398780"/>
          </a:xfrm>
          <a:prstGeom prst="rect">
            <a:avLst/>
          </a:prstGeom>
          <a:noFill/>
          <a:ln w="9525">
            <a:noFill/>
          </a:ln>
        </p:spPr>
        <p:txBody>
          <a:bodyPr wrap="square">
            <a:spAutoFit/>
          </a:bodyPr>
          <a:lstStyle/>
          <a:p>
            <a:pPr indent="0"/>
            <a:r>
              <a:rPr lang="en-US" sz="2000" b="0">
                <a:latin typeface="黑体" panose="02010609060101010101" pitchFamily="49" charset="-122"/>
                <a:ea typeface="黑体" panose="02010609060101010101" pitchFamily="49" charset="-122"/>
              </a:rPr>
              <a:t>5.</a:t>
            </a:r>
            <a:r>
              <a:rPr lang="en-US" sz="2000" b="0">
                <a:latin typeface="黑体" panose="02010609060101010101" pitchFamily="49" charset="-122"/>
                <a:ea typeface="黑体" panose="02010609060101010101" pitchFamily="49" charset="-122"/>
                <a:cs typeface="Courier New" panose="02070309020205020404" pitchFamily="49" charset="0"/>
              </a:rPr>
              <a:t> </a:t>
            </a:r>
            <a:endParaRPr lang="en-US" altLang="en-US" sz="2000" b="0">
              <a:latin typeface="黑体" panose="02010609060101010101" pitchFamily="49" charset="-122"/>
              <a:ea typeface="黑体" panose="02010609060101010101" pitchFamily="49" charset="-122"/>
              <a:cs typeface="Courier New" panose="02070309020205020404" pitchFamily="49" charset="0"/>
            </a:endParaRPr>
          </a:p>
        </p:txBody>
      </p:sp>
      <p:sp>
        <p:nvSpPr>
          <p:cNvPr id="22" name="矩形 21"/>
          <p:cNvSpPr/>
          <p:nvPr/>
        </p:nvSpPr>
        <p:spPr>
          <a:xfrm>
            <a:off x="666641" y="3747636"/>
            <a:ext cx="1969770" cy="398780"/>
          </a:xfrm>
          <a:prstGeom prst="rect">
            <a:avLst/>
          </a:prstGeom>
        </p:spPr>
        <p:txBody>
          <a:bodyPr wrap="none">
            <a:spAutoFit/>
          </a:bodyPr>
          <a:lstStyle/>
          <a:p>
            <a:r>
              <a:rPr lang="zh-CN" altLang="zh-CN" sz="2000" b="1" kern="100" dirty="0">
                <a:latin typeface="黑体" panose="02010609060101010101" pitchFamily="49" charset="-122"/>
                <a:ea typeface="黑体" panose="02010609060101010101" pitchFamily="49" charset="-122"/>
                <a:cs typeface="Times New Roman" panose="02020603050405020304" pitchFamily="18" charset="0"/>
              </a:rPr>
              <a:t>四、单项选择。</a:t>
            </a:r>
            <a:endParaRPr lang="zh-CN" altLang="en-US" sz="2000" b="1" dirty="0">
              <a:latin typeface="黑体" panose="02010609060101010101" pitchFamily="49" charset="-122"/>
              <a:ea typeface="黑体" panose="02010609060101010101" pitchFamily="49" charset="-122"/>
            </a:endParaRPr>
          </a:p>
        </p:txBody>
      </p:sp>
      <p:sp>
        <p:nvSpPr>
          <p:cNvPr id="23" name="矩形 22"/>
          <p:cNvSpPr/>
          <p:nvPr/>
        </p:nvSpPr>
        <p:spPr>
          <a:xfrm>
            <a:off x="535305" y="4234815"/>
            <a:ext cx="9914255" cy="2491740"/>
          </a:xfrm>
          <a:prstGeom prst="rect">
            <a:avLst/>
          </a:prstGeom>
        </p:spPr>
        <p:txBody>
          <a:bodyPr wrap="square">
            <a:spAutoFit/>
          </a:bodyPr>
          <a:lstStyle/>
          <a:p>
            <a:pPr indent="269875">
              <a:lnSpc>
                <a:spcPct val="130000"/>
              </a:lnSpc>
              <a:tabLst>
                <a:tab pos="3780790" algn="l"/>
              </a:tabLst>
            </a:pPr>
            <a:r>
              <a:rPr altLang="zh-CN" i="1" kern="100" dirty="0">
                <a:latin typeface="Georgia" panose="02040502050405020303" pitchFamily="18" charset="0"/>
              </a:rPr>
              <a:t>(　　</a:t>
            </a:r>
            <a:r>
              <a:rPr altLang="zh-CN" sz="2000" i="1" kern="100" dirty="0">
                <a:latin typeface="Georgia" panose="02040502050405020303" pitchFamily="18" charset="0"/>
              </a:rPr>
              <a:t>)1. I do my homework________ Sunday. </a:t>
            </a:r>
            <a:endParaRPr altLang="zh-CN" sz="2000" i="1" kern="100" dirty="0">
              <a:latin typeface="Georgia" panose="02040502050405020303" pitchFamily="18" charset="0"/>
            </a:endParaRPr>
          </a:p>
          <a:p>
            <a:pPr indent="269875">
              <a:lnSpc>
                <a:spcPct val="130000"/>
              </a:lnSpc>
              <a:tabLst>
                <a:tab pos="3780790" algn="l"/>
              </a:tabLst>
            </a:pPr>
            <a:r>
              <a:rPr altLang="zh-CN" sz="2000" i="1" kern="100" dirty="0">
                <a:latin typeface="Georgia" panose="02040502050405020303" pitchFamily="18" charset="0"/>
              </a:rPr>
              <a:t>            A. in                  B. on	          C. at</a:t>
            </a:r>
            <a:endParaRPr altLang="zh-CN" sz="2000" i="1" kern="100" dirty="0">
              <a:latin typeface="Georgia" panose="02040502050405020303" pitchFamily="18" charset="0"/>
            </a:endParaRPr>
          </a:p>
          <a:p>
            <a:pPr indent="269875">
              <a:lnSpc>
                <a:spcPct val="130000"/>
              </a:lnSpc>
              <a:tabLst>
                <a:tab pos="3780790" algn="l"/>
              </a:tabLst>
            </a:pPr>
            <a:r>
              <a:rPr altLang="zh-CN" sz="2000" i="1" kern="100" dirty="0">
                <a:latin typeface="Georgia" panose="02040502050405020303" pitchFamily="18" charset="0"/>
              </a:rPr>
              <a:t>(　　)2. ________ do you want to go?</a:t>
            </a:r>
            <a:endParaRPr altLang="zh-CN" sz="2000" i="1" kern="100" dirty="0">
              <a:latin typeface="Georgia" panose="02040502050405020303" pitchFamily="18" charset="0"/>
            </a:endParaRPr>
          </a:p>
          <a:p>
            <a:pPr indent="269875">
              <a:lnSpc>
                <a:spcPct val="130000"/>
              </a:lnSpc>
              <a:tabLst>
                <a:tab pos="3780790" algn="l"/>
              </a:tabLst>
            </a:pPr>
            <a:r>
              <a:rPr altLang="zh-CN" sz="2000" i="1" kern="100" dirty="0">
                <a:latin typeface="Georgia" panose="02040502050405020303" pitchFamily="18" charset="0"/>
              </a:rPr>
              <a:t>           A. What            B. There	         C. Where</a:t>
            </a:r>
            <a:endParaRPr altLang="zh-CN" sz="2000" i="1" kern="100" dirty="0">
              <a:latin typeface="Georgia" panose="02040502050405020303" pitchFamily="18" charset="0"/>
            </a:endParaRPr>
          </a:p>
          <a:p>
            <a:pPr indent="269875">
              <a:lnSpc>
                <a:spcPct val="130000"/>
              </a:lnSpc>
              <a:tabLst>
                <a:tab pos="3780790" algn="l"/>
              </a:tabLst>
            </a:pPr>
            <a:r>
              <a:rPr altLang="zh-CN" sz="2000" i="1" kern="100" dirty="0">
                <a:latin typeface="Georgia" panose="02040502050405020303" pitchFamily="18" charset="0"/>
              </a:rPr>
              <a:t>(　　)3. She wants to buy some________. </a:t>
            </a:r>
            <a:endParaRPr altLang="zh-CN" sz="2000" i="1" kern="100" dirty="0">
              <a:latin typeface="Georgia" panose="02040502050405020303" pitchFamily="18" charset="0"/>
            </a:endParaRPr>
          </a:p>
          <a:p>
            <a:pPr indent="269875">
              <a:lnSpc>
                <a:spcPct val="130000"/>
              </a:lnSpc>
              <a:tabLst>
                <a:tab pos="3780790" algn="l"/>
              </a:tabLst>
            </a:pPr>
            <a:r>
              <a:rPr altLang="zh-CN" sz="2000" i="1" kern="100" dirty="0">
                <a:latin typeface="Georgia" panose="02040502050405020303" pitchFamily="18" charset="0"/>
              </a:rPr>
              <a:t>          A. tomato         B. tomatos	         C. tomatoes</a:t>
            </a:r>
            <a:endParaRPr altLang="zh-CN" sz="2000" i="1" kern="100" dirty="0">
              <a:latin typeface="Georgia" panose="02040502050405020303" pitchFamily="18" charset="0"/>
            </a:endParaRPr>
          </a:p>
        </p:txBody>
      </p:sp>
      <p:sp>
        <p:nvSpPr>
          <p:cNvPr id="24" name="矩形 23"/>
          <p:cNvSpPr/>
          <p:nvPr/>
        </p:nvSpPr>
        <p:spPr>
          <a:xfrm>
            <a:off x="1053669" y="4360684"/>
            <a:ext cx="356235" cy="368300"/>
          </a:xfrm>
          <a:prstGeom prst="rect">
            <a:avLst/>
          </a:prstGeom>
        </p:spPr>
        <p:txBody>
          <a:bodyPr wrap="none">
            <a:spAutoFit/>
          </a:bodyPr>
          <a:lstStyle/>
          <a:p>
            <a:r>
              <a:rPr lang="en-US" b="1" i="1" kern="100" dirty="0">
                <a:solidFill>
                  <a:srgbClr val="FF0000"/>
                </a:solidFill>
                <a:latin typeface="Georgia" panose="02040502050405020303" pitchFamily="18" charset="0"/>
              </a:rPr>
              <a:t>B</a:t>
            </a:r>
            <a:endParaRPr lang="en-US" b="1" i="1" dirty="0">
              <a:solidFill>
                <a:srgbClr val="FF0000"/>
              </a:solidFill>
              <a:latin typeface="Georgia" panose="02040502050405020303" pitchFamily="18" charset="0"/>
            </a:endParaRPr>
          </a:p>
        </p:txBody>
      </p:sp>
      <p:sp>
        <p:nvSpPr>
          <p:cNvPr id="25" name="矩形 24"/>
          <p:cNvSpPr/>
          <p:nvPr/>
        </p:nvSpPr>
        <p:spPr>
          <a:xfrm>
            <a:off x="1063680" y="5204550"/>
            <a:ext cx="349776" cy="368300"/>
          </a:xfrm>
          <a:prstGeom prst="rect">
            <a:avLst/>
          </a:prstGeom>
        </p:spPr>
        <p:txBody>
          <a:bodyPr wrap="square">
            <a:spAutoFit/>
          </a:bodyPr>
          <a:lstStyle/>
          <a:p>
            <a:r>
              <a:rPr lang="en-US" b="1" i="1" kern="100" dirty="0">
                <a:solidFill>
                  <a:srgbClr val="FF0000"/>
                </a:solidFill>
                <a:latin typeface="Georgia" panose="02040502050405020303" pitchFamily="18" charset="0"/>
              </a:rPr>
              <a:t>C</a:t>
            </a:r>
            <a:endParaRPr lang="en-US" b="1" i="1" dirty="0">
              <a:solidFill>
                <a:srgbClr val="FF0000"/>
              </a:solidFill>
              <a:latin typeface="Georgia" panose="02040502050405020303" pitchFamily="18" charset="0"/>
            </a:endParaRPr>
          </a:p>
        </p:txBody>
      </p:sp>
      <p:sp>
        <p:nvSpPr>
          <p:cNvPr id="26" name="矩形 25"/>
          <p:cNvSpPr/>
          <p:nvPr/>
        </p:nvSpPr>
        <p:spPr>
          <a:xfrm>
            <a:off x="1029231" y="6029931"/>
            <a:ext cx="349776" cy="369332"/>
          </a:xfrm>
          <a:prstGeom prst="rect">
            <a:avLst/>
          </a:prstGeom>
        </p:spPr>
        <p:txBody>
          <a:bodyPr wrap="none">
            <a:spAutoFit/>
          </a:bodyPr>
          <a:lstStyle/>
          <a:p>
            <a:r>
              <a:rPr lang="en-US" altLang="zh-CN" b="1" i="1" kern="100" dirty="0">
                <a:solidFill>
                  <a:srgbClr val="FF0000"/>
                </a:solidFill>
                <a:latin typeface="Georgia" panose="02040502050405020303" pitchFamily="18" charset="0"/>
              </a:rPr>
              <a:t>C</a:t>
            </a:r>
            <a:endParaRPr lang="zh-CN" altLang="en-US" b="1" i="1" dirty="0">
              <a:solidFill>
                <a:srgbClr val="FF0000"/>
              </a:solidFill>
              <a:latin typeface="Georgia" panose="02040502050405020303" pitchFamily="18" charset="0"/>
            </a:endParaRPr>
          </a:p>
        </p:txBody>
      </p:sp>
      <p:sp>
        <p:nvSpPr>
          <p:cNvPr id="28" name="文本框 27"/>
          <p:cNvSpPr txBox="1"/>
          <p:nvPr/>
        </p:nvSpPr>
        <p:spPr>
          <a:xfrm>
            <a:off x="1575435" y="3219450"/>
            <a:ext cx="1382395" cy="398780"/>
          </a:xfrm>
          <a:prstGeom prst="rect">
            <a:avLst/>
          </a:prstGeom>
          <a:noFill/>
          <a:ln w="9525">
            <a:noFill/>
          </a:ln>
        </p:spPr>
        <p:txBody>
          <a:bodyPr wrap="square">
            <a:spAutoFit/>
          </a:bodyPr>
          <a:lstStyle/>
          <a:p>
            <a:pPr indent="0"/>
            <a:r>
              <a:rPr lang="en-US" sz="2000" b="0">
                <a:solidFill>
                  <a:srgbClr val="FF0000"/>
                </a:solidFill>
                <a:latin typeface="宋体" panose="02010600030101010101" pitchFamily="2" charset="-122"/>
              </a:rPr>
              <a:t>①⑥</a:t>
            </a:r>
            <a:r>
              <a:rPr lang="en-US" sz="2000" b="0">
                <a:solidFill>
                  <a:srgbClr val="FF0000"/>
                </a:solidFill>
                <a:latin typeface="Cambria Math" panose="02040503050406030204" charset="0"/>
              </a:rPr>
              <a:t>⑮</a:t>
            </a:r>
            <a:endParaRPr lang="en-US" altLang="en-US" sz="2000" b="0">
              <a:solidFill>
                <a:srgbClr val="FF0000"/>
              </a:solidFill>
              <a:latin typeface="Cambria Math" panose="02040503050406030204" charset="0"/>
            </a:endParaRPr>
          </a:p>
        </p:txBody>
      </p:sp>
      <p:sp>
        <p:nvSpPr>
          <p:cNvPr id="29" name="文本框 28"/>
          <p:cNvSpPr txBox="1"/>
          <p:nvPr/>
        </p:nvSpPr>
        <p:spPr>
          <a:xfrm>
            <a:off x="3484245" y="3219450"/>
            <a:ext cx="1322070" cy="398780"/>
          </a:xfrm>
          <a:prstGeom prst="rect">
            <a:avLst/>
          </a:prstGeom>
          <a:noFill/>
          <a:ln w="9525">
            <a:noFill/>
          </a:ln>
        </p:spPr>
        <p:txBody>
          <a:bodyPr wrap="square">
            <a:spAutoFit/>
          </a:bodyPr>
          <a:lstStyle/>
          <a:p>
            <a:pPr indent="0"/>
            <a:r>
              <a:rPr lang="en-US" sz="2000" b="0">
                <a:solidFill>
                  <a:srgbClr val="FF0000"/>
                </a:solidFill>
                <a:latin typeface="宋体" panose="02010600030101010101" pitchFamily="2" charset="-122"/>
              </a:rPr>
              <a:t>③⑧</a:t>
            </a:r>
            <a:r>
              <a:rPr lang="en-US" sz="2000" b="0">
                <a:solidFill>
                  <a:srgbClr val="FF0000"/>
                </a:solidFill>
                <a:latin typeface="Cambria Math" panose="02040503050406030204" charset="0"/>
              </a:rPr>
              <a:t>⑬</a:t>
            </a:r>
            <a:endParaRPr lang="en-US" altLang="en-US" sz="2000" b="0">
              <a:solidFill>
                <a:srgbClr val="FF0000"/>
              </a:solidFill>
              <a:latin typeface="Cambria Math" panose="02040503050406030204" charset="0"/>
            </a:endParaRPr>
          </a:p>
        </p:txBody>
      </p:sp>
      <p:sp>
        <p:nvSpPr>
          <p:cNvPr id="30" name="文本框 29"/>
          <p:cNvSpPr txBox="1"/>
          <p:nvPr/>
        </p:nvSpPr>
        <p:spPr>
          <a:xfrm>
            <a:off x="5297805" y="3232150"/>
            <a:ext cx="1358265" cy="398780"/>
          </a:xfrm>
          <a:prstGeom prst="rect">
            <a:avLst/>
          </a:prstGeom>
          <a:noFill/>
          <a:ln w="9525">
            <a:noFill/>
          </a:ln>
        </p:spPr>
        <p:txBody>
          <a:bodyPr wrap="square">
            <a:spAutoFit/>
          </a:bodyPr>
          <a:lstStyle/>
          <a:p>
            <a:pPr indent="0"/>
            <a:r>
              <a:rPr lang="en-US" sz="2000" b="0">
                <a:solidFill>
                  <a:srgbClr val="FF0000"/>
                </a:solidFill>
                <a:latin typeface="宋体" panose="02010600030101010101" pitchFamily="2" charset="-122"/>
              </a:rPr>
              <a:t>②⑩</a:t>
            </a:r>
            <a:r>
              <a:rPr lang="en-US" sz="2000" b="0">
                <a:solidFill>
                  <a:srgbClr val="FF0000"/>
                </a:solidFill>
                <a:latin typeface="Cambria Math" panose="02040503050406030204" charset="0"/>
              </a:rPr>
              <a:t>⑪</a:t>
            </a:r>
            <a:endParaRPr lang="en-US" altLang="en-US" sz="2000" b="0">
              <a:solidFill>
                <a:srgbClr val="FF0000"/>
              </a:solidFill>
              <a:latin typeface="Cambria Math" panose="02040503050406030204" charset="0"/>
            </a:endParaRPr>
          </a:p>
        </p:txBody>
      </p:sp>
      <p:sp>
        <p:nvSpPr>
          <p:cNvPr id="31" name="文本框 30"/>
          <p:cNvSpPr txBox="1"/>
          <p:nvPr/>
        </p:nvSpPr>
        <p:spPr>
          <a:xfrm>
            <a:off x="7151370" y="3209290"/>
            <a:ext cx="1424940" cy="398780"/>
          </a:xfrm>
          <a:prstGeom prst="rect">
            <a:avLst/>
          </a:prstGeom>
          <a:noFill/>
          <a:ln w="9525">
            <a:noFill/>
          </a:ln>
        </p:spPr>
        <p:txBody>
          <a:bodyPr wrap="square">
            <a:spAutoFit/>
          </a:bodyPr>
          <a:lstStyle/>
          <a:p>
            <a:pPr indent="0"/>
            <a:r>
              <a:rPr lang="en-US" sz="2000" b="0">
                <a:solidFill>
                  <a:srgbClr val="FF0000"/>
                </a:solidFill>
                <a:latin typeface="宋体" panose="02010600030101010101" pitchFamily="2" charset="-122"/>
              </a:rPr>
              <a:t>⑤⑨</a:t>
            </a:r>
            <a:r>
              <a:rPr lang="en-US" sz="2000" b="0">
                <a:solidFill>
                  <a:srgbClr val="FF0000"/>
                </a:solidFill>
                <a:latin typeface="Cambria Math" panose="02040503050406030204" charset="0"/>
              </a:rPr>
              <a:t>⑭</a:t>
            </a:r>
            <a:endParaRPr lang="en-US" altLang="en-US" sz="2000" b="0">
              <a:solidFill>
                <a:srgbClr val="FF0000"/>
              </a:solidFill>
              <a:latin typeface="Cambria Math" panose="02040503050406030204" charset="0"/>
            </a:endParaRPr>
          </a:p>
        </p:txBody>
      </p:sp>
      <p:sp>
        <p:nvSpPr>
          <p:cNvPr id="32" name="文本框 31"/>
          <p:cNvSpPr txBox="1"/>
          <p:nvPr/>
        </p:nvSpPr>
        <p:spPr>
          <a:xfrm>
            <a:off x="9132570" y="3209290"/>
            <a:ext cx="1798320" cy="398780"/>
          </a:xfrm>
          <a:prstGeom prst="rect">
            <a:avLst/>
          </a:prstGeom>
          <a:noFill/>
          <a:ln w="9525">
            <a:noFill/>
          </a:ln>
        </p:spPr>
        <p:txBody>
          <a:bodyPr wrap="square">
            <a:spAutoFit/>
          </a:bodyPr>
          <a:lstStyle/>
          <a:p>
            <a:pPr indent="0"/>
            <a:r>
              <a:rPr lang="en-US" sz="2000" b="0">
                <a:solidFill>
                  <a:srgbClr val="FF0000"/>
                </a:solidFill>
                <a:latin typeface="宋体" panose="02010600030101010101" pitchFamily="2" charset="-122"/>
              </a:rPr>
              <a:t>④⑦</a:t>
            </a:r>
            <a:r>
              <a:rPr lang="en-US" sz="2000" b="0">
                <a:solidFill>
                  <a:srgbClr val="FF0000"/>
                </a:solidFill>
                <a:latin typeface="Cambria Math" panose="02040503050406030204" charset="0"/>
              </a:rPr>
              <a:t>⑫</a:t>
            </a:r>
            <a:endParaRPr lang="en-US" altLang="en-US" sz="2000" b="0">
              <a:solidFill>
                <a:srgbClr val="FF0000"/>
              </a:solidFill>
              <a:latin typeface="Cambria Math" panose="02040503050406030204" charset="0"/>
            </a:endParaRPr>
          </a:p>
        </p:txBody>
      </p:sp>
      <p:sp>
        <p:nvSpPr>
          <p:cNvPr id="33" name="文本框 32"/>
          <p:cNvSpPr txBox="1"/>
          <p:nvPr/>
        </p:nvSpPr>
        <p:spPr>
          <a:xfrm>
            <a:off x="6182503" y="4360610"/>
            <a:ext cx="3932486" cy="368300"/>
          </a:xfrm>
          <a:prstGeom prst="rect">
            <a:avLst/>
          </a:prstGeom>
          <a:noFill/>
        </p:spPr>
        <p:txBody>
          <a:bodyPr wrap="square" rtlCol="0">
            <a:spAutoFit/>
          </a:bodyPr>
          <a:lstStyle/>
          <a:p>
            <a:r>
              <a:rPr lang="zh-CN" dirty="0">
                <a:solidFill>
                  <a:srgbClr val="00B050"/>
                </a:solidFill>
                <a:latin typeface="黑体" panose="02010609060101010101" pitchFamily="49" charset="-122"/>
                <a:ea typeface="黑体" panose="02010609060101010101" pitchFamily="49" charset="-122"/>
                <a:cs typeface="黑体" panose="02010609060101010101" pitchFamily="49" charset="-122"/>
              </a:rPr>
              <a:t>具体日期，星期前用</a:t>
            </a:r>
            <a:r>
              <a:rPr lang="en-US" altLang="zh-CN" b="1" i="1" dirty="0">
                <a:solidFill>
                  <a:srgbClr val="00B050"/>
                </a:solidFill>
                <a:latin typeface="Georgia" panose="02040502050405020303" pitchFamily="18" charset="0"/>
                <a:ea typeface="黑体" panose="02010609060101010101" pitchFamily="49" charset="-122"/>
                <a:cs typeface="Georgia" panose="02040502050405020303" pitchFamily="18" charset="0"/>
              </a:rPr>
              <a:t>on</a:t>
            </a:r>
            <a:endParaRPr lang="en-US" altLang="zh-CN" b="1" i="1" dirty="0">
              <a:solidFill>
                <a:srgbClr val="00B050"/>
              </a:solidFill>
              <a:latin typeface="Georgia" panose="02040502050405020303" pitchFamily="18" charset="0"/>
              <a:ea typeface="黑体" panose="02010609060101010101" pitchFamily="49" charset="-122"/>
              <a:cs typeface="Georgia" panose="02040502050405020303" pitchFamily="18" charset="0"/>
            </a:endParaRPr>
          </a:p>
        </p:txBody>
      </p:sp>
      <p:sp>
        <p:nvSpPr>
          <p:cNvPr id="34" name="文本框 33"/>
          <p:cNvSpPr txBox="1"/>
          <p:nvPr/>
        </p:nvSpPr>
        <p:spPr>
          <a:xfrm>
            <a:off x="6082808" y="5204525"/>
            <a:ext cx="3932486" cy="368300"/>
          </a:xfrm>
          <a:prstGeom prst="rect">
            <a:avLst/>
          </a:prstGeom>
          <a:noFill/>
        </p:spPr>
        <p:txBody>
          <a:bodyPr wrap="square" rtlCol="0">
            <a:spAutoFit/>
          </a:bodyPr>
          <a:lstStyle/>
          <a:p>
            <a:r>
              <a:rPr lang="zh-CN" dirty="0">
                <a:solidFill>
                  <a:srgbClr val="00B050"/>
                </a:solidFill>
                <a:latin typeface="黑体" panose="02010609060101010101" pitchFamily="49" charset="-122"/>
                <a:ea typeface="黑体" panose="02010609060101010101" pitchFamily="49" charset="-122"/>
                <a:cs typeface="黑体" panose="02010609060101010101" pitchFamily="49" charset="-122"/>
              </a:rPr>
              <a:t>问地点用</a:t>
            </a:r>
            <a:r>
              <a:rPr lang="en-US" altLang="zh-CN" b="1" i="1" dirty="0">
                <a:solidFill>
                  <a:srgbClr val="00B050"/>
                </a:solidFill>
                <a:latin typeface="Georgia" panose="02040502050405020303" pitchFamily="18" charset="0"/>
                <a:ea typeface="黑体" panose="02010609060101010101" pitchFamily="49" charset="-122"/>
                <a:cs typeface="Georgia" panose="02040502050405020303" pitchFamily="18" charset="0"/>
              </a:rPr>
              <a:t>where</a:t>
            </a:r>
            <a:endParaRPr lang="en-US" altLang="zh-CN" b="1" i="1" dirty="0">
              <a:solidFill>
                <a:srgbClr val="00B050"/>
              </a:solidFill>
              <a:latin typeface="Georgia" panose="02040502050405020303" pitchFamily="18" charset="0"/>
              <a:ea typeface="黑体" panose="02010609060101010101" pitchFamily="49" charset="-122"/>
              <a:cs typeface="Georgia" panose="02040502050405020303" pitchFamily="18" charset="0"/>
            </a:endParaRPr>
          </a:p>
        </p:txBody>
      </p:sp>
      <p:sp>
        <p:nvSpPr>
          <p:cNvPr id="35" name="文本框 34"/>
          <p:cNvSpPr txBox="1"/>
          <p:nvPr/>
        </p:nvSpPr>
        <p:spPr>
          <a:xfrm>
            <a:off x="6082808" y="5758880"/>
            <a:ext cx="3932486" cy="368300"/>
          </a:xfrm>
          <a:prstGeom prst="rect">
            <a:avLst/>
          </a:prstGeom>
          <a:noFill/>
        </p:spPr>
        <p:txBody>
          <a:bodyPr wrap="square" rtlCol="0">
            <a:spAutoFit/>
          </a:bodyPr>
          <a:lstStyle/>
          <a:p>
            <a:r>
              <a:rPr lang="en-US" b="1" i="1" dirty="0">
                <a:solidFill>
                  <a:srgbClr val="00B050"/>
                </a:solidFill>
                <a:latin typeface="Georgia" panose="02040502050405020303" pitchFamily="18" charset="0"/>
                <a:ea typeface="黑体" panose="02010609060101010101" pitchFamily="49" charset="-122"/>
                <a:cs typeface="Georgia" panose="02040502050405020303" pitchFamily="18" charset="0"/>
              </a:rPr>
              <a:t>some</a:t>
            </a:r>
            <a:r>
              <a:rPr lang="en-US" dirty="0">
                <a:solidFill>
                  <a:srgbClr val="00B050"/>
                </a:solidFill>
                <a:latin typeface="黑体" panose="02010609060101010101" pitchFamily="49" charset="-122"/>
                <a:ea typeface="黑体" panose="02010609060101010101" pitchFamily="49" charset="-122"/>
                <a:cs typeface="黑体" panose="02010609060101010101" pitchFamily="49" charset="-122"/>
              </a:rPr>
              <a:t> </a:t>
            </a:r>
            <a:r>
              <a:rPr lang="zh-CN" altLang="en-US" dirty="0">
                <a:solidFill>
                  <a:srgbClr val="00B050"/>
                </a:solidFill>
                <a:latin typeface="黑体" panose="02010609060101010101" pitchFamily="49" charset="-122"/>
                <a:ea typeface="黑体" panose="02010609060101010101" pitchFamily="49" charset="-122"/>
                <a:cs typeface="黑体" panose="02010609060101010101" pitchFamily="49" charset="-122"/>
              </a:rPr>
              <a:t>一些，后面加可数名词复数</a:t>
            </a:r>
            <a:endParaRPr lang="zh-CN" altLang="en-US" b="1" i="1" dirty="0">
              <a:solidFill>
                <a:srgbClr val="00B050"/>
              </a:solidFill>
              <a:latin typeface="黑体" panose="02010609060101010101" pitchFamily="49" charset="-122"/>
              <a:ea typeface="黑体" panose="02010609060101010101" pitchFamily="49" charset="-122"/>
              <a:cs typeface="黑体" panose="02010609060101010101" pitchFamily="49" charset="-122"/>
            </a:endParaRPr>
          </a:p>
        </p:txBody>
      </p:sp>
      <p:pic>
        <p:nvPicPr>
          <p:cNvPr id="4" name="图片 3" descr="大桥教育.png"/>
          <p:cNvPicPr>
            <a:picLocks noChangeAspect="1"/>
          </p:cNvPicPr>
          <p:nvPr/>
        </p:nvPicPr>
        <p:blipFill>
          <a:blip r:embed="rId3"/>
          <a:stretch>
            <a:fillRect/>
          </a:stretch>
        </p:blipFill>
        <p:spPr>
          <a:xfrm>
            <a:off x="10114719" y="1"/>
            <a:ext cx="2100777" cy="58083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blinds(horizontal)">
                                      <p:cBhvr>
                                        <p:cTn id="7" dur="500"/>
                                        <p:tgtEl>
                                          <p:spTgt spid="2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blinds(horizontal)">
                                      <p:cBhvr>
                                        <p:cTn id="12" dur="500"/>
                                        <p:tgtEl>
                                          <p:spTgt spid="2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0"/>
                                        </p:tgtEl>
                                        <p:attrNameLst>
                                          <p:attrName>style.visibility</p:attrName>
                                        </p:attrNameLst>
                                      </p:cBhvr>
                                      <p:to>
                                        <p:strVal val="visible"/>
                                      </p:to>
                                    </p:set>
                                    <p:animEffect transition="in" filter="wipe(down)">
                                      <p:cBhvr>
                                        <p:cTn id="17" dur="500"/>
                                        <p:tgtEl>
                                          <p:spTgt spid="3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wipe(down)">
                                      <p:cBhvr>
                                        <p:cTn id="22" dur="500"/>
                                        <p:tgtEl>
                                          <p:spTgt spid="3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2"/>
                                        </p:tgtEl>
                                        <p:attrNameLst>
                                          <p:attrName>style.visibility</p:attrName>
                                        </p:attrNameLst>
                                      </p:cBhvr>
                                      <p:to>
                                        <p:strVal val="visible"/>
                                      </p:to>
                                    </p:set>
                                    <p:animEffect transition="in" filter="wipe(down)">
                                      <p:cBhvr>
                                        <p:cTn id="27" dur="500"/>
                                        <p:tgtEl>
                                          <p:spTgt spid="32"/>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24"/>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33"/>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25"/>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34"/>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26"/>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P spid="26" grpId="0"/>
      <p:bldP spid="28" grpId="0"/>
      <p:bldP spid="29" grpId="0"/>
      <p:bldP spid="30" grpId="0"/>
      <p:bldP spid="31" grpId="0"/>
      <p:bldP spid="32" grpId="0"/>
      <p:bldP spid="33" grpId="0"/>
      <p:bldP spid="34" grpId="0"/>
      <p:bldP spid="3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descr="timgZUR3F1V8.jpg"/>
          <p:cNvPicPr>
            <a:picLocks noChangeAspect="1"/>
          </p:cNvPicPr>
          <p:nvPr/>
        </p:nvPicPr>
        <p:blipFill>
          <a:blip r:embed="rId1"/>
          <a:stretch>
            <a:fillRect/>
          </a:stretch>
        </p:blipFill>
        <p:spPr>
          <a:xfrm>
            <a:off x="0" y="0"/>
            <a:ext cx="12192000" cy="6858000"/>
          </a:xfrm>
          <a:prstGeom prst="rect">
            <a:avLst/>
          </a:prstGeom>
        </p:spPr>
      </p:pic>
      <p:pic>
        <p:nvPicPr>
          <p:cNvPr id="5" name="图片 4" descr="大桥教育.png"/>
          <p:cNvPicPr>
            <a:picLocks noChangeAspect="1"/>
          </p:cNvPicPr>
          <p:nvPr/>
        </p:nvPicPr>
        <p:blipFill>
          <a:blip r:embed="rId2"/>
          <a:stretch>
            <a:fillRect/>
          </a:stretch>
        </p:blipFill>
        <p:spPr>
          <a:xfrm>
            <a:off x="10091224" y="2541"/>
            <a:ext cx="2100777" cy="580835"/>
          </a:xfrm>
          <a:prstGeom prst="rect">
            <a:avLst/>
          </a:prstGeom>
        </p:spPr>
      </p:pic>
      <p:sp>
        <p:nvSpPr>
          <p:cNvPr id="2" name="矩形 1"/>
          <p:cNvSpPr/>
          <p:nvPr/>
        </p:nvSpPr>
        <p:spPr>
          <a:xfrm>
            <a:off x="686773" y="512872"/>
            <a:ext cx="7704856" cy="5846445"/>
          </a:xfrm>
          <a:prstGeom prst="rect">
            <a:avLst/>
          </a:prstGeom>
        </p:spPr>
        <p:txBody>
          <a:bodyPr wrap="square">
            <a:spAutoFit/>
          </a:bodyPr>
          <a:lstStyle/>
          <a:p>
            <a:pPr indent="269875">
              <a:lnSpc>
                <a:spcPct val="150000"/>
              </a:lnSpc>
              <a:tabLst>
                <a:tab pos="3780790" algn="l"/>
              </a:tabLst>
            </a:pPr>
            <a:r>
              <a:rPr altLang="zh-CN" sz="2000" i="1" kern="100" dirty="0">
                <a:latin typeface="Georgia" panose="02040502050405020303" pitchFamily="18" charset="0"/>
              </a:rPr>
              <a:t>(　　)4. I play ________ my friend in the park. </a:t>
            </a:r>
            <a:endParaRPr altLang="zh-CN" sz="2000" i="1" kern="100" dirty="0">
              <a:latin typeface="Georgia" panose="02040502050405020303" pitchFamily="18" charset="0"/>
            </a:endParaRPr>
          </a:p>
          <a:p>
            <a:pPr indent="269875">
              <a:lnSpc>
                <a:spcPct val="150000"/>
              </a:lnSpc>
              <a:tabLst>
                <a:tab pos="3780790" algn="l"/>
              </a:tabLst>
            </a:pPr>
            <a:r>
              <a:rPr altLang="zh-CN" sz="2000" i="1" kern="100" dirty="0">
                <a:latin typeface="Georgia" panose="02040502050405020303" pitchFamily="18" charset="0"/>
              </a:rPr>
              <a:t>              A. on                     B. for	                 C. with</a:t>
            </a:r>
            <a:endParaRPr altLang="zh-CN" sz="2000" i="1" kern="100" dirty="0">
              <a:latin typeface="Georgia" panose="02040502050405020303" pitchFamily="18" charset="0"/>
            </a:endParaRPr>
          </a:p>
          <a:p>
            <a:pPr indent="269875">
              <a:lnSpc>
                <a:spcPct val="150000"/>
              </a:lnSpc>
              <a:tabLst>
                <a:tab pos="3780790" algn="l"/>
              </a:tabLst>
            </a:pPr>
            <a:r>
              <a:rPr altLang="zh-CN" sz="2000" i="1" kern="100" dirty="0">
                <a:latin typeface="Georgia" panose="02040502050405020303" pitchFamily="18" charset="0"/>
              </a:rPr>
              <a:t>(　　)5. He is ________ shorts. </a:t>
            </a:r>
            <a:endParaRPr altLang="zh-CN" sz="2000" i="1" kern="100" dirty="0">
              <a:latin typeface="Georgia" panose="02040502050405020303" pitchFamily="18" charset="0"/>
            </a:endParaRPr>
          </a:p>
          <a:p>
            <a:pPr indent="269875">
              <a:lnSpc>
                <a:spcPct val="150000"/>
              </a:lnSpc>
              <a:tabLst>
                <a:tab pos="3780790" algn="l"/>
              </a:tabLst>
            </a:pPr>
            <a:r>
              <a:rPr altLang="zh-CN" sz="2000" i="1" kern="100" dirty="0">
                <a:latin typeface="Georgia" panose="02040502050405020303" pitchFamily="18" charset="0"/>
              </a:rPr>
              <a:t>          A. wear                   B. wears	     C. wearing</a:t>
            </a:r>
            <a:endParaRPr altLang="zh-CN" sz="2000" i="1" kern="100" dirty="0">
              <a:latin typeface="Georgia" panose="02040502050405020303" pitchFamily="18" charset="0"/>
            </a:endParaRPr>
          </a:p>
          <a:p>
            <a:pPr indent="269875">
              <a:lnSpc>
                <a:spcPct val="150000"/>
              </a:lnSpc>
              <a:tabLst>
                <a:tab pos="3780790" algn="l"/>
              </a:tabLst>
            </a:pPr>
            <a:endParaRPr altLang="zh-CN" sz="2000" i="1" kern="100" dirty="0">
              <a:latin typeface="Georgia" panose="02040502050405020303" pitchFamily="18" charset="0"/>
            </a:endParaRPr>
          </a:p>
          <a:p>
            <a:r>
              <a:rPr lang="zh-CN" sz="2000" dirty="0">
                <a:latin typeface="黑体" panose="02010609060101010101" pitchFamily="49" charset="-122"/>
                <a:ea typeface="黑体" panose="02010609060101010101" pitchFamily="49" charset="-122"/>
                <a:cs typeface="黑体" panose="02010609060101010101" pitchFamily="49" charset="-122"/>
              </a:rPr>
              <a:t>五</a:t>
            </a:r>
            <a:r>
              <a:rPr altLang="zh-CN" sz="2000" dirty="0">
                <a:latin typeface="黑体" panose="02010609060101010101" pitchFamily="49" charset="-122"/>
                <a:ea typeface="黑体" panose="02010609060101010101" pitchFamily="49" charset="-122"/>
                <a:cs typeface="黑体" panose="02010609060101010101" pitchFamily="49" charset="-122"/>
              </a:rPr>
              <a:t>、读句子，选出与之相对应的图片。</a:t>
            </a:r>
            <a:endParaRPr altLang="zh-CN" sz="2000" dirty="0">
              <a:latin typeface="黑体" panose="02010609060101010101" pitchFamily="49" charset="-122"/>
              <a:ea typeface="黑体" panose="02010609060101010101" pitchFamily="49" charset="-122"/>
              <a:cs typeface="黑体" panose="02010609060101010101" pitchFamily="49" charset="-122"/>
            </a:endParaRPr>
          </a:p>
          <a:p>
            <a:pPr>
              <a:lnSpc>
                <a:spcPct val="130000"/>
              </a:lnSpc>
            </a:pPr>
            <a:r>
              <a:rPr altLang="zh-CN" sz="2000" i="1" dirty="0">
                <a:latin typeface="Georgia" panose="02040502050405020303" pitchFamily="18" charset="0"/>
              </a:rPr>
              <a:t>(　　)1. Mark is wearing a T-shirt. </a:t>
            </a:r>
            <a:endParaRPr altLang="zh-CN" sz="2000" i="1" dirty="0">
              <a:latin typeface="Georgia" panose="02040502050405020303" pitchFamily="18" charset="0"/>
            </a:endParaRPr>
          </a:p>
          <a:p>
            <a:pPr>
              <a:lnSpc>
                <a:spcPct val="130000"/>
              </a:lnSpc>
            </a:pPr>
            <a:r>
              <a:rPr altLang="zh-CN" sz="2000" i="1" dirty="0">
                <a:latin typeface="Georgia" panose="02040502050405020303" pitchFamily="18" charset="0"/>
              </a:rPr>
              <a:t>(　　)2. Danny does his homework in the evening. </a:t>
            </a:r>
            <a:endParaRPr altLang="zh-CN" sz="2000" i="1" dirty="0">
              <a:latin typeface="Georgia" panose="02040502050405020303" pitchFamily="18" charset="0"/>
            </a:endParaRPr>
          </a:p>
          <a:p>
            <a:pPr>
              <a:lnSpc>
                <a:spcPct val="130000"/>
              </a:lnSpc>
            </a:pPr>
            <a:r>
              <a:rPr altLang="zh-CN" sz="2000" i="1" dirty="0">
                <a:latin typeface="Georgia" panose="02040502050405020303" pitchFamily="18" charset="0"/>
              </a:rPr>
              <a:t>(　　)3. The teddy bear is on the bed. </a:t>
            </a:r>
            <a:endParaRPr altLang="zh-CN" sz="2000" i="1" dirty="0">
              <a:latin typeface="Georgia" panose="02040502050405020303" pitchFamily="18" charset="0"/>
            </a:endParaRPr>
          </a:p>
          <a:p>
            <a:pPr>
              <a:lnSpc>
                <a:spcPct val="130000"/>
              </a:lnSpc>
            </a:pPr>
            <a:r>
              <a:rPr altLang="zh-CN" sz="2000" i="1" dirty="0">
                <a:latin typeface="Georgia" panose="02040502050405020303" pitchFamily="18" charset="0"/>
              </a:rPr>
              <a:t>(　　)4. I go to the restaurant by bus. </a:t>
            </a:r>
            <a:endParaRPr altLang="zh-CN" sz="2000" i="1" dirty="0">
              <a:latin typeface="Georgia" panose="02040502050405020303" pitchFamily="18" charset="0"/>
            </a:endParaRPr>
          </a:p>
          <a:p>
            <a:pPr>
              <a:lnSpc>
                <a:spcPct val="130000"/>
              </a:lnSpc>
            </a:pPr>
            <a:r>
              <a:rPr altLang="zh-CN" sz="2000" i="1" dirty="0">
                <a:latin typeface="Georgia" panose="02040502050405020303" pitchFamily="18" charset="0"/>
              </a:rPr>
              <a:t>(　　)5. Let's go to the clothes shop. </a:t>
            </a:r>
            <a:endParaRPr altLang="zh-CN" sz="2000" i="1" dirty="0">
              <a:latin typeface="Georgia" panose="02040502050405020303" pitchFamily="18" charset="0"/>
            </a:endParaRPr>
          </a:p>
          <a:p>
            <a:pPr>
              <a:lnSpc>
                <a:spcPct val="120000"/>
              </a:lnSpc>
            </a:pPr>
            <a:endParaRPr altLang="zh-CN" sz="2000" i="1" dirty="0">
              <a:latin typeface="Georgia" panose="02040502050405020303" pitchFamily="18" charset="0"/>
            </a:endParaRPr>
          </a:p>
          <a:p>
            <a:r>
              <a:rPr altLang="zh-CN" sz="2000" i="1" dirty="0">
                <a:latin typeface="Georgia" panose="02040502050405020303" pitchFamily="18" charset="0"/>
              </a:rPr>
              <a:t>A.                        B.               C.                     D.                       E. </a:t>
            </a:r>
            <a:endParaRPr altLang="zh-CN" sz="2000" i="1" dirty="0">
              <a:latin typeface="Georgia" panose="02040502050405020303" pitchFamily="18" charset="0"/>
            </a:endParaRPr>
          </a:p>
          <a:p>
            <a:pPr marL="342900" indent="-342900">
              <a:lnSpc>
                <a:spcPct val="150000"/>
              </a:lnSpc>
              <a:buAutoNum type="alphaUcPeriod"/>
              <a:tabLst>
                <a:tab pos="3780790" algn="l"/>
              </a:tabLst>
            </a:pPr>
            <a:endParaRPr lang="zh-CN" altLang="zh-CN" sz="2000" i="1" kern="100" dirty="0">
              <a:latin typeface="Georgia" panose="02040502050405020303" pitchFamily="18" charset="0"/>
              <a:cs typeface="Courier New" panose="02070309020205020404" pitchFamily="49" charset="0"/>
            </a:endParaRPr>
          </a:p>
        </p:txBody>
      </p:sp>
      <p:sp>
        <p:nvSpPr>
          <p:cNvPr id="6" name="TextBox 2"/>
          <p:cNvSpPr txBox="1">
            <a:spLocks noChangeArrowheads="1"/>
          </p:cNvSpPr>
          <p:nvPr/>
        </p:nvSpPr>
        <p:spPr bwMode="auto">
          <a:xfrm>
            <a:off x="1214120" y="583565"/>
            <a:ext cx="5492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400" b="1" i="1">
                <a:solidFill>
                  <a:srgbClr val="C00000"/>
                </a:solidFill>
                <a:latin typeface="Georgia" panose="02040502050405020303" pitchFamily="18" charset="0"/>
                <a:cs typeface="Times New Roman" panose="02020603050405020304" pitchFamily="18" charset="0"/>
              </a:rPr>
              <a:t>C</a:t>
            </a:r>
            <a:endParaRPr lang="zh-CN" altLang="en-US" sz="2400" b="1" i="1" dirty="0">
              <a:solidFill>
                <a:srgbClr val="C00000"/>
              </a:solidFill>
              <a:latin typeface="Georgia" panose="02040502050405020303" pitchFamily="18" charset="0"/>
              <a:cs typeface="Times New Roman" panose="02020603050405020304" pitchFamily="18" charset="0"/>
            </a:endParaRPr>
          </a:p>
        </p:txBody>
      </p:sp>
      <p:sp>
        <p:nvSpPr>
          <p:cNvPr id="7" name="TextBox 2"/>
          <p:cNvSpPr txBox="1">
            <a:spLocks noChangeArrowheads="1"/>
          </p:cNvSpPr>
          <p:nvPr/>
        </p:nvSpPr>
        <p:spPr bwMode="auto">
          <a:xfrm>
            <a:off x="1139825" y="1506220"/>
            <a:ext cx="62357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400" b="1" i="1" dirty="0">
                <a:solidFill>
                  <a:srgbClr val="C00000"/>
                </a:solidFill>
                <a:latin typeface="Georgia" panose="02040502050405020303" pitchFamily="18" charset="0"/>
                <a:cs typeface="Times New Roman" panose="02020603050405020304" pitchFamily="18" charset="0"/>
              </a:rPr>
              <a:t>C</a:t>
            </a:r>
            <a:endParaRPr lang="zh-CN" altLang="en-US" sz="2400" b="1" i="1" dirty="0">
              <a:solidFill>
                <a:srgbClr val="C00000"/>
              </a:solidFill>
              <a:latin typeface="Georgia" panose="02040502050405020303" pitchFamily="18" charset="0"/>
              <a:cs typeface="Times New Roman" panose="02020603050405020304" pitchFamily="18" charset="0"/>
            </a:endParaRPr>
          </a:p>
        </p:txBody>
      </p:sp>
      <p:sp>
        <p:nvSpPr>
          <p:cNvPr id="8" name="TextBox 2"/>
          <p:cNvSpPr txBox="1">
            <a:spLocks noChangeArrowheads="1"/>
          </p:cNvSpPr>
          <p:nvPr/>
        </p:nvSpPr>
        <p:spPr bwMode="auto">
          <a:xfrm>
            <a:off x="895936" y="3080013"/>
            <a:ext cx="33589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400" b="1" i="1" dirty="0">
                <a:solidFill>
                  <a:srgbClr val="C00000"/>
                </a:solidFill>
                <a:latin typeface="Georgia" panose="02040502050405020303" pitchFamily="18" charset="0"/>
                <a:cs typeface="Times New Roman" panose="02020603050405020304" pitchFamily="18" charset="0"/>
              </a:rPr>
              <a:t>B</a:t>
            </a:r>
            <a:endParaRPr lang="zh-CN" altLang="en-US" sz="2400" b="1" i="1" dirty="0">
              <a:solidFill>
                <a:srgbClr val="C00000"/>
              </a:solidFill>
              <a:latin typeface="Georgia" panose="02040502050405020303" pitchFamily="18" charset="0"/>
              <a:cs typeface="Times New Roman" panose="02020603050405020304" pitchFamily="18" charset="0"/>
            </a:endParaRPr>
          </a:p>
        </p:txBody>
      </p:sp>
      <p:sp>
        <p:nvSpPr>
          <p:cNvPr id="9" name="TextBox 2"/>
          <p:cNvSpPr txBox="1">
            <a:spLocks noChangeArrowheads="1"/>
          </p:cNvSpPr>
          <p:nvPr/>
        </p:nvSpPr>
        <p:spPr bwMode="auto">
          <a:xfrm>
            <a:off x="912013" y="3538200"/>
            <a:ext cx="33589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sz="2400" b="1" i="1" dirty="0">
                <a:solidFill>
                  <a:srgbClr val="C00000"/>
                </a:solidFill>
                <a:latin typeface="Georgia" panose="02040502050405020303" pitchFamily="18" charset="0"/>
                <a:cs typeface="Times New Roman" panose="02020603050405020304" pitchFamily="18" charset="0"/>
              </a:rPr>
              <a:t>D</a:t>
            </a:r>
            <a:endParaRPr lang="en-US" sz="2400" b="1" i="1" dirty="0">
              <a:solidFill>
                <a:srgbClr val="C00000"/>
              </a:solidFill>
              <a:latin typeface="Georgia" panose="02040502050405020303" pitchFamily="18" charset="0"/>
              <a:cs typeface="Times New Roman" panose="02020603050405020304" pitchFamily="18" charset="0"/>
            </a:endParaRPr>
          </a:p>
        </p:txBody>
      </p:sp>
      <p:sp>
        <p:nvSpPr>
          <p:cNvPr id="10" name="TextBox 2"/>
          <p:cNvSpPr txBox="1">
            <a:spLocks noChangeArrowheads="1"/>
          </p:cNvSpPr>
          <p:nvPr/>
        </p:nvSpPr>
        <p:spPr bwMode="auto">
          <a:xfrm>
            <a:off x="875855" y="3999766"/>
            <a:ext cx="33589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sz="2400" b="1" i="1" dirty="0">
                <a:solidFill>
                  <a:srgbClr val="C00000"/>
                </a:solidFill>
                <a:latin typeface="Georgia" panose="02040502050405020303" pitchFamily="18" charset="0"/>
                <a:cs typeface="Times New Roman" panose="02020603050405020304" pitchFamily="18" charset="0"/>
              </a:rPr>
              <a:t>C</a:t>
            </a:r>
            <a:endParaRPr lang="en-US" sz="2400" b="1" i="1" dirty="0">
              <a:solidFill>
                <a:srgbClr val="C00000"/>
              </a:solidFill>
              <a:latin typeface="Georgia" panose="02040502050405020303" pitchFamily="18" charset="0"/>
              <a:cs typeface="Times New Roman" panose="02020603050405020304" pitchFamily="18" charset="0"/>
            </a:endParaRPr>
          </a:p>
        </p:txBody>
      </p:sp>
      <p:sp>
        <p:nvSpPr>
          <p:cNvPr id="11" name="TextBox 2"/>
          <p:cNvSpPr txBox="1">
            <a:spLocks noChangeArrowheads="1"/>
          </p:cNvSpPr>
          <p:nvPr/>
        </p:nvSpPr>
        <p:spPr bwMode="auto">
          <a:xfrm>
            <a:off x="875855" y="4359732"/>
            <a:ext cx="33589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sz="2400" b="1" i="1" dirty="0">
                <a:solidFill>
                  <a:srgbClr val="C00000"/>
                </a:solidFill>
                <a:latin typeface="Georgia" panose="02040502050405020303" pitchFamily="18" charset="0"/>
                <a:cs typeface="Times New Roman" panose="02020603050405020304" pitchFamily="18" charset="0"/>
              </a:rPr>
              <a:t>A</a:t>
            </a:r>
            <a:endParaRPr lang="en-US" sz="2400" b="1" i="1" dirty="0">
              <a:solidFill>
                <a:srgbClr val="C00000"/>
              </a:solidFill>
              <a:latin typeface="Georgia" panose="02040502050405020303" pitchFamily="18" charset="0"/>
              <a:cs typeface="Times New Roman" panose="02020603050405020304" pitchFamily="18" charset="0"/>
            </a:endParaRPr>
          </a:p>
        </p:txBody>
      </p:sp>
      <p:sp>
        <p:nvSpPr>
          <p:cNvPr id="12" name="TextBox 2"/>
          <p:cNvSpPr txBox="1">
            <a:spLocks noChangeArrowheads="1"/>
          </p:cNvSpPr>
          <p:nvPr/>
        </p:nvSpPr>
        <p:spPr bwMode="auto">
          <a:xfrm>
            <a:off x="889212" y="4773038"/>
            <a:ext cx="33589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sz="2400" b="1" i="1" dirty="0">
                <a:solidFill>
                  <a:srgbClr val="C00000"/>
                </a:solidFill>
                <a:latin typeface="Georgia" panose="02040502050405020303" pitchFamily="18" charset="0"/>
                <a:cs typeface="Times New Roman" panose="02020603050405020304" pitchFamily="18" charset="0"/>
              </a:rPr>
              <a:t>E</a:t>
            </a:r>
            <a:endParaRPr lang="en-US" sz="2400" b="1" i="1" dirty="0">
              <a:solidFill>
                <a:srgbClr val="C00000"/>
              </a:solidFill>
              <a:latin typeface="Georgia" panose="02040502050405020303" pitchFamily="18" charset="0"/>
              <a:cs typeface="Times New Roman" panose="02020603050405020304" pitchFamily="18" charset="0"/>
            </a:endParaRPr>
          </a:p>
        </p:txBody>
      </p:sp>
      <p:sp>
        <p:nvSpPr>
          <p:cNvPr id="13" name="文本框 12"/>
          <p:cNvSpPr txBox="1"/>
          <p:nvPr/>
        </p:nvSpPr>
        <p:spPr>
          <a:xfrm>
            <a:off x="6950853" y="1044005"/>
            <a:ext cx="3932486" cy="368300"/>
          </a:xfrm>
          <a:prstGeom prst="rect">
            <a:avLst/>
          </a:prstGeom>
          <a:noFill/>
        </p:spPr>
        <p:txBody>
          <a:bodyPr wrap="square" rtlCol="0">
            <a:spAutoFit/>
          </a:bodyPr>
          <a:lstStyle/>
          <a:p>
            <a:r>
              <a:rPr lang="en-US" b="1" i="1" dirty="0">
                <a:solidFill>
                  <a:srgbClr val="00B050"/>
                </a:solidFill>
                <a:latin typeface="Georgia" panose="02040502050405020303" pitchFamily="18" charset="0"/>
              </a:rPr>
              <a:t>play with</a:t>
            </a:r>
            <a:r>
              <a:rPr lang="en-US" i="1" dirty="0">
                <a:solidFill>
                  <a:srgbClr val="00B050"/>
                </a:solidFill>
                <a:latin typeface="Georgia" panose="02040502050405020303" pitchFamily="18" charset="0"/>
              </a:rPr>
              <a:t> </a:t>
            </a:r>
            <a:r>
              <a:rPr lang="zh-CN" altLang="en-US" i="1" dirty="0">
                <a:solidFill>
                  <a:srgbClr val="00B050"/>
                </a:solidFill>
                <a:latin typeface="Georgia" panose="02040502050405020303" pitchFamily="18" charset="0"/>
              </a:rPr>
              <a:t>和</a:t>
            </a:r>
            <a:r>
              <a:rPr lang="en-US" altLang="zh-CN" i="1" dirty="0">
                <a:solidFill>
                  <a:srgbClr val="00B050"/>
                </a:solidFill>
                <a:latin typeface="Georgia" panose="02040502050405020303" pitchFamily="18" charset="0"/>
              </a:rPr>
              <a:t>...</a:t>
            </a:r>
            <a:r>
              <a:rPr lang="zh-CN" altLang="en-US" dirty="0">
                <a:solidFill>
                  <a:srgbClr val="00B050"/>
                </a:solidFill>
                <a:latin typeface="黑体" panose="02010609060101010101" pitchFamily="49" charset="-122"/>
                <a:ea typeface="黑体" panose="02010609060101010101" pitchFamily="49" charset="-122"/>
              </a:rPr>
              <a:t>一起玩儿</a:t>
            </a:r>
            <a:endParaRPr lang="zh-CN" altLang="en-US" dirty="0">
              <a:solidFill>
                <a:srgbClr val="00B050"/>
              </a:solidFill>
              <a:latin typeface="黑体" panose="02010609060101010101" pitchFamily="49" charset="-122"/>
              <a:ea typeface="黑体" panose="02010609060101010101" pitchFamily="49" charset="-122"/>
            </a:endParaRPr>
          </a:p>
        </p:txBody>
      </p:sp>
      <p:sp>
        <p:nvSpPr>
          <p:cNvPr id="14" name="文本框 13"/>
          <p:cNvSpPr txBox="1"/>
          <p:nvPr/>
        </p:nvSpPr>
        <p:spPr>
          <a:xfrm>
            <a:off x="6950452" y="1669892"/>
            <a:ext cx="2880320" cy="368300"/>
          </a:xfrm>
          <a:prstGeom prst="rect">
            <a:avLst/>
          </a:prstGeom>
          <a:noFill/>
        </p:spPr>
        <p:txBody>
          <a:bodyPr wrap="square" rtlCol="0">
            <a:spAutoFit/>
          </a:bodyPr>
          <a:lstStyle/>
          <a:p>
            <a:r>
              <a:rPr lang="en-US" b="1" i="1" dirty="0">
                <a:solidFill>
                  <a:srgbClr val="00B050"/>
                </a:solidFill>
                <a:latin typeface="Georgia" panose="02040502050405020303" pitchFamily="18" charset="0"/>
              </a:rPr>
              <a:t>be</a:t>
            </a:r>
            <a:r>
              <a:rPr lang="zh-CN" altLang="en-US" dirty="0">
                <a:solidFill>
                  <a:srgbClr val="00B050"/>
                </a:solidFill>
                <a:latin typeface="黑体" panose="02010609060101010101" pitchFamily="49" charset="-122"/>
                <a:ea typeface="黑体" panose="02010609060101010101" pitchFamily="49" charset="-122"/>
              </a:rPr>
              <a:t>动词</a:t>
            </a:r>
            <a:r>
              <a:rPr lang="zh-CN" altLang="en-US" b="1" dirty="0">
                <a:solidFill>
                  <a:srgbClr val="00B050"/>
                </a:solidFill>
                <a:latin typeface="黑体" panose="02010609060101010101" pitchFamily="49" charset="-122"/>
                <a:ea typeface="黑体" panose="02010609060101010101" pitchFamily="49" charset="-122"/>
              </a:rPr>
              <a:t>加</a:t>
            </a:r>
            <a:r>
              <a:rPr lang="en-US" altLang="zh-CN" b="1" i="1" dirty="0">
                <a:solidFill>
                  <a:srgbClr val="00B050"/>
                </a:solidFill>
                <a:latin typeface="Georgia" panose="02040502050405020303" pitchFamily="18" charset="0"/>
              </a:rPr>
              <a:t>ing</a:t>
            </a:r>
            <a:endParaRPr lang="en-US" altLang="zh-CN" b="1" i="1" dirty="0">
              <a:solidFill>
                <a:srgbClr val="00B050"/>
              </a:solidFill>
              <a:latin typeface="Georgia" panose="02040502050405020303" pitchFamily="18" charset="0"/>
              <a:ea typeface="黑体" panose="02010609060101010101" pitchFamily="49" charset="-122"/>
            </a:endParaRPr>
          </a:p>
        </p:txBody>
      </p:sp>
      <p:pic>
        <p:nvPicPr>
          <p:cNvPr id="4" name="图片 1"/>
          <p:cNvPicPr>
            <a:picLocks noChangeAspect="1"/>
          </p:cNvPicPr>
          <p:nvPr/>
        </p:nvPicPr>
        <p:blipFill>
          <a:blip r:embed="rId3">
            <a:clrChange>
              <a:clrFrom>
                <a:srgbClr val="FFFFFF"/>
              </a:clrFrom>
              <a:clrTo>
                <a:srgbClr val="FFFFFF">
                  <a:alpha val="0"/>
                </a:srgbClr>
              </a:clrTo>
            </a:clrChange>
          </a:blip>
          <a:stretch>
            <a:fillRect/>
          </a:stretch>
        </p:blipFill>
        <p:spPr>
          <a:xfrm>
            <a:off x="911860" y="5321300"/>
            <a:ext cx="1486535" cy="584200"/>
          </a:xfrm>
          <a:prstGeom prst="rect">
            <a:avLst/>
          </a:prstGeom>
          <a:noFill/>
          <a:ln w="9525">
            <a:noFill/>
          </a:ln>
        </p:spPr>
      </p:pic>
      <p:pic>
        <p:nvPicPr>
          <p:cNvPr id="15" name="图片 1"/>
          <p:cNvPicPr>
            <a:picLocks noChangeAspect="1"/>
          </p:cNvPicPr>
          <p:nvPr/>
        </p:nvPicPr>
        <p:blipFill>
          <a:blip r:embed="rId4" cstate="print"/>
          <a:stretch>
            <a:fillRect/>
          </a:stretch>
        </p:blipFill>
        <p:spPr>
          <a:xfrm>
            <a:off x="2821305" y="5180330"/>
            <a:ext cx="584200" cy="641350"/>
          </a:xfrm>
          <a:prstGeom prst="rect">
            <a:avLst/>
          </a:prstGeom>
          <a:noFill/>
          <a:ln w="9525">
            <a:noFill/>
          </a:ln>
        </p:spPr>
      </p:pic>
      <p:pic>
        <p:nvPicPr>
          <p:cNvPr id="16" name="图片 1"/>
          <p:cNvPicPr>
            <a:picLocks noChangeAspect="1"/>
          </p:cNvPicPr>
          <p:nvPr/>
        </p:nvPicPr>
        <p:blipFill>
          <a:blip r:embed="rId5" cstate="print"/>
          <a:stretch>
            <a:fillRect/>
          </a:stretch>
        </p:blipFill>
        <p:spPr>
          <a:xfrm>
            <a:off x="3973830" y="5111750"/>
            <a:ext cx="879475" cy="699770"/>
          </a:xfrm>
          <a:prstGeom prst="rect">
            <a:avLst/>
          </a:prstGeom>
          <a:noFill/>
          <a:ln w="9525">
            <a:noFill/>
          </a:ln>
        </p:spPr>
      </p:pic>
      <p:pic>
        <p:nvPicPr>
          <p:cNvPr id="17" name="图片 1"/>
          <p:cNvPicPr>
            <a:picLocks noChangeAspect="1"/>
          </p:cNvPicPr>
          <p:nvPr/>
        </p:nvPicPr>
        <p:blipFill>
          <a:blip r:embed="rId6"/>
          <a:stretch>
            <a:fillRect/>
          </a:stretch>
        </p:blipFill>
        <p:spPr>
          <a:xfrm>
            <a:off x="5579110" y="4931410"/>
            <a:ext cx="791210" cy="890270"/>
          </a:xfrm>
          <a:prstGeom prst="rect">
            <a:avLst/>
          </a:prstGeom>
          <a:noFill/>
          <a:ln w="9525">
            <a:noFill/>
          </a:ln>
        </p:spPr>
      </p:pic>
      <p:pic>
        <p:nvPicPr>
          <p:cNvPr id="18" name="图片 1"/>
          <p:cNvPicPr>
            <a:picLocks noChangeAspect="1"/>
          </p:cNvPicPr>
          <p:nvPr/>
        </p:nvPicPr>
        <p:blipFill>
          <a:blip r:embed="rId7"/>
          <a:stretch>
            <a:fillRect/>
          </a:stretch>
        </p:blipFill>
        <p:spPr>
          <a:xfrm>
            <a:off x="7148830" y="4900295"/>
            <a:ext cx="864235" cy="876935"/>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left)">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left)">
                                      <p:cBhvr>
                                        <p:cTn id="25" dur="5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wipe(left)">
                                      <p:cBhvr>
                                        <p:cTn id="30" dur="500"/>
                                        <p:tgtEl>
                                          <p:spTgt spid="9"/>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wipe(left)">
                                      <p:cBhvr>
                                        <p:cTn id="35" dur="500"/>
                                        <p:tgtEl>
                                          <p:spTgt spid="10"/>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wipe(left)">
                                      <p:cBhvr>
                                        <p:cTn id="40" dur="500"/>
                                        <p:tgtEl>
                                          <p:spTgt spid="11"/>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12"/>
                                        </p:tgtEl>
                                        <p:attrNameLst>
                                          <p:attrName>style.visibility</p:attrName>
                                        </p:attrNameLst>
                                      </p:cBhvr>
                                      <p:to>
                                        <p:strVal val="visible"/>
                                      </p:to>
                                    </p:set>
                                    <p:animEffect transition="in" filter="wipe(left)">
                                      <p:cBhvr>
                                        <p:cTn id="4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descr="timgZUR3F1V8.jpg"/>
          <p:cNvPicPr>
            <a:picLocks noChangeAspect="1"/>
          </p:cNvPicPr>
          <p:nvPr/>
        </p:nvPicPr>
        <p:blipFill>
          <a:blip r:embed="rId1"/>
          <a:stretch>
            <a:fillRect/>
          </a:stretch>
        </p:blipFill>
        <p:spPr>
          <a:xfrm>
            <a:off x="0" y="0"/>
            <a:ext cx="12192000" cy="6858000"/>
          </a:xfrm>
          <a:prstGeom prst="rect">
            <a:avLst/>
          </a:prstGeom>
        </p:spPr>
      </p:pic>
      <p:pic>
        <p:nvPicPr>
          <p:cNvPr id="5" name="图片 4" descr="大桥教育.png"/>
          <p:cNvPicPr>
            <a:picLocks noChangeAspect="1"/>
          </p:cNvPicPr>
          <p:nvPr/>
        </p:nvPicPr>
        <p:blipFill>
          <a:blip r:embed="rId2"/>
          <a:stretch>
            <a:fillRect/>
          </a:stretch>
        </p:blipFill>
        <p:spPr>
          <a:xfrm>
            <a:off x="10091224" y="1"/>
            <a:ext cx="2100777" cy="580835"/>
          </a:xfrm>
          <a:prstGeom prst="rect">
            <a:avLst/>
          </a:prstGeom>
        </p:spPr>
      </p:pic>
      <p:sp>
        <p:nvSpPr>
          <p:cNvPr id="2" name="矩形 1"/>
          <p:cNvSpPr/>
          <p:nvPr/>
        </p:nvSpPr>
        <p:spPr>
          <a:xfrm>
            <a:off x="836886" y="700486"/>
            <a:ext cx="9793088" cy="5262245"/>
          </a:xfrm>
          <a:prstGeom prst="rect">
            <a:avLst/>
          </a:prstGeom>
        </p:spPr>
        <p:txBody>
          <a:bodyPr wrap="square">
            <a:spAutoFit/>
          </a:bodyPr>
          <a:lstStyle/>
          <a:p>
            <a:pPr algn="just">
              <a:lnSpc>
                <a:spcPct val="140000"/>
              </a:lnSpc>
              <a:spcAft>
                <a:spcPts val="0"/>
              </a:spcAft>
            </a:pPr>
            <a:r>
              <a:rPr lang="en-US" altLang="zh-CN" sz="2000" kern="100" dirty="0">
                <a:latin typeface="黑体" panose="02010609060101010101" pitchFamily="49" charset="-122"/>
                <a:ea typeface="黑体" panose="02010609060101010101" pitchFamily="49" charset="-122"/>
              </a:rPr>
              <a:t> </a:t>
            </a:r>
            <a:r>
              <a:rPr lang="zh-CN" sz="2000" b="1" kern="100" dirty="0">
                <a:latin typeface="黑体" panose="02010609060101010101" pitchFamily="49" charset="-122"/>
                <a:ea typeface="黑体" panose="02010609060101010101" pitchFamily="49" charset="-122"/>
              </a:rPr>
              <a:t>六</a:t>
            </a:r>
            <a:r>
              <a:rPr altLang="zh-CN" sz="2000" b="1" kern="100" dirty="0">
                <a:latin typeface="黑体" panose="02010609060101010101" pitchFamily="49" charset="-122"/>
                <a:ea typeface="黑体" panose="02010609060101010101" pitchFamily="49" charset="-122"/>
              </a:rPr>
              <a:t>、情景交际。</a:t>
            </a:r>
            <a:endParaRPr altLang="zh-CN" sz="2000" kern="100" dirty="0">
              <a:latin typeface="黑体" panose="02010609060101010101" pitchFamily="49" charset="-122"/>
              <a:ea typeface="黑体" panose="02010609060101010101" pitchFamily="49" charset="-122"/>
            </a:endParaRPr>
          </a:p>
          <a:p>
            <a:pPr algn="just">
              <a:lnSpc>
                <a:spcPct val="140000"/>
              </a:lnSpc>
              <a:spcAft>
                <a:spcPts val="0"/>
              </a:spcAft>
            </a:pPr>
            <a:r>
              <a:rPr altLang="zh-CN" sz="2000" i="1" kern="100" dirty="0">
                <a:latin typeface="Georgia" panose="02040502050405020303" pitchFamily="18" charset="0"/>
              </a:rPr>
              <a:t>(　　)</a:t>
            </a:r>
            <a:r>
              <a:rPr altLang="zh-CN" sz="2000" kern="100" dirty="0">
                <a:latin typeface="黑体" panose="02010609060101010101" pitchFamily="49" charset="-122"/>
                <a:ea typeface="黑体" panose="02010609060101010101" pitchFamily="49" charset="-122"/>
                <a:cs typeface="黑体" panose="02010609060101010101" pitchFamily="49" charset="-122"/>
              </a:rPr>
              <a:t>1. 如果你想问对方书店在哪里时，你可以说：________</a:t>
            </a:r>
            <a:endParaRPr altLang="zh-CN" sz="2000" kern="100" dirty="0">
              <a:latin typeface="黑体" panose="02010609060101010101" pitchFamily="49" charset="-122"/>
              <a:ea typeface="黑体" panose="02010609060101010101" pitchFamily="49" charset="-122"/>
              <a:cs typeface="黑体" panose="02010609060101010101" pitchFamily="49" charset="-122"/>
            </a:endParaRPr>
          </a:p>
          <a:p>
            <a:pPr algn="just">
              <a:lnSpc>
                <a:spcPct val="140000"/>
              </a:lnSpc>
              <a:spcAft>
                <a:spcPts val="0"/>
              </a:spcAft>
            </a:pPr>
            <a:r>
              <a:rPr altLang="zh-CN" sz="2000" i="1" kern="100" dirty="0">
                <a:latin typeface="Georgia" panose="02040502050405020303" pitchFamily="18" charset="0"/>
              </a:rPr>
              <a:t>A. This is a book shop.	               B. Where is the book shop?</a:t>
            </a:r>
            <a:endParaRPr altLang="zh-CN" sz="2000" i="1" kern="100" dirty="0">
              <a:latin typeface="Georgia" panose="02040502050405020303" pitchFamily="18" charset="0"/>
            </a:endParaRPr>
          </a:p>
          <a:p>
            <a:pPr algn="just">
              <a:lnSpc>
                <a:spcPct val="140000"/>
              </a:lnSpc>
              <a:spcAft>
                <a:spcPts val="0"/>
              </a:spcAft>
            </a:pPr>
            <a:r>
              <a:rPr altLang="zh-CN" sz="2000" i="1" kern="100" dirty="0">
                <a:latin typeface="Georgia" panose="02040502050405020303" pitchFamily="18" charset="0"/>
              </a:rPr>
              <a:t>(　　)</a:t>
            </a:r>
            <a:r>
              <a:rPr altLang="zh-CN" sz="2000" kern="100" dirty="0">
                <a:latin typeface="黑体" panose="02010609060101010101" pitchFamily="49" charset="-122"/>
                <a:ea typeface="黑体" panose="02010609060101010101" pitchFamily="49" charset="-122"/>
                <a:cs typeface="黑体" panose="02010609060101010101" pitchFamily="49" charset="-122"/>
              </a:rPr>
              <a:t>2. 如果你想知道你的同伴星期天做什么时，你可以这样说：________</a:t>
            </a:r>
            <a:endParaRPr altLang="zh-CN" sz="2000" i="1" kern="100" dirty="0">
              <a:latin typeface="Georgia" panose="02040502050405020303" pitchFamily="18" charset="0"/>
            </a:endParaRPr>
          </a:p>
          <a:p>
            <a:pPr algn="just">
              <a:lnSpc>
                <a:spcPct val="140000"/>
              </a:lnSpc>
              <a:spcAft>
                <a:spcPts val="0"/>
              </a:spcAft>
            </a:pPr>
            <a:r>
              <a:rPr altLang="zh-CN" sz="2000" i="1" kern="100" dirty="0">
                <a:latin typeface="Georgia" panose="02040502050405020303" pitchFamily="18" charset="0"/>
              </a:rPr>
              <a:t>A. What do you do on Sunday?	B. I play with a ball on Sunday. </a:t>
            </a:r>
            <a:endParaRPr altLang="zh-CN" sz="2000" i="1" kern="100" dirty="0">
              <a:latin typeface="Georgia" panose="02040502050405020303" pitchFamily="18" charset="0"/>
            </a:endParaRPr>
          </a:p>
          <a:p>
            <a:pPr algn="just">
              <a:lnSpc>
                <a:spcPct val="140000"/>
              </a:lnSpc>
              <a:spcAft>
                <a:spcPts val="0"/>
              </a:spcAft>
              <a:buClrTx/>
              <a:buSzTx/>
              <a:buFontTx/>
            </a:pPr>
            <a:r>
              <a:rPr altLang="zh-CN" sz="2000" i="1" kern="100" dirty="0">
                <a:latin typeface="Georgia" panose="02040502050405020303" pitchFamily="18" charset="0"/>
              </a:rPr>
              <a:t>(　　)</a:t>
            </a:r>
            <a:r>
              <a:rPr altLang="zh-CN" sz="2000" kern="100" dirty="0">
                <a:latin typeface="黑体" panose="02010609060101010101" pitchFamily="49" charset="-122"/>
                <a:ea typeface="黑体" panose="02010609060101010101" pitchFamily="49" charset="-122"/>
                <a:cs typeface="黑体" panose="02010609060101010101" pitchFamily="49" charset="-122"/>
              </a:rPr>
              <a:t>3. 当你想告诉同学，你在家会给你的朋友打电话时，你应该说：________</a:t>
            </a:r>
            <a:endParaRPr altLang="zh-CN" sz="2000" kern="100" dirty="0">
              <a:latin typeface="黑体" panose="02010609060101010101" pitchFamily="49" charset="-122"/>
              <a:ea typeface="黑体" panose="02010609060101010101" pitchFamily="49" charset="-122"/>
              <a:cs typeface="黑体" panose="02010609060101010101" pitchFamily="49" charset="-122"/>
            </a:endParaRPr>
          </a:p>
          <a:p>
            <a:pPr algn="just">
              <a:lnSpc>
                <a:spcPct val="140000"/>
              </a:lnSpc>
              <a:spcAft>
                <a:spcPts val="0"/>
              </a:spcAft>
            </a:pPr>
            <a:r>
              <a:rPr altLang="zh-CN" sz="2000" i="1" kern="100" dirty="0">
                <a:latin typeface="Georgia" panose="02040502050405020303" pitchFamily="18" charset="0"/>
              </a:rPr>
              <a:t>A. I play on the computer at home. </a:t>
            </a:r>
            <a:endParaRPr altLang="zh-CN" sz="2000" i="1" kern="100" dirty="0">
              <a:latin typeface="Georgia" panose="02040502050405020303" pitchFamily="18" charset="0"/>
            </a:endParaRPr>
          </a:p>
          <a:p>
            <a:pPr algn="just">
              <a:lnSpc>
                <a:spcPct val="140000"/>
              </a:lnSpc>
              <a:spcAft>
                <a:spcPts val="0"/>
              </a:spcAft>
            </a:pPr>
            <a:r>
              <a:rPr altLang="zh-CN" sz="2000" i="1" kern="100" dirty="0">
                <a:latin typeface="Georgia" panose="02040502050405020303" pitchFamily="18" charset="0"/>
              </a:rPr>
              <a:t>B. I talk on the phone with my friends at home. </a:t>
            </a:r>
            <a:endParaRPr altLang="zh-CN" sz="2000" i="1" kern="100" dirty="0">
              <a:latin typeface="Georgia" panose="02040502050405020303" pitchFamily="18" charset="0"/>
            </a:endParaRPr>
          </a:p>
          <a:p>
            <a:pPr algn="just">
              <a:lnSpc>
                <a:spcPct val="140000"/>
              </a:lnSpc>
              <a:spcAft>
                <a:spcPts val="0"/>
              </a:spcAft>
              <a:buClrTx/>
              <a:buSzTx/>
              <a:buFontTx/>
            </a:pPr>
            <a:r>
              <a:rPr altLang="zh-CN" sz="2000" i="1" kern="100" dirty="0">
                <a:latin typeface="Georgia" panose="02040502050405020303" pitchFamily="18" charset="0"/>
              </a:rPr>
              <a:t>(　　)</a:t>
            </a:r>
            <a:r>
              <a:rPr altLang="zh-CN" sz="2000" kern="100" dirty="0">
                <a:latin typeface="黑体" panose="02010609060101010101" pitchFamily="49" charset="-122"/>
                <a:ea typeface="黑体" panose="02010609060101010101" pitchFamily="49" charset="-122"/>
                <a:cs typeface="黑体" panose="02010609060101010101" pitchFamily="49" charset="-122"/>
              </a:rPr>
              <a:t>4. 当你想告诉妈妈，你的画在桌子上时，你应该说：________</a:t>
            </a:r>
            <a:endParaRPr altLang="zh-CN" sz="2000" kern="100" dirty="0">
              <a:latin typeface="黑体" panose="02010609060101010101" pitchFamily="49" charset="-122"/>
              <a:ea typeface="黑体" panose="02010609060101010101" pitchFamily="49" charset="-122"/>
              <a:cs typeface="黑体" panose="02010609060101010101" pitchFamily="49" charset="-122"/>
            </a:endParaRPr>
          </a:p>
          <a:p>
            <a:pPr algn="just">
              <a:lnSpc>
                <a:spcPct val="140000"/>
              </a:lnSpc>
              <a:spcAft>
                <a:spcPts val="0"/>
              </a:spcAft>
            </a:pPr>
            <a:r>
              <a:rPr altLang="zh-CN" sz="2000" i="1" kern="100" dirty="0">
                <a:latin typeface="Georgia" panose="02040502050405020303" pitchFamily="18" charset="0"/>
              </a:rPr>
              <a:t>A. The picture is in the desk.	B. The picture is on the desk. </a:t>
            </a:r>
            <a:endParaRPr altLang="zh-CN" sz="2000" i="1" kern="100" dirty="0">
              <a:latin typeface="Georgia" panose="02040502050405020303" pitchFamily="18" charset="0"/>
            </a:endParaRPr>
          </a:p>
          <a:p>
            <a:pPr algn="just">
              <a:lnSpc>
                <a:spcPct val="140000"/>
              </a:lnSpc>
              <a:spcAft>
                <a:spcPts val="0"/>
              </a:spcAft>
              <a:buClrTx/>
              <a:buSzTx/>
              <a:buFontTx/>
            </a:pPr>
            <a:r>
              <a:rPr altLang="zh-CN" sz="2000" i="1" kern="100" dirty="0">
                <a:latin typeface="Georgia" panose="02040502050405020303" pitchFamily="18" charset="0"/>
              </a:rPr>
              <a:t>(　　)</a:t>
            </a:r>
            <a:r>
              <a:rPr altLang="zh-CN" sz="2000" kern="100" dirty="0">
                <a:latin typeface="黑体" panose="02010609060101010101" pitchFamily="49" charset="-122"/>
                <a:ea typeface="黑体" panose="02010609060101010101" pitchFamily="49" charset="-122"/>
                <a:cs typeface="黑体" panose="02010609060101010101" pitchFamily="49" charset="-122"/>
              </a:rPr>
              <a:t>5. 当你想问别人“这条短裤是不是丹尼的”时，你可以说：______</a:t>
            </a:r>
            <a:endParaRPr altLang="zh-CN" sz="2000" kern="100" dirty="0">
              <a:latin typeface="黑体" panose="02010609060101010101" pitchFamily="49" charset="-122"/>
              <a:ea typeface="黑体" panose="02010609060101010101" pitchFamily="49" charset="-122"/>
              <a:cs typeface="黑体" panose="02010609060101010101" pitchFamily="49" charset="-122"/>
            </a:endParaRPr>
          </a:p>
          <a:p>
            <a:pPr algn="just">
              <a:lnSpc>
                <a:spcPct val="140000"/>
              </a:lnSpc>
              <a:spcAft>
                <a:spcPts val="0"/>
              </a:spcAft>
            </a:pPr>
            <a:r>
              <a:rPr altLang="zh-CN" sz="2000" i="1" kern="100" dirty="0">
                <a:latin typeface="Georgia" panose="02040502050405020303" pitchFamily="18" charset="0"/>
              </a:rPr>
              <a:t>A. Is this Danny's shorts?	B. Are these Danny's shorts?</a:t>
            </a:r>
            <a:endParaRPr altLang="zh-CN" sz="2000" i="1" kern="100" dirty="0">
              <a:latin typeface="Georgia" panose="02040502050405020303" pitchFamily="18" charset="0"/>
            </a:endParaRPr>
          </a:p>
        </p:txBody>
      </p:sp>
      <p:sp>
        <p:nvSpPr>
          <p:cNvPr id="6" name="TextBox 2"/>
          <p:cNvSpPr txBox="1">
            <a:spLocks noChangeArrowheads="1"/>
          </p:cNvSpPr>
          <p:nvPr/>
        </p:nvSpPr>
        <p:spPr bwMode="auto">
          <a:xfrm>
            <a:off x="1052657" y="1194981"/>
            <a:ext cx="33589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400" b="1" i="1" dirty="0">
                <a:solidFill>
                  <a:srgbClr val="C00000"/>
                </a:solidFill>
                <a:latin typeface="Georgia" panose="02040502050405020303" pitchFamily="18" charset="0"/>
                <a:cs typeface="Times New Roman" panose="02020603050405020304" pitchFamily="18" charset="0"/>
              </a:rPr>
              <a:t>B</a:t>
            </a:r>
            <a:endParaRPr lang="zh-CN" altLang="en-US" sz="2400" b="1" i="1" dirty="0">
              <a:solidFill>
                <a:srgbClr val="C00000"/>
              </a:solidFill>
              <a:latin typeface="Georgia" panose="02040502050405020303" pitchFamily="18" charset="0"/>
              <a:cs typeface="Times New Roman" panose="02020603050405020304" pitchFamily="18" charset="0"/>
            </a:endParaRPr>
          </a:p>
        </p:txBody>
      </p:sp>
      <p:sp>
        <p:nvSpPr>
          <p:cNvPr id="8" name="TextBox 2"/>
          <p:cNvSpPr txBox="1">
            <a:spLocks noChangeArrowheads="1"/>
          </p:cNvSpPr>
          <p:nvPr/>
        </p:nvSpPr>
        <p:spPr bwMode="auto">
          <a:xfrm>
            <a:off x="1052657" y="2051253"/>
            <a:ext cx="33589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sz="2400" b="1" i="1" dirty="0">
                <a:solidFill>
                  <a:srgbClr val="C00000"/>
                </a:solidFill>
                <a:latin typeface="Georgia" panose="02040502050405020303" pitchFamily="18" charset="0"/>
                <a:cs typeface="Times New Roman" panose="02020603050405020304" pitchFamily="18" charset="0"/>
              </a:rPr>
              <a:t>A</a:t>
            </a:r>
            <a:endParaRPr lang="en-US" sz="2400" b="1" i="1" dirty="0">
              <a:solidFill>
                <a:srgbClr val="C00000"/>
              </a:solidFill>
              <a:latin typeface="Georgia" panose="02040502050405020303" pitchFamily="18" charset="0"/>
              <a:cs typeface="Times New Roman" panose="02020603050405020304" pitchFamily="18" charset="0"/>
            </a:endParaRPr>
          </a:p>
        </p:txBody>
      </p:sp>
      <p:sp>
        <p:nvSpPr>
          <p:cNvPr id="10" name="TextBox 2"/>
          <p:cNvSpPr txBox="1">
            <a:spLocks noChangeArrowheads="1"/>
          </p:cNvSpPr>
          <p:nvPr/>
        </p:nvSpPr>
        <p:spPr bwMode="auto">
          <a:xfrm>
            <a:off x="1052657" y="2876390"/>
            <a:ext cx="33589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sz="2400" b="1" i="1" dirty="0">
                <a:solidFill>
                  <a:srgbClr val="C00000"/>
                </a:solidFill>
                <a:latin typeface="Georgia" panose="02040502050405020303" pitchFamily="18" charset="0"/>
                <a:cs typeface="Times New Roman" panose="02020603050405020304" pitchFamily="18" charset="0"/>
              </a:rPr>
              <a:t>B</a:t>
            </a:r>
            <a:endParaRPr lang="en-US" sz="2400" b="1" i="1" dirty="0">
              <a:solidFill>
                <a:srgbClr val="C00000"/>
              </a:solidFill>
              <a:latin typeface="Georgia" panose="02040502050405020303" pitchFamily="18" charset="0"/>
              <a:cs typeface="Times New Roman" panose="02020603050405020304" pitchFamily="18" charset="0"/>
            </a:endParaRPr>
          </a:p>
        </p:txBody>
      </p:sp>
      <p:sp>
        <p:nvSpPr>
          <p:cNvPr id="12" name="TextBox 2"/>
          <p:cNvSpPr txBox="1">
            <a:spLocks noChangeArrowheads="1"/>
          </p:cNvSpPr>
          <p:nvPr/>
        </p:nvSpPr>
        <p:spPr bwMode="auto">
          <a:xfrm>
            <a:off x="1052657" y="4148575"/>
            <a:ext cx="33589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sz="2400" b="1" i="1" dirty="0">
                <a:solidFill>
                  <a:srgbClr val="C00000"/>
                </a:solidFill>
                <a:latin typeface="Georgia" panose="02040502050405020303" pitchFamily="18" charset="0"/>
                <a:cs typeface="Times New Roman" panose="02020603050405020304" pitchFamily="18" charset="0"/>
              </a:rPr>
              <a:t>B</a:t>
            </a:r>
            <a:endParaRPr lang="en-US" sz="2400" b="1" i="1" dirty="0">
              <a:solidFill>
                <a:srgbClr val="C00000"/>
              </a:solidFill>
              <a:latin typeface="Georgia" panose="02040502050405020303" pitchFamily="18" charset="0"/>
              <a:cs typeface="Times New Roman" panose="02020603050405020304" pitchFamily="18" charset="0"/>
            </a:endParaRPr>
          </a:p>
        </p:txBody>
      </p:sp>
      <p:sp>
        <p:nvSpPr>
          <p:cNvPr id="14" name="TextBox 2"/>
          <p:cNvSpPr txBox="1">
            <a:spLocks noChangeArrowheads="1"/>
          </p:cNvSpPr>
          <p:nvPr/>
        </p:nvSpPr>
        <p:spPr bwMode="auto">
          <a:xfrm>
            <a:off x="1052830" y="5059045"/>
            <a:ext cx="40767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400" b="1" i="1" dirty="0">
                <a:solidFill>
                  <a:srgbClr val="C00000"/>
                </a:solidFill>
                <a:latin typeface="Georgia" panose="02040502050405020303" pitchFamily="18" charset="0"/>
                <a:cs typeface="Times New Roman" panose="02020603050405020304" pitchFamily="18" charset="0"/>
              </a:rPr>
              <a:t>B</a:t>
            </a:r>
            <a:endParaRPr lang="zh-CN" altLang="en-US" sz="2400" b="1" i="1" dirty="0">
              <a:solidFill>
                <a:srgbClr val="C00000"/>
              </a:solidFill>
              <a:latin typeface="Georgia" panose="02040502050405020303"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left)">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left)">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ipe(left)">
                                      <p:cBhvr>
                                        <p:cTn id="2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0" grpId="0"/>
      <p:bldP spid="12"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descr="timgZUR3F1V8.jpg"/>
          <p:cNvPicPr>
            <a:picLocks noChangeAspect="1"/>
          </p:cNvPicPr>
          <p:nvPr/>
        </p:nvPicPr>
        <p:blipFill>
          <a:blip r:embed="rId1"/>
          <a:stretch>
            <a:fillRect/>
          </a:stretch>
        </p:blipFill>
        <p:spPr>
          <a:xfrm>
            <a:off x="0" y="0"/>
            <a:ext cx="12192000" cy="6858000"/>
          </a:xfrm>
          <a:prstGeom prst="rect">
            <a:avLst/>
          </a:prstGeom>
        </p:spPr>
      </p:pic>
      <p:pic>
        <p:nvPicPr>
          <p:cNvPr id="5" name="图片 4" descr="大桥教育.png"/>
          <p:cNvPicPr>
            <a:picLocks noChangeAspect="1"/>
          </p:cNvPicPr>
          <p:nvPr/>
        </p:nvPicPr>
        <p:blipFill>
          <a:blip r:embed="rId2"/>
          <a:stretch>
            <a:fillRect/>
          </a:stretch>
        </p:blipFill>
        <p:spPr>
          <a:xfrm>
            <a:off x="10091224" y="1"/>
            <a:ext cx="2100777" cy="580835"/>
          </a:xfrm>
          <a:prstGeom prst="rect">
            <a:avLst/>
          </a:prstGeom>
        </p:spPr>
      </p:pic>
      <p:sp>
        <p:nvSpPr>
          <p:cNvPr id="8" name="Rectangle 4"/>
          <p:cNvSpPr>
            <a:spLocks noChangeArrowheads="1"/>
          </p:cNvSpPr>
          <p:nvPr/>
        </p:nvSpPr>
        <p:spPr bwMode="auto">
          <a:xfrm>
            <a:off x="6587004" y="2204864"/>
            <a:ext cx="3960440" cy="3318945"/>
          </a:xfrm>
          <a:prstGeom prst="rect">
            <a:avLst/>
          </a:prstGeom>
          <a:solidFill>
            <a:srgbClr val="FFFFFF"/>
          </a:solidFill>
          <a:ln w="28575">
            <a:solidFill>
              <a:srgbClr val="0070C0"/>
            </a:solidFill>
            <a:miter lim="800000"/>
          </a:ln>
        </p:spPr>
        <p:txBody>
          <a:bodyPr vert="horz" wrap="square" lIns="91440" tIns="45720" rIns="91440" bIns="45720" numCol="1" anchor="t" anchorCtr="0" compatLnSpc="1"/>
          <a:lstStyle/>
          <a:p>
            <a:pPr marL="0" marR="0" lvl="0" indent="0" algn="l" defTabSz="914400" rtl="0" eaLnBrk="0" fontAlgn="base" latinLnBrk="0" hangingPunct="0">
              <a:lnSpc>
                <a:spcPct val="110000"/>
              </a:lnSpc>
              <a:spcBef>
                <a:spcPct val="0"/>
              </a:spcBef>
              <a:spcAft>
                <a:spcPct val="0"/>
              </a:spcAft>
              <a:buClrTx/>
              <a:buSzTx/>
              <a:buFontTx/>
              <a:buNone/>
            </a:pPr>
            <a:r>
              <a:rPr kumimoji="0" lang="en-US" altLang="zh-CN" sz="2000" b="1" i="1" u="none" strike="noStrike" cap="none" normalizeH="0" baseline="0" dirty="0">
                <a:ln>
                  <a:noFill/>
                </a:ln>
                <a:solidFill>
                  <a:schemeClr val="tx1"/>
                </a:solidFill>
                <a:effectLst/>
                <a:latin typeface="Georgia" panose="02040502050405020303" pitchFamily="18" charset="0"/>
                <a:ea typeface="宋体" panose="02010600030101010101" pitchFamily="2" charset="-122"/>
              </a:rPr>
              <a:t>A. How do we go to the clothes shop?</a:t>
            </a:r>
            <a:endParaRPr kumimoji="0" lang="en-US" altLang="zh-CN" sz="2000" b="1" i="1" u="none" strike="noStrike" cap="none" normalizeH="0" baseline="0" dirty="0">
              <a:ln>
                <a:noFill/>
              </a:ln>
              <a:solidFill>
                <a:schemeClr val="tx1"/>
              </a:solidFill>
              <a:effectLst/>
              <a:latin typeface="Georgia" panose="02040502050405020303" pitchFamily="18" charset="0"/>
              <a:ea typeface="宋体" panose="02010600030101010101" pitchFamily="2" charset="-122"/>
            </a:endParaRPr>
          </a:p>
          <a:p>
            <a:pPr marL="0" marR="0" lvl="0" indent="0" algn="l" defTabSz="914400" rtl="0" eaLnBrk="0" fontAlgn="base" latinLnBrk="0" hangingPunct="0">
              <a:lnSpc>
                <a:spcPct val="110000"/>
              </a:lnSpc>
              <a:spcBef>
                <a:spcPct val="0"/>
              </a:spcBef>
              <a:spcAft>
                <a:spcPct val="0"/>
              </a:spcAft>
              <a:buClrTx/>
              <a:buSzTx/>
              <a:buFontTx/>
              <a:buNone/>
            </a:pPr>
            <a:r>
              <a:rPr kumimoji="0" lang="en-US" altLang="zh-CN" sz="2000" b="1" i="1" u="none" strike="noStrike" cap="none" normalizeH="0" baseline="0" dirty="0">
                <a:ln>
                  <a:noFill/>
                </a:ln>
                <a:solidFill>
                  <a:schemeClr val="tx1"/>
                </a:solidFill>
                <a:effectLst/>
                <a:latin typeface="Georgia" panose="02040502050405020303" pitchFamily="18" charset="0"/>
                <a:ea typeface="宋体" panose="02010600030101010101" pitchFamily="2" charset="-122"/>
              </a:rPr>
              <a:t>B. What day is today?</a:t>
            </a:r>
            <a:endParaRPr kumimoji="0" lang="en-US" altLang="zh-CN" sz="2000" b="1" i="1" u="none" strike="noStrike" cap="none" normalizeH="0" baseline="0" dirty="0">
              <a:ln>
                <a:noFill/>
              </a:ln>
              <a:solidFill>
                <a:schemeClr val="tx1"/>
              </a:solidFill>
              <a:effectLst/>
              <a:latin typeface="Georgia" panose="02040502050405020303" pitchFamily="18" charset="0"/>
              <a:ea typeface="宋体" panose="02010600030101010101" pitchFamily="2" charset="-122"/>
            </a:endParaRPr>
          </a:p>
          <a:p>
            <a:pPr marL="0" marR="0" lvl="0" indent="0" algn="l" defTabSz="914400" rtl="0" eaLnBrk="0" fontAlgn="base" latinLnBrk="0" hangingPunct="0">
              <a:lnSpc>
                <a:spcPct val="110000"/>
              </a:lnSpc>
              <a:spcBef>
                <a:spcPct val="0"/>
              </a:spcBef>
              <a:spcAft>
                <a:spcPct val="0"/>
              </a:spcAft>
              <a:buClrTx/>
              <a:buSzTx/>
              <a:buFontTx/>
              <a:buNone/>
            </a:pPr>
            <a:r>
              <a:rPr kumimoji="0" lang="en-US" altLang="zh-CN" sz="2000" b="1" i="1" u="none" strike="noStrike" cap="none" normalizeH="0" baseline="0" dirty="0">
                <a:ln>
                  <a:noFill/>
                </a:ln>
                <a:solidFill>
                  <a:schemeClr val="tx1"/>
                </a:solidFill>
                <a:effectLst/>
                <a:latin typeface="Georgia" panose="02040502050405020303" pitchFamily="18" charset="0"/>
                <a:ea typeface="宋体" panose="02010600030101010101" pitchFamily="2" charset="-122"/>
              </a:rPr>
              <a:t>C. Where is the clothes shop?</a:t>
            </a:r>
            <a:endParaRPr kumimoji="0" lang="en-US" altLang="zh-CN" sz="2000" b="1" i="1" u="none" strike="noStrike" cap="none" normalizeH="0" baseline="0" dirty="0">
              <a:ln>
                <a:noFill/>
              </a:ln>
              <a:solidFill>
                <a:schemeClr val="tx1"/>
              </a:solidFill>
              <a:effectLst/>
              <a:latin typeface="Georgia" panose="02040502050405020303" pitchFamily="18" charset="0"/>
              <a:ea typeface="宋体" panose="02010600030101010101" pitchFamily="2" charset="-122"/>
            </a:endParaRPr>
          </a:p>
          <a:p>
            <a:pPr marL="0" marR="0" lvl="0" indent="0" algn="l" defTabSz="914400" rtl="0" eaLnBrk="0" fontAlgn="base" latinLnBrk="0" hangingPunct="0">
              <a:lnSpc>
                <a:spcPct val="110000"/>
              </a:lnSpc>
              <a:spcBef>
                <a:spcPct val="0"/>
              </a:spcBef>
              <a:spcAft>
                <a:spcPct val="0"/>
              </a:spcAft>
              <a:buClrTx/>
              <a:buSzTx/>
              <a:buFontTx/>
              <a:buNone/>
            </a:pPr>
            <a:r>
              <a:rPr kumimoji="0" lang="en-US" altLang="zh-CN" sz="2000" b="1" i="1" u="none" strike="noStrike" cap="none" normalizeH="0" baseline="0" dirty="0">
                <a:ln>
                  <a:noFill/>
                </a:ln>
                <a:solidFill>
                  <a:schemeClr val="tx1"/>
                </a:solidFill>
                <a:effectLst/>
                <a:latin typeface="Georgia" panose="02040502050405020303" pitchFamily="18" charset="0"/>
                <a:ea typeface="宋体" panose="02010600030101010101" pitchFamily="2" charset="-122"/>
              </a:rPr>
              <a:t>D. What do you do on Sunday?</a:t>
            </a:r>
            <a:endParaRPr kumimoji="0" lang="en-US" altLang="zh-CN" sz="2000" b="1" i="1" u="none" strike="noStrike" cap="none" normalizeH="0" baseline="0" dirty="0">
              <a:ln>
                <a:noFill/>
              </a:ln>
              <a:solidFill>
                <a:schemeClr val="tx1"/>
              </a:solidFill>
              <a:effectLst/>
              <a:latin typeface="Georgia" panose="02040502050405020303" pitchFamily="18" charset="0"/>
              <a:ea typeface="宋体" panose="02010600030101010101" pitchFamily="2" charset="-122"/>
            </a:endParaRPr>
          </a:p>
          <a:p>
            <a:pPr marL="0" marR="0" lvl="0" indent="0" algn="l" defTabSz="914400" rtl="0" eaLnBrk="0" fontAlgn="base" latinLnBrk="0" hangingPunct="0">
              <a:lnSpc>
                <a:spcPct val="110000"/>
              </a:lnSpc>
              <a:spcBef>
                <a:spcPct val="0"/>
              </a:spcBef>
              <a:spcAft>
                <a:spcPct val="0"/>
              </a:spcAft>
              <a:buClrTx/>
              <a:buSzTx/>
              <a:buFontTx/>
              <a:buNone/>
            </a:pPr>
            <a:r>
              <a:rPr kumimoji="0" lang="en-US" altLang="zh-CN" sz="2000" b="1" i="1" u="none" strike="noStrike" cap="none" normalizeH="0" baseline="0" dirty="0">
                <a:ln>
                  <a:noFill/>
                </a:ln>
                <a:solidFill>
                  <a:schemeClr val="tx1"/>
                </a:solidFill>
                <a:effectLst/>
                <a:latin typeface="Georgia" panose="02040502050405020303" pitchFamily="18" charset="0"/>
                <a:ea typeface="宋体" panose="02010600030101010101" pitchFamily="2" charset="-122"/>
              </a:rPr>
              <a:t>E. What do you want to buy?</a:t>
            </a:r>
            <a:endParaRPr kumimoji="0" lang="en-US" altLang="zh-CN" sz="2000" b="1" i="1" u="none" strike="noStrike" cap="none" normalizeH="0" baseline="0" dirty="0">
              <a:ln>
                <a:noFill/>
              </a:ln>
              <a:solidFill>
                <a:schemeClr val="tx1"/>
              </a:solidFill>
              <a:effectLst/>
              <a:latin typeface="Georgia" panose="02040502050405020303" pitchFamily="18" charset="0"/>
              <a:ea typeface="宋体" panose="02010600030101010101" pitchFamily="2" charset="-122"/>
            </a:endParaRPr>
          </a:p>
        </p:txBody>
      </p:sp>
      <p:sp>
        <p:nvSpPr>
          <p:cNvPr id="9" name="矩形 8"/>
          <p:cNvSpPr/>
          <p:nvPr/>
        </p:nvSpPr>
        <p:spPr>
          <a:xfrm>
            <a:off x="316439" y="467746"/>
            <a:ext cx="3756660" cy="398780"/>
          </a:xfrm>
          <a:prstGeom prst="rect">
            <a:avLst/>
          </a:prstGeom>
        </p:spPr>
        <p:txBody>
          <a:bodyPr wrap="none">
            <a:spAutoFit/>
          </a:bodyPr>
          <a:lstStyle/>
          <a:p>
            <a:r>
              <a:rPr lang="zh-CN" altLang="en-US" sz="2000" b="1" kern="100" dirty="0">
                <a:latin typeface="黑体" panose="02010609060101010101" pitchFamily="49" charset="-122"/>
                <a:ea typeface="黑体" panose="02010609060101010101" pitchFamily="49" charset="-122"/>
                <a:cs typeface="Times New Roman" panose="02020603050405020304" pitchFamily="18" charset="0"/>
              </a:rPr>
              <a:t>七</a:t>
            </a:r>
            <a:r>
              <a:rPr lang="zh-CN" altLang="zh-CN" sz="2000" b="1" kern="100" dirty="0">
                <a:latin typeface="黑体" panose="02010609060101010101" pitchFamily="49" charset="-122"/>
                <a:ea typeface="黑体" panose="02010609060101010101" pitchFamily="49" charset="-122"/>
                <a:cs typeface="Times New Roman" panose="02020603050405020304" pitchFamily="18" charset="0"/>
              </a:rPr>
              <a:t>、选择正确的句子补全对话。</a:t>
            </a:r>
            <a:endParaRPr lang="zh-CN" altLang="en-US" sz="2000" b="1" dirty="0">
              <a:latin typeface="黑体" panose="02010609060101010101" pitchFamily="49" charset="-122"/>
              <a:ea typeface="黑体" panose="02010609060101010101" pitchFamily="49" charset="-122"/>
            </a:endParaRPr>
          </a:p>
        </p:txBody>
      </p:sp>
      <p:sp>
        <p:nvSpPr>
          <p:cNvPr id="10" name="矩形 9"/>
          <p:cNvSpPr/>
          <p:nvPr/>
        </p:nvSpPr>
        <p:spPr>
          <a:xfrm>
            <a:off x="192360" y="951538"/>
            <a:ext cx="6096000" cy="4492625"/>
          </a:xfrm>
          <a:prstGeom prst="rect">
            <a:avLst/>
          </a:prstGeom>
        </p:spPr>
        <p:txBody>
          <a:bodyPr>
            <a:spAutoFit/>
          </a:bodyPr>
          <a:lstStyle/>
          <a:p>
            <a:pPr indent="270510">
              <a:lnSpc>
                <a:spcPct val="130000"/>
              </a:lnSpc>
            </a:pPr>
            <a:r>
              <a:rPr lang="en-US" altLang="zh-CN" sz="2000" i="1" kern="100" dirty="0">
                <a:latin typeface="Georgia" panose="02040502050405020303" pitchFamily="18" charset="0"/>
                <a:cs typeface="Courier New" panose="02070309020205020404" pitchFamily="49" charset="0"/>
              </a:rPr>
              <a:t>A：Hi, Lucy. 1. ________</a:t>
            </a:r>
            <a:endParaRPr lang="en-US" altLang="zh-CN" sz="2000" i="1" kern="100" dirty="0">
              <a:latin typeface="Georgia" panose="02040502050405020303" pitchFamily="18" charset="0"/>
              <a:cs typeface="Courier New" panose="02070309020205020404" pitchFamily="49" charset="0"/>
            </a:endParaRPr>
          </a:p>
          <a:p>
            <a:pPr indent="270510">
              <a:lnSpc>
                <a:spcPct val="130000"/>
              </a:lnSpc>
            </a:pPr>
            <a:r>
              <a:rPr lang="en-US" altLang="zh-CN" sz="2000" i="1" kern="100" dirty="0">
                <a:latin typeface="Georgia" panose="02040502050405020303" pitchFamily="18" charset="0"/>
                <a:cs typeface="Courier New" panose="02070309020205020404" pitchFamily="49" charset="0"/>
              </a:rPr>
              <a:t>B：It's Sunday. </a:t>
            </a:r>
            <a:endParaRPr lang="en-US" altLang="zh-CN" sz="2000" i="1" kern="100" dirty="0">
              <a:latin typeface="Georgia" panose="02040502050405020303" pitchFamily="18" charset="0"/>
              <a:cs typeface="Courier New" panose="02070309020205020404" pitchFamily="49" charset="0"/>
            </a:endParaRPr>
          </a:p>
          <a:p>
            <a:pPr indent="270510">
              <a:lnSpc>
                <a:spcPct val="130000"/>
              </a:lnSpc>
            </a:pPr>
            <a:r>
              <a:rPr lang="en-US" altLang="zh-CN" sz="2000" i="1" kern="100" dirty="0">
                <a:latin typeface="Georgia" panose="02040502050405020303" pitchFamily="18" charset="0"/>
                <a:cs typeface="Courier New" panose="02070309020205020404" pitchFamily="49" charset="0"/>
              </a:rPr>
              <a:t>A：2. ________</a:t>
            </a:r>
            <a:endParaRPr lang="en-US" altLang="zh-CN" sz="2000" i="1" kern="100" dirty="0">
              <a:latin typeface="Georgia" panose="02040502050405020303" pitchFamily="18" charset="0"/>
              <a:cs typeface="Courier New" panose="02070309020205020404" pitchFamily="49" charset="0"/>
            </a:endParaRPr>
          </a:p>
          <a:p>
            <a:pPr indent="270510">
              <a:lnSpc>
                <a:spcPct val="130000"/>
              </a:lnSpc>
            </a:pPr>
            <a:r>
              <a:rPr lang="en-US" altLang="zh-CN" sz="2000" i="1" kern="100" dirty="0">
                <a:latin typeface="Georgia" panose="02040502050405020303" pitchFamily="18" charset="0"/>
                <a:cs typeface="Courier New" panose="02070309020205020404" pitchFamily="49" charset="0"/>
              </a:rPr>
              <a:t>B：I go to the clothes shop. </a:t>
            </a:r>
            <a:endParaRPr lang="en-US" altLang="zh-CN" sz="2000" i="1" kern="100" dirty="0">
              <a:latin typeface="Georgia" panose="02040502050405020303" pitchFamily="18" charset="0"/>
              <a:cs typeface="Courier New" panose="02070309020205020404" pitchFamily="49" charset="0"/>
            </a:endParaRPr>
          </a:p>
          <a:p>
            <a:pPr indent="270510">
              <a:lnSpc>
                <a:spcPct val="130000"/>
              </a:lnSpc>
            </a:pPr>
            <a:r>
              <a:rPr lang="en-US" altLang="zh-CN" sz="2000" i="1" kern="100" dirty="0">
                <a:latin typeface="Georgia" panose="02040502050405020303" pitchFamily="18" charset="0"/>
                <a:cs typeface="Courier New" panose="02070309020205020404" pitchFamily="49" charset="0"/>
              </a:rPr>
              <a:t>A：3. ________</a:t>
            </a:r>
            <a:endParaRPr lang="en-US" altLang="zh-CN" sz="2000" i="1" kern="100" dirty="0">
              <a:latin typeface="Georgia" panose="02040502050405020303" pitchFamily="18" charset="0"/>
              <a:cs typeface="Courier New" panose="02070309020205020404" pitchFamily="49" charset="0"/>
            </a:endParaRPr>
          </a:p>
          <a:p>
            <a:pPr indent="270510">
              <a:lnSpc>
                <a:spcPct val="130000"/>
              </a:lnSpc>
            </a:pPr>
            <a:r>
              <a:rPr lang="en-US" altLang="zh-CN" sz="2000" i="1" kern="100" dirty="0">
                <a:latin typeface="Georgia" panose="02040502050405020303" pitchFamily="18" charset="0"/>
                <a:cs typeface="Courier New" panose="02070309020205020404" pitchFamily="49" charset="0"/>
              </a:rPr>
              <a:t>B：I want to buy a dress. Let's go together.</a:t>
            </a:r>
            <a:endParaRPr lang="en-US" altLang="zh-CN" sz="2000" i="1" kern="100" dirty="0">
              <a:latin typeface="Georgia" panose="02040502050405020303" pitchFamily="18" charset="0"/>
              <a:cs typeface="Courier New" panose="02070309020205020404" pitchFamily="49" charset="0"/>
            </a:endParaRPr>
          </a:p>
          <a:p>
            <a:pPr indent="270510">
              <a:lnSpc>
                <a:spcPct val="130000"/>
              </a:lnSpc>
            </a:pPr>
            <a:r>
              <a:rPr lang="en-US" altLang="zh-CN" sz="2000" i="1" kern="100" dirty="0">
                <a:latin typeface="Georgia" panose="02040502050405020303" pitchFamily="18" charset="0"/>
                <a:cs typeface="Courier New" panose="02070309020205020404" pitchFamily="49" charset="0"/>
              </a:rPr>
              <a:t>A：4. ________</a:t>
            </a:r>
            <a:endParaRPr lang="en-US" altLang="zh-CN" sz="2000" i="1" kern="100" dirty="0">
              <a:latin typeface="Georgia" panose="02040502050405020303" pitchFamily="18" charset="0"/>
              <a:cs typeface="Courier New" panose="02070309020205020404" pitchFamily="49" charset="0"/>
            </a:endParaRPr>
          </a:p>
          <a:p>
            <a:pPr indent="270510">
              <a:lnSpc>
                <a:spcPct val="130000"/>
              </a:lnSpc>
            </a:pPr>
            <a:r>
              <a:rPr lang="en-US" altLang="zh-CN" sz="2000" i="1" kern="100" dirty="0">
                <a:latin typeface="Georgia" panose="02040502050405020303" pitchFamily="18" charset="0"/>
                <a:cs typeface="Courier New" panose="02070309020205020404" pitchFamily="49" charset="0"/>
              </a:rPr>
              <a:t>B：It's near the cinema. </a:t>
            </a:r>
            <a:endParaRPr lang="en-US" altLang="zh-CN" sz="2000" i="1" kern="100" dirty="0">
              <a:latin typeface="Georgia" panose="02040502050405020303" pitchFamily="18" charset="0"/>
              <a:cs typeface="Courier New" panose="02070309020205020404" pitchFamily="49" charset="0"/>
            </a:endParaRPr>
          </a:p>
          <a:p>
            <a:pPr indent="270510">
              <a:lnSpc>
                <a:spcPct val="130000"/>
              </a:lnSpc>
            </a:pPr>
            <a:r>
              <a:rPr lang="en-US" altLang="zh-CN" sz="2000" i="1" kern="100" dirty="0">
                <a:latin typeface="Georgia" panose="02040502050405020303" pitchFamily="18" charset="0"/>
                <a:cs typeface="Courier New" panose="02070309020205020404" pitchFamily="49" charset="0"/>
              </a:rPr>
              <a:t>A：5. ________</a:t>
            </a:r>
            <a:endParaRPr lang="en-US" altLang="zh-CN" sz="2000" i="1" kern="100" dirty="0">
              <a:latin typeface="Georgia" panose="02040502050405020303" pitchFamily="18" charset="0"/>
              <a:cs typeface="Courier New" panose="02070309020205020404" pitchFamily="49" charset="0"/>
            </a:endParaRPr>
          </a:p>
          <a:p>
            <a:pPr indent="270510">
              <a:lnSpc>
                <a:spcPct val="130000"/>
              </a:lnSpc>
            </a:pPr>
            <a:r>
              <a:rPr lang="en-US" altLang="zh-CN" sz="2000" i="1" kern="100" dirty="0">
                <a:latin typeface="Georgia" panose="02040502050405020303" pitchFamily="18" charset="0"/>
                <a:cs typeface="Courier New" panose="02070309020205020404" pitchFamily="49" charset="0"/>
              </a:rPr>
              <a:t>B：We can go on foot. </a:t>
            </a:r>
            <a:endParaRPr lang="en-US" altLang="zh-CN" sz="2000" i="1" kern="100" dirty="0">
              <a:latin typeface="Georgia" panose="02040502050405020303" pitchFamily="18" charset="0"/>
              <a:cs typeface="Courier New" panose="02070309020205020404" pitchFamily="49" charset="0"/>
            </a:endParaRPr>
          </a:p>
          <a:p>
            <a:pPr indent="270510">
              <a:lnSpc>
                <a:spcPct val="130000"/>
              </a:lnSpc>
            </a:pPr>
            <a:r>
              <a:rPr lang="en-US" altLang="zh-CN" sz="2000" i="1" kern="100" dirty="0">
                <a:latin typeface="Georgia" panose="02040502050405020303" pitchFamily="18" charset="0"/>
                <a:cs typeface="Courier New" panose="02070309020205020404" pitchFamily="49" charset="0"/>
              </a:rPr>
              <a:t>A：Great! Let's go.</a:t>
            </a:r>
            <a:endParaRPr lang="en-US" altLang="zh-CN" sz="2000" i="1" kern="100" dirty="0">
              <a:latin typeface="Georgia" panose="02040502050405020303" pitchFamily="18" charset="0"/>
              <a:cs typeface="Courier New" panose="02070309020205020404" pitchFamily="49" charset="0"/>
            </a:endParaRPr>
          </a:p>
        </p:txBody>
      </p:sp>
      <p:sp>
        <p:nvSpPr>
          <p:cNvPr id="11" name="TextBox 2"/>
          <p:cNvSpPr txBox="1">
            <a:spLocks noChangeArrowheads="1"/>
          </p:cNvSpPr>
          <p:nvPr/>
        </p:nvSpPr>
        <p:spPr bwMode="auto">
          <a:xfrm>
            <a:off x="2665095" y="951230"/>
            <a:ext cx="911225" cy="398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sz="2000" b="1" i="1" dirty="0">
                <a:solidFill>
                  <a:srgbClr val="C00000"/>
                </a:solidFill>
                <a:latin typeface="Georgia" panose="02040502050405020303" pitchFamily="18" charset="0"/>
                <a:cs typeface="Times New Roman" panose="02020603050405020304" pitchFamily="18" charset="0"/>
              </a:rPr>
              <a:t>B</a:t>
            </a:r>
            <a:endParaRPr lang="en-US" sz="2000" b="1" i="1" dirty="0">
              <a:solidFill>
                <a:srgbClr val="C00000"/>
              </a:solidFill>
              <a:latin typeface="Georgia" panose="02040502050405020303" pitchFamily="18" charset="0"/>
              <a:cs typeface="Times New Roman" panose="02020603050405020304" pitchFamily="18" charset="0"/>
            </a:endParaRPr>
          </a:p>
        </p:txBody>
      </p:sp>
      <p:sp>
        <p:nvSpPr>
          <p:cNvPr id="12" name="TextBox 2"/>
          <p:cNvSpPr txBox="1">
            <a:spLocks noChangeArrowheads="1"/>
          </p:cNvSpPr>
          <p:nvPr/>
        </p:nvSpPr>
        <p:spPr bwMode="auto">
          <a:xfrm>
            <a:off x="1493520" y="1805940"/>
            <a:ext cx="922020" cy="398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sz="2000" b="1" i="1" dirty="0">
                <a:solidFill>
                  <a:srgbClr val="C00000"/>
                </a:solidFill>
                <a:latin typeface="Georgia" panose="02040502050405020303" pitchFamily="18" charset="0"/>
                <a:cs typeface="Times New Roman" panose="02020603050405020304" pitchFamily="18" charset="0"/>
              </a:rPr>
              <a:t>D</a:t>
            </a:r>
            <a:endParaRPr lang="en-US" sz="2000" b="1" i="1" dirty="0">
              <a:solidFill>
                <a:srgbClr val="C00000"/>
              </a:solidFill>
              <a:latin typeface="Georgia" panose="02040502050405020303" pitchFamily="18" charset="0"/>
              <a:cs typeface="Times New Roman" panose="02020603050405020304" pitchFamily="18" charset="0"/>
            </a:endParaRPr>
          </a:p>
        </p:txBody>
      </p:sp>
      <p:sp>
        <p:nvSpPr>
          <p:cNvPr id="13" name="TextBox 2"/>
          <p:cNvSpPr txBox="1">
            <a:spLocks noChangeArrowheads="1"/>
          </p:cNvSpPr>
          <p:nvPr/>
        </p:nvSpPr>
        <p:spPr bwMode="auto">
          <a:xfrm>
            <a:off x="1493520" y="2565400"/>
            <a:ext cx="803275" cy="398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sz="2000" b="1" i="1" dirty="0">
                <a:solidFill>
                  <a:srgbClr val="C00000"/>
                </a:solidFill>
                <a:latin typeface="Georgia" panose="02040502050405020303" pitchFamily="18" charset="0"/>
                <a:cs typeface="Times New Roman" panose="02020603050405020304" pitchFamily="18" charset="0"/>
              </a:rPr>
              <a:t>E</a:t>
            </a:r>
            <a:endParaRPr lang="en-US" sz="2000" b="1" i="1" dirty="0">
              <a:solidFill>
                <a:srgbClr val="C00000"/>
              </a:solidFill>
              <a:latin typeface="Georgia" panose="02040502050405020303" pitchFamily="18" charset="0"/>
              <a:cs typeface="Times New Roman" panose="02020603050405020304" pitchFamily="18" charset="0"/>
            </a:endParaRPr>
          </a:p>
        </p:txBody>
      </p:sp>
      <p:sp>
        <p:nvSpPr>
          <p:cNvPr id="14" name="TextBox 2"/>
          <p:cNvSpPr txBox="1">
            <a:spLocks noChangeArrowheads="1"/>
          </p:cNvSpPr>
          <p:nvPr/>
        </p:nvSpPr>
        <p:spPr bwMode="auto">
          <a:xfrm>
            <a:off x="1437005" y="3420745"/>
            <a:ext cx="859790" cy="398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sz="2000" b="1" i="1" dirty="0">
                <a:solidFill>
                  <a:srgbClr val="C00000"/>
                </a:solidFill>
                <a:latin typeface="Georgia" panose="02040502050405020303" pitchFamily="18" charset="0"/>
                <a:cs typeface="Times New Roman" panose="02020603050405020304" pitchFamily="18" charset="0"/>
              </a:rPr>
              <a:t>C</a:t>
            </a:r>
            <a:endParaRPr lang="en-US" sz="2000" b="1" i="1" dirty="0">
              <a:solidFill>
                <a:srgbClr val="C00000"/>
              </a:solidFill>
              <a:latin typeface="Georgia" panose="02040502050405020303" pitchFamily="18" charset="0"/>
              <a:cs typeface="Times New Roman" panose="02020603050405020304" pitchFamily="18" charset="0"/>
            </a:endParaRPr>
          </a:p>
        </p:txBody>
      </p:sp>
      <p:sp>
        <p:nvSpPr>
          <p:cNvPr id="15" name="TextBox 2"/>
          <p:cNvSpPr txBox="1">
            <a:spLocks noChangeArrowheads="1"/>
          </p:cNvSpPr>
          <p:nvPr/>
        </p:nvSpPr>
        <p:spPr bwMode="auto">
          <a:xfrm>
            <a:off x="1437005" y="4144010"/>
            <a:ext cx="647700" cy="398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sz="2000" b="1" i="1" dirty="0">
                <a:solidFill>
                  <a:srgbClr val="C00000"/>
                </a:solidFill>
                <a:latin typeface="Georgia" panose="02040502050405020303" pitchFamily="18" charset="0"/>
                <a:cs typeface="Times New Roman" panose="02020603050405020304" pitchFamily="18" charset="0"/>
              </a:rPr>
              <a:t>A</a:t>
            </a:r>
            <a:endParaRPr lang="en-US" sz="2000" b="1" i="1" dirty="0">
              <a:solidFill>
                <a:srgbClr val="C00000"/>
              </a:solidFill>
              <a:latin typeface="Georgia" panose="02040502050405020303"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left)">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left)">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wipe(left)">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left)">
                                      <p:cBhvr>
                                        <p:cTn id="2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descr="timgZUR3F1V8.jpg"/>
          <p:cNvPicPr>
            <a:picLocks noChangeAspect="1"/>
          </p:cNvPicPr>
          <p:nvPr/>
        </p:nvPicPr>
        <p:blipFill>
          <a:blip r:embed="rId1"/>
          <a:stretch>
            <a:fillRect/>
          </a:stretch>
        </p:blipFill>
        <p:spPr>
          <a:xfrm>
            <a:off x="0" y="0"/>
            <a:ext cx="12192000" cy="6858000"/>
          </a:xfrm>
          <a:prstGeom prst="rect">
            <a:avLst/>
          </a:prstGeom>
        </p:spPr>
      </p:pic>
      <p:pic>
        <p:nvPicPr>
          <p:cNvPr id="5" name="图片 4" descr="大桥教育.png"/>
          <p:cNvPicPr>
            <a:picLocks noChangeAspect="1"/>
          </p:cNvPicPr>
          <p:nvPr/>
        </p:nvPicPr>
        <p:blipFill>
          <a:blip r:embed="rId2"/>
          <a:stretch>
            <a:fillRect/>
          </a:stretch>
        </p:blipFill>
        <p:spPr>
          <a:xfrm>
            <a:off x="10091224" y="1"/>
            <a:ext cx="2100777" cy="580835"/>
          </a:xfrm>
          <a:prstGeom prst="rect">
            <a:avLst/>
          </a:prstGeom>
        </p:spPr>
      </p:pic>
      <p:sp>
        <p:nvSpPr>
          <p:cNvPr id="2" name="矩形 1"/>
          <p:cNvSpPr/>
          <p:nvPr/>
        </p:nvSpPr>
        <p:spPr>
          <a:xfrm>
            <a:off x="106706" y="179508"/>
            <a:ext cx="1969770" cy="491490"/>
          </a:xfrm>
          <a:prstGeom prst="rect">
            <a:avLst/>
          </a:prstGeom>
        </p:spPr>
        <p:txBody>
          <a:bodyPr wrap="none">
            <a:spAutoFit/>
          </a:bodyPr>
          <a:lstStyle/>
          <a:p>
            <a:pPr algn="just">
              <a:lnSpc>
                <a:spcPct val="130000"/>
              </a:lnSpc>
              <a:spcAft>
                <a:spcPts val="0"/>
              </a:spcAft>
            </a:pPr>
            <a:r>
              <a:rPr lang="zh-CN" altLang="en-US" sz="2000" b="1" kern="100" dirty="0">
                <a:latin typeface="黑体" panose="02010609060101010101" pitchFamily="49" charset="-122"/>
                <a:ea typeface="黑体" panose="02010609060101010101" pitchFamily="49" charset="-122"/>
                <a:cs typeface="Times New Roman" panose="02020603050405020304" pitchFamily="18" charset="0"/>
              </a:rPr>
              <a:t>八</a:t>
            </a:r>
            <a:r>
              <a:rPr lang="zh-CN" altLang="zh-CN" sz="2000" b="1" kern="100" dirty="0">
                <a:latin typeface="黑体" panose="02010609060101010101" pitchFamily="49" charset="-122"/>
                <a:ea typeface="黑体" panose="02010609060101010101" pitchFamily="49" charset="-122"/>
                <a:cs typeface="Times New Roman" panose="02020603050405020304" pitchFamily="18" charset="0"/>
              </a:rPr>
              <a:t>、阅读理解。</a:t>
            </a:r>
            <a:endParaRPr lang="zh-CN" altLang="zh-CN" sz="2000" b="1" kern="100" dirty="0">
              <a:latin typeface="黑体" panose="02010609060101010101" pitchFamily="49" charset="-122"/>
              <a:ea typeface="黑体" panose="02010609060101010101" pitchFamily="49" charset="-122"/>
              <a:cs typeface="Courier New" panose="02070309020205020404" pitchFamily="49" charset="0"/>
            </a:endParaRPr>
          </a:p>
        </p:txBody>
      </p:sp>
      <p:sp>
        <p:nvSpPr>
          <p:cNvPr id="6" name="矩形 5"/>
          <p:cNvSpPr/>
          <p:nvPr/>
        </p:nvSpPr>
        <p:spPr>
          <a:xfrm>
            <a:off x="113408" y="610762"/>
            <a:ext cx="10260633" cy="1938020"/>
          </a:xfrm>
          <a:prstGeom prst="rect">
            <a:avLst/>
          </a:prstGeom>
        </p:spPr>
        <p:txBody>
          <a:bodyPr wrap="square">
            <a:spAutoFit/>
          </a:bodyPr>
          <a:lstStyle/>
          <a:p>
            <a:pPr indent="269875" algn="just">
              <a:lnSpc>
                <a:spcPct val="150000"/>
              </a:lnSpc>
              <a:spcAft>
                <a:spcPts val="0"/>
              </a:spcAft>
            </a:pPr>
            <a:r>
              <a:rPr altLang="zh-CN" sz="2000" i="1" kern="100" dirty="0">
                <a:latin typeface="Georgia" panose="02040502050405020303" pitchFamily="18" charset="0"/>
                <a:cs typeface="Georgia" panose="02040502050405020303" pitchFamily="18" charset="0"/>
              </a:rPr>
              <a:t>Today is Tuesday. Boys and girls are all at school. They go to school by bus. Their teacher is at the school too. The teacher's name is Lily. She goes to the school on foot. Look at the classroom. You can see a boy and a girl in the classroom. The boy is eleven. His name is Jack. The girl is Emma. She is twelve. John is Jack's friend. He is twelve too. </a:t>
            </a:r>
            <a:endParaRPr altLang="zh-CN" sz="2000" i="1" kern="100" dirty="0">
              <a:latin typeface="Georgia" panose="02040502050405020303" pitchFamily="18" charset="0"/>
              <a:cs typeface="Georgia" panose="02040502050405020303" pitchFamily="18" charset="0"/>
            </a:endParaRPr>
          </a:p>
        </p:txBody>
      </p:sp>
      <p:sp>
        <p:nvSpPr>
          <p:cNvPr id="7" name="矩形 6"/>
          <p:cNvSpPr/>
          <p:nvPr/>
        </p:nvSpPr>
        <p:spPr>
          <a:xfrm>
            <a:off x="296749" y="2425967"/>
            <a:ext cx="10371252" cy="2707005"/>
          </a:xfrm>
          <a:prstGeom prst="rect">
            <a:avLst/>
          </a:prstGeom>
        </p:spPr>
        <p:txBody>
          <a:bodyPr wrap="square">
            <a:spAutoFit/>
          </a:bodyPr>
          <a:lstStyle/>
          <a:p>
            <a:pPr algn="just">
              <a:lnSpc>
                <a:spcPct val="170000"/>
              </a:lnSpc>
              <a:spcAft>
                <a:spcPts val="0"/>
              </a:spcAft>
            </a:pPr>
            <a:r>
              <a:rPr altLang="zh-CN" sz="2000" i="1" kern="100" dirty="0">
                <a:latin typeface="Georgia" panose="02040502050405020303" pitchFamily="18" charset="0"/>
                <a:cs typeface="Georgia" panose="02040502050405020303" pitchFamily="18" charset="0"/>
              </a:rPr>
              <a:t>(　　)1. Boys and girls are all at school on Tuesday. </a:t>
            </a:r>
            <a:endParaRPr altLang="zh-CN" sz="2000" i="1" kern="100" dirty="0">
              <a:latin typeface="Georgia" panose="02040502050405020303" pitchFamily="18" charset="0"/>
              <a:cs typeface="Georgia" panose="02040502050405020303" pitchFamily="18" charset="0"/>
            </a:endParaRPr>
          </a:p>
          <a:p>
            <a:pPr algn="just">
              <a:lnSpc>
                <a:spcPct val="170000"/>
              </a:lnSpc>
              <a:spcAft>
                <a:spcPts val="0"/>
              </a:spcAft>
            </a:pPr>
            <a:r>
              <a:rPr altLang="zh-CN" sz="2000" i="1" kern="100" dirty="0">
                <a:latin typeface="Georgia" panose="02040502050405020303" pitchFamily="18" charset="0"/>
                <a:cs typeface="Georgia" panose="02040502050405020303" pitchFamily="18" charset="0"/>
              </a:rPr>
              <a:t>(　　)2. Lily goes to the school by bus. </a:t>
            </a:r>
            <a:endParaRPr altLang="zh-CN" sz="2000" i="1" kern="100" dirty="0">
              <a:latin typeface="Georgia" panose="02040502050405020303" pitchFamily="18" charset="0"/>
              <a:cs typeface="Georgia" panose="02040502050405020303" pitchFamily="18" charset="0"/>
            </a:endParaRPr>
          </a:p>
          <a:p>
            <a:pPr algn="just">
              <a:lnSpc>
                <a:spcPct val="170000"/>
              </a:lnSpc>
              <a:spcAft>
                <a:spcPts val="0"/>
              </a:spcAft>
            </a:pPr>
            <a:r>
              <a:rPr altLang="zh-CN" sz="2000" i="1" kern="100" dirty="0">
                <a:latin typeface="Georgia" panose="02040502050405020303" pitchFamily="18" charset="0"/>
                <a:cs typeface="Georgia" panose="02040502050405020303" pitchFamily="18" charset="0"/>
              </a:rPr>
              <a:t>(　　)3. Jack is eleven years old. </a:t>
            </a:r>
            <a:endParaRPr altLang="zh-CN" sz="2000" i="1" kern="100" dirty="0">
              <a:latin typeface="Georgia" panose="02040502050405020303" pitchFamily="18" charset="0"/>
              <a:cs typeface="Georgia" panose="02040502050405020303" pitchFamily="18" charset="0"/>
            </a:endParaRPr>
          </a:p>
          <a:p>
            <a:pPr algn="just">
              <a:lnSpc>
                <a:spcPct val="170000"/>
              </a:lnSpc>
              <a:spcAft>
                <a:spcPts val="0"/>
              </a:spcAft>
            </a:pPr>
            <a:r>
              <a:rPr altLang="zh-CN" sz="2000" i="1" kern="100" dirty="0">
                <a:latin typeface="Georgia" panose="02040502050405020303" pitchFamily="18" charset="0"/>
                <a:cs typeface="Georgia" panose="02040502050405020303" pitchFamily="18" charset="0"/>
              </a:rPr>
              <a:t>(　　)4. Emma is in the classroom. </a:t>
            </a:r>
            <a:endParaRPr altLang="zh-CN" sz="2000" i="1" kern="100" dirty="0">
              <a:latin typeface="Georgia" panose="02040502050405020303" pitchFamily="18" charset="0"/>
              <a:cs typeface="Georgia" panose="02040502050405020303" pitchFamily="18" charset="0"/>
            </a:endParaRPr>
          </a:p>
          <a:p>
            <a:pPr algn="just">
              <a:lnSpc>
                <a:spcPct val="170000"/>
              </a:lnSpc>
              <a:spcAft>
                <a:spcPts val="0"/>
              </a:spcAft>
            </a:pPr>
            <a:r>
              <a:rPr altLang="zh-CN" sz="2000" i="1" kern="100" dirty="0">
                <a:latin typeface="Georgia" panose="02040502050405020303" pitchFamily="18" charset="0"/>
                <a:cs typeface="Georgia" panose="02040502050405020303" pitchFamily="18" charset="0"/>
              </a:rPr>
              <a:t>(　　)5. Jack's friend is Lily.</a:t>
            </a:r>
            <a:endParaRPr altLang="zh-CN" sz="2000" i="1" kern="100" dirty="0">
              <a:latin typeface="Georgia" panose="02040502050405020303" pitchFamily="18" charset="0"/>
              <a:cs typeface="Georgia" panose="02040502050405020303" pitchFamily="18" charset="0"/>
            </a:endParaRPr>
          </a:p>
        </p:txBody>
      </p:sp>
      <p:sp>
        <p:nvSpPr>
          <p:cNvPr id="9" name="矩形: 圆角 8"/>
          <p:cNvSpPr/>
          <p:nvPr/>
        </p:nvSpPr>
        <p:spPr>
          <a:xfrm>
            <a:off x="3442335" y="1189355"/>
            <a:ext cx="6931660" cy="409575"/>
          </a:xfrm>
          <a:prstGeom prst="round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2632075" y="671195"/>
            <a:ext cx="3876040" cy="44640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noFill/>
            </a:endParaRPr>
          </a:p>
        </p:txBody>
      </p:sp>
      <p:sp>
        <p:nvSpPr>
          <p:cNvPr id="11" name="TextBox 2"/>
          <p:cNvSpPr txBox="1">
            <a:spLocks noChangeArrowheads="1"/>
          </p:cNvSpPr>
          <p:nvPr/>
        </p:nvSpPr>
        <p:spPr bwMode="auto">
          <a:xfrm>
            <a:off x="517347" y="2596930"/>
            <a:ext cx="504056"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sz="2400" b="1" i="1" dirty="0">
                <a:solidFill>
                  <a:srgbClr val="FF0000"/>
                </a:solidFill>
                <a:latin typeface="Georgia" panose="02040502050405020303" pitchFamily="18" charset="0"/>
                <a:cs typeface="Times New Roman" panose="02020603050405020304" pitchFamily="18" charset="0"/>
              </a:rPr>
              <a:t>T</a:t>
            </a:r>
            <a:endParaRPr lang="en-US" sz="2400" b="1" i="1" dirty="0">
              <a:solidFill>
                <a:srgbClr val="FF0000"/>
              </a:solidFill>
              <a:latin typeface="Georgia" panose="02040502050405020303" pitchFamily="18" charset="0"/>
              <a:cs typeface="Times New Roman" panose="02020603050405020304" pitchFamily="18" charset="0"/>
            </a:endParaRPr>
          </a:p>
        </p:txBody>
      </p:sp>
      <p:sp>
        <p:nvSpPr>
          <p:cNvPr id="14" name="TextBox 2"/>
          <p:cNvSpPr txBox="1">
            <a:spLocks noChangeArrowheads="1"/>
          </p:cNvSpPr>
          <p:nvPr/>
        </p:nvSpPr>
        <p:spPr bwMode="auto">
          <a:xfrm>
            <a:off x="517293" y="3108970"/>
            <a:ext cx="504056"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sz="2400" b="1" i="1" dirty="0">
                <a:solidFill>
                  <a:schemeClr val="accent5"/>
                </a:solidFill>
                <a:latin typeface="Georgia" panose="02040502050405020303" pitchFamily="18" charset="0"/>
                <a:cs typeface="Times New Roman" panose="02020603050405020304" pitchFamily="18" charset="0"/>
              </a:rPr>
              <a:t>F</a:t>
            </a:r>
            <a:endParaRPr lang="en-US" sz="2400" b="1" i="1" dirty="0">
              <a:solidFill>
                <a:schemeClr val="accent5"/>
              </a:solidFill>
              <a:latin typeface="Georgia" panose="02040502050405020303" pitchFamily="18" charset="0"/>
              <a:cs typeface="Times New Roman" panose="02020603050405020304" pitchFamily="18" charset="0"/>
            </a:endParaRPr>
          </a:p>
        </p:txBody>
      </p:sp>
      <p:sp>
        <p:nvSpPr>
          <p:cNvPr id="15" name="矩形 14"/>
          <p:cNvSpPr/>
          <p:nvPr/>
        </p:nvSpPr>
        <p:spPr>
          <a:xfrm>
            <a:off x="8190230" y="1670685"/>
            <a:ext cx="2327275" cy="35052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TextBox 2"/>
          <p:cNvSpPr txBox="1">
            <a:spLocks noChangeArrowheads="1"/>
          </p:cNvSpPr>
          <p:nvPr/>
        </p:nvSpPr>
        <p:spPr bwMode="auto">
          <a:xfrm>
            <a:off x="495122" y="3645518"/>
            <a:ext cx="504056"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sz="2400" b="1" i="1" dirty="0">
                <a:solidFill>
                  <a:srgbClr val="FFC000"/>
                </a:solidFill>
                <a:latin typeface="Georgia" panose="02040502050405020303" pitchFamily="18" charset="0"/>
                <a:cs typeface="Times New Roman" panose="02020603050405020304" pitchFamily="18" charset="0"/>
              </a:rPr>
              <a:t>T</a:t>
            </a:r>
            <a:endParaRPr lang="en-US" sz="2400" b="1" i="1" dirty="0">
              <a:solidFill>
                <a:srgbClr val="FFC000"/>
              </a:solidFill>
              <a:latin typeface="Georgia" panose="02040502050405020303" pitchFamily="18" charset="0"/>
              <a:cs typeface="Times New Roman" panose="02020603050405020304" pitchFamily="18" charset="0"/>
            </a:endParaRPr>
          </a:p>
        </p:txBody>
      </p:sp>
      <p:sp>
        <p:nvSpPr>
          <p:cNvPr id="17" name="矩形 16"/>
          <p:cNvSpPr/>
          <p:nvPr/>
        </p:nvSpPr>
        <p:spPr>
          <a:xfrm>
            <a:off x="2794000" y="1670685"/>
            <a:ext cx="5396230" cy="392430"/>
          </a:xfrm>
          <a:prstGeom prst="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TextBox 2"/>
          <p:cNvSpPr txBox="1">
            <a:spLocks noChangeArrowheads="1"/>
          </p:cNvSpPr>
          <p:nvPr/>
        </p:nvSpPr>
        <p:spPr bwMode="auto">
          <a:xfrm>
            <a:off x="495300" y="4177665"/>
            <a:ext cx="54165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sz="2400" b="1" i="1" dirty="0">
                <a:solidFill>
                  <a:srgbClr val="0070C0"/>
                </a:solidFill>
                <a:latin typeface="Georgia" panose="02040502050405020303" pitchFamily="18" charset="0"/>
                <a:cs typeface="Times New Roman" panose="02020603050405020304" pitchFamily="18" charset="0"/>
              </a:rPr>
              <a:t>T</a:t>
            </a:r>
            <a:endParaRPr lang="en-US" sz="2400" b="1" i="1" dirty="0">
              <a:solidFill>
                <a:srgbClr val="0070C0"/>
              </a:solidFill>
              <a:latin typeface="Georgia" panose="02040502050405020303" pitchFamily="18" charset="0"/>
              <a:cs typeface="Times New Roman" panose="02020603050405020304" pitchFamily="18" charset="0"/>
            </a:endParaRPr>
          </a:p>
        </p:txBody>
      </p:sp>
      <p:sp>
        <p:nvSpPr>
          <p:cNvPr id="19" name="矩形 18"/>
          <p:cNvSpPr/>
          <p:nvPr/>
        </p:nvSpPr>
        <p:spPr>
          <a:xfrm>
            <a:off x="5905500" y="2135505"/>
            <a:ext cx="2451735" cy="39243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TextBox 2"/>
          <p:cNvSpPr txBox="1">
            <a:spLocks noChangeArrowheads="1"/>
          </p:cNvSpPr>
          <p:nvPr/>
        </p:nvSpPr>
        <p:spPr bwMode="auto">
          <a:xfrm>
            <a:off x="495068" y="4672634"/>
            <a:ext cx="504056"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sz="2400" b="1" i="1" dirty="0">
                <a:solidFill>
                  <a:srgbClr val="00B050"/>
                </a:solidFill>
                <a:latin typeface="Georgia" panose="02040502050405020303" pitchFamily="18" charset="0"/>
                <a:cs typeface="Times New Roman" panose="02020603050405020304" pitchFamily="18" charset="0"/>
              </a:rPr>
              <a:t>F</a:t>
            </a:r>
            <a:endParaRPr lang="en-US" sz="2400" b="1" i="1" dirty="0">
              <a:solidFill>
                <a:srgbClr val="00B050"/>
              </a:solidFill>
              <a:latin typeface="Georgia" panose="02040502050405020303" pitchFamily="18" charset="0"/>
              <a:cs typeface="Times New Roman" panose="02020603050405020304" pitchFamily="18" charset="0"/>
            </a:endParaRPr>
          </a:p>
        </p:txBody>
      </p:sp>
      <p:sp>
        <p:nvSpPr>
          <p:cNvPr id="8" name="矩形 7"/>
          <p:cNvSpPr/>
          <p:nvPr/>
        </p:nvSpPr>
        <p:spPr>
          <a:xfrm>
            <a:off x="2196465" y="2156460"/>
            <a:ext cx="2099310" cy="392430"/>
          </a:xfrm>
          <a:prstGeom prst="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a:off x="113665" y="2177415"/>
            <a:ext cx="2083435" cy="35052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left)">
                                      <p:cBhvr>
                                        <p:cTn id="11" dur="500"/>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wipe(left)">
                                      <p:cBhvr>
                                        <p:cTn id="20" dur="500"/>
                                        <p:tgtEl>
                                          <p:spTgt spid="14"/>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wipe(left)">
                                      <p:cBhvr>
                                        <p:cTn id="33" dur="500"/>
                                        <p:tgtEl>
                                          <p:spTgt spid="16"/>
                                        </p:tgtEl>
                                      </p:cBhvr>
                                    </p:animEffec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17"/>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18"/>
                                        </p:tgtEl>
                                        <p:attrNameLst>
                                          <p:attrName>style.visibility</p:attrName>
                                        </p:attrNameLst>
                                      </p:cBhvr>
                                      <p:to>
                                        <p:strVal val="visible"/>
                                      </p:to>
                                    </p:set>
                                    <p:animEffect transition="in" filter="wipe(left)">
                                      <p:cBhvr>
                                        <p:cTn id="46" dur="500"/>
                                        <p:tgtEl>
                                          <p:spTgt spid="18"/>
                                        </p:tgtEl>
                                      </p:cBhvr>
                                    </p:animEffec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animEffect transition="in" filter="wipe(left)">
                                      <p:cBhvr>
                                        <p:cTn id="55"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10" grpId="0" bldLvl="0" animBg="1"/>
      <p:bldP spid="11" grpId="0"/>
      <p:bldP spid="14" grpId="0"/>
      <p:bldP spid="15" grpId="0" bldLvl="0" animBg="1"/>
      <p:bldP spid="16" grpId="0"/>
      <p:bldP spid="17" grpId="0" bldLvl="0" animBg="1"/>
      <p:bldP spid="18" grpId="0"/>
      <p:bldP spid="19" grpId="0" bldLvl="0" animBg="1"/>
      <p:bldP spid="20" grpId="0"/>
      <p:bldP spid="8" grpId="0" bldLvl="0" animBg="1"/>
      <p:bldP spid="21" grpId="0" bldLvl="0" animBg="1"/>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7947</Words>
  <Application>WPS 演示</Application>
  <PresentationFormat>自定义</PresentationFormat>
  <Paragraphs>502</Paragraphs>
  <Slides>23</Slides>
  <Notes>1</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23</vt:i4>
      </vt:variant>
    </vt:vector>
  </HeadingPairs>
  <TitlesOfParts>
    <vt:vector size="36" baseType="lpstr">
      <vt:lpstr>Arial</vt:lpstr>
      <vt:lpstr>宋体</vt:lpstr>
      <vt:lpstr>Wingdings</vt:lpstr>
      <vt:lpstr>微软雅黑</vt:lpstr>
      <vt:lpstr>Georgia</vt:lpstr>
      <vt:lpstr>黑体</vt:lpstr>
      <vt:lpstr>Times New Roman</vt:lpstr>
      <vt:lpstr>Courier New</vt:lpstr>
      <vt:lpstr>Cambria Math</vt:lpstr>
      <vt:lpstr>Calibri</vt:lpstr>
      <vt:lpstr>Arial Unicode MS</vt:lpstr>
      <vt:lpstr>等线</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HP</dc:creator>
  <cp:lastModifiedBy>Lynn</cp:lastModifiedBy>
  <cp:revision>469</cp:revision>
  <dcterms:created xsi:type="dcterms:W3CDTF">2020-04-07T08:20:00Z</dcterms:created>
  <dcterms:modified xsi:type="dcterms:W3CDTF">2020-12-20T11:33:46Z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2052-11.1.0.10132</vt:lpwstr>
  </property>
</Properties>
</file>