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</p:sldMasterIdLst>
  <p:notesMasterIdLst>
    <p:notesMasterId r:id="rId8"/>
  </p:notesMasterIdLst>
  <p:sldIdLst>
    <p:sldId id="356" r:id="rId3"/>
    <p:sldId id="353" r:id="rId4"/>
    <p:sldId id="354" r:id="rId5"/>
    <p:sldId id="355" r:id="rId6"/>
    <p:sldId id="357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01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21" y="2130425"/>
            <a:ext cx="1036343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42" y="3886200"/>
            <a:ext cx="8534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8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49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77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56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846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84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3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68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891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402" y="274638"/>
            <a:ext cx="274326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14" y="274638"/>
            <a:ext cx="8026584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7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14" y="1600200"/>
            <a:ext cx="10973051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04653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06" y="4406900"/>
            <a:ext cx="1036343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106" y="2906713"/>
            <a:ext cx="1036343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14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742" y="1600200"/>
            <a:ext cx="538492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535113"/>
            <a:ext cx="5387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14" y="2174875"/>
            <a:ext cx="53870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08" y="1535113"/>
            <a:ext cx="53891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08" y="2174875"/>
            <a:ext cx="53891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14" y="273050"/>
            <a:ext cx="40111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842" y="273050"/>
            <a:ext cx="68158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14" y="1435100"/>
            <a:ext cx="40111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72" y="4800600"/>
            <a:ext cx="731536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72" y="612775"/>
            <a:ext cx="731536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72" y="5367338"/>
            <a:ext cx="73153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14" y="274638"/>
            <a:ext cx="109730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14" y="1600200"/>
            <a:ext cx="1097305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14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95" y="6356350"/>
            <a:ext cx="386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800" y="6356350"/>
            <a:ext cx="2844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8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/>
        </p:nvSpPr>
        <p:spPr>
          <a:xfrm>
            <a:off x="1118509" y="1866987"/>
            <a:ext cx="10220325" cy="2517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爱学习新概念</a:t>
            </a:r>
            <a:r>
              <a:rPr lang="en-US" altLang="zh-CN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Lesson23-24</a:t>
            </a:r>
            <a:r>
              <a:rPr lang="zh-CN" altLang="en-US" b="1" dirty="0" smtClean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课后</a:t>
            </a:r>
            <a:r>
              <a:rPr lang="zh-CN" altLang="en-US" b="1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19916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圆角矩形 117"/>
          <p:cNvSpPr/>
          <p:nvPr/>
        </p:nvSpPr>
        <p:spPr>
          <a:xfrm>
            <a:off x="257366" y="925505"/>
            <a:ext cx="11671282" cy="5671108"/>
          </a:xfrm>
          <a:prstGeom prst="roundRect">
            <a:avLst>
              <a:gd name="adj" fmla="val 39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3938" y="1257493"/>
            <a:ext cx="29189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floor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cupboard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stereo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dressing </a:t>
            </a: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</a:t>
            </a:r>
            <a:endParaRPr lang="en-US" altLang="zh-CN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22" name="圆角矩形 21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00" name="圆角矩形 99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02" name="矩形 101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矩形 102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矩形 103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4" name="图片 23" descr="大桥教育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25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36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517670" y="423562"/>
            <a:ext cx="6710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Ⅰ.</a:t>
            </a:r>
            <a:r>
              <a:rPr lang="zh-CN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英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汉互译。（每小题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5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分，共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50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分）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3427290" y="1384760"/>
            <a:ext cx="29189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————————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————————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————————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————————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————————</a:t>
            </a:r>
          </a:p>
        </p:txBody>
      </p:sp>
      <p:sp>
        <p:nvSpPr>
          <p:cNvPr id="3" name="矩形 2"/>
          <p:cNvSpPr/>
          <p:nvPr/>
        </p:nvSpPr>
        <p:spPr>
          <a:xfrm>
            <a:off x="6744072" y="1349540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杂志</a:t>
            </a:r>
            <a:endParaRPr lang="en-US" altLang="zh-CN" sz="28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香烟</a:t>
            </a:r>
            <a:endParaRPr lang="en-US" altLang="zh-CN" sz="28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电视</a:t>
            </a:r>
            <a:endParaRPr lang="en-US" altLang="zh-CN" sz="28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架子</a:t>
            </a:r>
            <a:endParaRPr lang="en-US" altLang="zh-CN" sz="28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r>
              <a:rPr lang="zh-CN" altLang="en-US" sz="2800" dirty="0" smtClean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报纸</a:t>
            </a:r>
            <a:endParaRPr lang="en-US" altLang="zh-CN" sz="28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8579090" y="1442489"/>
            <a:ext cx="29189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————————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————————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————————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————————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————————</a:t>
            </a:r>
          </a:p>
        </p:txBody>
      </p:sp>
      <p:sp>
        <p:nvSpPr>
          <p:cNvPr id="108" name="TextBox 8"/>
          <p:cNvSpPr txBox="1"/>
          <p:nvPr/>
        </p:nvSpPr>
        <p:spPr>
          <a:xfrm>
            <a:off x="4272531" y="1562749"/>
            <a:ext cx="1956315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b="1" dirty="0" smtClean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地板</a:t>
            </a:r>
          </a:p>
        </p:txBody>
      </p:sp>
      <p:sp>
        <p:nvSpPr>
          <p:cNvPr id="109" name="TextBox 9"/>
          <p:cNvSpPr txBox="1"/>
          <p:nvPr/>
        </p:nvSpPr>
        <p:spPr>
          <a:xfrm>
            <a:off x="4233769" y="2398379"/>
            <a:ext cx="1956315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b="1" dirty="0" smtClean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食橱</a:t>
            </a:r>
          </a:p>
        </p:txBody>
      </p:sp>
      <p:sp>
        <p:nvSpPr>
          <p:cNvPr id="110" name="TextBox 10"/>
          <p:cNvSpPr txBox="1"/>
          <p:nvPr/>
        </p:nvSpPr>
        <p:spPr>
          <a:xfrm>
            <a:off x="4272531" y="3259917"/>
            <a:ext cx="1956315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b="1" dirty="0" smtClean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盘子</a:t>
            </a:r>
          </a:p>
        </p:txBody>
      </p:sp>
      <p:sp>
        <p:nvSpPr>
          <p:cNvPr id="111" name="TextBox 11"/>
          <p:cNvSpPr txBox="1"/>
          <p:nvPr/>
        </p:nvSpPr>
        <p:spPr>
          <a:xfrm>
            <a:off x="3818119" y="4112817"/>
            <a:ext cx="1956315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b="1" dirty="0" smtClean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立体声音响</a:t>
            </a:r>
          </a:p>
        </p:txBody>
      </p:sp>
      <p:sp>
        <p:nvSpPr>
          <p:cNvPr id="112" name="TextBox 12"/>
          <p:cNvSpPr txBox="1"/>
          <p:nvPr/>
        </p:nvSpPr>
        <p:spPr>
          <a:xfrm>
            <a:off x="4050000" y="4974355"/>
            <a:ext cx="1956315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65" b="1" dirty="0" smtClean="0">
                <a:solidFill>
                  <a:srgbClr val="FF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梳妆台</a:t>
            </a:r>
          </a:p>
        </p:txBody>
      </p:sp>
      <p:sp>
        <p:nvSpPr>
          <p:cNvPr id="113" name="TextBox 12"/>
          <p:cNvSpPr txBox="1"/>
          <p:nvPr/>
        </p:nvSpPr>
        <p:spPr>
          <a:xfrm>
            <a:off x="9137477" y="1550984"/>
            <a:ext cx="1665179" cy="50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magazine</a:t>
            </a:r>
          </a:p>
        </p:txBody>
      </p:sp>
      <p:sp>
        <p:nvSpPr>
          <p:cNvPr id="114" name="TextBox 12"/>
          <p:cNvSpPr txBox="1"/>
          <p:nvPr/>
        </p:nvSpPr>
        <p:spPr>
          <a:xfrm>
            <a:off x="9137477" y="2412681"/>
            <a:ext cx="32192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cigarette</a:t>
            </a:r>
          </a:p>
        </p:txBody>
      </p:sp>
      <p:sp>
        <p:nvSpPr>
          <p:cNvPr id="115" name="TextBox 12"/>
          <p:cNvSpPr txBox="1"/>
          <p:nvPr/>
        </p:nvSpPr>
        <p:spPr>
          <a:xfrm>
            <a:off x="9137477" y="3273583"/>
            <a:ext cx="32192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television</a:t>
            </a:r>
          </a:p>
        </p:txBody>
      </p:sp>
      <p:sp>
        <p:nvSpPr>
          <p:cNvPr id="116" name="TextBox 12"/>
          <p:cNvSpPr txBox="1"/>
          <p:nvPr/>
        </p:nvSpPr>
        <p:spPr>
          <a:xfrm>
            <a:off x="9137477" y="4134485"/>
            <a:ext cx="32192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shelf</a:t>
            </a:r>
          </a:p>
        </p:txBody>
      </p:sp>
      <p:sp>
        <p:nvSpPr>
          <p:cNvPr id="117" name="TextBox 12"/>
          <p:cNvSpPr txBox="1"/>
          <p:nvPr/>
        </p:nvSpPr>
        <p:spPr>
          <a:xfrm>
            <a:off x="9137477" y="4995387"/>
            <a:ext cx="321924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newspaper</a:t>
            </a:r>
          </a:p>
        </p:txBody>
      </p:sp>
    </p:spTree>
    <p:extLst>
      <p:ext uri="{BB962C8B-B14F-4D97-AF65-F5344CB8AC3E}">
        <p14:creationId xmlns:p14="http://schemas.microsoft.com/office/powerpoint/2010/main" val="160161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57366" y="925505"/>
            <a:ext cx="11671282" cy="5671108"/>
          </a:xfrm>
          <a:prstGeom prst="roundRect">
            <a:avLst>
              <a:gd name="adj" fmla="val 39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8" name="圆角矩形 17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91" name="圆角矩形 90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组合 91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93" name="矩形 92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0" name="图片 19" descr="大桥教育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2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27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623392" y="935972"/>
            <a:ext cx="109452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Give ________ some empty ________, please.</a:t>
            </a:r>
          </a:p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I;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bottle           B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me;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bottle         C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I;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bottles         D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me; bottles</a:t>
            </a:r>
          </a:p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Give ________ some ________, please.</a:t>
            </a:r>
          </a:p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he;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boxes        B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her;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plate           C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us;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spoons      D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me; chair</a:t>
            </a:r>
          </a:p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me some magazines, please.</a:t>
            </a:r>
          </a:p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--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magazines?</a:t>
            </a:r>
          </a:p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--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ones ________ the table.</a:t>
            </a:r>
          </a:p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                   B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                    C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                  D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to</a:t>
            </a:r>
          </a:p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Give us ________ ties, please.</a:t>
            </a:r>
          </a:p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this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B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                C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                  D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an</a:t>
            </a:r>
          </a:p>
          <a:p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________?</a:t>
            </a:r>
          </a:p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--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________ on the bed.</a:t>
            </a:r>
          </a:p>
          <a:p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one;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        B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one;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           C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ones;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      D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ones; those</a:t>
            </a:r>
          </a:p>
          <a:p>
            <a:endParaRPr lang="en-US" altLang="zh-C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235503" y="974229"/>
            <a:ext cx="15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35503" y="1702087"/>
            <a:ext cx="15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287688" y="3147195"/>
            <a:ext cx="15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720574" y="3875053"/>
            <a:ext cx="15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855640" y="4619082"/>
            <a:ext cx="15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374611"/>
            <a:ext cx="6781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II.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单项选择。（每小题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5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分，共 </a:t>
            </a:r>
            <a:r>
              <a:rPr lang="en-US" altLang="zh-CN" sz="28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25 </a:t>
            </a:r>
            <a:r>
              <a:rPr lang="zh-CN" altLang="en-US" sz="28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分）</a:t>
            </a:r>
          </a:p>
        </p:txBody>
      </p:sp>
    </p:spTree>
    <p:extLst>
      <p:ext uri="{BB962C8B-B14F-4D97-AF65-F5344CB8AC3E}">
        <p14:creationId xmlns:p14="http://schemas.microsoft.com/office/powerpoint/2010/main" val="38080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圆角矩形 95"/>
          <p:cNvSpPr/>
          <p:nvPr/>
        </p:nvSpPr>
        <p:spPr>
          <a:xfrm>
            <a:off x="257366" y="925505"/>
            <a:ext cx="11671282" cy="5671108"/>
          </a:xfrm>
          <a:prstGeom prst="roundRect">
            <a:avLst>
              <a:gd name="adj" fmla="val 398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22" name="圆角矩形 21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90" name="圆角矩形 89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1" name="组合 90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92" name="矩形 91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4" name="图片 23" descr="大桥教育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25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26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" name="圆角矩形 9"/>
          <p:cNvSpPr/>
          <p:nvPr/>
        </p:nvSpPr>
        <p:spPr>
          <a:xfrm>
            <a:off x="7773323" y="2012299"/>
            <a:ext cx="3981655" cy="2862322"/>
          </a:xfrm>
          <a:prstGeom prst="roundRect">
            <a:avLst>
              <a:gd name="adj" fmla="val 11343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93324" y="1079849"/>
            <a:ext cx="6906329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Sam: </a:t>
            </a:r>
            <a:r>
              <a:rPr lang="en-US" altLang="zh-CN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Jane. Give me that book please.</a:t>
            </a:r>
          </a:p>
          <a:p>
            <a:pPr>
              <a:lnSpc>
                <a:spcPts val="32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Jane: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Which book? 16. ________</a:t>
            </a:r>
          </a:p>
          <a:p>
            <a:pPr>
              <a:lnSpc>
                <a:spcPts val="32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Sam: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not that one. 17. ________</a:t>
            </a:r>
          </a:p>
          <a:p>
            <a:pPr>
              <a:lnSpc>
                <a:spcPts val="32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Jane: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you are.</a:t>
            </a:r>
          </a:p>
          <a:p>
            <a:pPr>
              <a:lnSpc>
                <a:spcPts val="32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Sam: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Thanks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Please also give me those pencils.</a:t>
            </a:r>
          </a:p>
          <a:p>
            <a:pPr>
              <a:lnSpc>
                <a:spcPts val="32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Jane: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18. ________</a:t>
            </a:r>
          </a:p>
          <a:p>
            <a:pPr>
              <a:lnSpc>
                <a:spcPts val="32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Sam: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not those. 19. ________</a:t>
            </a:r>
          </a:p>
          <a:p>
            <a:pPr>
              <a:lnSpc>
                <a:spcPts val="32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Jane: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These?</a:t>
            </a:r>
          </a:p>
          <a:p>
            <a:pPr>
              <a:lnSpc>
                <a:spcPts val="32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Sam: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________</a:t>
            </a:r>
          </a:p>
          <a:p>
            <a:pPr>
              <a:lnSpc>
                <a:spcPts val="32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Jane: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you are.</a:t>
            </a:r>
          </a:p>
          <a:p>
            <a:pPr>
              <a:lnSpc>
                <a:spcPts val="3200"/>
              </a:lnSpc>
            </a:pP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Sam: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Thank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23106" y="1506406"/>
            <a:ext cx="15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33073" y="1897725"/>
            <a:ext cx="15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51632" y="3124208"/>
            <a:ext cx="15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09940" y="3518142"/>
            <a:ext cx="15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93441" y="4355246"/>
            <a:ext cx="157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endParaRPr lang="en-US" altLang="zh-CN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376" y="37104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III</a:t>
            </a:r>
            <a:r>
              <a:rPr lang="en-US" altLang="zh-CN" sz="2800" spc="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</a:t>
            </a:r>
            <a:r>
              <a:rPr lang="en-US" altLang="zh-CN" sz="2800" spc="-6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MTAHR+DengXian Regular"/>
              </a:rPr>
              <a:t>补全对话</a:t>
            </a:r>
            <a:r>
              <a:rPr lang="en-US" altLang="zh-CN" sz="2800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MTAHR+DengXian Regular"/>
              </a:rPr>
              <a:t>。（</a:t>
            </a:r>
            <a:r>
              <a:rPr lang="en-US" altLang="zh-CN" sz="2800" spc="-6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MTAHR+DengXian Regular"/>
              </a:rPr>
              <a:t>每小题</a:t>
            </a:r>
            <a:r>
              <a:rPr lang="en-US" altLang="zh-CN" sz="2800" spc="65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5</a:t>
            </a:r>
            <a:r>
              <a:rPr lang="en-US" altLang="zh-CN" sz="28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MTAHR+DengXian Regular"/>
              </a:rPr>
              <a:t>分，共</a:t>
            </a:r>
            <a:r>
              <a:rPr lang="en-US" altLang="zh-CN" sz="28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25</a:t>
            </a:r>
            <a:r>
              <a:rPr lang="en-US" altLang="zh-CN" sz="2800" spc="45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MTAHR+DengXian Regular"/>
              </a:rPr>
              <a:t>分</a:t>
            </a:r>
            <a:r>
              <a:rPr lang="en-US" altLang="zh-CN" sz="2800" spc="5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TMTAHR+DengXian Regular"/>
              </a:rPr>
              <a:t>）</a:t>
            </a:r>
            <a:endParaRPr lang="zh-CN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47751" y="1951882"/>
            <a:ext cx="4244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The red one?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These ones?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The ones on the shelf.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The pink one.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Yes, please.</a:t>
            </a:r>
          </a:p>
        </p:txBody>
      </p:sp>
    </p:spTree>
    <p:extLst>
      <p:ext uri="{BB962C8B-B14F-4D97-AF65-F5344CB8AC3E}">
        <p14:creationId xmlns:p14="http://schemas.microsoft.com/office/powerpoint/2010/main" val="245973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13"/>
            <a:ext cx="12192000" cy="6867545"/>
            <a:chOff x="0" y="-3213"/>
            <a:chExt cx="12192000" cy="6867545"/>
          </a:xfrm>
        </p:grpSpPr>
        <p:sp>
          <p:nvSpPr>
            <p:cNvPr id="145" name="圆角矩形 144"/>
            <p:cNvSpPr/>
            <p:nvPr/>
          </p:nvSpPr>
          <p:spPr>
            <a:xfrm>
              <a:off x="22708" y="6321320"/>
              <a:ext cx="1928187" cy="51976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0" y="-3213"/>
              <a:ext cx="12192000" cy="6867545"/>
              <a:chOff x="0" y="-3213"/>
              <a:chExt cx="12192000" cy="6867545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16" name="圆角矩形 15"/>
              <p:cNvSpPr/>
              <p:nvPr/>
            </p:nvSpPr>
            <p:spPr>
              <a:xfrm>
                <a:off x="9906000" y="-3213"/>
                <a:ext cx="2285999" cy="581063"/>
              </a:xfrm>
              <a:prstGeom prst="roundRect">
                <a:avLst>
                  <a:gd name="adj" fmla="val 450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0" y="0"/>
                <a:ext cx="12192000" cy="6864332"/>
                <a:chOff x="0" y="0"/>
                <a:chExt cx="12192000" cy="6864332"/>
              </a:xfrm>
              <a:grpFill/>
            </p:grpSpPr>
            <p:sp>
              <p:nvSpPr>
                <p:cNvPr id="19" name="矩形 18"/>
                <p:cNvSpPr/>
                <p:nvPr/>
              </p:nvSpPr>
              <p:spPr>
                <a:xfrm>
                  <a:off x="0" y="0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0" y="6603684"/>
                  <a:ext cx="12192000" cy="2606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矩形 20"/>
                <p:cNvSpPr/>
                <p:nvPr/>
              </p:nvSpPr>
              <p:spPr>
                <a:xfrm>
                  <a:off x="0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矩形 21"/>
                <p:cNvSpPr/>
                <p:nvPr/>
              </p:nvSpPr>
              <p:spPr>
                <a:xfrm>
                  <a:off x="11928648" y="260648"/>
                  <a:ext cx="263352" cy="634303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n>
                      <a:solidFill>
                        <a:prstClr val="black">
                          <a:lumMod val="95000"/>
                          <a:lumOff val="5000"/>
                        </a:prst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147" name="图片 146" descr="大桥教育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8781" y="0"/>
              <a:ext cx="2121543" cy="580835"/>
            </a:xfrm>
            <a:prstGeom prst="rect">
              <a:avLst/>
            </a:prstGeom>
          </p:spPr>
        </p:pic>
        <p:grpSp>
          <p:nvGrpSpPr>
            <p:cNvPr id="146" name="5565df59-4bc3-4760-88f1-3174ed99286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5290" y="5362103"/>
              <a:ext cx="1591869" cy="1502229"/>
              <a:chOff x="3995738" y="1449388"/>
              <a:chExt cx="4200526" cy="3963988"/>
            </a:xfrm>
          </p:grpSpPr>
          <p:sp>
            <p:nvSpPr>
              <p:cNvPr id="148" name="íṩḷíḓe"/>
              <p:cNvSpPr/>
              <p:nvPr/>
            </p:nvSpPr>
            <p:spPr bwMode="auto">
              <a:xfrm>
                <a:off x="7680326" y="4511676"/>
                <a:ext cx="515938" cy="444500"/>
              </a:xfrm>
              <a:custGeom>
                <a:avLst/>
                <a:gdLst>
                  <a:gd name="T0" fmla="*/ 204 w 204"/>
                  <a:gd name="T1" fmla="*/ 0 h 176"/>
                  <a:gd name="T2" fmla="*/ 204 w 204"/>
                  <a:gd name="T3" fmla="*/ 112 h 176"/>
                  <a:gd name="T4" fmla="*/ 102 w 204"/>
                  <a:gd name="T5" fmla="*/ 176 h 176"/>
                  <a:gd name="T6" fmla="*/ 0 w 204"/>
                  <a:gd name="T7" fmla="*/ 112 h 176"/>
                  <a:gd name="T8" fmla="*/ 0 w 204"/>
                  <a:gd name="T9" fmla="*/ 0 h 176"/>
                  <a:gd name="T10" fmla="*/ 8 w 204"/>
                  <a:gd name="T11" fmla="*/ 25 h 176"/>
                  <a:gd name="T12" fmla="*/ 102 w 204"/>
                  <a:gd name="T13" fmla="*/ 64 h 176"/>
                  <a:gd name="T14" fmla="*/ 196 w 204"/>
                  <a:gd name="T15" fmla="*/ 25 h 176"/>
                  <a:gd name="T16" fmla="*/ 204 w 204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76">
                    <a:moveTo>
                      <a:pt x="204" y="0"/>
                    </a:moveTo>
                    <a:cubicBezTo>
                      <a:pt x="204" y="112"/>
                      <a:pt x="204" y="112"/>
                      <a:pt x="204" y="112"/>
                    </a:cubicBezTo>
                    <a:cubicBezTo>
                      <a:pt x="204" y="148"/>
                      <a:pt x="158" y="176"/>
                      <a:pt x="102" y="176"/>
                    </a:cubicBezTo>
                    <a:cubicBezTo>
                      <a:pt x="45" y="176"/>
                      <a:pt x="0" y="148"/>
                      <a:pt x="0" y="1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218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îSľíďe"/>
              <p:cNvSpPr/>
              <p:nvPr/>
            </p:nvSpPr>
            <p:spPr bwMode="auto">
              <a:xfrm>
                <a:off x="7680326" y="4421188"/>
                <a:ext cx="515938" cy="285750"/>
              </a:xfrm>
              <a:custGeom>
                <a:avLst/>
                <a:gdLst>
                  <a:gd name="T0" fmla="*/ 204 w 204"/>
                  <a:gd name="T1" fmla="*/ 0 h 113"/>
                  <a:gd name="T2" fmla="*/ 204 w 204"/>
                  <a:gd name="T3" fmla="*/ 50 h 113"/>
                  <a:gd name="T4" fmla="*/ 102 w 204"/>
                  <a:gd name="T5" fmla="*/ 113 h 113"/>
                  <a:gd name="T6" fmla="*/ 0 w 204"/>
                  <a:gd name="T7" fmla="*/ 50 h 113"/>
                  <a:gd name="T8" fmla="*/ 0 w 204"/>
                  <a:gd name="T9" fmla="*/ 0 h 113"/>
                  <a:gd name="T10" fmla="*/ 8 w 204"/>
                  <a:gd name="T11" fmla="*/ 25 h 113"/>
                  <a:gd name="T12" fmla="*/ 102 w 204"/>
                  <a:gd name="T13" fmla="*/ 64 h 113"/>
                  <a:gd name="T14" fmla="*/ 196 w 204"/>
                  <a:gd name="T15" fmla="*/ 25 h 113"/>
                  <a:gd name="T16" fmla="*/ 204 w 20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3">
                    <a:moveTo>
                      <a:pt x="204" y="0"/>
                    </a:moveTo>
                    <a:cubicBezTo>
                      <a:pt x="204" y="50"/>
                      <a:pt x="204" y="50"/>
                      <a:pt x="204" y="50"/>
                    </a:cubicBezTo>
                    <a:cubicBezTo>
                      <a:pt x="204" y="85"/>
                      <a:pt x="158" y="113"/>
                      <a:pt x="102" y="113"/>
                    </a:cubicBezTo>
                    <a:cubicBezTo>
                      <a:pt x="45" y="113"/>
                      <a:pt x="0" y="85"/>
                      <a:pt x="0" y="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7"/>
                      <a:pt x="8" y="25"/>
                    </a:cubicBezTo>
                    <a:cubicBezTo>
                      <a:pt x="23" y="48"/>
                      <a:pt x="59" y="64"/>
                      <a:pt x="102" y="64"/>
                    </a:cubicBezTo>
                    <a:cubicBezTo>
                      <a:pt x="144" y="64"/>
                      <a:pt x="181" y="48"/>
                      <a:pt x="196" y="25"/>
                    </a:cubicBezTo>
                    <a:cubicBezTo>
                      <a:pt x="201" y="17"/>
                      <a:pt x="204" y="9"/>
                      <a:pt x="204" y="0"/>
                    </a:cubicBezTo>
                    <a:close/>
                  </a:path>
                </a:pathLst>
              </a:custGeom>
              <a:solidFill>
                <a:srgbClr val="4A9F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ïṧļîḍè"/>
              <p:cNvSpPr/>
              <p:nvPr/>
            </p:nvSpPr>
            <p:spPr bwMode="auto">
              <a:xfrm>
                <a:off x="7680326" y="4259263"/>
                <a:ext cx="515938" cy="323850"/>
              </a:xfrm>
              <a:custGeom>
                <a:avLst/>
                <a:gdLst>
                  <a:gd name="T0" fmla="*/ 204 w 204"/>
                  <a:gd name="T1" fmla="*/ 64 h 128"/>
                  <a:gd name="T2" fmla="*/ 196 w 204"/>
                  <a:gd name="T3" fmla="*/ 89 h 128"/>
                  <a:gd name="T4" fmla="*/ 102 w 204"/>
                  <a:gd name="T5" fmla="*/ 128 h 128"/>
                  <a:gd name="T6" fmla="*/ 8 w 204"/>
                  <a:gd name="T7" fmla="*/ 89 h 128"/>
                  <a:gd name="T8" fmla="*/ 0 w 204"/>
                  <a:gd name="T9" fmla="*/ 64 h 128"/>
                  <a:gd name="T10" fmla="*/ 102 w 204"/>
                  <a:gd name="T11" fmla="*/ 0 h 128"/>
                  <a:gd name="T12" fmla="*/ 204 w 204"/>
                  <a:gd name="T13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128">
                    <a:moveTo>
                      <a:pt x="204" y="64"/>
                    </a:moveTo>
                    <a:cubicBezTo>
                      <a:pt x="204" y="73"/>
                      <a:pt x="201" y="81"/>
                      <a:pt x="196" y="89"/>
                    </a:cubicBezTo>
                    <a:cubicBezTo>
                      <a:pt x="181" y="112"/>
                      <a:pt x="144" y="128"/>
                      <a:pt x="102" y="128"/>
                    </a:cubicBezTo>
                    <a:cubicBezTo>
                      <a:pt x="59" y="128"/>
                      <a:pt x="23" y="112"/>
                      <a:pt x="8" y="89"/>
                    </a:cubicBezTo>
                    <a:cubicBezTo>
                      <a:pt x="3" y="81"/>
                      <a:pt x="0" y="73"/>
                      <a:pt x="0" y="64"/>
                    </a:cubicBezTo>
                    <a:cubicBezTo>
                      <a:pt x="0" y="29"/>
                      <a:pt x="45" y="0"/>
                      <a:pt x="102" y="0"/>
                    </a:cubicBezTo>
                    <a:cubicBezTo>
                      <a:pt x="158" y="0"/>
                      <a:pt x="204" y="29"/>
                      <a:pt x="204" y="64"/>
                    </a:cubicBezTo>
                    <a:close/>
                  </a:path>
                </a:pathLst>
              </a:custGeom>
              <a:solidFill>
                <a:srgbClr val="59AF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ïṣ1ïḋé"/>
              <p:cNvSpPr/>
              <p:nvPr/>
            </p:nvSpPr>
            <p:spPr bwMode="auto">
              <a:xfrm>
                <a:off x="7881938" y="4386263"/>
                <a:ext cx="111125" cy="69850"/>
              </a:xfrm>
              <a:custGeom>
                <a:avLst/>
                <a:gdLst>
                  <a:gd name="T0" fmla="*/ 44 w 44"/>
                  <a:gd name="T1" fmla="*/ 14 h 28"/>
                  <a:gd name="T2" fmla="*/ 43 w 44"/>
                  <a:gd name="T3" fmla="*/ 20 h 28"/>
                  <a:gd name="T4" fmla="*/ 22 w 44"/>
                  <a:gd name="T5" fmla="*/ 28 h 28"/>
                  <a:gd name="T6" fmla="*/ 1 w 44"/>
                  <a:gd name="T7" fmla="*/ 20 h 28"/>
                  <a:gd name="T8" fmla="*/ 0 w 44"/>
                  <a:gd name="T9" fmla="*/ 14 h 28"/>
                  <a:gd name="T10" fmla="*/ 22 w 44"/>
                  <a:gd name="T11" fmla="*/ 0 h 28"/>
                  <a:gd name="T12" fmla="*/ 44 w 44"/>
                  <a:gd name="T13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8">
                    <a:moveTo>
                      <a:pt x="44" y="14"/>
                    </a:moveTo>
                    <a:cubicBezTo>
                      <a:pt x="44" y="16"/>
                      <a:pt x="44" y="18"/>
                      <a:pt x="43" y="20"/>
                    </a:cubicBezTo>
                    <a:cubicBezTo>
                      <a:pt x="39" y="25"/>
                      <a:pt x="31" y="28"/>
                      <a:pt x="22" y="28"/>
                    </a:cubicBezTo>
                    <a:cubicBezTo>
                      <a:pt x="13" y="28"/>
                      <a:pt x="5" y="25"/>
                      <a:pt x="1" y="20"/>
                    </a:cubicBezTo>
                    <a:cubicBezTo>
                      <a:pt x="0" y="18"/>
                      <a:pt x="0" y="16"/>
                      <a:pt x="0" y="14"/>
                    </a:cubicBezTo>
                    <a:cubicBezTo>
                      <a:pt x="0" y="6"/>
                      <a:pt x="10" y="0"/>
                      <a:pt x="22" y="0"/>
                    </a:cubicBezTo>
                    <a:cubicBezTo>
                      <a:pt x="34" y="0"/>
                      <a:pt x="44" y="6"/>
                      <a:pt x="44" y="14"/>
                    </a:cubicBezTo>
                    <a:close/>
                  </a:path>
                </a:pathLst>
              </a:custGeom>
              <a:solidFill>
                <a:srgbClr val="2C56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işļiḋe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iśļíḓé"/>
              <p:cNvSpPr/>
              <p:nvPr/>
            </p:nvSpPr>
            <p:spPr bwMode="auto">
              <a:xfrm>
                <a:off x="7421563" y="4510088"/>
                <a:ext cx="215900" cy="160338"/>
              </a:xfrm>
              <a:custGeom>
                <a:avLst/>
                <a:gdLst>
                  <a:gd name="T0" fmla="*/ 85 w 85"/>
                  <a:gd name="T1" fmla="*/ 7 h 64"/>
                  <a:gd name="T2" fmla="*/ 78 w 85"/>
                  <a:gd name="T3" fmla="*/ 20 h 64"/>
                  <a:gd name="T4" fmla="*/ 65 w 85"/>
                  <a:gd name="T5" fmla="*/ 27 h 64"/>
                  <a:gd name="T6" fmla="*/ 61 w 85"/>
                  <a:gd name="T7" fmla="*/ 30 h 64"/>
                  <a:gd name="T8" fmla="*/ 61 w 85"/>
                  <a:gd name="T9" fmla="*/ 30 h 64"/>
                  <a:gd name="T10" fmla="*/ 59 w 85"/>
                  <a:gd name="T11" fmla="*/ 30 h 64"/>
                  <a:gd name="T12" fmla="*/ 58 w 85"/>
                  <a:gd name="T13" fmla="*/ 31 h 64"/>
                  <a:gd name="T14" fmla="*/ 0 w 85"/>
                  <a:gd name="T15" fmla="*/ 64 h 64"/>
                  <a:gd name="T16" fmla="*/ 0 w 85"/>
                  <a:gd name="T17" fmla="*/ 47 h 64"/>
                  <a:gd name="T18" fmla="*/ 44 w 85"/>
                  <a:gd name="T19" fmla="*/ 22 h 64"/>
                  <a:gd name="T20" fmla="*/ 51 w 85"/>
                  <a:gd name="T21" fmla="*/ 18 h 64"/>
                  <a:gd name="T22" fmla="*/ 60 w 85"/>
                  <a:gd name="T23" fmla="*/ 13 h 64"/>
                  <a:gd name="T24" fmla="*/ 70 w 85"/>
                  <a:gd name="T25" fmla="*/ 7 h 64"/>
                  <a:gd name="T26" fmla="*/ 83 w 85"/>
                  <a:gd name="T27" fmla="*/ 0 h 64"/>
                  <a:gd name="T28" fmla="*/ 85 w 85"/>
                  <a:gd name="T29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64">
                    <a:moveTo>
                      <a:pt x="85" y="7"/>
                    </a:moveTo>
                    <a:cubicBezTo>
                      <a:pt x="85" y="13"/>
                      <a:pt x="82" y="17"/>
                      <a:pt x="78" y="20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7"/>
                    </a:cubicBez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işľïďé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51 w 51"/>
                  <a:gd name="T1" fmla="*/ 0 h 29"/>
                  <a:gd name="T2" fmla="*/ 0 w 51"/>
                  <a:gd name="T3" fmla="*/ 29 h 29"/>
                  <a:gd name="T4" fmla="*/ 0 w 51"/>
                  <a:gd name="T5" fmla="*/ 29 h 29"/>
                  <a:gd name="T6" fmla="*/ 51 w 51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51" y="0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iSḷîḍé"/>
              <p:cNvSpPr/>
              <p:nvPr/>
            </p:nvSpPr>
            <p:spPr bwMode="auto">
              <a:xfrm>
                <a:off x="7389813" y="4527551"/>
                <a:ext cx="214313" cy="160338"/>
              </a:xfrm>
              <a:custGeom>
                <a:avLst/>
                <a:gdLst>
                  <a:gd name="T0" fmla="*/ 85 w 85"/>
                  <a:gd name="T1" fmla="*/ 8 h 64"/>
                  <a:gd name="T2" fmla="*/ 78 w 85"/>
                  <a:gd name="T3" fmla="*/ 20 h 64"/>
                  <a:gd name="T4" fmla="*/ 74 w 85"/>
                  <a:gd name="T5" fmla="*/ 22 h 64"/>
                  <a:gd name="T6" fmla="*/ 74 w 85"/>
                  <a:gd name="T7" fmla="*/ 23 h 64"/>
                  <a:gd name="T8" fmla="*/ 72 w 85"/>
                  <a:gd name="T9" fmla="*/ 23 h 64"/>
                  <a:gd name="T10" fmla="*/ 71 w 85"/>
                  <a:gd name="T11" fmla="*/ 24 h 64"/>
                  <a:gd name="T12" fmla="*/ 13 w 85"/>
                  <a:gd name="T13" fmla="*/ 57 h 64"/>
                  <a:gd name="T14" fmla="*/ 13 w 85"/>
                  <a:gd name="T15" fmla="*/ 57 h 64"/>
                  <a:gd name="T16" fmla="*/ 0 w 85"/>
                  <a:gd name="T17" fmla="*/ 64 h 64"/>
                  <a:gd name="T18" fmla="*/ 0 w 85"/>
                  <a:gd name="T19" fmla="*/ 48 h 64"/>
                  <a:gd name="T20" fmla="*/ 13 w 85"/>
                  <a:gd name="T21" fmla="*/ 40 h 64"/>
                  <a:gd name="T22" fmla="*/ 57 w 85"/>
                  <a:gd name="T23" fmla="*/ 15 h 64"/>
                  <a:gd name="T24" fmla="*/ 64 w 85"/>
                  <a:gd name="T25" fmla="*/ 11 h 64"/>
                  <a:gd name="T26" fmla="*/ 73 w 85"/>
                  <a:gd name="T27" fmla="*/ 6 h 64"/>
                  <a:gd name="T28" fmla="*/ 83 w 85"/>
                  <a:gd name="T29" fmla="*/ 0 h 64"/>
                  <a:gd name="T30" fmla="*/ 85 w 85"/>
                  <a:gd name="T3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5" h="64">
                    <a:moveTo>
                      <a:pt x="85" y="8"/>
                    </a:moveTo>
                    <a:cubicBezTo>
                      <a:pt x="85" y="13"/>
                      <a:pt x="82" y="18"/>
                      <a:pt x="78" y="20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3"/>
                      <a:pt x="74" y="23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1" y="24"/>
                      <a:pt x="71" y="24"/>
                      <a:pt x="71" y="24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4" y="2"/>
                      <a:pt x="85" y="5"/>
                      <a:pt x="85" y="8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ïS1idé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2 h 5"/>
                  <a:gd name="T2" fmla="*/ 3 w 3"/>
                  <a:gd name="T3" fmla="*/ 3 h 5"/>
                  <a:gd name="T4" fmla="*/ 3 w 3"/>
                  <a:gd name="T5" fmla="*/ 4 h 5"/>
                  <a:gd name="T6" fmla="*/ 3 w 3"/>
                  <a:gd name="T7" fmla="*/ 5 h 5"/>
                  <a:gd name="T8" fmla="*/ 2 w 3"/>
                  <a:gd name="T9" fmla="*/ 3 h 5"/>
                  <a:gd name="T10" fmla="*/ 0 w 3"/>
                  <a:gd name="T11" fmla="*/ 0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3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ïṩlidê"/>
              <p:cNvSpPr/>
              <p:nvPr/>
            </p:nvSpPr>
            <p:spPr bwMode="auto">
              <a:xfrm>
                <a:off x="6421438" y="52419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íṩḻíḋé"/>
              <p:cNvSpPr/>
              <p:nvPr/>
            </p:nvSpPr>
            <p:spPr bwMode="auto">
              <a:xfrm>
                <a:off x="6421438" y="4554538"/>
                <a:ext cx="1149350" cy="687388"/>
              </a:xfrm>
              <a:custGeom>
                <a:avLst/>
                <a:gdLst>
                  <a:gd name="T0" fmla="*/ 455 w 455"/>
                  <a:gd name="T1" fmla="*/ 13 h 272"/>
                  <a:gd name="T2" fmla="*/ 455 w 455"/>
                  <a:gd name="T3" fmla="*/ 13 h 272"/>
                  <a:gd name="T4" fmla="*/ 0 w 455"/>
                  <a:gd name="T5" fmla="*/ 272 h 272"/>
                  <a:gd name="T6" fmla="*/ 3 w 455"/>
                  <a:gd name="T7" fmla="*/ 265 h 272"/>
                  <a:gd name="T8" fmla="*/ 3 w 455"/>
                  <a:gd name="T9" fmla="*/ 265 h 272"/>
                  <a:gd name="T10" fmla="*/ 1 w 455"/>
                  <a:gd name="T11" fmla="*/ 255 h 272"/>
                  <a:gd name="T12" fmla="*/ 383 w 455"/>
                  <a:gd name="T13" fmla="*/ 37 h 272"/>
                  <a:gd name="T14" fmla="*/ 396 w 455"/>
                  <a:gd name="T15" fmla="*/ 29 h 272"/>
                  <a:gd name="T16" fmla="*/ 440 w 455"/>
                  <a:gd name="T17" fmla="*/ 4 h 272"/>
                  <a:gd name="T18" fmla="*/ 447 w 455"/>
                  <a:gd name="T19" fmla="*/ 0 h 272"/>
                  <a:gd name="T20" fmla="*/ 455 w 455"/>
                  <a:gd name="T21" fmla="*/ 12 h 272"/>
                  <a:gd name="T22" fmla="*/ 455 w 455"/>
                  <a:gd name="T23" fmla="*/ 1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5" h="272">
                    <a:moveTo>
                      <a:pt x="455" y="13"/>
                    </a:moveTo>
                    <a:cubicBezTo>
                      <a:pt x="455" y="13"/>
                      <a:pt x="455" y="13"/>
                      <a:pt x="455" y="13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" y="271"/>
                      <a:pt x="3" y="269"/>
                      <a:pt x="3" y="265"/>
                    </a:cubicBezTo>
                    <a:cubicBezTo>
                      <a:pt x="3" y="265"/>
                      <a:pt x="3" y="265"/>
                      <a:pt x="3" y="265"/>
                    </a:cubicBezTo>
                    <a:cubicBezTo>
                      <a:pt x="3" y="263"/>
                      <a:pt x="3" y="259"/>
                      <a:pt x="1" y="255"/>
                    </a:cubicBezTo>
                    <a:cubicBezTo>
                      <a:pt x="383" y="37"/>
                      <a:pt x="383" y="37"/>
                      <a:pt x="383" y="37"/>
                    </a:cubicBezTo>
                    <a:cubicBezTo>
                      <a:pt x="396" y="29"/>
                      <a:pt x="396" y="29"/>
                      <a:pt x="396" y="29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7" y="0"/>
                      <a:pt x="447" y="0"/>
                      <a:pt x="447" y="0"/>
                    </a:cubicBezTo>
                    <a:cubicBezTo>
                      <a:pt x="455" y="12"/>
                      <a:pt x="455" y="12"/>
                      <a:pt x="455" y="12"/>
                    </a:cubicBezTo>
                    <a:lnTo>
                      <a:pt x="455" y="13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íṣ1ïḍé"/>
              <p:cNvSpPr/>
              <p:nvPr/>
            </p:nvSpPr>
            <p:spPr bwMode="auto">
              <a:xfrm>
                <a:off x="6375401" y="5175251"/>
                <a:ext cx="52388" cy="68263"/>
              </a:xfrm>
              <a:custGeom>
                <a:avLst/>
                <a:gdLst>
                  <a:gd name="T0" fmla="*/ 19 w 21"/>
                  <a:gd name="T1" fmla="*/ 9 h 27"/>
                  <a:gd name="T2" fmla="*/ 12 w 21"/>
                  <a:gd name="T3" fmla="*/ 2 h 27"/>
                  <a:gd name="T4" fmla="*/ 9 w 21"/>
                  <a:gd name="T5" fmla="*/ 1 h 27"/>
                  <a:gd name="T6" fmla="*/ 4 w 21"/>
                  <a:gd name="T7" fmla="*/ 1 h 27"/>
                  <a:gd name="T8" fmla="*/ 3 w 21"/>
                  <a:gd name="T9" fmla="*/ 1 h 27"/>
                  <a:gd name="T10" fmla="*/ 0 w 21"/>
                  <a:gd name="T11" fmla="*/ 8 h 27"/>
                  <a:gd name="T12" fmla="*/ 0 w 21"/>
                  <a:gd name="T13" fmla="*/ 9 h 27"/>
                  <a:gd name="T14" fmla="*/ 3 w 21"/>
                  <a:gd name="T15" fmla="*/ 18 h 27"/>
                  <a:gd name="T16" fmla="*/ 10 w 21"/>
                  <a:gd name="T17" fmla="*/ 25 h 27"/>
                  <a:gd name="T18" fmla="*/ 13 w 21"/>
                  <a:gd name="T19" fmla="*/ 26 h 27"/>
                  <a:gd name="T20" fmla="*/ 18 w 21"/>
                  <a:gd name="T21" fmla="*/ 26 h 27"/>
                  <a:gd name="T22" fmla="*/ 18 w 21"/>
                  <a:gd name="T23" fmla="*/ 26 h 27"/>
                  <a:gd name="T24" fmla="*/ 21 w 21"/>
                  <a:gd name="T25" fmla="*/ 19 h 27"/>
                  <a:gd name="T26" fmla="*/ 21 w 21"/>
                  <a:gd name="T27" fmla="*/ 19 h 27"/>
                  <a:gd name="T28" fmla="*/ 19 w 21"/>
                  <a:gd name="T29" fmla="*/ 9 h 27"/>
                  <a:gd name="T30" fmla="*/ 12 w 21"/>
                  <a:gd name="T31" fmla="*/ 15 h 27"/>
                  <a:gd name="T32" fmla="*/ 12 w 21"/>
                  <a:gd name="T33" fmla="*/ 16 h 27"/>
                  <a:gd name="T34" fmla="*/ 11 w 21"/>
                  <a:gd name="T35" fmla="*/ 16 h 27"/>
                  <a:gd name="T36" fmla="*/ 11 w 21"/>
                  <a:gd name="T37" fmla="*/ 16 h 27"/>
                  <a:gd name="T38" fmla="*/ 9 w 21"/>
                  <a:gd name="T39" fmla="*/ 14 h 27"/>
                  <a:gd name="T40" fmla="*/ 9 w 21"/>
                  <a:gd name="T41" fmla="*/ 13 h 27"/>
                  <a:gd name="T42" fmla="*/ 9 w 21"/>
                  <a:gd name="T43" fmla="*/ 13 h 27"/>
                  <a:gd name="T44" fmla="*/ 9 w 21"/>
                  <a:gd name="T45" fmla="*/ 11 h 27"/>
                  <a:gd name="T46" fmla="*/ 10 w 21"/>
                  <a:gd name="T47" fmla="*/ 11 h 27"/>
                  <a:gd name="T48" fmla="*/ 11 w 21"/>
                  <a:gd name="T49" fmla="*/ 12 h 27"/>
                  <a:gd name="T50" fmla="*/ 12 w 21"/>
                  <a:gd name="T51" fmla="*/ 13 h 27"/>
                  <a:gd name="T52" fmla="*/ 12 w 21"/>
                  <a:gd name="T53" fmla="*/ 14 h 27"/>
                  <a:gd name="T54" fmla="*/ 12 w 21"/>
                  <a:gd name="T5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" h="27">
                    <a:moveTo>
                      <a:pt x="19" y="9"/>
                    </a:moveTo>
                    <a:cubicBezTo>
                      <a:pt x="17" y="7"/>
                      <a:pt x="15" y="4"/>
                      <a:pt x="12" y="2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0"/>
                      <a:pt x="1" y="14"/>
                      <a:pt x="3" y="18"/>
                    </a:cubicBezTo>
                    <a:cubicBezTo>
                      <a:pt x="4" y="20"/>
                      <a:pt x="7" y="23"/>
                      <a:pt x="10" y="25"/>
                    </a:cubicBezTo>
                    <a:cubicBezTo>
                      <a:pt x="11" y="26"/>
                      <a:pt x="13" y="26"/>
                      <a:pt x="13" y="26"/>
                    </a:cubicBezTo>
                    <a:cubicBezTo>
                      <a:pt x="14" y="27"/>
                      <a:pt x="16" y="27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0" y="25"/>
                      <a:pt x="21" y="23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1" y="13"/>
                      <a:pt x="19" y="9"/>
                    </a:cubicBezTo>
                    <a:close/>
                    <a:moveTo>
                      <a:pt x="12" y="15"/>
                    </a:moveTo>
                    <a:cubicBezTo>
                      <a:pt x="12" y="15"/>
                      <a:pt x="12" y="16"/>
                      <a:pt x="12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0" y="15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1"/>
                      <a:pt x="11" y="12"/>
                    </a:cubicBezTo>
                    <a:cubicBezTo>
                      <a:pt x="11" y="12"/>
                      <a:pt x="12" y="12"/>
                      <a:pt x="12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5"/>
                    </a:cubicBezTo>
                    <a:close/>
                  </a:path>
                </a:pathLst>
              </a:custGeom>
              <a:solidFill>
                <a:srgbClr val="FFC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iSḷíḑ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FFC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ïŝļïḍe"/>
              <p:cNvSpPr/>
              <p:nvPr/>
            </p:nvSpPr>
            <p:spPr bwMode="auto">
              <a:xfrm>
                <a:off x="6397626" y="5203826"/>
                <a:ext cx="7938" cy="12700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3 h 5"/>
                  <a:gd name="T12" fmla="*/ 0 w 3"/>
                  <a:gd name="T13" fmla="*/ 2 h 5"/>
                  <a:gd name="T14" fmla="*/ 0 w 3"/>
                  <a:gd name="T15" fmla="*/ 2 h 5"/>
                  <a:gd name="T16" fmla="*/ 0 w 3"/>
                  <a:gd name="T17" fmla="*/ 0 h 5"/>
                  <a:gd name="T18" fmla="*/ 1 w 3"/>
                  <a:gd name="T19" fmla="*/ 0 h 5"/>
                  <a:gd name="T20" fmla="*/ 2 w 3"/>
                  <a:gd name="T21" fmla="*/ 1 h 5"/>
                  <a:gd name="T22" fmla="*/ 3 w 3"/>
                  <a:gd name="T23" fmla="*/ 2 h 5"/>
                  <a:gd name="T24" fmla="*/ 3 w 3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ïš1ïḑè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í$ḻíḍé"/>
              <p:cNvSpPr/>
              <p:nvPr/>
            </p:nvSpPr>
            <p:spPr bwMode="auto">
              <a:xfrm>
                <a:off x="7532688" y="4541838"/>
                <a:ext cx="49213" cy="46038"/>
              </a:xfrm>
              <a:custGeom>
                <a:avLst/>
                <a:gdLst>
                  <a:gd name="T0" fmla="*/ 19 w 19"/>
                  <a:gd name="T1" fmla="*/ 10 h 18"/>
                  <a:gd name="T2" fmla="*/ 19 w 19"/>
                  <a:gd name="T3" fmla="*/ 11 h 18"/>
                  <a:gd name="T4" fmla="*/ 17 w 19"/>
                  <a:gd name="T5" fmla="*/ 16 h 18"/>
                  <a:gd name="T6" fmla="*/ 17 w 19"/>
                  <a:gd name="T7" fmla="*/ 17 h 18"/>
                  <a:gd name="T8" fmla="*/ 17 w 19"/>
                  <a:gd name="T9" fmla="*/ 17 h 18"/>
                  <a:gd name="T10" fmla="*/ 15 w 19"/>
                  <a:gd name="T11" fmla="*/ 18 h 18"/>
                  <a:gd name="T12" fmla="*/ 15 w 19"/>
                  <a:gd name="T13" fmla="*/ 18 h 18"/>
                  <a:gd name="T14" fmla="*/ 14 w 19"/>
                  <a:gd name="T15" fmla="*/ 18 h 18"/>
                  <a:gd name="T16" fmla="*/ 14 w 19"/>
                  <a:gd name="T17" fmla="*/ 18 h 18"/>
                  <a:gd name="T18" fmla="*/ 10 w 19"/>
                  <a:gd name="T19" fmla="*/ 18 h 18"/>
                  <a:gd name="T20" fmla="*/ 7 w 19"/>
                  <a:gd name="T21" fmla="*/ 17 h 18"/>
                  <a:gd name="T22" fmla="*/ 0 w 19"/>
                  <a:gd name="T23" fmla="*/ 9 h 18"/>
                  <a:gd name="T24" fmla="*/ 7 w 19"/>
                  <a:gd name="T25" fmla="*/ 5 h 18"/>
                  <a:gd name="T26" fmla="*/ 16 w 19"/>
                  <a:gd name="T27" fmla="*/ 0 h 18"/>
                  <a:gd name="T28" fmla="*/ 19 w 19"/>
                  <a:gd name="T2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8">
                    <a:moveTo>
                      <a:pt x="19" y="10"/>
                    </a:moveTo>
                    <a:cubicBezTo>
                      <a:pt x="19" y="10"/>
                      <a:pt x="19" y="10"/>
                      <a:pt x="19" y="11"/>
                    </a:cubicBezTo>
                    <a:cubicBezTo>
                      <a:pt x="18" y="14"/>
                      <a:pt x="18" y="15"/>
                      <a:pt x="17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6" y="17"/>
                      <a:pt x="16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18"/>
                      <a:pt x="11" y="18"/>
                      <a:pt x="10" y="18"/>
                    </a:cubicBezTo>
                    <a:cubicBezTo>
                      <a:pt x="10" y="18"/>
                      <a:pt x="9" y="18"/>
                      <a:pt x="7" y="17"/>
                    </a:cubicBezTo>
                    <a:cubicBezTo>
                      <a:pt x="4" y="14"/>
                      <a:pt x="1" y="12"/>
                      <a:pt x="0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8" y="4"/>
                      <a:pt x="19" y="8"/>
                      <a:pt x="19" y="1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ïšḷidê"/>
              <p:cNvSpPr/>
              <p:nvPr/>
            </p:nvSpPr>
            <p:spPr bwMode="auto">
              <a:xfrm>
                <a:off x="7550151" y="4486276"/>
                <a:ext cx="80963" cy="41275"/>
              </a:xfrm>
              <a:custGeom>
                <a:avLst/>
                <a:gdLst>
                  <a:gd name="T0" fmla="*/ 32 w 32"/>
                  <a:gd name="T1" fmla="*/ 9 h 16"/>
                  <a:gd name="T2" fmla="*/ 19 w 32"/>
                  <a:gd name="T3" fmla="*/ 16 h 16"/>
                  <a:gd name="T4" fmla="*/ 0 w 32"/>
                  <a:gd name="T5" fmla="*/ 11 h 16"/>
                  <a:gd name="T6" fmla="*/ 13 w 32"/>
                  <a:gd name="T7" fmla="*/ 4 h 16"/>
                  <a:gd name="T8" fmla="*/ 32 w 32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6">
                    <a:moveTo>
                      <a:pt x="32" y="9"/>
                    </a:moveTo>
                    <a:cubicBezTo>
                      <a:pt x="19" y="16"/>
                      <a:pt x="19" y="16"/>
                      <a:pt x="19" y="16"/>
                    </a:cubicBezTo>
                    <a:cubicBezTo>
                      <a:pt x="15" y="10"/>
                      <a:pt x="7" y="7"/>
                      <a:pt x="0" y="1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20" y="0"/>
                      <a:pt x="28" y="3"/>
                      <a:pt x="32" y="9"/>
                    </a:cubicBezTo>
                    <a:close/>
                  </a:path>
                </a:pathLst>
              </a:custGeom>
              <a:solidFill>
                <a:srgbClr val="F273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îšḷîde"/>
              <p:cNvSpPr/>
              <p:nvPr/>
            </p:nvSpPr>
            <p:spPr bwMode="auto">
              <a:xfrm>
                <a:off x="7537451" y="4503738"/>
                <a:ext cx="61913" cy="38100"/>
              </a:xfrm>
              <a:custGeom>
                <a:avLst/>
                <a:gdLst>
                  <a:gd name="T0" fmla="*/ 24 w 24"/>
                  <a:gd name="T1" fmla="*/ 9 h 15"/>
                  <a:gd name="T2" fmla="*/ 14 w 24"/>
                  <a:gd name="T3" fmla="*/ 15 h 15"/>
                  <a:gd name="T4" fmla="*/ 7 w 24"/>
                  <a:gd name="T5" fmla="*/ 9 h 15"/>
                  <a:gd name="T6" fmla="*/ 4 w 24"/>
                  <a:gd name="T7" fmla="*/ 7 h 15"/>
                  <a:gd name="T8" fmla="*/ 0 w 24"/>
                  <a:gd name="T9" fmla="*/ 7 h 15"/>
                  <a:gd name="T10" fmla="*/ 5 w 24"/>
                  <a:gd name="T11" fmla="*/ 4 h 15"/>
                  <a:gd name="T12" fmla="*/ 24 w 24"/>
                  <a:gd name="T13" fmla="*/ 9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5">
                    <a:moveTo>
                      <a:pt x="24" y="9"/>
                    </a:moveTo>
                    <a:cubicBezTo>
                      <a:pt x="14" y="15"/>
                      <a:pt x="14" y="15"/>
                      <a:pt x="14" y="15"/>
                    </a:cubicBezTo>
                    <a:cubicBezTo>
                      <a:pt x="12" y="13"/>
                      <a:pt x="10" y="11"/>
                      <a:pt x="7" y="9"/>
                    </a:cubicBezTo>
                    <a:cubicBezTo>
                      <a:pt x="5" y="8"/>
                      <a:pt x="4" y="7"/>
                      <a:pt x="4" y="7"/>
                    </a:cubicBezTo>
                    <a:cubicBezTo>
                      <a:pt x="3" y="7"/>
                      <a:pt x="1" y="7"/>
                      <a:pt x="0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2" y="0"/>
                      <a:pt x="20" y="3"/>
                      <a:pt x="24" y="9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iṡḷidè"/>
              <p:cNvSpPr/>
              <p:nvPr/>
            </p:nvSpPr>
            <p:spPr bwMode="auto">
              <a:xfrm>
                <a:off x="6384926" y="4522788"/>
                <a:ext cx="1189038" cy="676275"/>
              </a:xfrm>
              <a:custGeom>
                <a:avLst/>
                <a:gdLst>
                  <a:gd name="T0" fmla="*/ 470 w 470"/>
                  <a:gd name="T1" fmla="*/ 8 h 268"/>
                  <a:gd name="T2" fmla="*/ 461 w 470"/>
                  <a:gd name="T3" fmla="*/ 13 h 268"/>
                  <a:gd name="T4" fmla="*/ 454 w 470"/>
                  <a:gd name="T5" fmla="*/ 17 h 268"/>
                  <a:gd name="T6" fmla="*/ 410 w 470"/>
                  <a:gd name="T7" fmla="*/ 42 h 268"/>
                  <a:gd name="T8" fmla="*/ 397 w 470"/>
                  <a:gd name="T9" fmla="*/ 50 h 268"/>
                  <a:gd name="T10" fmla="*/ 15 w 470"/>
                  <a:gd name="T11" fmla="*/ 268 h 268"/>
                  <a:gd name="T12" fmla="*/ 8 w 470"/>
                  <a:gd name="T13" fmla="*/ 261 h 268"/>
                  <a:gd name="T14" fmla="*/ 5 w 470"/>
                  <a:gd name="T15" fmla="*/ 260 h 268"/>
                  <a:gd name="T16" fmla="*/ 0 w 470"/>
                  <a:gd name="T17" fmla="*/ 260 h 268"/>
                  <a:gd name="T18" fmla="*/ 397 w 470"/>
                  <a:gd name="T19" fmla="*/ 33 h 268"/>
                  <a:gd name="T20" fmla="*/ 397 w 470"/>
                  <a:gd name="T21" fmla="*/ 33 h 268"/>
                  <a:gd name="T22" fmla="*/ 410 w 470"/>
                  <a:gd name="T23" fmla="*/ 26 h 268"/>
                  <a:gd name="T24" fmla="*/ 410 w 470"/>
                  <a:gd name="T25" fmla="*/ 26 h 268"/>
                  <a:gd name="T26" fmla="*/ 442 w 470"/>
                  <a:gd name="T27" fmla="*/ 8 h 268"/>
                  <a:gd name="T28" fmla="*/ 444 w 470"/>
                  <a:gd name="T29" fmla="*/ 7 h 268"/>
                  <a:gd name="T30" fmla="*/ 454 w 470"/>
                  <a:gd name="T31" fmla="*/ 1 h 268"/>
                  <a:gd name="T32" fmla="*/ 454 w 470"/>
                  <a:gd name="T33" fmla="*/ 1 h 268"/>
                  <a:gd name="T34" fmla="*/ 454 w 470"/>
                  <a:gd name="T35" fmla="*/ 1 h 268"/>
                  <a:gd name="T36" fmla="*/ 456 w 470"/>
                  <a:gd name="T37" fmla="*/ 0 h 268"/>
                  <a:gd name="T38" fmla="*/ 456 w 470"/>
                  <a:gd name="T39" fmla="*/ 0 h 268"/>
                  <a:gd name="T40" fmla="*/ 460 w 470"/>
                  <a:gd name="T41" fmla="*/ 0 h 268"/>
                  <a:gd name="T42" fmla="*/ 463 w 470"/>
                  <a:gd name="T43" fmla="*/ 2 h 268"/>
                  <a:gd name="T44" fmla="*/ 470 w 470"/>
                  <a:gd name="T45" fmla="*/ 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0" h="268">
                    <a:moveTo>
                      <a:pt x="470" y="8"/>
                    </a:moveTo>
                    <a:cubicBezTo>
                      <a:pt x="461" y="13"/>
                      <a:pt x="461" y="13"/>
                      <a:pt x="461" y="13"/>
                    </a:cubicBezTo>
                    <a:cubicBezTo>
                      <a:pt x="454" y="17"/>
                      <a:pt x="454" y="17"/>
                      <a:pt x="454" y="17"/>
                    </a:cubicBezTo>
                    <a:cubicBezTo>
                      <a:pt x="410" y="42"/>
                      <a:pt x="410" y="42"/>
                      <a:pt x="410" y="42"/>
                    </a:cubicBezTo>
                    <a:cubicBezTo>
                      <a:pt x="397" y="50"/>
                      <a:pt x="397" y="50"/>
                      <a:pt x="397" y="50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3" y="266"/>
                      <a:pt x="11" y="263"/>
                      <a:pt x="8" y="261"/>
                    </a:cubicBezTo>
                    <a:cubicBezTo>
                      <a:pt x="6" y="260"/>
                      <a:pt x="5" y="260"/>
                      <a:pt x="5" y="260"/>
                    </a:cubicBezTo>
                    <a:cubicBezTo>
                      <a:pt x="3" y="259"/>
                      <a:pt x="1" y="259"/>
                      <a:pt x="0" y="260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10" y="26"/>
                      <a:pt x="410" y="26"/>
                      <a:pt x="410" y="26"/>
                    </a:cubicBezTo>
                    <a:cubicBezTo>
                      <a:pt x="442" y="8"/>
                      <a:pt x="442" y="8"/>
                      <a:pt x="442" y="8"/>
                    </a:cubicBezTo>
                    <a:cubicBezTo>
                      <a:pt x="444" y="7"/>
                      <a:pt x="444" y="7"/>
                      <a:pt x="444" y="7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4" y="1"/>
                      <a:pt x="454" y="1"/>
                      <a:pt x="454" y="1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6" y="0"/>
                      <a:pt x="456" y="0"/>
                      <a:pt x="456" y="0"/>
                    </a:cubicBezTo>
                    <a:cubicBezTo>
                      <a:pt x="457" y="0"/>
                      <a:pt x="459" y="0"/>
                      <a:pt x="460" y="0"/>
                    </a:cubicBezTo>
                    <a:cubicBezTo>
                      <a:pt x="460" y="0"/>
                      <a:pt x="461" y="1"/>
                      <a:pt x="463" y="2"/>
                    </a:cubicBezTo>
                    <a:cubicBezTo>
                      <a:pt x="466" y="4"/>
                      <a:pt x="468" y="6"/>
                      <a:pt x="470" y="8"/>
                    </a:cubicBezTo>
                    <a:close/>
                  </a:path>
                </a:pathLst>
              </a:custGeom>
              <a:solidFill>
                <a:srgbClr val="F6B3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íṥḻîḍè"/>
              <p:cNvSpPr/>
              <p:nvPr/>
            </p:nvSpPr>
            <p:spPr bwMode="auto">
              <a:xfrm>
                <a:off x="7421563" y="4541838"/>
                <a:ext cx="80963" cy="46038"/>
              </a:xfrm>
              <a:custGeom>
                <a:avLst/>
                <a:gdLst>
                  <a:gd name="T0" fmla="*/ 0 w 51"/>
                  <a:gd name="T1" fmla="*/ 29 h 29"/>
                  <a:gd name="T2" fmla="*/ 51 w 51"/>
                  <a:gd name="T3" fmla="*/ 0 h 29"/>
                  <a:gd name="T4" fmla="*/ 0 w 51"/>
                  <a:gd name="T5" fmla="*/ 29 h 29"/>
                  <a:gd name="T6" fmla="*/ 0 w 51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29"/>
                    </a:moveTo>
                    <a:lnTo>
                      <a:pt x="51" y="0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îṥḻîḍe"/>
              <p:cNvSpPr/>
              <p:nvPr/>
            </p:nvSpPr>
            <p:spPr bwMode="auto">
              <a:xfrm>
                <a:off x="7532688" y="4522788"/>
                <a:ext cx="4763" cy="1588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6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îṣļiḑê"/>
              <p:cNvSpPr/>
              <p:nvPr/>
            </p:nvSpPr>
            <p:spPr bwMode="auto">
              <a:xfrm>
                <a:off x="4575176" y="3494088"/>
                <a:ext cx="2801938" cy="1633538"/>
              </a:xfrm>
              <a:custGeom>
                <a:avLst/>
                <a:gdLst>
                  <a:gd name="T0" fmla="*/ 1236 w 1765"/>
                  <a:gd name="T1" fmla="*/ 306 h 1029"/>
                  <a:gd name="T2" fmla="*/ 1236 w 1765"/>
                  <a:gd name="T3" fmla="*/ 306 h 1029"/>
                  <a:gd name="T4" fmla="*/ 706 w 1765"/>
                  <a:gd name="T5" fmla="*/ 0 h 1029"/>
                  <a:gd name="T6" fmla="*/ 0 w 1765"/>
                  <a:gd name="T7" fmla="*/ 398 h 1029"/>
                  <a:gd name="T8" fmla="*/ 0 w 1765"/>
                  <a:gd name="T9" fmla="*/ 419 h 1029"/>
                  <a:gd name="T10" fmla="*/ 1059 w 1765"/>
                  <a:gd name="T11" fmla="*/ 1029 h 1029"/>
                  <a:gd name="T12" fmla="*/ 1765 w 1765"/>
                  <a:gd name="T13" fmla="*/ 622 h 1029"/>
                  <a:gd name="T14" fmla="*/ 1765 w 1765"/>
                  <a:gd name="T15" fmla="*/ 601 h 1029"/>
                  <a:gd name="T16" fmla="*/ 1236 w 1765"/>
                  <a:gd name="T17" fmla="*/ 306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29">
                    <a:moveTo>
                      <a:pt x="1236" y="306"/>
                    </a:moveTo>
                    <a:lnTo>
                      <a:pt x="1236" y="306"/>
                    </a:lnTo>
                    <a:lnTo>
                      <a:pt x="706" y="0"/>
                    </a:lnTo>
                    <a:lnTo>
                      <a:pt x="0" y="398"/>
                    </a:lnTo>
                    <a:lnTo>
                      <a:pt x="0" y="419"/>
                    </a:lnTo>
                    <a:lnTo>
                      <a:pt x="1059" y="1029"/>
                    </a:lnTo>
                    <a:lnTo>
                      <a:pt x="1765" y="622"/>
                    </a:lnTo>
                    <a:lnTo>
                      <a:pt x="1765" y="601"/>
                    </a:lnTo>
                    <a:lnTo>
                      <a:pt x="1236" y="306"/>
                    </a:lnTo>
                    <a:close/>
                  </a:path>
                </a:pathLst>
              </a:custGeom>
              <a:solidFill>
                <a:srgbClr val="E084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íşļîdé"/>
              <p:cNvSpPr/>
              <p:nvPr/>
            </p:nvSpPr>
            <p:spPr bwMode="auto">
              <a:xfrm>
                <a:off x="4575176" y="3479801"/>
                <a:ext cx="2801938" cy="1614488"/>
              </a:xfrm>
              <a:custGeom>
                <a:avLst/>
                <a:gdLst>
                  <a:gd name="T0" fmla="*/ 1236 w 1765"/>
                  <a:gd name="T1" fmla="*/ 305 h 1017"/>
                  <a:gd name="T2" fmla="*/ 1236 w 1765"/>
                  <a:gd name="T3" fmla="*/ 305 h 1017"/>
                  <a:gd name="T4" fmla="*/ 706 w 1765"/>
                  <a:gd name="T5" fmla="*/ 0 h 1017"/>
                  <a:gd name="T6" fmla="*/ 0 w 1765"/>
                  <a:gd name="T7" fmla="*/ 407 h 1017"/>
                  <a:gd name="T8" fmla="*/ 530 w 1765"/>
                  <a:gd name="T9" fmla="*/ 712 h 1017"/>
                  <a:gd name="T10" fmla="*/ 530 w 1765"/>
                  <a:gd name="T11" fmla="*/ 712 h 1017"/>
                  <a:gd name="T12" fmla="*/ 1059 w 1765"/>
                  <a:gd name="T13" fmla="*/ 1017 h 1017"/>
                  <a:gd name="T14" fmla="*/ 1765 w 1765"/>
                  <a:gd name="T15" fmla="*/ 610 h 1017"/>
                  <a:gd name="T16" fmla="*/ 1236 w 1765"/>
                  <a:gd name="T17" fmla="*/ 305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5" h="1017">
                    <a:moveTo>
                      <a:pt x="1236" y="305"/>
                    </a:moveTo>
                    <a:lnTo>
                      <a:pt x="1236" y="305"/>
                    </a:lnTo>
                    <a:lnTo>
                      <a:pt x="706" y="0"/>
                    </a:lnTo>
                    <a:lnTo>
                      <a:pt x="0" y="407"/>
                    </a:lnTo>
                    <a:lnTo>
                      <a:pt x="530" y="712"/>
                    </a:lnTo>
                    <a:lnTo>
                      <a:pt x="530" y="712"/>
                    </a:lnTo>
                    <a:lnTo>
                      <a:pt x="1059" y="1017"/>
                    </a:lnTo>
                    <a:lnTo>
                      <a:pt x="1765" y="610"/>
                    </a:lnTo>
                    <a:lnTo>
                      <a:pt x="1236" y="305"/>
                    </a:lnTo>
                    <a:close/>
                  </a:path>
                </a:pathLst>
              </a:custGeom>
              <a:solidFill>
                <a:srgbClr val="FF9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íṩḷiďe"/>
              <p:cNvSpPr/>
              <p:nvPr/>
            </p:nvSpPr>
            <p:spPr bwMode="auto">
              <a:xfrm>
                <a:off x="4660901" y="3492501"/>
                <a:ext cx="1036638" cy="641350"/>
              </a:xfrm>
              <a:custGeom>
                <a:avLst/>
                <a:gdLst>
                  <a:gd name="T0" fmla="*/ 653 w 653"/>
                  <a:gd name="T1" fmla="*/ 20 h 404"/>
                  <a:gd name="T2" fmla="*/ 0 w 653"/>
                  <a:gd name="T3" fmla="*/ 404 h 404"/>
                  <a:gd name="T4" fmla="*/ 0 w 653"/>
                  <a:gd name="T5" fmla="*/ 383 h 404"/>
                  <a:gd name="T6" fmla="*/ 653 w 653"/>
                  <a:gd name="T7" fmla="*/ 0 h 404"/>
                  <a:gd name="T8" fmla="*/ 653 w 653"/>
                  <a:gd name="T9" fmla="*/ 2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3" h="404">
                    <a:moveTo>
                      <a:pt x="653" y="20"/>
                    </a:moveTo>
                    <a:lnTo>
                      <a:pt x="0" y="404"/>
                    </a:lnTo>
                    <a:lnTo>
                      <a:pt x="0" y="383"/>
                    </a:lnTo>
                    <a:lnTo>
                      <a:pt x="653" y="0"/>
                    </a:lnTo>
                    <a:lnTo>
                      <a:pt x="653" y="20"/>
                    </a:ln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íṡ1ídê"/>
              <p:cNvSpPr/>
              <p:nvPr/>
            </p:nvSpPr>
            <p:spPr bwMode="auto">
              <a:xfrm>
                <a:off x="5459413" y="3900488"/>
                <a:ext cx="1830388" cy="1127125"/>
              </a:xfrm>
              <a:custGeom>
                <a:avLst/>
                <a:gdLst>
                  <a:gd name="T0" fmla="*/ 0 w 724"/>
                  <a:gd name="T1" fmla="*/ 263 h 446"/>
                  <a:gd name="T2" fmla="*/ 409 w 724"/>
                  <a:gd name="T3" fmla="*/ 23 h 446"/>
                  <a:gd name="T4" fmla="*/ 542 w 724"/>
                  <a:gd name="T5" fmla="*/ 57 h 446"/>
                  <a:gd name="T6" fmla="*/ 724 w 724"/>
                  <a:gd name="T7" fmla="*/ 199 h 446"/>
                  <a:gd name="T8" fmla="*/ 314 w 724"/>
                  <a:gd name="T9" fmla="*/ 446 h 446"/>
                  <a:gd name="T10" fmla="*/ 142 w 724"/>
                  <a:gd name="T11" fmla="*/ 316 h 446"/>
                  <a:gd name="T12" fmla="*/ 0 w 724"/>
                  <a:gd name="T13" fmla="*/ 263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46">
                    <a:moveTo>
                      <a:pt x="0" y="263"/>
                    </a:moveTo>
                    <a:cubicBezTo>
                      <a:pt x="5" y="262"/>
                      <a:pt x="409" y="23"/>
                      <a:pt x="409" y="23"/>
                    </a:cubicBezTo>
                    <a:cubicBezTo>
                      <a:pt x="409" y="23"/>
                      <a:pt x="479" y="0"/>
                      <a:pt x="542" y="57"/>
                    </a:cubicBezTo>
                    <a:cubicBezTo>
                      <a:pt x="605" y="113"/>
                      <a:pt x="684" y="179"/>
                      <a:pt x="724" y="199"/>
                    </a:cubicBezTo>
                    <a:cubicBezTo>
                      <a:pt x="696" y="216"/>
                      <a:pt x="314" y="446"/>
                      <a:pt x="314" y="446"/>
                    </a:cubicBezTo>
                    <a:cubicBezTo>
                      <a:pt x="314" y="446"/>
                      <a:pt x="216" y="396"/>
                      <a:pt x="142" y="316"/>
                    </a:cubicBezTo>
                    <a:cubicBezTo>
                      <a:pt x="81" y="250"/>
                      <a:pt x="0" y="263"/>
                      <a:pt x="0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îsľíḑè"/>
              <p:cNvSpPr/>
              <p:nvPr/>
            </p:nvSpPr>
            <p:spPr bwMode="auto">
              <a:xfrm>
                <a:off x="4660901" y="3492501"/>
                <a:ext cx="1833563" cy="1073150"/>
              </a:xfrm>
              <a:custGeom>
                <a:avLst/>
                <a:gdLst>
                  <a:gd name="T0" fmla="*/ 0 w 725"/>
                  <a:gd name="T1" fmla="*/ 240 h 425"/>
                  <a:gd name="T2" fmla="*/ 410 w 725"/>
                  <a:gd name="T3" fmla="*/ 0 h 425"/>
                  <a:gd name="T4" fmla="*/ 592 w 725"/>
                  <a:gd name="T5" fmla="*/ 66 h 425"/>
                  <a:gd name="T6" fmla="*/ 725 w 725"/>
                  <a:gd name="T7" fmla="*/ 185 h 425"/>
                  <a:gd name="T8" fmla="*/ 316 w 725"/>
                  <a:gd name="T9" fmla="*/ 425 h 425"/>
                  <a:gd name="T10" fmla="*/ 174 w 725"/>
                  <a:gd name="T11" fmla="*/ 310 h 425"/>
                  <a:gd name="T12" fmla="*/ 0 w 725"/>
                  <a:gd name="T13" fmla="*/ 24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5" h="425">
                    <a:moveTo>
                      <a:pt x="0" y="240"/>
                    </a:moveTo>
                    <a:cubicBezTo>
                      <a:pt x="6" y="239"/>
                      <a:pt x="330" y="47"/>
                      <a:pt x="410" y="0"/>
                    </a:cubicBezTo>
                    <a:cubicBezTo>
                      <a:pt x="477" y="49"/>
                      <a:pt x="497" y="38"/>
                      <a:pt x="592" y="66"/>
                    </a:cubicBezTo>
                    <a:cubicBezTo>
                      <a:pt x="654" y="85"/>
                      <a:pt x="713" y="168"/>
                      <a:pt x="725" y="185"/>
                    </a:cubicBezTo>
                    <a:cubicBezTo>
                      <a:pt x="697" y="201"/>
                      <a:pt x="316" y="425"/>
                      <a:pt x="316" y="425"/>
                    </a:cubicBezTo>
                    <a:cubicBezTo>
                      <a:pt x="316" y="425"/>
                      <a:pt x="220" y="313"/>
                      <a:pt x="174" y="310"/>
                    </a:cubicBezTo>
                    <a:cubicBezTo>
                      <a:pt x="46" y="303"/>
                      <a:pt x="0" y="240"/>
                      <a:pt x="0" y="24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ïSľíďè"/>
              <p:cNvSpPr/>
              <p:nvPr/>
            </p:nvSpPr>
            <p:spPr bwMode="auto">
              <a:xfrm>
                <a:off x="4660901" y="4100513"/>
                <a:ext cx="1595438" cy="941388"/>
              </a:xfrm>
              <a:custGeom>
                <a:avLst/>
                <a:gdLst>
                  <a:gd name="T0" fmla="*/ 455 w 631"/>
                  <a:gd name="T1" fmla="*/ 223 h 373"/>
                  <a:gd name="T2" fmla="*/ 449 w 631"/>
                  <a:gd name="T3" fmla="*/ 218 h 373"/>
                  <a:gd name="T4" fmla="*/ 359 w 631"/>
                  <a:gd name="T5" fmla="*/ 181 h 373"/>
                  <a:gd name="T6" fmla="*/ 316 w 631"/>
                  <a:gd name="T7" fmla="*/ 184 h 373"/>
                  <a:gd name="T8" fmla="*/ 273 w 631"/>
                  <a:gd name="T9" fmla="*/ 131 h 373"/>
                  <a:gd name="T10" fmla="*/ 183 w 631"/>
                  <a:gd name="T11" fmla="*/ 66 h 373"/>
                  <a:gd name="T12" fmla="*/ 176 w 631"/>
                  <a:gd name="T13" fmla="*/ 64 h 373"/>
                  <a:gd name="T14" fmla="*/ 0 w 631"/>
                  <a:gd name="T15" fmla="*/ 0 h 373"/>
                  <a:gd name="T16" fmla="*/ 0 w 631"/>
                  <a:gd name="T17" fmla="*/ 13 h 373"/>
                  <a:gd name="T18" fmla="*/ 316 w 631"/>
                  <a:gd name="T19" fmla="*/ 193 h 373"/>
                  <a:gd name="T20" fmla="*/ 631 w 631"/>
                  <a:gd name="T21" fmla="*/ 373 h 373"/>
                  <a:gd name="T22" fmla="*/ 631 w 631"/>
                  <a:gd name="T23" fmla="*/ 361 h 373"/>
                  <a:gd name="T24" fmla="*/ 455 w 631"/>
                  <a:gd name="T25" fmla="*/ 22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1" h="373">
                    <a:moveTo>
                      <a:pt x="455" y="223"/>
                    </a:moveTo>
                    <a:cubicBezTo>
                      <a:pt x="453" y="222"/>
                      <a:pt x="451" y="220"/>
                      <a:pt x="449" y="218"/>
                    </a:cubicBezTo>
                    <a:cubicBezTo>
                      <a:pt x="418" y="194"/>
                      <a:pt x="386" y="181"/>
                      <a:pt x="359" y="181"/>
                    </a:cubicBezTo>
                    <a:cubicBezTo>
                      <a:pt x="343" y="180"/>
                      <a:pt x="323" y="181"/>
                      <a:pt x="316" y="184"/>
                    </a:cubicBezTo>
                    <a:cubicBezTo>
                      <a:pt x="308" y="172"/>
                      <a:pt x="288" y="149"/>
                      <a:pt x="273" y="131"/>
                    </a:cubicBezTo>
                    <a:cubicBezTo>
                      <a:pt x="245" y="100"/>
                      <a:pt x="213" y="76"/>
                      <a:pt x="183" y="66"/>
                    </a:cubicBezTo>
                    <a:cubicBezTo>
                      <a:pt x="181" y="65"/>
                      <a:pt x="178" y="65"/>
                      <a:pt x="176" y="64"/>
                    </a:cubicBezTo>
                    <a:cubicBezTo>
                      <a:pt x="128" y="50"/>
                      <a:pt x="60" y="43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16" y="193"/>
                      <a:pt x="316" y="193"/>
                      <a:pt x="316" y="193"/>
                    </a:cubicBezTo>
                    <a:cubicBezTo>
                      <a:pt x="631" y="373"/>
                      <a:pt x="631" y="373"/>
                      <a:pt x="631" y="373"/>
                    </a:cubicBezTo>
                    <a:cubicBezTo>
                      <a:pt x="631" y="361"/>
                      <a:pt x="631" y="361"/>
                      <a:pt x="631" y="361"/>
                    </a:cubicBezTo>
                    <a:cubicBezTo>
                      <a:pt x="572" y="336"/>
                      <a:pt x="503" y="265"/>
                      <a:pt x="455" y="223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íṧḻiḑe"/>
              <p:cNvSpPr/>
              <p:nvPr/>
            </p:nvSpPr>
            <p:spPr bwMode="auto">
              <a:xfrm>
                <a:off x="6256338" y="4403726"/>
                <a:ext cx="1033463" cy="638175"/>
              </a:xfrm>
              <a:custGeom>
                <a:avLst/>
                <a:gdLst>
                  <a:gd name="T0" fmla="*/ 651 w 651"/>
                  <a:gd name="T1" fmla="*/ 20 h 402"/>
                  <a:gd name="T2" fmla="*/ 0 w 651"/>
                  <a:gd name="T3" fmla="*/ 402 h 402"/>
                  <a:gd name="T4" fmla="*/ 0 w 651"/>
                  <a:gd name="T5" fmla="*/ 383 h 402"/>
                  <a:gd name="T6" fmla="*/ 651 w 651"/>
                  <a:gd name="T7" fmla="*/ 0 h 402"/>
                  <a:gd name="T8" fmla="*/ 651 w 651"/>
                  <a:gd name="T9" fmla="*/ 2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1" h="402">
                    <a:moveTo>
                      <a:pt x="651" y="20"/>
                    </a:moveTo>
                    <a:lnTo>
                      <a:pt x="0" y="402"/>
                    </a:lnTo>
                    <a:lnTo>
                      <a:pt x="0" y="383"/>
                    </a:lnTo>
                    <a:lnTo>
                      <a:pt x="651" y="0"/>
                    </a:lnTo>
                    <a:lnTo>
                      <a:pt x="651" y="2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îṣľíḋê"/>
              <p:cNvSpPr/>
              <p:nvPr/>
            </p:nvSpPr>
            <p:spPr bwMode="auto">
              <a:xfrm>
                <a:off x="5459413" y="3949701"/>
                <a:ext cx="1074738" cy="615950"/>
              </a:xfrm>
              <a:custGeom>
                <a:avLst/>
                <a:gdLst>
                  <a:gd name="T0" fmla="*/ 409 w 425"/>
                  <a:gd name="T1" fmla="*/ 4 h 244"/>
                  <a:gd name="T2" fmla="*/ 0 w 425"/>
                  <a:gd name="T3" fmla="*/ 244 h 244"/>
                  <a:gd name="T4" fmla="*/ 17 w 425"/>
                  <a:gd name="T5" fmla="*/ 241 h 244"/>
                  <a:gd name="T6" fmla="*/ 425 w 425"/>
                  <a:gd name="T7" fmla="*/ 0 h 244"/>
                  <a:gd name="T8" fmla="*/ 409 w 425"/>
                  <a:gd name="T9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5" h="244">
                    <a:moveTo>
                      <a:pt x="409" y="4"/>
                    </a:moveTo>
                    <a:cubicBezTo>
                      <a:pt x="310" y="50"/>
                      <a:pt x="0" y="244"/>
                      <a:pt x="0" y="244"/>
                    </a:cubicBezTo>
                    <a:cubicBezTo>
                      <a:pt x="17" y="241"/>
                      <a:pt x="17" y="241"/>
                      <a:pt x="17" y="241"/>
                    </a:cubicBezTo>
                    <a:cubicBezTo>
                      <a:pt x="425" y="0"/>
                      <a:pt x="425" y="0"/>
                      <a:pt x="425" y="0"/>
                    </a:cubicBezTo>
                    <a:cubicBezTo>
                      <a:pt x="425" y="0"/>
                      <a:pt x="415" y="1"/>
                      <a:pt x="409" y="4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îṩḷïḋe"/>
              <p:cNvSpPr/>
              <p:nvPr/>
            </p:nvSpPr>
            <p:spPr bwMode="auto">
              <a:xfrm>
                <a:off x="5305426" y="4552951"/>
                <a:ext cx="207963" cy="360363"/>
              </a:xfrm>
              <a:custGeom>
                <a:avLst/>
                <a:gdLst>
                  <a:gd name="T0" fmla="*/ 61 w 82"/>
                  <a:gd name="T1" fmla="*/ 5 h 143"/>
                  <a:gd name="T2" fmla="*/ 43 w 82"/>
                  <a:gd name="T3" fmla="*/ 68 h 143"/>
                  <a:gd name="T4" fmla="*/ 0 w 82"/>
                  <a:gd name="T5" fmla="*/ 134 h 143"/>
                  <a:gd name="T6" fmla="*/ 14 w 82"/>
                  <a:gd name="T7" fmla="*/ 134 h 143"/>
                  <a:gd name="T8" fmla="*/ 15 w 82"/>
                  <a:gd name="T9" fmla="*/ 143 h 143"/>
                  <a:gd name="T10" fmla="*/ 58 w 82"/>
                  <a:gd name="T11" fmla="*/ 74 h 143"/>
                  <a:gd name="T12" fmla="*/ 78 w 82"/>
                  <a:gd name="T13" fmla="*/ 2 h 143"/>
                  <a:gd name="T14" fmla="*/ 61 w 82"/>
                  <a:gd name="T15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43">
                    <a:moveTo>
                      <a:pt x="61" y="5"/>
                    </a:moveTo>
                    <a:cubicBezTo>
                      <a:pt x="47" y="14"/>
                      <a:pt x="43" y="34"/>
                      <a:pt x="43" y="68"/>
                    </a:cubicBezTo>
                    <a:cubicBezTo>
                      <a:pt x="43" y="102"/>
                      <a:pt x="38" y="112"/>
                      <a:pt x="0" y="134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5" y="143"/>
                      <a:pt x="15" y="143"/>
                      <a:pt x="15" y="143"/>
                    </a:cubicBezTo>
                    <a:cubicBezTo>
                      <a:pt x="53" y="120"/>
                      <a:pt x="56" y="108"/>
                      <a:pt x="58" y="74"/>
                    </a:cubicBezTo>
                    <a:cubicBezTo>
                      <a:pt x="61" y="14"/>
                      <a:pt x="70" y="8"/>
                      <a:pt x="78" y="2"/>
                    </a:cubicBezTo>
                    <a:cubicBezTo>
                      <a:pt x="82" y="0"/>
                      <a:pt x="65" y="3"/>
                      <a:pt x="61" y="5"/>
                    </a:cubicBezTo>
                    <a:close/>
                  </a:path>
                </a:pathLst>
              </a:custGeom>
              <a:solidFill>
                <a:srgbClr val="D6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isľîḓè"/>
              <p:cNvSpPr/>
              <p:nvPr/>
            </p:nvSpPr>
            <p:spPr bwMode="auto">
              <a:xfrm>
                <a:off x="5632451" y="360045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5"/>
                    </a:cubicBezTo>
                    <a:cubicBezTo>
                      <a:pt x="203" y="71"/>
                      <a:pt x="252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ísľiďe"/>
              <p:cNvSpPr/>
              <p:nvPr/>
            </p:nvSpPr>
            <p:spPr bwMode="auto">
              <a:xfrm>
                <a:off x="5535613" y="3665538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2" y="31"/>
                      <a:pt x="152" y="56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işļíḑe"/>
              <p:cNvSpPr/>
              <p:nvPr/>
            </p:nvSpPr>
            <p:spPr bwMode="auto">
              <a:xfrm>
                <a:off x="5427663" y="3721101"/>
                <a:ext cx="665163" cy="388938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5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0"/>
                      <a:pt x="72" y="31"/>
                      <a:pt x="152" y="55"/>
                    </a:cubicBezTo>
                    <a:cubicBezTo>
                      <a:pt x="203" y="71"/>
                      <a:pt x="253" y="140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íṩḻïḓè"/>
              <p:cNvSpPr/>
              <p:nvPr/>
            </p:nvSpPr>
            <p:spPr bwMode="auto">
              <a:xfrm>
                <a:off x="5330826" y="3771901"/>
                <a:ext cx="665163" cy="392113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ísḷíḓe"/>
              <p:cNvSpPr/>
              <p:nvPr/>
            </p:nvSpPr>
            <p:spPr bwMode="auto">
              <a:xfrm>
                <a:off x="5235576" y="3838576"/>
                <a:ext cx="665163" cy="390525"/>
              </a:xfrm>
              <a:custGeom>
                <a:avLst/>
                <a:gdLst>
                  <a:gd name="T0" fmla="*/ 0 w 263"/>
                  <a:gd name="T1" fmla="*/ 0 h 155"/>
                  <a:gd name="T2" fmla="*/ 152 w 263"/>
                  <a:gd name="T3" fmla="*/ 56 h 155"/>
                  <a:gd name="T4" fmla="*/ 263 w 263"/>
                  <a:gd name="T5" fmla="*/ 15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5">
                    <a:moveTo>
                      <a:pt x="0" y="0"/>
                    </a:moveTo>
                    <a:cubicBezTo>
                      <a:pt x="56" y="41"/>
                      <a:pt x="72" y="32"/>
                      <a:pt x="152" y="56"/>
                    </a:cubicBezTo>
                    <a:cubicBezTo>
                      <a:pt x="203" y="72"/>
                      <a:pt x="253" y="141"/>
                      <a:pt x="263" y="155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ïSḷíḍê"/>
              <p:cNvSpPr/>
              <p:nvPr/>
            </p:nvSpPr>
            <p:spPr bwMode="auto">
              <a:xfrm>
                <a:off x="5126038" y="3894138"/>
                <a:ext cx="665163" cy="387350"/>
              </a:xfrm>
              <a:custGeom>
                <a:avLst/>
                <a:gdLst>
                  <a:gd name="T0" fmla="*/ 0 w 263"/>
                  <a:gd name="T1" fmla="*/ 0 h 154"/>
                  <a:gd name="T2" fmla="*/ 152 w 263"/>
                  <a:gd name="T3" fmla="*/ 56 h 154"/>
                  <a:gd name="T4" fmla="*/ 263 w 263"/>
                  <a:gd name="T5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3" h="154">
                    <a:moveTo>
                      <a:pt x="0" y="0"/>
                    </a:moveTo>
                    <a:cubicBezTo>
                      <a:pt x="56" y="41"/>
                      <a:pt x="73" y="32"/>
                      <a:pt x="152" y="56"/>
                    </a:cubicBezTo>
                    <a:cubicBezTo>
                      <a:pt x="203" y="71"/>
                      <a:pt x="253" y="141"/>
                      <a:pt x="263" y="154"/>
                    </a:cubicBezTo>
                  </a:path>
                </a:pathLst>
              </a:custGeom>
              <a:noFill/>
              <a:ln w="11113" cap="rnd">
                <a:solidFill>
                  <a:srgbClr val="B2CBD6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iŝ1íḑè"/>
              <p:cNvSpPr/>
              <p:nvPr/>
            </p:nvSpPr>
            <p:spPr bwMode="auto">
              <a:xfrm>
                <a:off x="3995738" y="1449388"/>
                <a:ext cx="1052513" cy="2290763"/>
              </a:xfrm>
              <a:custGeom>
                <a:avLst/>
                <a:gdLst>
                  <a:gd name="T0" fmla="*/ 6 w 416"/>
                  <a:gd name="T1" fmla="*/ 906 h 907"/>
                  <a:gd name="T2" fmla="*/ 414 w 416"/>
                  <a:gd name="T3" fmla="*/ 678 h 907"/>
                  <a:gd name="T4" fmla="*/ 416 w 416"/>
                  <a:gd name="T5" fmla="*/ 675 h 907"/>
                  <a:gd name="T6" fmla="*/ 415 w 416"/>
                  <a:gd name="T7" fmla="*/ 4 h 907"/>
                  <a:gd name="T8" fmla="*/ 410 w 416"/>
                  <a:gd name="T9" fmla="*/ 1 h 907"/>
                  <a:gd name="T10" fmla="*/ 2 w 416"/>
                  <a:gd name="T11" fmla="*/ 237 h 907"/>
                  <a:gd name="T12" fmla="*/ 0 w 416"/>
                  <a:gd name="T13" fmla="*/ 240 h 907"/>
                  <a:gd name="T14" fmla="*/ 1 w 416"/>
                  <a:gd name="T15" fmla="*/ 904 h 907"/>
                  <a:gd name="T16" fmla="*/ 6 w 416"/>
                  <a:gd name="T17" fmla="*/ 906 h 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6" h="907">
                    <a:moveTo>
                      <a:pt x="6" y="906"/>
                    </a:moveTo>
                    <a:cubicBezTo>
                      <a:pt x="414" y="678"/>
                      <a:pt x="414" y="678"/>
                      <a:pt x="414" y="678"/>
                    </a:cubicBezTo>
                    <a:cubicBezTo>
                      <a:pt x="415" y="677"/>
                      <a:pt x="416" y="676"/>
                      <a:pt x="416" y="675"/>
                    </a:cubicBezTo>
                    <a:cubicBezTo>
                      <a:pt x="415" y="4"/>
                      <a:pt x="415" y="4"/>
                      <a:pt x="415" y="4"/>
                    </a:cubicBezTo>
                    <a:cubicBezTo>
                      <a:pt x="415" y="1"/>
                      <a:pt x="412" y="0"/>
                      <a:pt x="410" y="1"/>
                    </a:cubicBezTo>
                    <a:cubicBezTo>
                      <a:pt x="2" y="237"/>
                      <a:pt x="2" y="237"/>
                      <a:pt x="2" y="237"/>
                    </a:cubicBezTo>
                    <a:cubicBezTo>
                      <a:pt x="1" y="238"/>
                      <a:pt x="0" y="239"/>
                      <a:pt x="0" y="240"/>
                    </a:cubicBezTo>
                    <a:cubicBezTo>
                      <a:pt x="1" y="904"/>
                      <a:pt x="1" y="904"/>
                      <a:pt x="1" y="904"/>
                    </a:cubicBezTo>
                    <a:cubicBezTo>
                      <a:pt x="1" y="906"/>
                      <a:pt x="4" y="907"/>
                      <a:pt x="6" y="906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îṥḷíḋè"/>
              <p:cNvSpPr/>
              <p:nvPr/>
            </p:nvSpPr>
            <p:spPr bwMode="auto">
              <a:xfrm>
                <a:off x="3995738" y="1498601"/>
                <a:ext cx="1216025" cy="701675"/>
              </a:xfrm>
              <a:custGeom>
                <a:avLst/>
                <a:gdLst>
                  <a:gd name="T0" fmla="*/ 644 w 766"/>
                  <a:gd name="T1" fmla="*/ 0 h 442"/>
                  <a:gd name="T2" fmla="*/ 0 w 766"/>
                  <a:gd name="T3" fmla="*/ 370 h 442"/>
                  <a:gd name="T4" fmla="*/ 123 w 766"/>
                  <a:gd name="T5" fmla="*/ 442 h 442"/>
                  <a:gd name="T6" fmla="*/ 766 w 766"/>
                  <a:gd name="T7" fmla="*/ 70 h 442"/>
                  <a:gd name="T8" fmla="*/ 644 w 766"/>
                  <a:gd name="T9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6" h="442">
                    <a:moveTo>
                      <a:pt x="644" y="0"/>
                    </a:moveTo>
                    <a:lnTo>
                      <a:pt x="0" y="370"/>
                    </a:lnTo>
                    <a:lnTo>
                      <a:pt x="123" y="442"/>
                    </a:lnTo>
                    <a:lnTo>
                      <a:pt x="766" y="70"/>
                    </a:ln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í$ḻîḍê"/>
              <p:cNvSpPr/>
              <p:nvPr/>
            </p:nvSpPr>
            <p:spPr bwMode="auto">
              <a:xfrm>
                <a:off x="4203701" y="1571626"/>
                <a:ext cx="1054100" cy="2297113"/>
              </a:xfrm>
              <a:custGeom>
                <a:avLst/>
                <a:gdLst>
                  <a:gd name="T0" fmla="*/ 2 w 417"/>
                  <a:gd name="T1" fmla="*/ 909 h 910"/>
                  <a:gd name="T2" fmla="*/ 415 w 417"/>
                  <a:gd name="T3" fmla="*/ 678 h 910"/>
                  <a:gd name="T4" fmla="*/ 417 w 417"/>
                  <a:gd name="T5" fmla="*/ 675 h 910"/>
                  <a:gd name="T6" fmla="*/ 416 w 417"/>
                  <a:gd name="T7" fmla="*/ 3 h 910"/>
                  <a:gd name="T8" fmla="*/ 411 w 417"/>
                  <a:gd name="T9" fmla="*/ 1 h 910"/>
                  <a:gd name="T10" fmla="*/ 3 w 417"/>
                  <a:gd name="T11" fmla="*/ 237 h 910"/>
                  <a:gd name="T12" fmla="*/ 1 w 417"/>
                  <a:gd name="T13" fmla="*/ 240 h 910"/>
                  <a:gd name="T14" fmla="*/ 2 w 417"/>
                  <a:gd name="T15" fmla="*/ 903 h 910"/>
                  <a:gd name="T16" fmla="*/ 2 w 417"/>
                  <a:gd name="T17" fmla="*/ 909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910">
                    <a:moveTo>
                      <a:pt x="2" y="909"/>
                    </a:moveTo>
                    <a:cubicBezTo>
                      <a:pt x="415" y="678"/>
                      <a:pt x="415" y="678"/>
                      <a:pt x="415" y="678"/>
                    </a:cubicBezTo>
                    <a:cubicBezTo>
                      <a:pt x="416" y="677"/>
                      <a:pt x="417" y="676"/>
                      <a:pt x="417" y="675"/>
                    </a:cubicBezTo>
                    <a:cubicBezTo>
                      <a:pt x="416" y="3"/>
                      <a:pt x="416" y="3"/>
                      <a:pt x="416" y="3"/>
                    </a:cubicBezTo>
                    <a:cubicBezTo>
                      <a:pt x="416" y="1"/>
                      <a:pt x="413" y="0"/>
                      <a:pt x="411" y="1"/>
                    </a:cubicBezTo>
                    <a:cubicBezTo>
                      <a:pt x="3" y="237"/>
                      <a:pt x="3" y="237"/>
                      <a:pt x="3" y="237"/>
                    </a:cubicBezTo>
                    <a:cubicBezTo>
                      <a:pt x="2" y="238"/>
                      <a:pt x="1" y="239"/>
                      <a:pt x="1" y="240"/>
                    </a:cubicBezTo>
                    <a:cubicBezTo>
                      <a:pt x="2" y="903"/>
                      <a:pt x="2" y="903"/>
                      <a:pt x="2" y="903"/>
                    </a:cubicBezTo>
                    <a:cubicBezTo>
                      <a:pt x="2" y="906"/>
                      <a:pt x="0" y="910"/>
                      <a:pt x="2" y="909"/>
                    </a:cubicBezTo>
                    <a:close/>
                  </a:path>
                </a:pathLst>
              </a:custGeom>
              <a:solidFill>
                <a:srgbClr val="FB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isľïḋé"/>
              <p:cNvSpPr/>
              <p:nvPr/>
            </p:nvSpPr>
            <p:spPr bwMode="auto">
              <a:xfrm>
                <a:off x="6494463" y="2360613"/>
                <a:ext cx="892175" cy="1111250"/>
              </a:xfrm>
              <a:custGeom>
                <a:avLst/>
                <a:gdLst>
                  <a:gd name="T0" fmla="*/ 352 w 353"/>
                  <a:gd name="T1" fmla="*/ 345 h 440"/>
                  <a:gd name="T2" fmla="*/ 350 w 353"/>
                  <a:gd name="T3" fmla="*/ 333 h 440"/>
                  <a:gd name="T4" fmla="*/ 343 w 353"/>
                  <a:gd name="T5" fmla="*/ 312 h 440"/>
                  <a:gd name="T6" fmla="*/ 324 w 353"/>
                  <a:gd name="T7" fmla="*/ 280 h 440"/>
                  <a:gd name="T8" fmla="*/ 308 w 353"/>
                  <a:gd name="T9" fmla="*/ 262 h 440"/>
                  <a:gd name="T10" fmla="*/ 331 w 353"/>
                  <a:gd name="T11" fmla="*/ 248 h 440"/>
                  <a:gd name="T12" fmla="*/ 336 w 353"/>
                  <a:gd name="T13" fmla="*/ 241 h 440"/>
                  <a:gd name="T14" fmla="*/ 338 w 353"/>
                  <a:gd name="T15" fmla="*/ 236 h 440"/>
                  <a:gd name="T16" fmla="*/ 339 w 353"/>
                  <a:gd name="T17" fmla="*/ 231 h 440"/>
                  <a:gd name="T18" fmla="*/ 340 w 353"/>
                  <a:gd name="T19" fmla="*/ 218 h 440"/>
                  <a:gd name="T20" fmla="*/ 340 w 353"/>
                  <a:gd name="T21" fmla="*/ 209 h 440"/>
                  <a:gd name="T22" fmla="*/ 338 w 353"/>
                  <a:gd name="T23" fmla="*/ 199 h 440"/>
                  <a:gd name="T24" fmla="*/ 334 w 353"/>
                  <a:gd name="T25" fmla="*/ 187 h 440"/>
                  <a:gd name="T26" fmla="*/ 321 w 353"/>
                  <a:gd name="T27" fmla="*/ 161 h 440"/>
                  <a:gd name="T28" fmla="*/ 301 w 353"/>
                  <a:gd name="T29" fmla="*/ 134 h 440"/>
                  <a:gd name="T30" fmla="*/ 283 w 353"/>
                  <a:gd name="T31" fmla="*/ 117 h 440"/>
                  <a:gd name="T32" fmla="*/ 261 w 353"/>
                  <a:gd name="T33" fmla="*/ 99 h 440"/>
                  <a:gd name="T34" fmla="*/ 233 w 353"/>
                  <a:gd name="T35" fmla="*/ 82 h 440"/>
                  <a:gd name="T36" fmla="*/ 147 w 353"/>
                  <a:gd name="T37" fmla="*/ 131 h 440"/>
                  <a:gd name="T38" fmla="*/ 129 w 353"/>
                  <a:gd name="T39" fmla="*/ 229 h 440"/>
                  <a:gd name="T40" fmla="*/ 138 w 353"/>
                  <a:gd name="T41" fmla="*/ 234 h 440"/>
                  <a:gd name="T42" fmla="*/ 143 w 353"/>
                  <a:gd name="T43" fmla="*/ 236 h 440"/>
                  <a:gd name="T44" fmla="*/ 146 w 353"/>
                  <a:gd name="T45" fmla="*/ 236 h 440"/>
                  <a:gd name="T46" fmla="*/ 150 w 353"/>
                  <a:gd name="T47" fmla="*/ 237 h 440"/>
                  <a:gd name="T48" fmla="*/ 153 w 353"/>
                  <a:gd name="T49" fmla="*/ 236 h 440"/>
                  <a:gd name="T50" fmla="*/ 230 w 353"/>
                  <a:gd name="T51" fmla="*/ 208 h 440"/>
                  <a:gd name="T52" fmla="*/ 243 w 353"/>
                  <a:gd name="T53" fmla="*/ 236 h 440"/>
                  <a:gd name="T54" fmla="*/ 247 w 353"/>
                  <a:gd name="T55" fmla="*/ 254 h 440"/>
                  <a:gd name="T56" fmla="*/ 246 w 353"/>
                  <a:gd name="T57" fmla="*/ 276 h 440"/>
                  <a:gd name="T58" fmla="*/ 228 w 353"/>
                  <a:gd name="T59" fmla="*/ 295 h 440"/>
                  <a:gd name="T60" fmla="*/ 88 w 353"/>
                  <a:gd name="T61" fmla="*/ 313 h 440"/>
                  <a:gd name="T62" fmla="*/ 148 w 353"/>
                  <a:gd name="T63" fmla="*/ 348 h 440"/>
                  <a:gd name="T64" fmla="*/ 153 w 353"/>
                  <a:gd name="T65" fmla="*/ 350 h 440"/>
                  <a:gd name="T66" fmla="*/ 158 w 353"/>
                  <a:gd name="T67" fmla="*/ 351 h 440"/>
                  <a:gd name="T68" fmla="*/ 162 w 353"/>
                  <a:gd name="T69" fmla="*/ 351 h 440"/>
                  <a:gd name="T70" fmla="*/ 164 w 353"/>
                  <a:gd name="T71" fmla="*/ 351 h 440"/>
                  <a:gd name="T72" fmla="*/ 228 w 353"/>
                  <a:gd name="T73" fmla="*/ 322 h 440"/>
                  <a:gd name="T74" fmla="*/ 248 w 353"/>
                  <a:gd name="T75" fmla="*/ 353 h 440"/>
                  <a:gd name="T76" fmla="*/ 257 w 353"/>
                  <a:gd name="T77" fmla="*/ 378 h 440"/>
                  <a:gd name="T78" fmla="*/ 259 w 353"/>
                  <a:gd name="T79" fmla="*/ 415 h 440"/>
                  <a:gd name="T80" fmla="*/ 250 w 353"/>
                  <a:gd name="T81" fmla="*/ 434 h 440"/>
                  <a:gd name="T82" fmla="*/ 342 w 353"/>
                  <a:gd name="T83" fmla="*/ 390 h 440"/>
                  <a:gd name="T84" fmla="*/ 347 w 353"/>
                  <a:gd name="T85" fmla="*/ 384 h 440"/>
                  <a:gd name="T86" fmla="*/ 349 w 353"/>
                  <a:gd name="T87" fmla="*/ 380 h 440"/>
                  <a:gd name="T88" fmla="*/ 352 w 353"/>
                  <a:gd name="T89" fmla="*/ 372 h 440"/>
                  <a:gd name="T90" fmla="*/ 353 w 353"/>
                  <a:gd name="T91" fmla="*/ 365 h 440"/>
                  <a:gd name="T92" fmla="*/ 188 w 353"/>
                  <a:gd name="T93" fmla="*/ 160 h 440"/>
                  <a:gd name="T94" fmla="*/ 181 w 353"/>
                  <a:gd name="T95" fmla="*/ 16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53" h="440">
                    <a:moveTo>
                      <a:pt x="353" y="357"/>
                    </a:moveTo>
                    <a:cubicBezTo>
                      <a:pt x="353" y="357"/>
                      <a:pt x="353" y="356"/>
                      <a:pt x="353" y="356"/>
                    </a:cubicBezTo>
                    <a:cubicBezTo>
                      <a:pt x="353" y="354"/>
                      <a:pt x="353" y="352"/>
                      <a:pt x="353" y="350"/>
                    </a:cubicBezTo>
                    <a:cubicBezTo>
                      <a:pt x="353" y="348"/>
                      <a:pt x="352" y="346"/>
                      <a:pt x="352" y="345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4"/>
                      <a:pt x="352" y="344"/>
                      <a:pt x="352" y="344"/>
                    </a:cubicBezTo>
                    <a:cubicBezTo>
                      <a:pt x="352" y="341"/>
                      <a:pt x="351" y="338"/>
                      <a:pt x="351" y="335"/>
                    </a:cubicBezTo>
                    <a:cubicBezTo>
                      <a:pt x="350" y="335"/>
                      <a:pt x="350" y="334"/>
                      <a:pt x="350" y="333"/>
                    </a:cubicBezTo>
                    <a:cubicBezTo>
                      <a:pt x="350" y="332"/>
                      <a:pt x="349" y="330"/>
                      <a:pt x="349" y="328"/>
                    </a:cubicBezTo>
                    <a:cubicBezTo>
                      <a:pt x="348" y="327"/>
                      <a:pt x="348" y="325"/>
                      <a:pt x="347" y="324"/>
                    </a:cubicBezTo>
                    <a:cubicBezTo>
                      <a:pt x="347" y="323"/>
                      <a:pt x="347" y="322"/>
                      <a:pt x="346" y="322"/>
                    </a:cubicBezTo>
                    <a:cubicBezTo>
                      <a:pt x="345" y="318"/>
                      <a:pt x="344" y="315"/>
                      <a:pt x="343" y="312"/>
                    </a:cubicBezTo>
                    <a:cubicBezTo>
                      <a:pt x="342" y="311"/>
                      <a:pt x="341" y="309"/>
                      <a:pt x="341" y="308"/>
                    </a:cubicBezTo>
                    <a:cubicBezTo>
                      <a:pt x="339" y="304"/>
                      <a:pt x="336" y="300"/>
                      <a:pt x="334" y="296"/>
                    </a:cubicBezTo>
                    <a:cubicBezTo>
                      <a:pt x="334" y="295"/>
                      <a:pt x="333" y="294"/>
                      <a:pt x="333" y="294"/>
                    </a:cubicBezTo>
                    <a:cubicBezTo>
                      <a:pt x="330" y="289"/>
                      <a:pt x="327" y="285"/>
                      <a:pt x="324" y="280"/>
                    </a:cubicBezTo>
                    <a:cubicBezTo>
                      <a:pt x="323" y="279"/>
                      <a:pt x="322" y="278"/>
                      <a:pt x="320" y="276"/>
                    </a:cubicBezTo>
                    <a:cubicBezTo>
                      <a:pt x="318" y="273"/>
                      <a:pt x="315" y="270"/>
                      <a:pt x="313" y="267"/>
                    </a:cubicBezTo>
                    <a:cubicBezTo>
                      <a:pt x="312" y="267"/>
                      <a:pt x="312" y="266"/>
                      <a:pt x="311" y="266"/>
                    </a:cubicBezTo>
                    <a:cubicBezTo>
                      <a:pt x="310" y="264"/>
                      <a:pt x="309" y="263"/>
                      <a:pt x="308" y="262"/>
                    </a:cubicBezTo>
                    <a:cubicBezTo>
                      <a:pt x="323" y="255"/>
                      <a:pt x="323" y="255"/>
                      <a:pt x="323" y="255"/>
                    </a:cubicBezTo>
                    <a:cubicBezTo>
                      <a:pt x="325" y="253"/>
                      <a:pt x="328" y="252"/>
                      <a:pt x="330" y="250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31" y="249"/>
                      <a:pt x="331" y="249"/>
                      <a:pt x="331" y="248"/>
                    </a:cubicBezTo>
                    <a:cubicBezTo>
                      <a:pt x="332" y="248"/>
                      <a:pt x="332" y="247"/>
                      <a:pt x="333" y="246"/>
                    </a:cubicBezTo>
                    <a:cubicBezTo>
                      <a:pt x="333" y="245"/>
                      <a:pt x="334" y="245"/>
                      <a:pt x="334" y="244"/>
                    </a:cubicBezTo>
                    <a:cubicBezTo>
                      <a:pt x="335" y="244"/>
                      <a:pt x="335" y="243"/>
                      <a:pt x="335" y="242"/>
                    </a:cubicBezTo>
                    <a:cubicBezTo>
                      <a:pt x="335" y="242"/>
                      <a:pt x="336" y="242"/>
                      <a:pt x="336" y="241"/>
                    </a:cubicBezTo>
                    <a:cubicBezTo>
                      <a:pt x="336" y="241"/>
                      <a:pt x="336" y="241"/>
                      <a:pt x="336" y="241"/>
                    </a:cubicBezTo>
                    <a:cubicBezTo>
                      <a:pt x="336" y="241"/>
                      <a:pt x="336" y="241"/>
                      <a:pt x="336" y="240"/>
                    </a:cubicBezTo>
                    <a:cubicBezTo>
                      <a:pt x="336" y="240"/>
                      <a:pt x="337" y="239"/>
                      <a:pt x="337" y="238"/>
                    </a:cubicBezTo>
                    <a:cubicBezTo>
                      <a:pt x="337" y="238"/>
                      <a:pt x="337" y="237"/>
                      <a:pt x="338" y="236"/>
                    </a:cubicBezTo>
                    <a:cubicBezTo>
                      <a:pt x="338" y="236"/>
                      <a:pt x="338" y="235"/>
                      <a:pt x="338" y="234"/>
                    </a:cubicBezTo>
                    <a:cubicBezTo>
                      <a:pt x="339" y="233"/>
                      <a:pt x="339" y="233"/>
                      <a:pt x="339" y="232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1"/>
                      <a:pt x="339" y="231"/>
                      <a:pt x="339" y="231"/>
                    </a:cubicBezTo>
                    <a:cubicBezTo>
                      <a:pt x="339" y="230"/>
                      <a:pt x="339" y="230"/>
                      <a:pt x="339" y="229"/>
                    </a:cubicBezTo>
                    <a:cubicBezTo>
                      <a:pt x="340" y="228"/>
                      <a:pt x="340" y="227"/>
                      <a:pt x="340" y="226"/>
                    </a:cubicBezTo>
                    <a:cubicBezTo>
                      <a:pt x="340" y="225"/>
                      <a:pt x="340" y="223"/>
                      <a:pt x="340" y="222"/>
                    </a:cubicBezTo>
                    <a:cubicBezTo>
                      <a:pt x="340" y="221"/>
                      <a:pt x="340" y="220"/>
                      <a:pt x="340" y="218"/>
                    </a:cubicBezTo>
                    <a:cubicBezTo>
                      <a:pt x="340" y="218"/>
                      <a:pt x="340" y="218"/>
                      <a:pt x="340" y="218"/>
                    </a:cubicBezTo>
                    <a:cubicBezTo>
                      <a:pt x="340" y="216"/>
                      <a:pt x="340" y="214"/>
                      <a:pt x="340" y="213"/>
                    </a:cubicBezTo>
                    <a:cubicBezTo>
                      <a:pt x="340" y="212"/>
                      <a:pt x="340" y="212"/>
                      <a:pt x="340" y="211"/>
                    </a:cubicBezTo>
                    <a:cubicBezTo>
                      <a:pt x="340" y="210"/>
                      <a:pt x="340" y="210"/>
                      <a:pt x="340" y="209"/>
                    </a:cubicBezTo>
                    <a:cubicBezTo>
                      <a:pt x="339" y="208"/>
                      <a:pt x="339" y="207"/>
                      <a:pt x="339" y="207"/>
                    </a:cubicBezTo>
                    <a:cubicBezTo>
                      <a:pt x="339" y="206"/>
                      <a:pt x="339" y="205"/>
                      <a:pt x="339" y="204"/>
                    </a:cubicBezTo>
                    <a:cubicBezTo>
                      <a:pt x="339" y="203"/>
                      <a:pt x="338" y="202"/>
                      <a:pt x="338" y="201"/>
                    </a:cubicBezTo>
                    <a:cubicBezTo>
                      <a:pt x="338" y="200"/>
                      <a:pt x="338" y="200"/>
                      <a:pt x="338" y="199"/>
                    </a:cubicBezTo>
                    <a:cubicBezTo>
                      <a:pt x="338" y="199"/>
                      <a:pt x="338" y="198"/>
                      <a:pt x="337" y="197"/>
                    </a:cubicBezTo>
                    <a:cubicBezTo>
                      <a:pt x="337" y="195"/>
                      <a:pt x="336" y="193"/>
                      <a:pt x="336" y="191"/>
                    </a:cubicBezTo>
                    <a:cubicBezTo>
                      <a:pt x="335" y="190"/>
                      <a:pt x="335" y="189"/>
                      <a:pt x="335" y="189"/>
                    </a:cubicBezTo>
                    <a:cubicBezTo>
                      <a:pt x="335" y="188"/>
                      <a:pt x="335" y="188"/>
                      <a:pt x="334" y="187"/>
                    </a:cubicBezTo>
                    <a:cubicBezTo>
                      <a:pt x="333" y="184"/>
                      <a:pt x="332" y="180"/>
                      <a:pt x="330" y="176"/>
                    </a:cubicBezTo>
                    <a:cubicBezTo>
                      <a:pt x="329" y="175"/>
                      <a:pt x="329" y="175"/>
                      <a:pt x="329" y="174"/>
                    </a:cubicBezTo>
                    <a:cubicBezTo>
                      <a:pt x="327" y="171"/>
                      <a:pt x="325" y="167"/>
                      <a:pt x="323" y="163"/>
                    </a:cubicBezTo>
                    <a:cubicBezTo>
                      <a:pt x="322" y="162"/>
                      <a:pt x="322" y="161"/>
                      <a:pt x="321" y="161"/>
                    </a:cubicBezTo>
                    <a:cubicBezTo>
                      <a:pt x="319" y="157"/>
                      <a:pt x="316" y="153"/>
                      <a:pt x="313" y="149"/>
                    </a:cubicBezTo>
                    <a:cubicBezTo>
                      <a:pt x="312" y="148"/>
                      <a:pt x="312" y="147"/>
                      <a:pt x="311" y="146"/>
                    </a:cubicBezTo>
                    <a:cubicBezTo>
                      <a:pt x="308" y="143"/>
                      <a:pt x="305" y="139"/>
                      <a:pt x="302" y="136"/>
                    </a:cubicBezTo>
                    <a:cubicBezTo>
                      <a:pt x="302" y="135"/>
                      <a:pt x="301" y="135"/>
                      <a:pt x="301" y="134"/>
                    </a:cubicBezTo>
                    <a:cubicBezTo>
                      <a:pt x="300" y="134"/>
                      <a:pt x="300" y="134"/>
                      <a:pt x="300" y="133"/>
                    </a:cubicBezTo>
                    <a:cubicBezTo>
                      <a:pt x="298" y="131"/>
                      <a:pt x="296" y="129"/>
                      <a:pt x="294" y="128"/>
                    </a:cubicBezTo>
                    <a:cubicBezTo>
                      <a:pt x="293" y="126"/>
                      <a:pt x="292" y="125"/>
                      <a:pt x="291" y="124"/>
                    </a:cubicBezTo>
                    <a:cubicBezTo>
                      <a:pt x="288" y="122"/>
                      <a:pt x="286" y="120"/>
                      <a:pt x="283" y="117"/>
                    </a:cubicBezTo>
                    <a:cubicBezTo>
                      <a:pt x="282" y="117"/>
                      <a:pt x="282" y="116"/>
                      <a:pt x="281" y="115"/>
                    </a:cubicBezTo>
                    <a:cubicBezTo>
                      <a:pt x="281" y="115"/>
                      <a:pt x="281" y="115"/>
                      <a:pt x="281" y="115"/>
                    </a:cubicBezTo>
                    <a:cubicBezTo>
                      <a:pt x="275" y="110"/>
                      <a:pt x="269" y="105"/>
                      <a:pt x="262" y="100"/>
                    </a:cubicBezTo>
                    <a:cubicBezTo>
                      <a:pt x="261" y="100"/>
                      <a:pt x="261" y="100"/>
                      <a:pt x="261" y="99"/>
                    </a:cubicBezTo>
                    <a:cubicBezTo>
                      <a:pt x="260" y="99"/>
                      <a:pt x="260" y="99"/>
                      <a:pt x="260" y="99"/>
                    </a:cubicBezTo>
                    <a:cubicBezTo>
                      <a:pt x="254" y="95"/>
                      <a:pt x="247" y="90"/>
                      <a:pt x="240" y="86"/>
                    </a:cubicBezTo>
                    <a:cubicBezTo>
                      <a:pt x="239" y="85"/>
                      <a:pt x="239" y="85"/>
                      <a:pt x="238" y="85"/>
                    </a:cubicBezTo>
                    <a:cubicBezTo>
                      <a:pt x="236" y="84"/>
                      <a:pt x="235" y="83"/>
                      <a:pt x="233" y="8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41" y="127"/>
                      <a:pt x="141" y="127"/>
                      <a:pt x="141" y="127"/>
                    </a:cubicBezTo>
                    <a:cubicBezTo>
                      <a:pt x="143" y="128"/>
                      <a:pt x="145" y="130"/>
                      <a:pt x="147" y="131"/>
                    </a:cubicBezTo>
                    <a:cubicBezTo>
                      <a:pt x="148" y="131"/>
                      <a:pt x="149" y="132"/>
                      <a:pt x="150" y="13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88" y="205"/>
                      <a:pt x="88" y="205"/>
                      <a:pt x="88" y="205"/>
                    </a:cubicBezTo>
                    <a:cubicBezTo>
                      <a:pt x="129" y="229"/>
                      <a:pt x="129" y="229"/>
                      <a:pt x="129" y="229"/>
                    </a:cubicBezTo>
                    <a:cubicBezTo>
                      <a:pt x="131" y="230"/>
                      <a:pt x="133" y="231"/>
                      <a:pt x="134" y="232"/>
                    </a:cubicBezTo>
                    <a:cubicBezTo>
                      <a:pt x="134" y="232"/>
                      <a:pt x="135" y="232"/>
                      <a:pt x="135" y="232"/>
                    </a:cubicBezTo>
                    <a:cubicBezTo>
                      <a:pt x="135" y="232"/>
                      <a:pt x="136" y="233"/>
                      <a:pt x="136" y="233"/>
                    </a:cubicBezTo>
                    <a:cubicBezTo>
                      <a:pt x="137" y="233"/>
                      <a:pt x="138" y="234"/>
                      <a:pt x="138" y="234"/>
                    </a:cubicBezTo>
                    <a:cubicBezTo>
                      <a:pt x="139" y="234"/>
                      <a:pt x="140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1" y="235"/>
                      <a:pt x="141" y="235"/>
                      <a:pt x="141" y="235"/>
                    </a:cubicBezTo>
                    <a:cubicBezTo>
                      <a:pt x="142" y="235"/>
                      <a:pt x="143" y="236"/>
                      <a:pt x="143" y="236"/>
                    </a:cubicBezTo>
                    <a:cubicBezTo>
                      <a:pt x="144" y="236"/>
                      <a:pt x="145" y="236"/>
                      <a:pt x="145" y="236"/>
                    </a:cubicBezTo>
                    <a:cubicBezTo>
                      <a:pt x="145" y="236"/>
                      <a:pt x="145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6" y="236"/>
                      <a:pt x="146" y="236"/>
                      <a:pt x="146" y="236"/>
                    </a:cubicBezTo>
                    <a:cubicBezTo>
                      <a:pt x="147" y="236"/>
                      <a:pt x="147" y="237"/>
                      <a:pt x="148" y="237"/>
                    </a:cubicBezTo>
                    <a:cubicBezTo>
                      <a:pt x="148" y="237"/>
                      <a:pt x="148" y="237"/>
                      <a:pt x="149" y="237"/>
                    </a:cubicBezTo>
                    <a:cubicBezTo>
                      <a:pt x="149" y="237"/>
                      <a:pt x="149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0" y="237"/>
                      <a:pt x="150" y="237"/>
                      <a:pt x="150" y="237"/>
                    </a:cubicBezTo>
                    <a:cubicBezTo>
                      <a:pt x="151" y="237"/>
                      <a:pt x="151" y="237"/>
                      <a:pt x="151" y="236"/>
                    </a:cubicBezTo>
                    <a:cubicBezTo>
                      <a:pt x="151" y="236"/>
                      <a:pt x="152" y="236"/>
                      <a:pt x="152" y="236"/>
                    </a:cubicBezTo>
                    <a:cubicBezTo>
                      <a:pt x="152" y="236"/>
                      <a:pt x="152" y="236"/>
                      <a:pt x="153" y="236"/>
                    </a:cubicBezTo>
                    <a:cubicBezTo>
                      <a:pt x="153" y="236"/>
                      <a:pt x="153" y="236"/>
                      <a:pt x="153" y="236"/>
                    </a:cubicBezTo>
                    <a:cubicBezTo>
                      <a:pt x="225" y="201"/>
                      <a:pt x="225" y="201"/>
                      <a:pt x="225" y="201"/>
                    </a:cubicBezTo>
                    <a:cubicBezTo>
                      <a:pt x="226" y="202"/>
                      <a:pt x="227" y="204"/>
                      <a:pt x="228" y="206"/>
                    </a:cubicBezTo>
                    <a:cubicBezTo>
                      <a:pt x="229" y="206"/>
                      <a:pt x="229" y="207"/>
                      <a:pt x="230" y="208"/>
                    </a:cubicBezTo>
                    <a:cubicBezTo>
                      <a:pt x="232" y="212"/>
                      <a:pt x="234" y="216"/>
                      <a:pt x="236" y="219"/>
                    </a:cubicBezTo>
                    <a:cubicBezTo>
                      <a:pt x="236" y="220"/>
                      <a:pt x="237" y="220"/>
                      <a:pt x="237" y="221"/>
                    </a:cubicBezTo>
                    <a:cubicBezTo>
                      <a:pt x="239" y="225"/>
                      <a:pt x="240" y="229"/>
                      <a:pt x="242" y="232"/>
                    </a:cubicBezTo>
                    <a:cubicBezTo>
                      <a:pt x="242" y="234"/>
                      <a:pt x="242" y="235"/>
                      <a:pt x="243" y="236"/>
                    </a:cubicBezTo>
                    <a:cubicBezTo>
                      <a:pt x="243" y="238"/>
                      <a:pt x="244" y="240"/>
                      <a:pt x="244" y="242"/>
                    </a:cubicBezTo>
                    <a:cubicBezTo>
                      <a:pt x="245" y="243"/>
                      <a:pt x="245" y="245"/>
                      <a:pt x="245" y="246"/>
                    </a:cubicBezTo>
                    <a:cubicBezTo>
                      <a:pt x="246" y="247"/>
                      <a:pt x="246" y="248"/>
                      <a:pt x="246" y="249"/>
                    </a:cubicBezTo>
                    <a:cubicBezTo>
                      <a:pt x="246" y="250"/>
                      <a:pt x="246" y="252"/>
                      <a:pt x="247" y="254"/>
                    </a:cubicBezTo>
                    <a:cubicBezTo>
                      <a:pt x="247" y="255"/>
                      <a:pt x="247" y="255"/>
                      <a:pt x="247" y="256"/>
                    </a:cubicBezTo>
                    <a:cubicBezTo>
                      <a:pt x="247" y="258"/>
                      <a:pt x="247" y="261"/>
                      <a:pt x="247" y="263"/>
                    </a:cubicBezTo>
                    <a:cubicBezTo>
                      <a:pt x="247" y="268"/>
                      <a:pt x="247" y="272"/>
                      <a:pt x="246" y="276"/>
                    </a:cubicBezTo>
                    <a:cubicBezTo>
                      <a:pt x="246" y="276"/>
                      <a:pt x="246" y="276"/>
                      <a:pt x="246" y="276"/>
                    </a:cubicBezTo>
                    <a:cubicBezTo>
                      <a:pt x="245" y="280"/>
                      <a:pt x="244" y="283"/>
                      <a:pt x="243" y="286"/>
                    </a:cubicBezTo>
                    <a:cubicBezTo>
                      <a:pt x="243" y="286"/>
                      <a:pt x="243" y="286"/>
                      <a:pt x="243" y="286"/>
                    </a:cubicBezTo>
                    <a:cubicBezTo>
                      <a:pt x="242" y="287"/>
                      <a:pt x="242" y="288"/>
                      <a:pt x="241" y="288"/>
                    </a:cubicBezTo>
                    <a:cubicBezTo>
                      <a:pt x="228" y="295"/>
                      <a:pt x="228" y="295"/>
                      <a:pt x="228" y="295"/>
                    </a:cubicBezTo>
                    <a:cubicBezTo>
                      <a:pt x="181" y="268"/>
                      <a:pt x="181" y="268"/>
                      <a:pt x="181" y="268"/>
                    </a:cubicBezTo>
                    <a:cubicBezTo>
                      <a:pt x="181" y="223"/>
                      <a:pt x="181" y="223"/>
                      <a:pt x="181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88" y="313"/>
                      <a:pt x="88" y="313"/>
                      <a:pt x="88" y="313"/>
                    </a:cubicBezTo>
                    <a:cubicBezTo>
                      <a:pt x="141" y="344"/>
                      <a:pt x="141" y="344"/>
                      <a:pt x="141" y="344"/>
                    </a:cubicBezTo>
                    <a:cubicBezTo>
                      <a:pt x="143" y="345"/>
                      <a:pt x="145" y="346"/>
                      <a:pt x="146" y="347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8" y="347"/>
                      <a:pt x="148" y="347"/>
                      <a:pt x="148" y="348"/>
                    </a:cubicBezTo>
                    <a:cubicBezTo>
                      <a:pt x="149" y="348"/>
                      <a:pt x="150" y="348"/>
                      <a:pt x="150" y="348"/>
                    </a:cubicBezTo>
                    <a:cubicBezTo>
                      <a:pt x="151" y="349"/>
                      <a:pt x="152" y="349"/>
                      <a:pt x="153" y="349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3" y="350"/>
                      <a:pt x="153" y="350"/>
                      <a:pt x="153" y="350"/>
                    </a:cubicBezTo>
                    <a:cubicBezTo>
                      <a:pt x="154" y="350"/>
                      <a:pt x="155" y="350"/>
                      <a:pt x="155" y="350"/>
                    </a:cubicBezTo>
                    <a:cubicBezTo>
                      <a:pt x="156" y="350"/>
                      <a:pt x="157" y="351"/>
                      <a:pt x="157" y="351"/>
                    </a:cubicBezTo>
                    <a:cubicBezTo>
                      <a:pt x="157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8" y="351"/>
                    </a:cubicBezTo>
                    <a:cubicBezTo>
                      <a:pt x="158" y="351"/>
                      <a:pt x="158" y="351"/>
                      <a:pt x="159" y="351"/>
                    </a:cubicBezTo>
                    <a:cubicBezTo>
                      <a:pt x="159" y="351"/>
                      <a:pt x="159" y="351"/>
                      <a:pt x="160" y="351"/>
                    </a:cubicBezTo>
                    <a:cubicBezTo>
                      <a:pt x="160" y="351"/>
                      <a:pt x="160" y="351"/>
                      <a:pt x="161" y="351"/>
                    </a:cubicBezTo>
                    <a:cubicBezTo>
                      <a:pt x="161" y="351"/>
                      <a:pt x="161" y="351"/>
                      <a:pt x="162" y="351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2" y="351"/>
                      <a:pt x="162" y="351"/>
                      <a:pt x="163" y="351"/>
                    </a:cubicBezTo>
                    <a:cubicBezTo>
                      <a:pt x="163" y="351"/>
                      <a:pt x="163" y="351"/>
                      <a:pt x="163" y="351"/>
                    </a:cubicBezTo>
                    <a:cubicBezTo>
                      <a:pt x="164" y="351"/>
                      <a:pt x="164" y="351"/>
                      <a:pt x="164" y="351"/>
                    </a:cubicBezTo>
                    <a:cubicBezTo>
                      <a:pt x="165" y="351"/>
                      <a:pt x="165" y="351"/>
                      <a:pt x="165" y="351"/>
                    </a:cubicBezTo>
                    <a:cubicBezTo>
                      <a:pt x="165" y="351"/>
                      <a:pt x="165" y="350"/>
                      <a:pt x="166" y="350"/>
                    </a:cubicBezTo>
                    <a:cubicBezTo>
                      <a:pt x="227" y="321"/>
                      <a:pt x="227" y="321"/>
                      <a:pt x="227" y="321"/>
                    </a:cubicBezTo>
                    <a:cubicBezTo>
                      <a:pt x="227" y="321"/>
                      <a:pt x="227" y="321"/>
                      <a:pt x="228" y="322"/>
                    </a:cubicBezTo>
                    <a:cubicBezTo>
                      <a:pt x="229" y="323"/>
                      <a:pt x="230" y="324"/>
                      <a:pt x="231" y="325"/>
                    </a:cubicBezTo>
                    <a:cubicBezTo>
                      <a:pt x="234" y="330"/>
                      <a:pt x="237" y="334"/>
                      <a:pt x="240" y="339"/>
                    </a:cubicBezTo>
                    <a:cubicBezTo>
                      <a:pt x="241" y="339"/>
                      <a:pt x="241" y="340"/>
                      <a:pt x="241" y="341"/>
                    </a:cubicBezTo>
                    <a:cubicBezTo>
                      <a:pt x="244" y="345"/>
                      <a:pt x="246" y="349"/>
                      <a:pt x="248" y="353"/>
                    </a:cubicBezTo>
                    <a:cubicBezTo>
                      <a:pt x="249" y="354"/>
                      <a:pt x="249" y="356"/>
                      <a:pt x="250" y="357"/>
                    </a:cubicBezTo>
                    <a:cubicBezTo>
                      <a:pt x="251" y="360"/>
                      <a:pt x="252" y="363"/>
                      <a:pt x="254" y="367"/>
                    </a:cubicBezTo>
                    <a:cubicBezTo>
                      <a:pt x="254" y="369"/>
                      <a:pt x="255" y="371"/>
                      <a:pt x="256" y="373"/>
                    </a:cubicBezTo>
                    <a:cubicBezTo>
                      <a:pt x="256" y="375"/>
                      <a:pt x="257" y="377"/>
                      <a:pt x="257" y="378"/>
                    </a:cubicBezTo>
                    <a:cubicBezTo>
                      <a:pt x="258" y="382"/>
                      <a:pt x="259" y="385"/>
                      <a:pt x="259" y="389"/>
                    </a:cubicBezTo>
                    <a:cubicBezTo>
                      <a:pt x="259" y="389"/>
                      <a:pt x="259" y="389"/>
                      <a:pt x="259" y="390"/>
                    </a:cubicBezTo>
                    <a:cubicBezTo>
                      <a:pt x="260" y="394"/>
                      <a:pt x="260" y="398"/>
                      <a:pt x="260" y="402"/>
                    </a:cubicBezTo>
                    <a:cubicBezTo>
                      <a:pt x="260" y="407"/>
                      <a:pt x="260" y="411"/>
                      <a:pt x="259" y="415"/>
                    </a:cubicBezTo>
                    <a:cubicBezTo>
                      <a:pt x="259" y="415"/>
                      <a:pt x="259" y="415"/>
                      <a:pt x="259" y="415"/>
                    </a:cubicBezTo>
                    <a:cubicBezTo>
                      <a:pt x="258" y="419"/>
                      <a:pt x="257" y="423"/>
                      <a:pt x="256" y="426"/>
                    </a:cubicBezTo>
                    <a:cubicBezTo>
                      <a:pt x="256" y="426"/>
                      <a:pt x="256" y="426"/>
                      <a:pt x="256" y="426"/>
                    </a:cubicBezTo>
                    <a:cubicBezTo>
                      <a:pt x="254" y="429"/>
                      <a:pt x="252" y="432"/>
                      <a:pt x="250" y="434"/>
                    </a:cubicBezTo>
                    <a:cubicBezTo>
                      <a:pt x="250" y="434"/>
                      <a:pt x="250" y="434"/>
                      <a:pt x="250" y="435"/>
                    </a:cubicBezTo>
                    <a:cubicBezTo>
                      <a:pt x="247" y="437"/>
                      <a:pt x="245" y="439"/>
                      <a:pt x="242" y="440"/>
                    </a:cubicBezTo>
                    <a:cubicBezTo>
                      <a:pt x="335" y="395"/>
                      <a:pt x="335" y="395"/>
                      <a:pt x="335" y="395"/>
                    </a:cubicBezTo>
                    <a:cubicBezTo>
                      <a:pt x="338" y="394"/>
                      <a:pt x="340" y="392"/>
                      <a:pt x="342" y="390"/>
                    </a:cubicBezTo>
                    <a:cubicBezTo>
                      <a:pt x="343" y="389"/>
                      <a:pt x="343" y="389"/>
                      <a:pt x="343" y="389"/>
                    </a:cubicBezTo>
                    <a:cubicBezTo>
                      <a:pt x="343" y="389"/>
                      <a:pt x="344" y="389"/>
                      <a:pt x="344" y="388"/>
                    </a:cubicBezTo>
                    <a:cubicBezTo>
                      <a:pt x="344" y="388"/>
                      <a:pt x="345" y="387"/>
                      <a:pt x="346" y="386"/>
                    </a:cubicBezTo>
                    <a:cubicBezTo>
                      <a:pt x="346" y="386"/>
                      <a:pt x="346" y="385"/>
                      <a:pt x="347" y="384"/>
                    </a:cubicBezTo>
                    <a:cubicBezTo>
                      <a:pt x="347" y="384"/>
                      <a:pt x="348" y="383"/>
                      <a:pt x="348" y="382"/>
                    </a:cubicBezTo>
                    <a:cubicBezTo>
                      <a:pt x="348" y="382"/>
                      <a:pt x="348" y="381"/>
                      <a:pt x="349" y="381"/>
                    </a:cubicBezTo>
                    <a:cubicBezTo>
                      <a:pt x="349" y="381"/>
                      <a:pt x="349" y="381"/>
                      <a:pt x="349" y="381"/>
                    </a:cubicBezTo>
                    <a:cubicBezTo>
                      <a:pt x="349" y="381"/>
                      <a:pt x="349" y="381"/>
                      <a:pt x="349" y="380"/>
                    </a:cubicBezTo>
                    <a:cubicBezTo>
                      <a:pt x="349" y="380"/>
                      <a:pt x="349" y="379"/>
                      <a:pt x="350" y="378"/>
                    </a:cubicBezTo>
                    <a:cubicBezTo>
                      <a:pt x="350" y="378"/>
                      <a:pt x="350" y="377"/>
                      <a:pt x="350" y="376"/>
                    </a:cubicBezTo>
                    <a:cubicBezTo>
                      <a:pt x="351" y="376"/>
                      <a:pt x="351" y="375"/>
                      <a:pt x="351" y="374"/>
                    </a:cubicBezTo>
                    <a:cubicBezTo>
                      <a:pt x="351" y="373"/>
                      <a:pt x="351" y="372"/>
                      <a:pt x="352" y="372"/>
                    </a:cubicBezTo>
                    <a:cubicBezTo>
                      <a:pt x="352" y="371"/>
                      <a:pt x="352" y="371"/>
                      <a:pt x="352" y="370"/>
                    </a:cubicBezTo>
                    <a:cubicBezTo>
                      <a:pt x="352" y="370"/>
                      <a:pt x="352" y="370"/>
                      <a:pt x="352" y="370"/>
                    </a:cubicBezTo>
                    <a:cubicBezTo>
                      <a:pt x="352" y="370"/>
                      <a:pt x="352" y="369"/>
                      <a:pt x="352" y="369"/>
                    </a:cubicBezTo>
                    <a:cubicBezTo>
                      <a:pt x="352" y="368"/>
                      <a:pt x="352" y="366"/>
                      <a:pt x="353" y="365"/>
                    </a:cubicBezTo>
                    <a:cubicBezTo>
                      <a:pt x="353" y="364"/>
                      <a:pt x="353" y="363"/>
                      <a:pt x="353" y="361"/>
                    </a:cubicBezTo>
                    <a:cubicBezTo>
                      <a:pt x="353" y="360"/>
                      <a:pt x="353" y="358"/>
                      <a:pt x="353" y="357"/>
                    </a:cubicBezTo>
                    <a:close/>
                    <a:moveTo>
                      <a:pt x="180" y="154"/>
                    </a:moveTo>
                    <a:cubicBezTo>
                      <a:pt x="183" y="156"/>
                      <a:pt x="186" y="158"/>
                      <a:pt x="188" y="160"/>
                    </a:cubicBezTo>
                    <a:cubicBezTo>
                      <a:pt x="189" y="161"/>
                      <a:pt x="189" y="161"/>
                      <a:pt x="190" y="162"/>
                    </a:cubicBezTo>
                    <a:cubicBezTo>
                      <a:pt x="193" y="164"/>
                      <a:pt x="195" y="167"/>
                      <a:pt x="198" y="169"/>
                    </a:cubicBezTo>
                    <a:cubicBezTo>
                      <a:pt x="199" y="170"/>
                      <a:pt x="199" y="171"/>
                      <a:pt x="200" y="171"/>
                    </a:cubicBezTo>
                    <a:cubicBezTo>
                      <a:pt x="181" y="160"/>
                      <a:pt x="181" y="160"/>
                      <a:pt x="181" y="160"/>
                    </a:cubicBezTo>
                    <a:lnTo>
                      <a:pt x="180" y="154"/>
                    </a:lnTo>
                    <a:close/>
                  </a:path>
                </a:pathLst>
              </a:custGeom>
              <a:solidFill>
                <a:srgbClr val="F263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îšlíḍê"/>
              <p:cNvSpPr/>
              <p:nvPr/>
            </p:nvSpPr>
            <p:spPr bwMode="auto">
              <a:xfrm>
                <a:off x="6494463" y="2474913"/>
                <a:ext cx="657225" cy="1006475"/>
              </a:xfrm>
              <a:custGeom>
                <a:avLst/>
                <a:gdLst>
                  <a:gd name="T0" fmla="*/ 211 w 260"/>
                  <a:gd name="T1" fmla="*/ 258 h 399"/>
                  <a:gd name="T2" fmla="*/ 260 w 260"/>
                  <a:gd name="T3" fmla="*/ 357 h 399"/>
                  <a:gd name="T4" fmla="*/ 228 w 260"/>
                  <a:gd name="T5" fmla="*/ 398 h 399"/>
                  <a:gd name="T6" fmla="*/ 149 w 260"/>
                  <a:gd name="T7" fmla="*/ 370 h 399"/>
                  <a:gd name="T8" fmla="*/ 1 w 260"/>
                  <a:gd name="T9" fmla="*/ 284 h 399"/>
                  <a:gd name="T10" fmla="*/ 0 w 260"/>
                  <a:gd name="T11" fmla="*/ 0 h 399"/>
                  <a:gd name="T12" fmla="*/ 141 w 260"/>
                  <a:gd name="T13" fmla="*/ 82 h 399"/>
                  <a:gd name="T14" fmla="*/ 247 w 260"/>
                  <a:gd name="T15" fmla="*/ 218 h 399"/>
                  <a:gd name="T16" fmla="*/ 215 w 260"/>
                  <a:gd name="T17" fmla="*/ 258 h 399"/>
                  <a:gd name="T18" fmla="*/ 211 w 260"/>
                  <a:gd name="T19" fmla="*/ 258 h 399"/>
                  <a:gd name="T20" fmla="*/ 162 w 260"/>
                  <a:gd name="T21" fmla="*/ 306 h 399"/>
                  <a:gd name="T22" fmla="*/ 171 w 260"/>
                  <a:gd name="T23" fmla="*/ 294 h 399"/>
                  <a:gd name="T24" fmla="*/ 141 w 260"/>
                  <a:gd name="T25" fmla="*/ 254 h 399"/>
                  <a:gd name="T26" fmla="*/ 88 w 260"/>
                  <a:gd name="T27" fmla="*/ 223 h 399"/>
                  <a:gd name="T28" fmla="*/ 88 w 260"/>
                  <a:gd name="T29" fmla="*/ 268 h 399"/>
                  <a:gd name="T30" fmla="*/ 141 w 260"/>
                  <a:gd name="T31" fmla="*/ 299 h 399"/>
                  <a:gd name="T32" fmla="*/ 162 w 260"/>
                  <a:gd name="T33" fmla="*/ 306 h 399"/>
                  <a:gd name="T34" fmla="*/ 87 w 260"/>
                  <a:gd name="T35" fmla="*/ 118 h 399"/>
                  <a:gd name="T36" fmla="*/ 88 w 260"/>
                  <a:gd name="T37" fmla="*/ 160 h 399"/>
                  <a:gd name="T38" fmla="*/ 129 w 260"/>
                  <a:gd name="T39" fmla="*/ 184 h 399"/>
                  <a:gd name="T40" fmla="*/ 150 w 260"/>
                  <a:gd name="T41" fmla="*/ 192 h 399"/>
                  <a:gd name="T42" fmla="*/ 158 w 260"/>
                  <a:gd name="T43" fmla="*/ 180 h 399"/>
                  <a:gd name="T44" fmla="*/ 129 w 260"/>
                  <a:gd name="T45" fmla="*/ 142 h 399"/>
                  <a:gd name="T46" fmla="*/ 87 w 260"/>
                  <a:gd name="T47" fmla="*/ 11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0" h="399">
                    <a:moveTo>
                      <a:pt x="211" y="258"/>
                    </a:moveTo>
                    <a:cubicBezTo>
                      <a:pt x="242" y="288"/>
                      <a:pt x="260" y="323"/>
                      <a:pt x="260" y="357"/>
                    </a:cubicBezTo>
                    <a:cubicBezTo>
                      <a:pt x="260" y="383"/>
                      <a:pt x="249" y="397"/>
                      <a:pt x="228" y="398"/>
                    </a:cubicBezTo>
                    <a:cubicBezTo>
                      <a:pt x="209" y="399"/>
                      <a:pt x="183" y="390"/>
                      <a:pt x="149" y="370"/>
                    </a:cubicBezTo>
                    <a:cubicBezTo>
                      <a:pt x="1" y="284"/>
                      <a:pt x="1" y="284"/>
                      <a:pt x="1" y="2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213" y="124"/>
                      <a:pt x="247" y="175"/>
                      <a:pt x="247" y="218"/>
                    </a:cubicBezTo>
                    <a:cubicBezTo>
                      <a:pt x="247" y="243"/>
                      <a:pt x="236" y="257"/>
                      <a:pt x="215" y="258"/>
                    </a:cubicBezTo>
                    <a:cubicBezTo>
                      <a:pt x="214" y="258"/>
                      <a:pt x="212" y="258"/>
                      <a:pt x="211" y="258"/>
                    </a:cubicBezTo>
                    <a:close/>
                    <a:moveTo>
                      <a:pt x="162" y="306"/>
                    </a:moveTo>
                    <a:cubicBezTo>
                      <a:pt x="168" y="306"/>
                      <a:pt x="171" y="302"/>
                      <a:pt x="171" y="294"/>
                    </a:cubicBezTo>
                    <a:cubicBezTo>
                      <a:pt x="171" y="279"/>
                      <a:pt x="161" y="266"/>
                      <a:pt x="141" y="254"/>
                    </a:cubicBezTo>
                    <a:cubicBezTo>
                      <a:pt x="88" y="223"/>
                      <a:pt x="88" y="223"/>
                      <a:pt x="88" y="223"/>
                    </a:cubicBezTo>
                    <a:cubicBezTo>
                      <a:pt x="88" y="268"/>
                      <a:pt x="88" y="268"/>
                      <a:pt x="88" y="268"/>
                    </a:cubicBezTo>
                    <a:cubicBezTo>
                      <a:pt x="141" y="299"/>
                      <a:pt x="141" y="299"/>
                      <a:pt x="141" y="299"/>
                    </a:cubicBezTo>
                    <a:cubicBezTo>
                      <a:pt x="150" y="304"/>
                      <a:pt x="157" y="306"/>
                      <a:pt x="162" y="306"/>
                    </a:cubicBezTo>
                    <a:moveTo>
                      <a:pt x="87" y="118"/>
                    </a:moveTo>
                    <a:cubicBezTo>
                      <a:pt x="88" y="160"/>
                      <a:pt x="88" y="160"/>
                      <a:pt x="88" y="160"/>
                    </a:cubicBezTo>
                    <a:cubicBezTo>
                      <a:pt x="129" y="184"/>
                      <a:pt x="129" y="184"/>
                      <a:pt x="129" y="184"/>
                    </a:cubicBezTo>
                    <a:cubicBezTo>
                      <a:pt x="138" y="189"/>
                      <a:pt x="145" y="192"/>
                      <a:pt x="150" y="192"/>
                    </a:cubicBezTo>
                    <a:cubicBezTo>
                      <a:pt x="155" y="191"/>
                      <a:pt x="158" y="187"/>
                      <a:pt x="158" y="180"/>
                    </a:cubicBezTo>
                    <a:cubicBezTo>
                      <a:pt x="158" y="166"/>
                      <a:pt x="149" y="153"/>
                      <a:pt x="129" y="142"/>
                    </a:cubicBezTo>
                    <a:cubicBezTo>
                      <a:pt x="87" y="118"/>
                      <a:pt x="87" y="118"/>
                      <a:pt x="87" y="118"/>
                    </a:cubicBezTo>
                  </a:path>
                </a:pathLst>
              </a:custGeom>
              <a:solidFill>
                <a:srgbClr val="BD5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íšļîḍê"/>
              <p:cNvSpPr/>
              <p:nvPr/>
            </p:nvSpPr>
            <p:spPr bwMode="auto">
              <a:xfrm>
                <a:off x="5803901" y="2406651"/>
                <a:ext cx="862013" cy="1184275"/>
              </a:xfrm>
              <a:custGeom>
                <a:avLst/>
                <a:gdLst>
                  <a:gd name="T0" fmla="*/ 393 w 543"/>
                  <a:gd name="T1" fmla="*/ 746 h 746"/>
                  <a:gd name="T2" fmla="*/ 543 w 543"/>
                  <a:gd name="T3" fmla="*/ 671 h 746"/>
                  <a:gd name="T4" fmla="*/ 304 w 543"/>
                  <a:gd name="T5" fmla="*/ 86 h 746"/>
                  <a:gd name="T6" fmla="*/ 153 w 543"/>
                  <a:gd name="T7" fmla="*/ 0 h 746"/>
                  <a:gd name="T8" fmla="*/ 3 w 543"/>
                  <a:gd name="T9" fmla="*/ 75 h 746"/>
                  <a:gd name="T10" fmla="*/ 156 w 543"/>
                  <a:gd name="T11" fmla="*/ 161 h 746"/>
                  <a:gd name="T12" fmla="*/ 183 w 543"/>
                  <a:gd name="T13" fmla="*/ 227 h 746"/>
                  <a:gd name="T14" fmla="*/ 91 w 543"/>
                  <a:gd name="T15" fmla="*/ 272 h 746"/>
                  <a:gd name="T16" fmla="*/ 57 w 543"/>
                  <a:gd name="T17" fmla="*/ 366 h 746"/>
                  <a:gd name="T18" fmla="*/ 126 w 543"/>
                  <a:gd name="T19" fmla="*/ 405 h 746"/>
                  <a:gd name="T20" fmla="*/ 24 w 543"/>
                  <a:gd name="T21" fmla="*/ 456 h 746"/>
                  <a:gd name="T22" fmla="*/ 0 w 543"/>
                  <a:gd name="T23" fmla="*/ 522 h 746"/>
                  <a:gd name="T24" fmla="*/ 148 w 543"/>
                  <a:gd name="T25" fmla="*/ 448 h 746"/>
                  <a:gd name="T26" fmla="*/ 162 w 543"/>
                  <a:gd name="T27" fmla="*/ 407 h 746"/>
                  <a:gd name="T28" fmla="*/ 241 w 543"/>
                  <a:gd name="T29" fmla="*/ 369 h 746"/>
                  <a:gd name="T30" fmla="*/ 393 w 543"/>
                  <a:gd name="T31" fmla="*/ 746 h 746"/>
                  <a:gd name="T32" fmla="*/ 205 w 543"/>
                  <a:gd name="T33" fmla="*/ 293 h 746"/>
                  <a:gd name="T34" fmla="*/ 207 w 543"/>
                  <a:gd name="T35" fmla="*/ 286 h 746"/>
                  <a:gd name="T36" fmla="*/ 210 w 543"/>
                  <a:gd name="T37" fmla="*/ 296 h 746"/>
                  <a:gd name="T38" fmla="*/ 205 w 543"/>
                  <a:gd name="T39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3" h="746">
                    <a:moveTo>
                      <a:pt x="393" y="746"/>
                    </a:moveTo>
                    <a:lnTo>
                      <a:pt x="543" y="671"/>
                    </a:lnTo>
                    <a:lnTo>
                      <a:pt x="304" y="86"/>
                    </a:lnTo>
                    <a:lnTo>
                      <a:pt x="153" y="0"/>
                    </a:lnTo>
                    <a:lnTo>
                      <a:pt x="3" y="75"/>
                    </a:lnTo>
                    <a:lnTo>
                      <a:pt x="156" y="161"/>
                    </a:lnTo>
                    <a:lnTo>
                      <a:pt x="183" y="227"/>
                    </a:lnTo>
                    <a:lnTo>
                      <a:pt x="91" y="272"/>
                    </a:lnTo>
                    <a:lnTo>
                      <a:pt x="57" y="366"/>
                    </a:lnTo>
                    <a:lnTo>
                      <a:pt x="126" y="405"/>
                    </a:lnTo>
                    <a:lnTo>
                      <a:pt x="24" y="456"/>
                    </a:lnTo>
                    <a:lnTo>
                      <a:pt x="0" y="522"/>
                    </a:lnTo>
                    <a:lnTo>
                      <a:pt x="148" y="448"/>
                    </a:lnTo>
                    <a:lnTo>
                      <a:pt x="162" y="407"/>
                    </a:lnTo>
                    <a:lnTo>
                      <a:pt x="241" y="369"/>
                    </a:lnTo>
                    <a:lnTo>
                      <a:pt x="393" y="746"/>
                    </a:lnTo>
                    <a:close/>
                    <a:moveTo>
                      <a:pt x="205" y="293"/>
                    </a:moveTo>
                    <a:lnTo>
                      <a:pt x="207" y="286"/>
                    </a:lnTo>
                    <a:lnTo>
                      <a:pt x="210" y="296"/>
                    </a:lnTo>
                    <a:lnTo>
                      <a:pt x="205" y="293"/>
                    </a:lnTo>
                    <a:close/>
                  </a:path>
                </a:pathLst>
              </a:custGeom>
              <a:solidFill>
                <a:srgbClr val="44A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išḷíḋe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close/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  <a:close/>
                  </a:path>
                </a:pathLst>
              </a:custGeom>
              <a:solidFill>
                <a:srgbClr val="458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ï$ḻídé"/>
              <p:cNvSpPr/>
              <p:nvPr/>
            </p:nvSpPr>
            <p:spPr bwMode="auto">
              <a:xfrm>
                <a:off x="5553076" y="2525713"/>
                <a:ext cx="874713" cy="1065213"/>
              </a:xfrm>
              <a:custGeom>
                <a:avLst/>
                <a:gdLst>
                  <a:gd name="T0" fmla="*/ 314 w 551"/>
                  <a:gd name="T1" fmla="*/ 86 h 671"/>
                  <a:gd name="T2" fmla="*/ 551 w 551"/>
                  <a:gd name="T3" fmla="*/ 671 h 671"/>
                  <a:gd name="T4" fmla="*/ 392 w 551"/>
                  <a:gd name="T5" fmla="*/ 580 h 671"/>
                  <a:gd name="T6" fmla="*/ 356 w 551"/>
                  <a:gd name="T7" fmla="*/ 480 h 671"/>
                  <a:gd name="T8" fmla="*/ 182 w 551"/>
                  <a:gd name="T9" fmla="*/ 381 h 671"/>
                  <a:gd name="T10" fmla="*/ 158 w 551"/>
                  <a:gd name="T11" fmla="*/ 447 h 671"/>
                  <a:gd name="T12" fmla="*/ 0 w 551"/>
                  <a:gd name="T13" fmla="*/ 358 h 671"/>
                  <a:gd name="T14" fmla="*/ 161 w 551"/>
                  <a:gd name="T15" fmla="*/ 0 h 671"/>
                  <a:gd name="T16" fmla="*/ 314 w 551"/>
                  <a:gd name="T17" fmla="*/ 86 h 671"/>
                  <a:gd name="T18" fmla="*/ 215 w 551"/>
                  <a:gd name="T19" fmla="*/ 291 h 671"/>
                  <a:gd name="T20" fmla="*/ 303 w 551"/>
                  <a:gd name="T21" fmla="*/ 342 h 671"/>
                  <a:gd name="T22" fmla="*/ 249 w 551"/>
                  <a:gd name="T23" fmla="*/ 197 h 671"/>
                  <a:gd name="T24" fmla="*/ 215 w 551"/>
                  <a:gd name="T25" fmla="*/ 29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1" h="671">
                    <a:moveTo>
                      <a:pt x="314" y="86"/>
                    </a:moveTo>
                    <a:lnTo>
                      <a:pt x="551" y="671"/>
                    </a:lnTo>
                    <a:lnTo>
                      <a:pt x="392" y="580"/>
                    </a:lnTo>
                    <a:lnTo>
                      <a:pt x="356" y="480"/>
                    </a:lnTo>
                    <a:lnTo>
                      <a:pt x="182" y="381"/>
                    </a:lnTo>
                    <a:lnTo>
                      <a:pt x="158" y="447"/>
                    </a:lnTo>
                    <a:lnTo>
                      <a:pt x="0" y="358"/>
                    </a:lnTo>
                    <a:lnTo>
                      <a:pt x="161" y="0"/>
                    </a:lnTo>
                    <a:lnTo>
                      <a:pt x="314" y="86"/>
                    </a:lnTo>
                    <a:moveTo>
                      <a:pt x="215" y="291"/>
                    </a:moveTo>
                    <a:lnTo>
                      <a:pt x="303" y="342"/>
                    </a:lnTo>
                    <a:lnTo>
                      <a:pt x="249" y="197"/>
                    </a:lnTo>
                    <a:lnTo>
                      <a:pt x="215" y="29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i$ļïdè"/>
              <p:cNvSpPr/>
              <p:nvPr/>
            </p:nvSpPr>
            <p:spPr bwMode="auto">
              <a:xfrm>
                <a:off x="7643813" y="4060826"/>
                <a:ext cx="273050" cy="122238"/>
              </a:xfrm>
              <a:custGeom>
                <a:avLst/>
                <a:gdLst>
                  <a:gd name="T0" fmla="*/ 108 w 108"/>
                  <a:gd name="T1" fmla="*/ 1 h 49"/>
                  <a:gd name="T2" fmla="*/ 96 w 108"/>
                  <a:gd name="T3" fmla="*/ 8 h 49"/>
                  <a:gd name="T4" fmla="*/ 0 w 108"/>
                  <a:gd name="T5" fmla="*/ 49 h 49"/>
                  <a:gd name="T6" fmla="*/ 1 w 108"/>
                  <a:gd name="T7" fmla="*/ 48 h 49"/>
                  <a:gd name="T8" fmla="*/ 2 w 108"/>
                  <a:gd name="T9" fmla="*/ 48 h 49"/>
                  <a:gd name="T10" fmla="*/ 4 w 108"/>
                  <a:gd name="T11" fmla="*/ 47 h 49"/>
                  <a:gd name="T12" fmla="*/ 10 w 108"/>
                  <a:gd name="T13" fmla="*/ 43 h 49"/>
                  <a:gd name="T14" fmla="*/ 107 w 108"/>
                  <a:gd name="T15" fmla="*/ 0 h 49"/>
                  <a:gd name="T16" fmla="*/ 108 w 108"/>
                  <a:gd name="T1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49">
                    <a:moveTo>
                      <a:pt x="108" y="1"/>
                    </a:moveTo>
                    <a:cubicBezTo>
                      <a:pt x="104" y="4"/>
                      <a:pt x="100" y="6"/>
                      <a:pt x="96" y="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3" y="48"/>
                      <a:pt x="4" y="47"/>
                      <a:pt x="4" y="47"/>
                    </a:cubicBezTo>
                    <a:cubicBezTo>
                      <a:pt x="7" y="45"/>
                      <a:pt x="8" y="44"/>
                      <a:pt x="10" y="43"/>
                    </a:cubicBezTo>
                    <a:cubicBezTo>
                      <a:pt x="107" y="0"/>
                      <a:pt x="107" y="0"/>
                      <a:pt x="107" y="0"/>
                    </a:cubicBezTo>
                    <a:lnTo>
                      <a:pt x="108" y="1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íSľíďê"/>
              <p:cNvSpPr/>
              <p:nvPr/>
            </p:nvSpPr>
            <p:spPr bwMode="auto">
              <a:xfrm>
                <a:off x="7642226" y="4181476"/>
                <a:ext cx="4763" cy="4763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1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iṡlïďè"/>
              <p:cNvSpPr/>
              <p:nvPr/>
            </p:nvSpPr>
            <p:spPr bwMode="auto">
              <a:xfrm>
                <a:off x="7059613" y="3192463"/>
                <a:ext cx="855663" cy="976313"/>
              </a:xfrm>
              <a:custGeom>
                <a:avLst/>
                <a:gdLst>
                  <a:gd name="T0" fmla="*/ 172 w 338"/>
                  <a:gd name="T1" fmla="*/ 302 h 387"/>
                  <a:gd name="T2" fmla="*/ 166 w 338"/>
                  <a:gd name="T3" fmla="*/ 304 h 387"/>
                  <a:gd name="T4" fmla="*/ 161 w 338"/>
                  <a:gd name="T5" fmla="*/ 305 h 387"/>
                  <a:gd name="T6" fmla="*/ 153 w 338"/>
                  <a:gd name="T7" fmla="*/ 305 h 387"/>
                  <a:gd name="T8" fmla="*/ 147 w 338"/>
                  <a:gd name="T9" fmla="*/ 305 h 387"/>
                  <a:gd name="T10" fmla="*/ 130 w 338"/>
                  <a:gd name="T11" fmla="*/ 299 h 387"/>
                  <a:gd name="T12" fmla="*/ 120 w 338"/>
                  <a:gd name="T13" fmla="*/ 294 h 387"/>
                  <a:gd name="T14" fmla="*/ 106 w 338"/>
                  <a:gd name="T15" fmla="*/ 283 h 387"/>
                  <a:gd name="T16" fmla="*/ 92 w 338"/>
                  <a:gd name="T17" fmla="*/ 271 h 387"/>
                  <a:gd name="T18" fmla="*/ 74 w 338"/>
                  <a:gd name="T19" fmla="*/ 247 h 387"/>
                  <a:gd name="T20" fmla="*/ 62 w 338"/>
                  <a:gd name="T21" fmla="*/ 223 h 387"/>
                  <a:gd name="T22" fmla="*/ 58 w 338"/>
                  <a:gd name="T23" fmla="*/ 209 h 387"/>
                  <a:gd name="T24" fmla="*/ 56 w 338"/>
                  <a:gd name="T25" fmla="*/ 200 h 387"/>
                  <a:gd name="T26" fmla="*/ 55 w 338"/>
                  <a:gd name="T27" fmla="*/ 178 h 387"/>
                  <a:gd name="T28" fmla="*/ 55 w 338"/>
                  <a:gd name="T29" fmla="*/ 173 h 387"/>
                  <a:gd name="T30" fmla="*/ 56 w 338"/>
                  <a:gd name="T31" fmla="*/ 168 h 387"/>
                  <a:gd name="T32" fmla="*/ 59 w 338"/>
                  <a:gd name="T33" fmla="*/ 158 h 387"/>
                  <a:gd name="T34" fmla="*/ 61 w 338"/>
                  <a:gd name="T35" fmla="*/ 154 h 387"/>
                  <a:gd name="T36" fmla="*/ 65 w 338"/>
                  <a:gd name="T37" fmla="*/ 147 h 387"/>
                  <a:gd name="T38" fmla="*/ 71 w 338"/>
                  <a:gd name="T39" fmla="*/ 143 h 387"/>
                  <a:gd name="T40" fmla="*/ 143 w 338"/>
                  <a:gd name="T41" fmla="*/ 90 h 387"/>
                  <a:gd name="T42" fmla="*/ 101 w 338"/>
                  <a:gd name="T43" fmla="*/ 63 h 387"/>
                  <a:gd name="T44" fmla="*/ 77 w 338"/>
                  <a:gd name="T45" fmla="*/ 52 h 387"/>
                  <a:gd name="T46" fmla="*/ 58 w 338"/>
                  <a:gd name="T47" fmla="*/ 46 h 387"/>
                  <a:gd name="T48" fmla="*/ 50 w 338"/>
                  <a:gd name="T49" fmla="*/ 44 h 387"/>
                  <a:gd name="T50" fmla="*/ 39 w 338"/>
                  <a:gd name="T51" fmla="*/ 42 h 387"/>
                  <a:gd name="T52" fmla="*/ 25 w 338"/>
                  <a:gd name="T53" fmla="*/ 41 h 387"/>
                  <a:gd name="T54" fmla="*/ 6 w 338"/>
                  <a:gd name="T55" fmla="*/ 44 h 387"/>
                  <a:gd name="T56" fmla="*/ 102 w 338"/>
                  <a:gd name="T57" fmla="*/ 3 h 387"/>
                  <a:gd name="T58" fmla="*/ 115 w 338"/>
                  <a:gd name="T59" fmla="*/ 0 h 387"/>
                  <a:gd name="T60" fmla="*/ 133 w 338"/>
                  <a:gd name="T61" fmla="*/ 0 h 387"/>
                  <a:gd name="T62" fmla="*/ 143 w 338"/>
                  <a:gd name="T63" fmla="*/ 1 h 387"/>
                  <a:gd name="T64" fmla="*/ 155 w 338"/>
                  <a:gd name="T65" fmla="*/ 4 h 387"/>
                  <a:gd name="T66" fmla="*/ 168 w 338"/>
                  <a:gd name="T67" fmla="*/ 8 h 387"/>
                  <a:gd name="T68" fmla="*/ 184 w 338"/>
                  <a:gd name="T69" fmla="*/ 14 h 387"/>
                  <a:gd name="T70" fmla="*/ 198 w 338"/>
                  <a:gd name="T71" fmla="*/ 21 h 387"/>
                  <a:gd name="T72" fmla="*/ 233 w 338"/>
                  <a:gd name="T73" fmla="*/ 43 h 387"/>
                  <a:gd name="T74" fmla="*/ 258 w 338"/>
                  <a:gd name="T75" fmla="*/ 62 h 387"/>
                  <a:gd name="T76" fmla="*/ 293 w 338"/>
                  <a:gd name="T77" fmla="*/ 96 h 387"/>
                  <a:gd name="T78" fmla="*/ 321 w 338"/>
                  <a:gd name="T79" fmla="*/ 134 h 387"/>
                  <a:gd name="T80" fmla="*/ 234 w 338"/>
                  <a:gd name="T81" fmla="*/ 192 h 387"/>
                  <a:gd name="T82" fmla="*/ 218 w 338"/>
                  <a:gd name="T83" fmla="*/ 167 h 387"/>
                  <a:gd name="T84" fmla="*/ 202 w 338"/>
                  <a:gd name="T85" fmla="*/ 145 h 387"/>
                  <a:gd name="T86" fmla="*/ 163 w 338"/>
                  <a:gd name="T87" fmla="*/ 106 h 387"/>
                  <a:gd name="T88" fmla="*/ 154 w 338"/>
                  <a:gd name="T89" fmla="*/ 126 h 387"/>
                  <a:gd name="T90" fmla="*/ 154 w 338"/>
                  <a:gd name="T91" fmla="*/ 159 h 387"/>
                  <a:gd name="T92" fmla="*/ 164 w 338"/>
                  <a:gd name="T93" fmla="*/ 192 h 387"/>
                  <a:gd name="T94" fmla="*/ 176 w 338"/>
                  <a:gd name="T95" fmla="*/ 213 h 387"/>
                  <a:gd name="T96" fmla="*/ 191 w 338"/>
                  <a:gd name="T97" fmla="*/ 230 h 387"/>
                  <a:gd name="T98" fmla="*/ 219 w 338"/>
                  <a:gd name="T99" fmla="*/ 253 h 387"/>
                  <a:gd name="T100" fmla="*/ 237 w 338"/>
                  <a:gd name="T101" fmla="*/ 261 h 387"/>
                  <a:gd name="T102" fmla="*/ 260 w 338"/>
                  <a:gd name="T103" fmla="*/ 263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8" h="387">
                    <a:moveTo>
                      <a:pt x="338" y="344"/>
                    </a:moveTo>
                    <a:cubicBezTo>
                      <a:pt x="241" y="387"/>
                      <a:pt x="241" y="387"/>
                      <a:pt x="241" y="387"/>
                    </a:cubicBezTo>
                    <a:cubicBezTo>
                      <a:pt x="182" y="298"/>
                      <a:pt x="182" y="298"/>
                      <a:pt x="182" y="298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2" y="302"/>
                      <a:pt x="172" y="302"/>
                      <a:pt x="171" y="303"/>
                    </a:cubicBezTo>
                    <a:cubicBezTo>
                      <a:pt x="171" y="303"/>
                      <a:pt x="170" y="303"/>
                      <a:pt x="169" y="303"/>
                    </a:cubicBezTo>
                    <a:cubicBezTo>
                      <a:pt x="169" y="304"/>
                      <a:pt x="168" y="304"/>
                      <a:pt x="168" y="304"/>
                    </a:cubicBezTo>
                    <a:cubicBezTo>
                      <a:pt x="168" y="304"/>
                      <a:pt x="167" y="304"/>
                      <a:pt x="166" y="304"/>
                    </a:cubicBezTo>
                    <a:cubicBezTo>
                      <a:pt x="166" y="304"/>
                      <a:pt x="165" y="305"/>
                      <a:pt x="164" y="305"/>
                    </a:cubicBezTo>
                    <a:cubicBezTo>
                      <a:pt x="164" y="305"/>
                      <a:pt x="164" y="305"/>
                      <a:pt x="164" y="305"/>
                    </a:cubicBezTo>
                    <a:cubicBezTo>
                      <a:pt x="163" y="305"/>
                      <a:pt x="162" y="305"/>
                      <a:pt x="162" y="305"/>
                    </a:cubicBezTo>
                    <a:cubicBezTo>
                      <a:pt x="161" y="305"/>
                      <a:pt x="161" y="305"/>
                      <a:pt x="161" y="305"/>
                    </a:cubicBezTo>
                    <a:cubicBezTo>
                      <a:pt x="160" y="305"/>
                      <a:pt x="159" y="305"/>
                      <a:pt x="159" y="306"/>
                    </a:cubicBezTo>
                    <a:cubicBezTo>
                      <a:pt x="158" y="306"/>
                      <a:pt x="157" y="306"/>
                      <a:pt x="156" y="306"/>
                    </a:cubicBezTo>
                    <a:cubicBezTo>
                      <a:pt x="155" y="306"/>
                      <a:pt x="155" y="306"/>
                      <a:pt x="155" y="306"/>
                    </a:cubicBezTo>
                    <a:cubicBezTo>
                      <a:pt x="154" y="306"/>
                      <a:pt x="153" y="306"/>
                      <a:pt x="153" y="305"/>
                    </a:cubicBezTo>
                    <a:cubicBezTo>
                      <a:pt x="152" y="305"/>
                      <a:pt x="152" y="305"/>
                      <a:pt x="151" y="305"/>
                    </a:cubicBezTo>
                    <a:cubicBezTo>
                      <a:pt x="151" y="305"/>
                      <a:pt x="150" y="305"/>
                      <a:pt x="150" y="305"/>
                    </a:cubicBezTo>
                    <a:cubicBezTo>
                      <a:pt x="149" y="305"/>
                      <a:pt x="149" y="305"/>
                      <a:pt x="148" y="305"/>
                    </a:cubicBezTo>
                    <a:cubicBezTo>
                      <a:pt x="148" y="305"/>
                      <a:pt x="148" y="305"/>
                      <a:pt x="147" y="305"/>
                    </a:cubicBezTo>
                    <a:cubicBezTo>
                      <a:pt x="147" y="305"/>
                      <a:pt x="147" y="305"/>
                      <a:pt x="147" y="305"/>
                    </a:cubicBezTo>
                    <a:cubicBezTo>
                      <a:pt x="142" y="304"/>
                      <a:pt x="137" y="302"/>
                      <a:pt x="131" y="300"/>
                    </a:cubicBezTo>
                    <a:cubicBezTo>
                      <a:pt x="131" y="300"/>
                      <a:pt x="131" y="300"/>
                      <a:pt x="131" y="299"/>
                    </a:cubicBezTo>
                    <a:cubicBezTo>
                      <a:pt x="130" y="299"/>
                      <a:pt x="130" y="299"/>
                      <a:pt x="130" y="299"/>
                    </a:cubicBezTo>
                    <a:cubicBezTo>
                      <a:pt x="128" y="298"/>
                      <a:pt x="127" y="298"/>
                      <a:pt x="126" y="297"/>
                    </a:cubicBezTo>
                    <a:cubicBezTo>
                      <a:pt x="125" y="297"/>
                      <a:pt x="124" y="296"/>
                      <a:pt x="124" y="296"/>
                    </a:cubicBezTo>
                    <a:cubicBezTo>
                      <a:pt x="123" y="295"/>
                      <a:pt x="122" y="295"/>
                      <a:pt x="121" y="294"/>
                    </a:cubicBezTo>
                    <a:cubicBezTo>
                      <a:pt x="121" y="294"/>
                      <a:pt x="120" y="294"/>
                      <a:pt x="120" y="294"/>
                    </a:cubicBezTo>
                    <a:cubicBezTo>
                      <a:pt x="118" y="293"/>
                      <a:pt x="117" y="292"/>
                      <a:pt x="116" y="291"/>
                    </a:cubicBezTo>
                    <a:cubicBezTo>
                      <a:pt x="114" y="290"/>
                      <a:pt x="113" y="289"/>
                      <a:pt x="112" y="288"/>
                    </a:cubicBezTo>
                    <a:cubicBezTo>
                      <a:pt x="111" y="287"/>
                      <a:pt x="110" y="287"/>
                      <a:pt x="109" y="286"/>
                    </a:cubicBezTo>
                    <a:cubicBezTo>
                      <a:pt x="108" y="285"/>
                      <a:pt x="107" y="284"/>
                      <a:pt x="106" y="283"/>
                    </a:cubicBezTo>
                    <a:cubicBezTo>
                      <a:pt x="105" y="283"/>
                      <a:pt x="104" y="282"/>
                      <a:pt x="103" y="281"/>
                    </a:cubicBezTo>
                    <a:cubicBezTo>
                      <a:pt x="101" y="280"/>
                      <a:pt x="99" y="278"/>
                      <a:pt x="98" y="276"/>
                    </a:cubicBezTo>
                    <a:cubicBezTo>
                      <a:pt x="96" y="275"/>
                      <a:pt x="95" y="274"/>
                      <a:pt x="93" y="272"/>
                    </a:cubicBezTo>
                    <a:cubicBezTo>
                      <a:pt x="93" y="272"/>
                      <a:pt x="92" y="271"/>
                      <a:pt x="92" y="271"/>
                    </a:cubicBezTo>
                    <a:cubicBezTo>
                      <a:pt x="89" y="268"/>
                      <a:pt x="87" y="266"/>
                      <a:pt x="85" y="263"/>
                    </a:cubicBezTo>
                    <a:cubicBezTo>
                      <a:pt x="84" y="262"/>
                      <a:pt x="84" y="261"/>
                      <a:pt x="83" y="260"/>
                    </a:cubicBezTo>
                    <a:cubicBezTo>
                      <a:pt x="82" y="259"/>
                      <a:pt x="81" y="258"/>
                      <a:pt x="80" y="257"/>
                    </a:cubicBezTo>
                    <a:cubicBezTo>
                      <a:pt x="78" y="254"/>
                      <a:pt x="76" y="251"/>
                      <a:pt x="74" y="247"/>
                    </a:cubicBezTo>
                    <a:cubicBezTo>
                      <a:pt x="73" y="246"/>
                      <a:pt x="73" y="245"/>
                      <a:pt x="72" y="244"/>
                    </a:cubicBezTo>
                    <a:cubicBezTo>
                      <a:pt x="70" y="240"/>
                      <a:pt x="68" y="237"/>
                      <a:pt x="66" y="233"/>
                    </a:cubicBezTo>
                    <a:cubicBezTo>
                      <a:pt x="66" y="232"/>
                      <a:pt x="65" y="230"/>
                      <a:pt x="64" y="228"/>
                    </a:cubicBezTo>
                    <a:cubicBezTo>
                      <a:pt x="64" y="227"/>
                      <a:pt x="63" y="225"/>
                      <a:pt x="62" y="223"/>
                    </a:cubicBezTo>
                    <a:cubicBezTo>
                      <a:pt x="62" y="223"/>
                      <a:pt x="62" y="222"/>
                      <a:pt x="62" y="222"/>
                    </a:cubicBezTo>
                    <a:cubicBezTo>
                      <a:pt x="61" y="221"/>
                      <a:pt x="61" y="220"/>
                      <a:pt x="61" y="219"/>
                    </a:cubicBezTo>
                    <a:cubicBezTo>
                      <a:pt x="60" y="217"/>
                      <a:pt x="60" y="215"/>
                      <a:pt x="59" y="213"/>
                    </a:cubicBezTo>
                    <a:cubicBezTo>
                      <a:pt x="59" y="212"/>
                      <a:pt x="58" y="211"/>
                      <a:pt x="58" y="209"/>
                    </a:cubicBezTo>
                    <a:cubicBezTo>
                      <a:pt x="58" y="208"/>
                      <a:pt x="57" y="206"/>
                      <a:pt x="57" y="205"/>
                    </a:cubicBezTo>
                    <a:cubicBezTo>
                      <a:pt x="57" y="204"/>
                      <a:pt x="57" y="202"/>
                      <a:pt x="56" y="201"/>
                    </a:cubicBezTo>
                    <a:cubicBezTo>
                      <a:pt x="56" y="201"/>
                      <a:pt x="56" y="200"/>
                      <a:pt x="56" y="200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6" y="198"/>
                      <a:pt x="56" y="197"/>
                      <a:pt x="56" y="196"/>
                    </a:cubicBezTo>
                    <a:cubicBezTo>
                      <a:pt x="55" y="192"/>
                      <a:pt x="55" y="188"/>
                      <a:pt x="55" y="184"/>
                    </a:cubicBezTo>
                    <a:cubicBezTo>
                      <a:pt x="55" y="182"/>
                      <a:pt x="55" y="181"/>
                      <a:pt x="55" y="180"/>
                    </a:cubicBezTo>
                    <a:cubicBezTo>
                      <a:pt x="55" y="179"/>
                      <a:pt x="55" y="179"/>
                      <a:pt x="55" y="178"/>
                    </a:cubicBezTo>
                    <a:cubicBezTo>
                      <a:pt x="55" y="178"/>
                      <a:pt x="55" y="178"/>
                      <a:pt x="55" y="177"/>
                    </a:cubicBezTo>
                    <a:cubicBezTo>
                      <a:pt x="55" y="176"/>
                      <a:pt x="55" y="176"/>
                      <a:pt x="55" y="175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2"/>
                      <a:pt x="56" y="171"/>
                      <a:pt x="56" y="170"/>
                    </a:cubicBezTo>
                    <a:cubicBezTo>
                      <a:pt x="56" y="170"/>
                      <a:pt x="56" y="170"/>
                      <a:pt x="56" y="169"/>
                    </a:cubicBezTo>
                    <a:cubicBezTo>
                      <a:pt x="56" y="169"/>
                      <a:pt x="56" y="169"/>
                      <a:pt x="56" y="168"/>
                    </a:cubicBezTo>
                    <a:cubicBezTo>
                      <a:pt x="56" y="168"/>
                      <a:pt x="56" y="168"/>
                      <a:pt x="56" y="168"/>
                    </a:cubicBezTo>
                    <a:cubicBezTo>
                      <a:pt x="56" y="167"/>
                      <a:pt x="56" y="167"/>
                      <a:pt x="56" y="166"/>
                    </a:cubicBezTo>
                    <a:cubicBezTo>
                      <a:pt x="56" y="166"/>
                      <a:pt x="56" y="166"/>
                      <a:pt x="56" y="166"/>
                    </a:cubicBezTo>
                    <a:cubicBezTo>
                      <a:pt x="57" y="165"/>
                      <a:pt x="57" y="164"/>
                      <a:pt x="57" y="164"/>
                    </a:cubicBezTo>
                    <a:cubicBezTo>
                      <a:pt x="57" y="162"/>
                      <a:pt x="58" y="160"/>
                      <a:pt x="59" y="158"/>
                    </a:cubicBezTo>
                    <a:cubicBezTo>
                      <a:pt x="59" y="157"/>
                      <a:pt x="59" y="157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0" y="155"/>
                      <a:pt x="60" y="154"/>
                      <a:pt x="61" y="154"/>
                    </a:cubicBezTo>
                    <a:cubicBezTo>
                      <a:pt x="61" y="153"/>
                      <a:pt x="62" y="152"/>
                      <a:pt x="62" y="152"/>
                    </a:cubicBezTo>
                    <a:cubicBezTo>
                      <a:pt x="62" y="151"/>
                      <a:pt x="63" y="150"/>
                      <a:pt x="63" y="150"/>
                    </a:cubicBezTo>
                    <a:cubicBezTo>
                      <a:pt x="64" y="149"/>
                      <a:pt x="64" y="149"/>
                      <a:pt x="64" y="148"/>
                    </a:cubicBezTo>
                    <a:cubicBezTo>
                      <a:pt x="65" y="148"/>
                      <a:pt x="65" y="148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65" y="147"/>
                      <a:pt x="66" y="147"/>
                      <a:pt x="66" y="147"/>
                    </a:cubicBezTo>
                    <a:cubicBezTo>
                      <a:pt x="67" y="145"/>
                      <a:pt x="69" y="144"/>
                      <a:pt x="71" y="143"/>
                    </a:cubicBezTo>
                    <a:cubicBezTo>
                      <a:pt x="72" y="142"/>
                      <a:pt x="73" y="142"/>
                      <a:pt x="74" y="142"/>
                    </a:cubicBezTo>
                    <a:cubicBezTo>
                      <a:pt x="161" y="104"/>
                      <a:pt x="161" y="104"/>
                      <a:pt x="161" y="104"/>
                    </a:cubicBezTo>
                    <a:cubicBezTo>
                      <a:pt x="160" y="103"/>
                      <a:pt x="158" y="102"/>
                      <a:pt x="157" y="101"/>
                    </a:cubicBezTo>
                    <a:cubicBezTo>
                      <a:pt x="152" y="97"/>
                      <a:pt x="147" y="93"/>
                      <a:pt x="143" y="90"/>
                    </a:cubicBezTo>
                    <a:cubicBezTo>
                      <a:pt x="140" y="88"/>
                      <a:pt x="138" y="86"/>
                      <a:pt x="136" y="84"/>
                    </a:cubicBezTo>
                    <a:cubicBezTo>
                      <a:pt x="132" y="82"/>
                      <a:pt x="128" y="79"/>
                      <a:pt x="124" y="77"/>
                    </a:cubicBezTo>
                    <a:cubicBezTo>
                      <a:pt x="121" y="74"/>
                      <a:pt x="117" y="72"/>
                      <a:pt x="114" y="70"/>
                    </a:cubicBezTo>
                    <a:cubicBezTo>
                      <a:pt x="109" y="67"/>
                      <a:pt x="105" y="65"/>
                      <a:pt x="101" y="63"/>
                    </a:cubicBezTo>
                    <a:cubicBezTo>
                      <a:pt x="99" y="62"/>
                      <a:pt x="98" y="61"/>
                      <a:pt x="97" y="61"/>
                    </a:cubicBezTo>
                    <a:cubicBezTo>
                      <a:pt x="94" y="59"/>
                      <a:pt x="91" y="58"/>
                      <a:pt x="88" y="56"/>
                    </a:cubicBezTo>
                    <a:cubicBezTo>
                      <a:pt x="86" y="56"/>
                      <a:pt x="85" y="55"/>
                      <a:pt x="83" y="54"/>
                    </a:cubicBezTo>
                    <a:cubicBezTo>
                      <a:pt x="81" y="53"/>
                      <a:pt x="79" y="52"/>
                      <a:pt x="77" y="52"/>
                    </a:cubicBezTo>
                    <a:cubicBezTo>
                      <a:pt x="75" y="51"/>
                      <a:pt x="73" y="50"/>
                      <a:pt x="71" y="50"/>
                    </a:cubicBezTo>
                    <a:cubicBezTo>
                      <a:pt x="69" y="49"/>
                      <a:pt x="68" y="48"/>
                      <a:pt x="67" y="48"/>
                    </a:cubicBezTo>
                    <a:cubicBezTo>
                      <a:pt x="64" y="47"/>
                      <a:pt x="62" y="47"/>
                      <a:pt x="59" y="46"/>
                    </a:cubicBezTo>
                    <a:cubicBezTo>
                      <a:pt x="59" y="46"/>
                      <a:pt x="59" y="46"/>
                      <a:pt x="58" y="46"/>
                    </a:cubicBezTo>
                    <a:cubicBezTo>
                      <a:pt x="58" y="45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5"/>
                      <a:pt x="54" y="45"/>
                    </a:cubicBezTo>
                    <a:cubicBezTo>
                      <a:pt x="53" y="44"/>
                      <a:pt x="52" y="44"/>
                      <a:pt x="50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8" y="43"/>
                      <a:pt x="47" y="43"/>
                      <a:pt x="47" y="43"/>
                    </a:cubicBezTo>
                    <a:cubicBezTo>
                      <a:pt x="47" y="43"/>
                      <a:pt x="46" y="43"/>
                      <a:pt x="46" y="43"/>
                    </a:cubicBezTo>
                    <a:cubicBezTo>
                      <a:pt x="44" y="43"/>
                      <a:pt x="41" y="42"/>
                      <a:pt x="39" y="42"/>
                    </a:cubicBezTo>
                    <a:cubicBezTo>
                      <a:pt x="38" y="42"/>
                      <a:pt x="37" y="42"/>
                      <a:pt x="37" y="42"/>
                    </a:cubicBezTo>
                    <a:cubicBezTo>
                      <a:pt x="35" y="42"/>
                      <a:pt x="34" y="41"/>
                      <a:pt x="33" y="41"/>
                    </a:cubicBezTo>
                    <a:cubicBezTo>
                      <a:pt x="31" y="41"/>
                      <a:pt x="30" y="41"/>
                      <a:pt x="28" y="41"/>
                    </a:cubicBezTo>
                    <a:cubicBezTo>
                      <a:pt x="27" y="41"/>
                      <a:pt x="26" y="41"/>
                      <a:pt x="25" y="41"/>
                    </a:cubicBezTo>
                    <a:cubicBezTo>
                      <a:pt x="22" y="42"/>
                      <a:pt x="20" y="42"/>
                      <a:pt x="18" y="42"/>
                    </a:cubicBezTo>
                    <a:cubicBezTo>
                      <a:pt x="16" y="42"/>
                      <a:pt x="14" y="42"/>
                      <a:pt x="13" y="43"/>
                    </a:cubicBezTo>
                    <a:cubicBezTo>
                      <a:pt x="12" y="43"/>
                      <a:pt x="11" y="43"/>
                      <a:pt x="10" y="44"/>
                    </a:cubicBezTo>
                    <a:cubicBezTo>
                      <a:pt x="8" y="44"/>
                      <a:pt x="7" y="44"/>
                      <a:pt x="6" y="44"/>
                    </a:cubicBezTo>
                    <a:cubicBezTo>
                      <a:pt x="5" y="45"/>
                      <a:pt x="4" y="45"/>
                      <a:pt x="3" y="45"/>
                    </a:cubicBezTo>
                    <a:cubicBezTo>
                      <a:pt x="2" y="46"/>
                      <a:pt x="1" y="46"/>
                      <a:pt x="0" y="4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9" y="4"/>
                      <a:pt x="101" y="4"/>
                      <a:pt x="102" y="3"/>
                    </a:cubicBezTo>
                    <a:cubicBezTo>
                      <a:pt x="104" y="3"/>
                      <a:pt x="106" y="2"/>
                      <a:pt x="109" y="2"/>
                    </a:cubicBezTo>
                    <a:cubicBezTo>
                      <a:pt x="109" y="1"/>
                      <a:pt x="110" y="1"/>
                      <a:pt x="111" y="1"/>
                    </a:cubicBezTo>
                    <a:cubicBezTo>
                      <a:pt x="111" y="1"/>
                      <a:pt x="111" y="1"/>
                      <a:pt x="112" y="1"/>
                    </a:cubicBezTo>
                    <a:cubicBezTo>
                      <a:pt x="113" y="1"/>
                      <a:pt x="114" y="1"/>
                      <a:pt x="115" y="0"/>
                    </a:cubicBezTo>
                    <a:cubicBezTo>
                      <a:pt x="117" y="0"/>
                      <a:pt x="119" y="0"/>
                      <a:pt x="121" y="0"/>
                    </a:cubicBezTo>
                    <a:cubicBezTo>
                      <a:pt x="122" y="0"/>
                      <a:pt x="124" y="0"/>
                      <a:pt x="126" y="0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9" y="0"/>
                      <a:pt x="131" y="0"/>
                      <a:pt x="133" y="0"/>
                    </a:cubicBezTo>
                    <a:cubicBezTo>
                      <a:pt x="133" y="0"/>
                      <a:pt x="134" y="0"/>
                      <a:pt x="134" y="0"/>
                    </a:cubicBezTo>
                    <a:cubicBezTo>
                      <a:pt x="135" y="0"/>
                      <a:pt x="136" y="0"/>
                      <a:pt x="136" y="0"/>
                    </a:cubicBezTo>
                    <a:cubicBezTo>
                      <a:pt x="137" y="0"/>
                      <a:pt x="138" y="0"/>
                      <a:pt x="139" y="1"/>
                    </a:cubicBezTo>
                    <a:cubicBezTo>
                      <a:pt x="141" y="1"/>
                      <a:pt x="142" y="1"/>
                      <a:pt x="143" y="1"/>
                    </a:cubicBezTo>
                    <a:cubicBezTo>
                      <a:pt x="144" y="1"/>
                      <a:pt x="145" y="1"/>
                      <a:pt x="145" y="2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9" y="2"/>
                      <a:pt x="151" y="3"/>
                      <a:pt x="154" y="3"/>
                    </a:cubicBezTo>
                    <a:cubicBezTo>
                      <a:pt x="154" y="3"/>
                      <a:pt x="154" y="4"/>
                      <a:pt x="155" y="4"/>
                    </a:cubicBezTo>
                    <a:cubicBezTo>
                      <a:pt x="155" y="4"/>
                      <a:pt x="156" y="4"/>
                      <a:pt x="157" y="4"/>
                    </a:cubicBezTo>
                    <a:cubicBezTo>
                      <a:pt x="159" y="5"/>
                      <a:pt x="161" y="5"/>
                      <a:pt x="163" y="6"/>
                    </a:cubicBezTo>
                    <a:cubicBezTo>
                      <a:pt x="163" y="6"/>
                      <a:pt x="164" y="6"/>
                      <a:pt x="164" y="6"/>
                    </a:cubicBezTo>
                    <a:cubicBezTo>
                      <a:pt x="166" y="7"/>
                      <a:pt x="167" y="7"/>
                      <a:pt x="168" y="8"/>
                    </a:cubicBezTo>
                    <a:cubicBezTo>
                      <a:pt x="170" y="8"/>
                      <a:pt x="171" y="9"/>
                      <a:pt x="173" y="9"/>
                    </a:cubicBezTo>
                    <a:cubicBezTo>
                      <a:pt x="173" y="9"/>
                      <a:pt x="174" y="10"/>
                      <a:pt x="174" y="10"/>
                    </a:cubicBezTo>
                    <a:cubicBezTo>
                      <a:pt x="176" y="11"/>
                      <a:pt x="178" y="12"/>
                      <a:pt x="180" y="12"/>
                    </a:cubicBezTo>
                    <a:cubicBezTo>
                      <a:pt x="182" y="13"/>
                      <a:pt x="183" y="13"/>
                      <a:pt x="184" y="14"/>
                    </a:cubicBezTo>
                    <a:cubicBezTo>
                      <a:pt x="184" y="14"/>
                      <a:pt x="185" y="15"/>
                      <a:pt x="186" y="15"/>
                    </a:cubicBezTo>
                    <a:cubicBezTo>
                      <a:pt x="189" y="16"/>
                      <a:pt x="192" y="18"/>
                      <a:pt x="195" y="19"/>
                    </a:cubicBezTo>
                    <a:cubicBezTo>
                      <a:pt x="196" y="20"/>
                      <a:pt x="197" y="20"/>
                      <a:pt x="198" y="21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203" y="23"/>
                      <a:pt x="207" y="26"/>
                      <a:pt x="211" y="28"/>
                    </a:cubicBezTo>
                    <a:cubicBezTo>
                      <a:pt x="212" y="29"/>
                      <a:pt x="213" y="30"/>
                      <a:pt x="215" y="30"/>
                    </a:cubicBezTo>
                    <a:cubicBezTo>
                      <a:pt x="217" y="32"/>
                      <a:pt x="219" y="34"/>
                      <a:pt x="222" y="35"/>
                    </a:cubicBezTo>
                    <a:cubicBezTo>
                      <a:pt x="226" y="38"/>
                      <a:pt x="229" y="40"/>
                      <a:pt x="233" y="43"/>
                    </a:cubicBezTo>
                    <a:cubicBezTo>
                      <a:pt x="234" y="43"/>
                      <a:pt x="235" y="44"/>
                      <a:pt x="235" y="44"/>
                    </a:cubicBezTo>
                    <a:cubicBezTo>
                      <a:pt x="237" y="45"/>
                      <a:pt x="239" y="47"/>
                      <a:pt x="240" y="48"/>
                    </a:cubicBezTo>
                    <a:cubicBezTo>
                      <a:pt x="245" y="51"/>
                      <a:pt x="250" y="55"/>
                      <a:pt x="254" y="59"/>
                    </a:cubicBezTo>
                    <a:cubicBezTo>
                      <a:pt x="256" y="60"/>
                      <a:pt x="257" y="61"/>
                      <a:pt x="258" y="62"/>
                    </a:cubicBezTo>
                    <a:cubicBezTo>
                      <a:pt x="259" y="63"/>
                      <a:pt x="260" y="64"/>
                      <a:pt x="261" y="64"/>
                    </a:cubicBezTo>
                    <a:cubicBezTo>
                      <a:pt x="269" y="71"/>
                      <a:pt x="277" y="79"/>
                      <a:pt x="284" y="87"/>
                    </a:cubicBezTo>
                    <a:cubicBezTo>
                      <a:pt x="284" y="87"/>
                      <a:pt x="284" y="87"/>
                      <a:pt x="284" y="87"/>
                    </a:cubicBezTo>
                    <a:cubicBezTo>
                      <a:pt x="287" y="90"/>
                      <a:pt x="290" y="93"/>
                      <a:pt x="293" y="96"/>
                    </a:cubicBezTo>
                    <a:cubicBezTo>
                      <a:pt x="295" y="99"/>
                      <a:pt x="297" y="101"/>
                      <a:pt x="299" y="104"/>
                    </a:cubicBezTo>
                    <a:cubicBezTo>
                      <a:pt x="302" y="107"/>
                      <a:pt x="305" y="111"/>
                      <a:pt x="307" y="114"/>
                    </a:cubicBezTo>
                    <a:cubicBezTo>
                      <a:pt x="309" y="117"/>
                      <a:pt x="311" y="119"/>
                      <a:pt x="313" y="122"/>
                    </a:cubicBezTo>
                    <a:cubicBezTo>
                      <a:pt x="316" y="126"/>
                      <a:pt x="319" y="130"/>
                      <a:pt x="321" y="134"/>
                    </a:cubicBezTo>
                    <a:cubicBezTo>
                      <a:pt x="323" y="136"/>
                      <a:pt x="324" y="138"/>
                      <a:pt x="326" y="140"/>
                    </a:cubicBezTo>
                    <a:cubicBezTo>
                      <a:pt x="329" y="147"/>
                      <a:pt x="333" y="153"/>
                      <a:pt x="337" y="160"/>
                    </a:cubicBezTo>
                    <a:cubicBezTo>
                      <a:pt x="239" y="202"/>
                      <a:pt x="239" y="202"/>
                      <a:pt x="239" y="202"/>
                    </a:cubicBezTo>
                    <a:cubicBezTo>
                      <a:pt x="237" y="198"/>
                      <a:pt x="236" y="195"/>
                      <a:pt x="234" y="192"/>
                    </a:cubicBezTo>
                    <a:cubicBezTo>
                      <a:pt x="232" y="189"/>
                      <a:pt x="230" y="186"/>
                      <a:pt x="228" y="183"/>
                    </a:cubicBezTo>
                    <a:cubicBezTo>
                      <a:pt x="228" y="182"/>
                      <a:pt x="228" y="182"/>
                      <a:pt x="228" y="182"/>
                    </a:cubicBezTo>
                    <a:cubicBezTo>
                      <a:pt x="227" y="180"/>
                      <a:pt x="225" y="178"/>
                      <a:pt x="224" y="176"/>
                    </a:cubicBezTo>
                    <a:cubicBezTo>
                      <a:pt x="222" y="173"/>
                      <a:pt x="220" y="170"/>
                      <a:pt x="218" y="167"/>
                    </a:cubicBezTo>
                    <a:cubicBezTo>
                      <a:pt x="217" y="165"/>
                      <a:pt x="216" y="164"/>
                      <a:pt x="215" y="163"/>
                    </a:cubicBezTo>
                    <a:cubicBezTo>
                      <a:pt x="214" y="161"/>
                      <a:pt x="212" y="159"/>
                      <a:pt x="210" y="156"/>
                    </a:cubicBezTo>
                    <a:cubicBezTo>
                      <a:pt x="208" y="154"/>
                      <a:pt x="206" y="151"/>
                      <a:pt x="204" y="148"/>
                    </a:cubicBezTo>
                    <a:cubicBezTo>
                      <a:pt x="203" y="147"/>
                      <a:pt x="202" y="146"/>
                      <a:pt x="202" y="145"/>
                    </a:cubicBezTo>
                    <a:cubicBezTo>
                      <a:pt x="199" y="143"/>
                      <a:pt x="197" y="140"/>
                      <a:pt x="195" y="138"/>
                    </a:cubicBezTo>
                    <a:cubicBezTo>
                      <a:pt x="192" y="135"/>
                      <a:pt x="190" y="131"/>
                      <a:pt x="187" y="128"/>
                    </a:cubicBezTo>
                    <a:cubicBezTo>
                      <a:pt x="185" y="126"/>
                      <a:pt x="183" y="124"/>
                      <a:pt x="181" y="122"/>
                    </a:cubicBezTo>
                    <a:cubicBezTo>
                      <a:pt x="175" y="117"/>
                      <a:pt x="169" y="111"/>
                      <a:pt x="163" y="106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1" y="108"/>
                      <a:pt x="159" y="111"/>
                      <a:pt x="157" y="114"/>
                    </a:cubicBezTo>
                    <a:cubicBezTo>
                      <a:pt x="157" y="114"/>
                      <a:pt x="157" y="115"/>
                      <a:pt x="157" y="115"/>
                    </a:cubicBezTo>
                    <a:cubicBezTo>
                      <a:pt x="155" y="118"/>
                      <a:pt x="154" y="122"/>
                      <a:pt x="154" y="126"/>
                    </a:cubicBezTo>
                    <a:cubicBezTo>
                      <a:pt x="154" y="127"/>
                      <a:pt x="153" y="127"/>
                      <a:pt x="153" y="127"/>
                    </a:cubicBezTo>
                    <a:cubicBezTo>
                      <a:pt x="153" y="131"/>
                      <a:pt x="152" y="137"/>
                      <a:pt x="152" y="142"/>
                    </a:cubicBezTo>
                    <a:cubicBezTo>
                      <a:pt x="152" y="148"/>
                      <a:pt x="153" y="153"/>
                      <a:pt x="154" y="158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5" y="163"/>
                      <a:pt x="156" y="168"/>
                      <a:pt x="157" y="172"/>
                    </a:cubicBezTo>
                    <a:cubicBezTo>
                      <a:pt x="157" y="174"/>
                      <a:pt x="158" y="175"/>
                      <a:pt x="158" y="177"/>
                    </a:cubicBezTo>
                    <a:cubicBezTo>
                      <a:pt x="159" y="180"/>
                      <a:pt x="161" y="183"/>
                      <a:pt x="162" y="186"/>
                    </a:cubicBezTo>
                    <a:cubicBezTo>
                      <a:pt x="163" y="188"/>
                      <a:pt x="163" y="190"/>
                      <a:pt x="164" y="192"/>
                    </a:cubicBezTo>
                    <a:cubicBezTo>
                      <a:pt x="166" y="195"/>
                      <a:pt x="167" y="198"/>
                      <a:pt x="169" y="201"/>
                    </a:cubicBezTo>
                    <a:cubicBezTo>
                      <a:pt x="169" y="202"/>
                      <a:pt x="169" y="202"/>
                      <a:pt x="170" y="202"/>
                    </a:cubicBezTo>
                    <a:cubicBezTo>
                      <a:pt x="170" y="203"/>
                      <a:pt x="171" y="204"/>
                      <a:pt x="171" y="206"/>
                    </a:cubicBezTo>
                    <a:cubicBezTo>
                      <a:pt x="173" y="208"/>
                      <a:pt x="174" y="210"/>
                      <a:pt x="176" y="213"/>
                    </a:cubicBezTo>
                    <a:cubicBezTo>
                      <a:pt x="177" y="215"/>
                      <a:pt x="179" y="217"/>
                      <a:pt x="180" y="219"/>
                    </a:cubicBezTo>
                    <a:cubicBezTo>
                      <a:pt x="181" y="219"/>
                      <a:pt x="181" y="220"/>
                      <a:pt x="182" y="220"/>
                    </a:cubicBezTo>
                    <a:cubicBezTo>
                      <a:pt x="182" y="221"/>
                      <a:pt x="183" y="221"/>
                      <a:pt x="183" y="222"/>
                    </a:cubicBezTo>
                    <a:cubicBezTo>
                      <a:pt x="185" y="225"/>
                      <a:pt x="188" y="228"/>
                      <a:pt x="191" y="230"/>
                    </a:cubicBezTo>
                    <a:cubicBezTo>
                      <a:pt x="192" y="232"/>
                      <a:pt x="194" y="233"/>
                      <a:pt x="195" y="235"/>
                    </a:cubicBezTo>
                    <a:cubicBezTo>
                      <a:pt x="198" y="237"/>
                      <a:pt x="200" y="240"/>
                      <a:pt x="203" y="242"/>
                    </a:cubicBezTo>
                    <a:cubicBezTo>
                      <a:pt x="204" y="243"/>
                      <a:pt x="205" y="243"/>
                      <a:pt x="206" y="244"/>
                    </a:cubicBezTo>
                    <a:cubicBezTo>
                      <a:pt x="210" y="247"/>
                      <a:pt x="214" y="250"/>
                      <a:pt x="219" y="253"/>
                    </a:cubicBezTo>
                    <a:cubicBezTo>
                      <a:pt x="222" y="255"/>
                      <a:pt x="224" y="256"/>
                      <a:pt x="227" y="257"/>
                    </a:cubicBezTo>
                    <a:cubicBezTo>
                      <a:pt x="228" y="258"/>
                      <a:pt x="228" y="258"/>
                      <a:pt x="228" y="258"/>
                    </a:cubicBezTo>
                    <a:cubicBezTo>
                      <a:pt x="231" y="259"/>
                      <a:pt x="234" y="260"/>
                      <a:pt x="237" y="261"/>
                    </a:cubicBezTo>
                    <a:cubicBezTo>
                      <a:pt x="237" y="261"/>
                      <a:pt x="237" y="261"/>
                      <a:pt x="237" y="261"/>
                    </a:cubicBezTo>
                    <a:cubicBezTo>
                      <a:pt x="240" y="262"/>
                      <a:pt x="242" y="263"/>
                      <a:pt x="245" y="263"/>
                    </a:cubicBezTo>
                    <a:cubicBezTo>
                      <a:pt x="245" y="263"/>
                      <a:pt x="245" y="263"/>
                      <a:pt x="246" y="263"/>
                    </a:cubicBezTo>
                    <a:cubicBezTo>
                      <a:pt x="248" y="264"/>
                      <a:pt x="251" y="264"/>
                      <a:pt x="253" y="264"/>
                    </a:cubicBezTo>
                    <a:cubicBezTo>
                      <a:pt x="256" y="264"/>
                      <a:pt x="258" y="264"/>
                      <a:pt x="260" y="263"/>
                    </a:cubicBezTo>
                    <a:cubicBezTo>
                      <a:pt x="279" y="255"/>
                      <a:pt x="279" y="255"/>
                      <a:pt x="279" y="255"/>
                    </a:cubicBezTo>
                    <a:lnTo>
                      <a:pt x="338" y="344"/>
                    </a:lnTo>
                    <a:close/>
                  </a:path>
                </a:pathLst>
              </a:custGeom>
              <a:solidFill>
                <a:srgbClr val="F2C6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ïṧḷiḍé"/>
              <p:cNvSpPr/>
              <p:nvPr/>
            </p:nvSpPr>
            <p:spPr bwMode="auto">
              <a:xfrm>
                <a:off x="6959601" y="3295651"/>
                <a:ext cx="709613" cy="903288"/>
              </a:xfrm>
              <a:custGeom>
                <a:avLst/>
                <a:gdLst>
                  <a:gd name="T0" fmla="*/ 275 w 281"/>
                  <a:gd name="T1" fmla="*/ 350 h 358"/>
                  <a:gd name="T2" fmla="*/ 272 w 281"/>
                  <a:gd name="T3" fmla="*/ 351 h 358"/>
                  <a:gd name="T4" fmla="*/ 270 w 281"/>
                  <a:gd name="T5" fmla="*/ 353 h 358"/>
                  <a:gd name="T6" fmla="*/ 157 w 281"/>
                  <a:gd name="T7" fmla="*/ 329 h 358"/>
                  <a:gd name="T8" fmla="*/ 40 w 281"/>
                  <a:gd name="T9" fmla="*/ 6 h 358"/>
                  <a:gd name="T10" fmla="*/ 46 w 281"/>
                  <a:gd name="T11" fmla="*/ 3 h 358"/>
                  <a:gd name="T12" fmla="*/ 53 w 281"/>
                  <a:gd name="T13" fmla="*/ 2 h 358"/>
                  <a:gd name="T14" fmla="*/ 58 w 281"/>
                  <a:gd name="T15" fmla="*/ 1 h 358"/>
                  <a:gd name="T16" fmla="*/ 68 w 281"/>
                  <a:gd name="T17" fmla="*/ 0 h 358"/>
                  <a:gd name="T18" fmla="*/ 77 w 281"/>
                  <a:gd name="T19" fmla="*/ 1 h 358"/>
                  <a:gd name="T20" fmla="*/ 86 w 281"/>
                  <a:gd name="T21" fmla="*/ 2 h 358"/>
                  <a:gd name="T22" fmla="*/ 90 w 281"/>
                  <a:gd name="T23" fmla="*/ 3 h 358"/>
                  <a:gd name="T24" fmla="*/ 97 w 281"/>
                  <a:gd name="T25" fmla="*/ 4 h 358"/>
                  <a:gd name="T26" fmla="*/ 107 w 281"/>
                  <a:gd name="T27" fmla="*/ 7 h 358"/>
                  <a:gd name="T28" fmla="*/ 128 w 281"/>
                  <a:gd name="T29" fmla="*/ 15 h 358"/>
                  <a:gd name="T30" fmla="*/ 154 w 281"/>
                  <a:gd name="T31" fmla="*/ 29 h 358"/>
                  <a:gd name="T32" fmla="*/ 227 w 281"/>
                  <a:gd name="T33" fmla="*/ 87 h 358"/>
                  <a:gd name="T34" fmla="*/ 244 w 281"/>
                  <a:gd name="T35" fmla="*/ 107 h 358"/>
                  <a:gd name="T36" fmla="*/ 258 w 281"/>
                  <a:gd name="T37" fmla="*/ 126 h 358"/>
                  <a:gd name="T38" fmla="*/ 268 w 281"/>
                  <a:gd name="T39" fmla="*/ 142 h 358"/>
                  <a:gd name="T40" fmla="*/ 279 w 281"/>
                  <a:gd name="T41" fmla="*/ 161 h 358"/>
                  <a:gd name="T42" fmla="*/ 220 w 281"/>
                  <a:gd name="T43" fmla="*/ 180 h 358"/>
                  <a:gd name="T44" fmla="*/ 209 w 281"/>
                  <a:gd name="T45" fmla="*/ 160 h 358"/>
                  <a:gd name="T46" fmla="*/ 125 w 281"/>
                  <a:gd name="T47" fmla="*/ 98 h 358"/>
                  <a:gd name="T48" fmla="*/ 111 w 281"/>
                  <a:gd name="T49" fmla="*/ 102 h 358"/>
                  <a:gd name="T50" fmla="*/ 105 w 281"/>
                  <a:gd name="T51" fmla="*/ 106 h 358"/>
                  <a:gd name="T52" fmla="*/ 103 w 281"/>
                  <a:gd name="T53" fmla="*/ 109 h 358"/>
                  <a:gd name="T54" fmla="*/ 101 w 281"/>
                  <a:gd name="T55" fmla="*/ 113 h 358"/>
                  <a:gd name="T56" fmla="*/ 100 w 281"/>
                  <a:gd name="T57" fmla="*/ 115 h 358"/>
                  <a:gd name="T58" fmla="*/ 97 w 281"/>
                  <a:gd name="T59" fmla="*/ 123 h 358"/>
                  <a:gd name="T60" fmla="*/ 96 w 281"/>
                  <a:gd name="T61" fmla="*/ 127 h 358"/>
                  <a:gd name="T62" fmla="*/ 96 w 281"/>
                  <a:gd name="T63" fmla="*/ 129 h 358"/>
                  <a:gd name="T64" fmla="*/ 95 w 281"/>
                  <a:gd name="T65" fmla="*/ 134 h 358"/>
                  <a:gd name="T66" fmla="*/ 95 w 281"/>
                  <a:gd name="T67" fmla="*/ 139 h 358"/>
                  <a:gd name="T68" fmla="*/ 96 w 281"/>
                  <a:gd name="T69" fmla="*/ 155 h 358"/>
                  <a:gd name="T70" fmla="*/ 96 w 281"/>
                  <a:gd name="T71" fmla="*/ 159 h 358"/>
                  <a:gd name="T72" fmla="*/ 98 w 281"/>
                  <a:gd name="T73" fmla="*/ 168 h 358"/>
                  <a:gd name="T74" fmla="*/ 102 w 281"/>
                  <a:gd name="T75" fmla="*/ 182 h 358"/>
                  <a:gd name="T76" fmla="*/ 120 w 281"/>
                  <a:gd name="T77" fmla="*/ 216 h 358"/>
                  <a:gd name="T78" fmla="*/ 152 w 281"/>
                  <a:gd name="T79" fmla="*/ 247 h 358"/>
                  <a:gd name="T80" fmla="*/ 160 w 281"/>
                  <a:gd name="T81" fmla="*/ 253 h 358"/>
                  <a:gd name="T82" fmla="*/ 164 w 281"/>
                  <a:gd name="T83" fmla="*/ 255 h 358"/>
                  <a:gd name="T84" fmla="*/ 170 w 281"/>
                  <a:gd name="T85" fmla="*/ 258 h 358"/>
                  <a:gd name="T86" fmla="*/ 187 w 281"/>
                  <a:gd name="T87" fmla="*/ 264 h 358"/>
                  <a:gd name="T88" fmla="*/ 191 w 281"/>
                  <a:gd name="T89" fmla="*/ 264 h 358"/>
                  <a:gd name="T90" fmla="*/ 195 w 281"/>
                  <a:gd name="T91" fmla="*/ 265 h 358"/>
                  <a:gd name="T92" fmla="*/ 199 w 281"/>
                  <a:gd name="T93" fmla="*/ 265 h 358"/>
                  <a:gd name="T94" fmla="*/ 202 w 281"/>
                  <a:gd name="T95" fmla="*/ 264 h 358"/>
                  <a:gd name="T96" fmla="*/ 206 w 281"/>
                  <a:gd name="T97" fmla="*/ 263 h 358"/>
                  <a:gd name="T98" fmla="*/ 209 w 281"/>
                  <a:gd name="T99" fmla="*/ 262 h 358"/>
                  <a:gd name="T100" fmla="*/ 212 w 281"/>
                  <a:gd name="T101" fmla="*/ 261 h 358"/>
                  <a:gd name="T102" fmla="*/ 222 w 281"/>
                  <a:gd name="T103" fmla="*/ 2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1" h="358">
                    <a:moveTo>
                      <a:pt x="281" y="346"/>
                    </a:moveTo>
                    <a:cubicBezTo>
                      <a:pt x="279" y="347"/>
                      <a:pt x="278" y="348"/>
                      <a:pt x="275" y="350"/>
                    </a:cubicBezTo>
                    <a:cubicBezTo>
                      <a:pt x="275" y="350"/>
                      <a:pt x="274" y="351"/>
                      <a:pt x="273" y="351"/>
                    </a:cubicBezTo>
                    <a:cubicBezTo>
                      <a:pt x="273" y="351"/>
                      <a:pt x="272" y="351"/>
                      <a:pt x="272" y="351"/>
                    </a:cubicBezTo>
                    <a:cubicBezTo>
                      <a:pt x="272" y="352"/>
                      <a:pt x="271" y="352"/>
                      <a:pt x="271" y="352"/>
                    </a:cubicBezTo>
                    <a:cubicBezTo>
                      <a:pt x="270" y="352"/>
                      <a:pt x="270" y="352"/>
                      <a:pt x="270" y="353"/>
                    </a:cubicBezTo>
                    <a:cubicBezTo>
                      <a:pt x="261" y="356"/>
                      <a:pt x="252" y="358"/>
                      <a:pt x="242" y="358"/>
                    </a:cubicBezTo>
                    <a:cubicBezTo>
                      <a:pt x="219" y="358"/>
                      <a:pt x="190" y="348"/>
                      <a:pt x="157" y="329"/>
                    </a:cubicBezTo>
                    <a:cubicBezTo>
                      <a:pt x="68" y="275"/>
                      <a:pt x="1" y="174"/>
                      <a:pt x="0" y="86"/>
                    </a:cubicBezTo>
                    <a:cubicBezTo>
                      <a:pt x="0" y="44"/>
                      <a:pt x="15" y="17"/>
                      <a:pt x="40" y="6"/>
                    </a:cubicBezTo>
                    <a:cubicBezTo>
                      <a:pt x="41" y="5"/>
                      <a:pt x="42" y="5"/>
                      <a:pt x="43" y="4"/>
                    </a:cubicBezTo>
                    <a:cubicBezTo>
                      <a:pt x="44" y="4"/>
                      <a:pt x="45" y="4"/>
                      <a:pt x="46" y="3"/>
                    </a:cubicBezTo>
                    <a:cubicBezTo>
                      <a:pt x="47" y="3"/>
                      <a:pt x="48" y="3"/>
                      <a:pt x="50" y="3"/>
                    </a:cubicBezTo>
                    <a:cubicBezTo>
                      <a:pt x="51" y="2"/>
                      <a:pt x="52" y="2"/>
                      <a:pt x="53" y="2"/>
                    </a:cubicBezTo>
                    <a:cubicBezTo>
                      <a:pt x="53" y="2"/>
                      <a:pt x="54" y="2"/>
                      <a:pt x="54" y="2"/>
                    </a:cubicBezTo>
                    <a:cubicBezTo>
                      <a:pt x="55" y="1"/>
                      <a:pt x="56" y="1"/>
                      <a:pt x="58" y="1"/>
                    </a:cubicBezTo>
                    <a:cubicBezTo>
                      <a:pt x="60" y="1"/>
                      <a:pt x="62" y="1"/>
                      <a:pt x="65" y="0"/>
                    </a:cubicBezTo>
                    <a:cubicBezTo>
                      <a:pt x="66" y="0"/>
                      <a:pt x="67" y="0"/>
                      <a:pt x="68" y="0"/>
                    </a:cubicBezTo>
                    <a:cubicBezTo>
                      <a:pt x="70" y="0"/>
                      <a:pt x="71" y="0"/>
                      <a:pt x="73" y="0"/>
                    </a:cubicBezTo>
                    <a:cubicBezTo>
                      <a:pt x="74" y="0"/>
                      <a:pt x="75" y="1"/>
                      <a:pt x="77" y="1"/>
                    </a:cubicBezTo>
                    <a:cubicBezTo>
                      <a:pt x="77" y="1"/>
                      <a:pt x="78" y="1"/>
                      <a:pt x="79" y="1"/>
                    </a:cubicBezTo>
                    <a:cubicBezTo>
                      <a:pt x="81" y="1"/>
                      <a:pt x="84" y="1"/>
                      <a:pt x="86" y="2"/>
                    </a:cubicBezTo>
                    <a:cubicBezTo>
                      <a:pt x="86" y="2"/>
                      <a:pt x="87" y="2"/>
                      <a:pt x="87" y="2"/>
                    </a:cubicBezTo>
                    <a:cubicBezTo>
                      <a:pt x="88" y="2"/>
                      <a:pt x="89" y="2"/>
                      <a:pt x="90" y="3"/>
                    </a:cubicBezTo>
                    <a:cubicBezTo>
                      <a:pt x="92" y="3"/>
                      <a:pt x="93" y="3"/>
                      <a:pt x="94" y="4"/>
                    </a:cubicBezTo>
                    <a:cubicBezTo>
                      <a:pt x="95" y="4"/>
                      <a:pt x="96" y="4"/>
                      <a:pt x="97" y="4"/>
                    </a:cubicBezTo>
                    <a:cubicBezTo>
                      <a:pt x="98" y="4"/>
                      <a:pt x="98" y="4"/>
                      <a:pt x="98" y="5"/>
                    </a:cubicBezTo>
                    <a:cubicBezTo>
                      <a:pt x="101" y="5"/>
                      <a:pt x="104" y="6"/>
                      <a:pt x="107" y="7"/>
                    </a:cubicBezTo>
                    <a:cubicBezTo>
                      <a:pt x="110" y="8"/>
                      <a:pt x="113" y="9"/>
                      <a:pt x="117" y="11"/>
                    </a:cubicBezTo>
                    <a:cubicBezTo>
                      <a:pt x="120" y="12"/>
                      <a:pt x="124" y="14"/>
                      <a:pt x="128" y="15"/>
                    </a:cubicBezTo>
                    <a:cubicBezTo>
                      <a:pt x="132" y="17"/>
                      <a:pt x="136" y="19"/>
                      <a:pt x="141" y="22"/>
                    </a:cubicBezTo>
                    <a:cubicBezTo>
                      <a:pt x="145" y="24"/>
                      <a:pt x="149" y="26"/>
                      <a:pt x="154" y="29"/>
                    </a:cubicBezTo>
                    <a:cubicBezTo>
                      <a:pt x="178" y="44"/>
                      <a:pt x="201" y="61"/>
                      <a:pt x="221" y="81"/>
                    </a:cubicBezTo>
                    <a:cubicBezTo>
                      <a:pt x="223" y="83"/>
                      <a:pt x="225" y="85"/>
                      <a:pt x="227" y="87"/>
                    </a:cubicBezTo>
                    <a:cubicBezTo>
                      <a:pt x="232" y="93"/>
                      <a:pt x="237" y="98"/>
                      <a:pt x="242" y="104"/>
                    </a:cubicBezTo>
                    <a:cubicBezTo>
                      <a:pt x="242" y="105"/>
                      <a:pt x="243" y="106"/>
                      <a:pt x="244" y="107"/>
                    </a:cubicBezTo>
                    <a:cubicBezTo>
                      <a:pt x="248" y="112"/>
                      <a:pt x="252" y="117"/>
                      <a:pt x="255" y="122"/>
                    </a:cubicBezTo>
                    <a:cubicBezTo>
                      <a:pt x="256" y="123"/>
                      <a:pt x="257" y="124"/>
                      <a:pt x="258" y="126"/>
                    </a:cubicBezTo>
                    <a:cubicBezTo>
                      <a:pt x="261" y="130"/>
                      <a:pt x="265" y="135"/>
                      <a:pt x="268" y="141"/>
                    </a:cubicBezTo>
                    <a:cubicBezTo>
                      <a:pt x="268" y="141"/>
                      <a:pt x="268" y="141"/>
                      <a:pt x="268" y="142"/>
                    </a:cubicBezTo>
                    <a:cubicBezTo>
                      <a:pt x="270" y="145"/>
                      <a:pt x="272" y="148"/>
                      <a:pt x="274" y="151"/>
                    </a:cubicBezTo>
                    <a:cubicBezTo>
                      <a:pt x="276" y="154"/>
                      <a:pt x="277" y="157"/>
                      <a:pt x="279" y="161"/>
                    </a:cubicBezTo>
                    <a:cubicBezTo>
                      <a:pt x="222" y="179"/>
                      <a:pt x="222" y="179"/>
                      <a:pt x="222" y="179"/>
                    </a:cubicBezTo>
                    <a:cubicBezTo>
                      <a:pt x="220" y="180"/>
                      <a:pt x="220" y="180"/>
                      <a:pt x="220" y="180"/>
                    </a:cubicBezTo>
                    <a:cubicBezTo>
                      <a:pt x="219" y="177"/>
                      <a:pt x="217" y="174"/>
                      <a:pt x="216" y="172"/>
                    </a:cubicBezTo>
                    <a:cubicBezTo>
                      <a:pt x="214" y="168"/>
                      <a:pt x="211" y="164"/>
                      <a:pt x="209" y="160"/>
                    </a:cubicBezTo>
                    <a:cubicBezTo>
                      <a:pt x="195" y="139"/>
                      <a:pt x="179" y="122"/>
                      <a:pt x="159" y="110"/>
                    </a:cubicBezTo>
                    <a:cubicBezTo>
                      <a:pt x="146" y="102"/>
                      <a:pt x="135" y="98"/>
                      <a:pt x="125" y="98"/>
                    </a:cubicBezTo>
                    <a:cubicBezTo>
                      <a:pt x="121" y="98"/>
                      <a:pt x="117" y="99"/>
                      <a:pt x="114" y="101"/>
                    </a:cubicBezTo>
                    <a:cubicBezTo>
                      <a:pt x="113" y="101"/>
                      <a:pt x="112" y="101"/>
                      <a:pt x="111" y="102"/>
                    </a:cubicBezTo>
                    <a:cubicBezTo>
                      <a:pt x="109" y="103"/>
                      <a:pt x="107" y="104"/>
                      <a:pt x="105" y="10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05" y="107"/>
                      <a:pt x="105" y="107"/>
                      <a:pt x="104" y="107"/>
                    </a:cubicBezTo>
                    <a:cubicBezTo>
                      <a:pt x="104" y="108"/>
                      <a:pt x="104" y="108"/>
                      <a:pt x="103" y="109"/>
                    </a:cubicBezTo>
                    <a:cubicBezTo>
                      <a:pt x="103" y="109"/>
                      <a:pt x="102" y="110"/>
                      <a:pt x="102" y="111"/>
                    </a:cubicBezTo>
                    <a:cubicBezTo>
                      <a:pt x="102" y="111"/>
                      <a:pt x="101" y="112"/>
                      <a:pt x="101" y="113"/>
                    </a:cubicBezTo>
                    <a:cubicBezTo>
                      <a:pt x="100" y="113"/>
                      <a:pt x="100" y="114"/>
                      <a:pt x="100" y="115"/>
                    </a:cubicBezTo>
                    <a:cubicBezTo>
                      <a:pt x="100" y="115"/>
                      <a:pt x="100" y="115"/>
                      <a:pt x="100" y="115"/>
                    </a:cubicBezTo>
                    <a:cubicBezTo>
                      <a:pt x="99" y="116"/>
                      <a:pt x="99" y="116"/>
                      <a:pt x="99" y="117"/>
                    </a:cubicBezTo>
                    <a:cubicBezTo>
                      <a:pt x="98" y="119"/>
                      <a:pt x="97" y="121"/>
                      <a:pt x="97" y="123"/>
                    </a:cubicBezTo>
                    <a:cubicBezTo>
                      <a:pt x="97" y="123"/>
                      <a:pt x="97" y="124"/>
                      <a:pt x="96" y="125"/>
                    </a:cubicBezTo>
                    <a:cubicBezTo>
                      <a:pt x="96" y="125"/>
                      <a:pt x="96" y="126"/>
                      <a:pt x="96" y="127"/>
                    </a:cubicBezTo>
                    <a:cubicBezTo>
                      <a:pt x="96" y="127"/>
                      <a:pt x="96" y="127"/>
                      <a:pt x="96" y="127"/>
                    </a:cubicBezTo>
                    <a:cubicBezTo>
                      <a:pt x="96" y="128"/>
                      <a:pt x="96" y="128"/>
                      <a:pt x="96" y="129"/>
                    </a:cubicBezTo>
                    <a:cubicBezTo>
                      <a:pt x="96" y="130"/>
                      <a:pt x="95" y="131"/>
                      <a:pt x="95" y="132"/>
                    </a:cubicBezTo>
                    <a:cubicBezTo>
                      <a:pt x="95" y="132"/>
                      <a:pt x="95" y="133"/>
                      <a:pt x="95" y="134"/>
                    </a:cubicBezTo>
                    <a:cubicBezTo>
                      <a:pt x="95" y="135"/>
                      <a:pt x="95" y="135"/>
                      <a:pt x="95" y="136"/>
                    </a:cubicBezTo>
                    <a:cubicBezTo>
                      <a:pt x="95" y="137"/>
                      <a:pt x="95" y="138"/>
                      <a:pt x="95" y="139"/>
                    </a:cubicBezTo>
                    <a:cubicBezTo>
                      <a:pt x="95" y="140"/>
                      <a:pt x="95" y="141"/>
                      <a:pt x="95" y="143"/>
                    </a:cubicBezTo>
                    <a:cubicBezTo>
                      <a:pt x="95" y="147"/>
                      <a:pt x="95" y="151"/>
                      <a:pt x="96" y="155"/>
                    </a:cubicBezTo>
                    <a:cubicBezTo>
                      <a:pt x="96" y="156"/>
                      <a:pt x="96" y="157"/>
                      <a:pt x="96" y="159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61"/>
                      <a:pt x="97" y="162"/>
                      <a:pt x="97" y="164"/>
                    </a:cubicBezTo>
                    <a:cubicBezTo>
                      <a:pt x="97" y="165"/>
                      <a:pt x="98" y="167"/>
                      <a:pt x="98" y="168"/>
                    </a:cubicBezTo>
                    <a:cubicBezTo>
                      <a:pt x="99" y="173"/>
                      <a:pt x="100" y="177"/>
                      <a:pt x="102" y="181"/>
                    </a:cubicBezTo>
                    <a:cubicBezTo>
                      <a:pt x="102" y="181"/>
                      <a:pt x="102" y="182"/>
                      <a:pt x="102" y="182"/>
                    </a:cubicBezTo>
                    <a:cubicBezTo>
                      <a:pt x="105" y="191"/>
                      <a:pt x="109" y="199"/>
                      <a:pt x="114" y="206"/>
                    </a:cubicBezTo>
                    <a:cubicBezTo>
                      <a:pt x="116" y="210"/>
                      <a:pt x="118" y="213"/>
                      <a:pt x="120" y="216"/>
                    </a:cubicBezTo>
                    <a:cubicBezTo>
                      <a:pt x="127" y="225"/>
                      <a:pt x="134" y="233"/>
                      <a:pt x="143" y="240"/>
                    </a:cubicBezTo>
                    <a:cubicBezTo>
                      <a:pt x="146" y="243"/>
                      <a:pt x="149" y="245"/>
                      <a:pt x="152" y="247"/>
                    </a:cubicBezTo>
                    <a:cubicBezTo>
                      <a:pt x="153" y="248"/>
                      <a:pt x="154" y="249"/>
                      <a:pt x="156" y="250"/>
                    </a:cubicBezTo>
                    <a:cubicBezTo>
                      <a:pt x="157" y="251"/>
                      <a:pt x="158" y="252"/>
                      <a:pt x="160" y="253"/>
                    </a:cubicBezTo>
                    <a:cubicBezTo>
                      <a:pt x="160" y="253"/>
                      <a:pt x="161" y="253"/>
                      <a:pt x="161" y="253"/>
                    </a:cubicBezTo>
                    <a:cubicBezTo>
                      <a:pt x="162" y="254"/>
                      <a:pt x="163" y="254"/>
                      <a:pt x="164" y="255"/>
                    </a:cubicBezTo>
                    <a:cubicBezTo>
                      <a:pt x="164" y="255"/>
                      <a:pt x="165" y="256"/>
                      <a:pt x="166" y="256"/>
                    </a:cubicBezTo>
                    <a:cubicBezTo>
                      <a:pt x="167" y="257"/>
                      <a:pt x="168" y="257"/>
                      <a:pt x="170" y="258"/>
                    </a:cubicBezTo>
                    <a:cubicBezTo>
                      <a:pt x="170" y="258"/>
                      <a:pt x="171" y="259"/>
                      <a:pt x="171" y="259"/>
                    </a:cubicBezTo>
                    <a:cubicBezTo>
                      <a:pt x="177" y="261"/>
                      <a:pt x="182" y="263"/>
                      <a:pt x="187" y="264"/>
                    </a:cubicBezTo>
                    <a:cubicBezTo>
                      <a:pt x="188" y="264"/>
                      <a:pt x="189" y="264"/>
                      <a:pt x="190" y="264"/>
                    </a:cubicBezTo>
                    <a:cubicBezTo>
                      <a:pt x="190" y="264"/>
                      <a:pt x="191" y="264"/>
                      <a:pt x="191" y="264"/>
                    </a:cubicBezTo>
                    <a:cubicBezTo>
                      <a:pt x="192" y="264"/>
                      <a:pt x="192" y="264"/>
                      <a:pt x="193" y="264"/>
                    </a:cubicBezTo>
                    <a:cubicBezTo>
                      <a:pt x="193" y="265"/>
                      <a:pt x="194" y="265"/>
                      <a:pt x="195" y="265"/>
                    </a:cubicBezTo>
                    <a:cubicBezTo>
                      <a:pt x="196" y="265"/>
                      <a:pt x="196" y="265"/>
                      <a:pt x="196" y="265"/>
                    </a:cubicBezTo>
                    <a:cubicBezTo>
                      <a:pt x="197" y="265"/>
                      <a:pt x="198" y="265"/>
                      <a:pt x="199" y="265"/>
                    </a:cubicBezTo>
                    <a:cubicBezTo>
                      <a:pt x="199" y="264"/>
                      <a:pt x="200" y="264"/>
                      <a:pt x="201" y="264"/>
                    </a:cubicBezTo>
                    <a:cubicBezTo>
                      <a:pt x="201" y="264"/>
                      <a:pt x="201" y="264"/>
                      <a:pt x="202" y="264"/>
                    </a:cubicBezTo>
                    <a:cubicBezTo>
                      <a:pt x="203" y="264"/>
                      <a:pt x="203" y="264"/>
                      <a:pt x="204" y="264"/>
                    </a:cubicBezTo>
                    <a:cubicBezTo>
                      <a:pt x="205" y="264"/>
                      <a:pt x="206" y="263"/>
                      <a:pt x="206" y="263"/>
                    </a:cubicBezTo>
                    <a:cubicBezTo>
                      <a:pt x="207" y="263"/>
                      <a:pt x="208" y="263"/>
                      <a:pt x="208" y="263"/>
                    </a:cubicBezTo>
                    <a:cubicBezTo>
                      <a:pt x="208" y="263"/>
                      <a:pt x="209" y="263"/>
                      <a:pt x="209" y="262"/>
                    </a:cubicBezTo>
                    <a:cubicBezTo>
                      <a:pt x="210" y="262"/>
                      <a:pt x="211" y="262"/>
                      <a:pt x="211" y="262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6" y="260"/>
                      <a:pt x="219" y="258"/>
                      <a:pt x="221" y="256"/>
                    </a:cubicBezTo>
                    <a:cubicBezTo>
                      <a:pt x="222" y="257"/>
                      <a:pt x="222" y="257"/>
                      <a:pt x="222" y="257"/>
                    </a:cubicBezTo>
                    <a:lnTo>
                      <a:pt x="281" y="346"/>
                    </a:lnTo>
                    <a:close/>
                  </a:path>
                </a:pathLst>
              </a:custGeom>
              <a:solidFill>
                <a:srgbClr val="C79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iṧḻiḋe"/>
              <p:cNvSpPr/>
              <p:nvPr/>
            </p:nvSpPr>
            <p:spPr bwMode="auto">
              <a:xfrm>
                <a:off x="4292601" y="1851026"/>
                <a:ext cx="901700" cy="1971675"/>
              </a:xfrm>
              <a:custGeom>
                <a:avLst/>
                <a:gdLst>
                  <a:gd name="T0" fmla="*/ 5 w 357"/>
                  <a:gd name="T1" fmla="*/ 780 h 781"/>
                  <a:gd name="T2" fmla="*/ 356 w 357"/>
                  <a:gd name="T3" fmla="*/ 584 h 781"/>
                  <a:gd name="T4" fmla="*/ 357 w 357"/>
                  <a:gd name="T5" fmla="*/ 581 h 781"/>
                  <a:gd name="T6" fmla="*/ 357 w 357"/>
                  <a:gd name="T7" fmla="*/ 4 h 781"/>
                  <a:gd name="T8" fmla="*/ 352 w 357"/>
                  <a:gd name="T9" fmla="*/ 1 h 781"/>
                  <a:gd name="T10" fmla="*/ 1 w 357"/>
                  <a:gd name="T11" fmla="*/ 204 h 781"/>
                  <a:gd name="T12" fmla="*/ 0 w 357"/>
                  <a:gd name="T13" fmla="*/ 207 h 781"/>
                  <a:gd name="T14" fmla="*/ 1 w 357"/>
                  <a:gd name="T15" fmla="*/ 777 h 781"/>
                  <a:gd name="T16" fmla="*/ 5 w 357"/>
                  <a:gd name="T17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781">
                    <a:moveTo>
                      <a:pt x="5" y="780"/>
                    </a:moveTo>
                    <a:cubicBezTo>
                      <a:pt x="356" y="584"/>
                      <a:pt x="356" y="584"/>
                      <a:pt x="356" y="584"/>
                    </a:cubicBezTo>
                    <a:cubicBezTo>
                      <a:pt x="357" y="583"/>
                      <a:pt x="357" y="582"/>
                      <a:pt x="357" y="581"/>
                    </a:cubicBezTo>
                    <a:cubicBezTo>
                      <a:pt x="357" y="4"/>
                      <a:pt x="357" y="4"/>
                      <a:pt x="357" y="4"/>
                    </a:cubicBezTo>
                    <a:cubicBezTo>
                      <a:pt x="357" y="2"/>
                      <a:pt x="354" y="0"/>
                      <a:pt x="352" y="1"/>
                    </a:cubicBezTo>
                    <a:cubicBezTo>
                      <a:pt x="1" y="204"/>
                      <a:pt x="1" y="204"/>
                      <a:pt x="1" y="204"/>
                    </a:cubicBezTo>
                    <a:cubicBezTo>
                      <a:pt x="0" y="205"/>
                      <a:pt x="0" y="206"/>
                      <a:pt x="0" y="207"/>
                    </a:cubicBezTo>
                    <a:cubicBezTo>
                      <a:pt x="1" y="777"/>
                      <a:pt x="1" y="777"/>
                      <a:pt x="1" y="777"/>
                    </a:cubicBezTo>
                    <a:cubicBezTo>
                      <a:pt x="1" y="779"/>
                      <a:pt x="3" y="781"/>
                      <a:pt x="5" y="780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îsḻîde"/>
              <p:cNvSpPr/>
              <p:nvPr/>
            </p:nvSpPr>
            <p:spPr bwMode="auto">
              <a:xfrm>
                <a:off x="4292601" y="1892301"/>
                <a:ext cx="1046163" cy="603250"/>
              </a:xfrm>
              <a:custGeom>
                <a:avLst/>
                <a:gdLst>
                  <a:gd name="T0" fmla="*/ 554 w 659"/>
                  <a:gd name="T1" fmla="*/ 0 h 380"/>
                  <a:gd name="T2" fmla="*/ 0 w 659"/>
                  <a:gd name="T3" fmla="*/ 319 h 380"/>
                  <a:gd name="T4" fmla="*/ 105 w 659"/>
                  <a:gd name="T5" fmla="*/ 380 h 380"/>
                  <a:gd name="T6" fmla="*/ 659 w 659"/>
                  <a:gd name="T7" fmla="*/ 60 h 380"/>
                  <a:gd name="T8" fmla="*/ 554 w 659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9" h="380">
                    <a:moveTo>
                      <a:pt x="554" y="0"/>
                    </a:moveTo>
                    <a:lnTo>
                      <a:pt x="0" y="319"/>
                    </a:lnTo>
                    <a:lnTo>
                      <a:pt x="105" y="380"/>
                    </a:lnTo>
                    <a:lnTo>
                      <a:pt x="659" y="60"/>
                    </a:lnTo>
                    <a:lnTo>
                      <a:pt x="554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íṩḷiḋè"/>
              <p:cNvSpPr/>
              <p:nvPr/>
            </p:nvSpPr>
            <p:spPr bwMode="auto">
              <a:xfrm>
                <a:off x="4468813" y="1954213"/>
                <a:ext cx="908050" cy="1976438"/>
              </a:xfrm>
              <a:custGeom>
                <a:avLst/>
                <a:gdLst>
                  <a:gd name="T0" fmla="*/ 2 w 359"/>
                  <a:gd name="T1" fmla="*/ 782 h 783"/>
                  <a:gd name="T2" fmla="*/ 357 w 359"/>
                  <a:gd name="T3" fmla="*/ 584 h 783"/>
                  <a:gd name="T4" fmla="*/ 359 w 359"/>
                  <a:gd name="T5" fmla="*/ 581 h 783"/>
                  <a:gd name="T6" fmla="*/ 358 w 359"/>
                  <a:gd name="T7" fmla="*/ 4 h 783"/>
                  <a:gd name="T8" fmla="*/ 353 w 359"/>
                  <a:gd name="T9" fmla="*/ 1 h 783"/>
                  <a:gd name="T10" fmla="*/ 3 w 359"/>
                  <a:gd name="T11" fmla="*/ 204 h 783"/>
                  <a:gd name="T12" fmla="*/ 1 w 359"/>
                  <a:gd name="T13" fmla="*/ 207 h 783"/>
                  <a:gd name="T14" fmla="*/ 2 w 359"/>
                  <a:gd name="T15" fmla="*/ 777 h 783"/>
                  <a:gd name="T16" fmla="*/ 2 w 359"/>
                  <a:gd name="T17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783">
                    <a:moveTo>
                      <a:pt x="2" y="782"/>
                    </a:moveTo>
                    <a:cubicBezTo>
                      <a:pt x="357" y="584"/>
                      <a:pt x="357" y="584"/>
                      <a:pt x="357" y="584"/>
                    </a:cubicBezTo>
                    <a:cubicBezTo>
                      <a:pt x="358" y="583"/>
                      <a:pt x="359" y="582"/>
                      <a:pt x="359" y="581"/>
                    </a:cubicBezTo>
                    <a:cubicBezTo>
                      <a:pt x="358" y="4"/>
                      <a:pt x="358" y="4"/>
                      <a:pt x="358" y="4"/>
                    </a:cubicBezTo>
                    <a:cubicBezTo>
                      <a:pt x="358" y="2"/>
                      <a:pt x="355" y="0"/>
                      <a:pt x="353" y="1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2" y="205"/>
                      <a:pt x="1" y="206"/>
                      <a:pt x="1" y="207"/>
                    </a:cubicBezTo>
                    <a:cubicBezTo>
                      <a:pt x="2" y="777"/>
                      <a:pt x="2" y="777"/>
                      <a:pt x="2" y="777"/>
                    </a:cubicBezTo>
                    <a:cubicBezTo>
                      <a:pt x="2" y="779"/>
                      <a:pt x="0" y="783"/>
                      <a:pt x="2" y="782"/>
                    </a:cubicBezTo>
                    <a:close/>
                  </a:path>
                </a:pathLst>
              </a:custGeom>
              <a:solidFill>
                <a:srgbClr val="6EB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íṣḻiḋê"/>
              <p:cNvSpPr/>
              <p:nvPr/>
            </p:nvSpPr>
            <p:spPr bwMode="auto">
              <a:xfrm>
                <a:off x="4284663" y="2368551"/>
                <a:ext cx="188913" cy="1582738"/>
              </a:xfrm>
              <a:custGeom>
                <a:avLst/>
                <a:gdLst>
                  <a:gd name="T0" fmla="*/ 75 w 75"/>
                  <a:gd name="T1" fmla="*/ 618 h 627"/>
                  <a:gd name="T2" fmla="*/ 4 w 75"/>
                  <a:gd name="T3" fmla="*/ 577 h 627"/>
                  <a:gd name="T4" fmla="*/ 3 w 75"/>
                  <a:gd name="T5" fmla="*/ 0 h 627"/>
                  <a:gd name="T6" fmla="*/ 74 w 75"/>
                  <a:gd name="T7" fmla="*/ 41 h 627"/>
                  <a:gd name="T8" fmla="*/ 75 w 75"/>
                  <a:gd name="T9" fmla="*/ 61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27">
                    <a:moveTo>
                      <a:pt x="75" y="618"/>
                    </a:moveTo>
                    <a:cubicBezTo>
                      <a:pt x="59" y="627"/>
                      <a:pt x="4" y="596"/>
                      <a:pt x="4" y="577"/>
                    </a:cubicBezTo>
                    <a:cubicBezTo>
                      <a:pt x="3" y="433"/>
                      <a:pt x="0" y="84"/>
                      <a:pt x="3" y="0"/>
                    </a:cubicBezTo>
                    <a:cubicBezTo>
                      <a:pt x="2" y="18"/>
                      <a:pt x="62" y="48"/>
                      <a:pt x="74" y="41"/>
                    </a:cubicBezTo>
                    <a:cubicBezTo>
                      <a:pt x="74" y="206"/>
                      <a:pt x="75" y="474"/>
                      <a:pt x="75" y="618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išlîḑè"/>
              <p:cNvSpPr/>
              <p:nvPr/>
            </p:nvSpPr>
            <p:spPr bwMode="auto">
              <a:xfrm>
                <a:off x="4857751" y="2855913"/>
                <a:ext cx="168275" cy="188913"/>
              </a:xfrm>
              <a:custGeom>
                <a:avLst/>
                <a:gdLst>
                  <a:gd name="T0" fmla="*/ 30 w 66"/>
                  <a:gd name="T1" fmla="*/ 43 h 75"/>
                  <a:gd name="T2" fmla="*/ 28 w 66"/>
                  <a:gd name="T3" fmla="*/ 42 h 75"/>
                  <a:gd name="T4" fmla="*/ 24 w 66"/>
                  <a:gd name="T5" fmla="*/ 48 h 75"/>
                  <a:gd name="T6" fmla="*/ 31 w 66"/>
                  <a:gd name="T7" fmla="*/ 44 h 75"/>
                  <a:gd name="T8" fmla="*/ 30 w 66"/>
                  <a:gd name="T9" fmla="*/ 43 h 75"/>
                  <a:gd name="T10" fmla="*/ 24 w 66"/>
                  <a:gd name="T11" fmla="*/ 40 h 75"/>
                  <a:gd name="T12" fmla="*/ 28 w 66"/>
                  <a:gd name="T13" fmla="*/ 42 h 75"/>
                  <a:gd name="T14" fmla="*/ 30 w 66"/>
                  <a:gd name="T15" fmla="*/ 38 h 75"/>
                  <a:gd name="T16" fmla="*/ 31 w 66"/>
                  <a:gd name="T17" fmla="*/ 36 h 75"/>
                  <a:gd name="T18" fmla="*/ 24 w 66"/>
                  <a:gd name="T19" fmla="*/ 40 h 75"/>
                  <a:gd name="T20" fmla="*/ 33 w 66"/>
                  <a:gd name="T21" fmla="*/ 33 h 75"/>
                  <a:gd name="T22" fmla="*/ 31 w 66"/>
                  <a:gd name="T23" fmla="*/ 36 h 75"/>
                  <a:gd name="T24" fmla="*/ 35 w 66"/>
                  <a:gd name="T25" fmla="*/ 34 h 75"/>
                  <a:gd name="T26" fmla="*/ 33 w 66"/>
                  <a:gd name="T27" fmla="*/ 33 h 75"/>
                  <a:gd name="T28" fmla="*/ 38 w 66"/>
                  <a:gd name="T29" fmla="*/ 46 h 75"/>
                  <a:gd name="T30" fmla="*/ 33 w 66"/>
                  <a:gd name="T31" fmla="*/ 44 h 75"/>
                  <a:gd name="T32" fmla="*/ 31 w 66"/>
                  <a:gd name="T33" fmla="*/ 44 h 75"/>
                  <a:gd name="T34" fmla="*/ 30 w 66"/>
                  <a:gd name="T35" fmla="*/ 43 h 75"/>
                  <a:gd name="T36" fmla="*/ 28 w 66"/>
                  <a:gd name="T37" fmla="*/ 42 h 75"/>
                  <a:gd name="T38" fmla="*/ 30 w 66"/>
                  <a:gd name="T39" fmla="*/ 38 h 75"/>
                  <a:gd name="T40" fmla="*/ 31 w 66"/>
                  <a:gd name="T41" fmla="*/ 36 h 75"/>
                  <a:gd name="T42" fmla="*/ 35 w 66"/>
                  <a:gd name="T43" fmla="*/ 34 h 75"/>
                  <a:gd name="T44" fmla="*/ 42 w 66"/>
                  <a:gd name="T45" fmla="*/ 29 h 75"/>
                  <a:gd name="T46" fmla="*/ 44 w 66"/>
                  <a:gd name="T47" fmla="*/ 28 h 75"/>
                  <a:gd name="T48" fmla="*/ 52 w 66"/>
                  <a:gd name="T49" fmla="*/ 24 h 75"/>
                  <a:gd name="T50" fmla="*/ 66 w 66"/>
                  <a:gd name="T51" fmla="*/ 16 h 75"/>
                  <a:gd name="T52" fmla="*/ 65 w 66"/>
                  <a:gd name="T53" fmla="*/ 10 h 75"/>
                  <a:gd name="T54" fmla="*/ 59 w 66"/>
                  <a:gd name="T55" fmla="*/ 13 h 75"/>
                  <a:gd name="T56" fmla="*/ 49 w 66"/>
                  <a:gd name="T57" fmla="*/ 19 h 75"/>
                  <a:gd name="T58" fmla="*/ 38 w 66"/>
                  <a:gd name="T59" fmla="*/ 25 h 75"/>
                  <a:gd name="T60" fmla="*/ 54 w 66"/>
                  <a:gd name="T61" fmla="*/ 1 h 75"/>
                  <a:gd name="T62" fmla="*/ 48 w 66"/>
                  <a:gd name="T63" fmla="*/ 0 h 75"/>
                  <a:gd name="T64" fmla="*/ 33 w 66"/>
                  <a:gd name="T65" fmla="*/ 24 h 75"/>
                  <a:gd name="T66" fmla="*/ 29 w 66"/>
                  <a:gd name="T67" fmla="*/ 31 h 75"/>
                  <a:gd name="T68" fmla="*/ 28 w 66"/>
                  <a:gd name="T69" fmla="*/ 31 h 75"/>
                  <a:gd name="T70" fmla="*/ 17 w 66"/>
                  <a:gd name="T71" fmla="*/ 37 h 75"/>
                  <a:gd name="T72" fmla="*/ 7 w 66"/>
                  <a:gd name="T73" fmla="*/ 33 h 75"/>
                  <a:gd name="T74" fmla="*/ 3 w 66"/>
                  <a:gd name="T75" fmla="*/ 41 h 75"/>
                  <a:gd name="T76" fmla="*/ 2 w 66"/>
                  <a:gd name="T77" fmla="*/ 47 h 75"/>
                  <a:gd name="T78" fmla="*/ 0 w 66"/>
                  <a:gd name="T79" fmla="*/ 54 h 75"/>
                  <a:gd name="T80" fmla="*/ 14 w 66"/>
                  <a:gd name="T81" fmla="*/ 46 h 75"/>
                  <a:gd name="T82" fmla="*/ 18 w 66"/>
                  <a:gd name="T83" fmla="*/ 47 h 75"/>
                  <a:gd name="T84" fmla="*/ 14 w 66"/>
                  <a:gd name="T85" fmla="*/ 54 h 75"/>
                  <a:gd name="T86" fmla="*/ 8 w 66"/>
                  <a:gd name="T87" fmla="*/ 64 h 75"/>
                  <a:gd name="T88" fmla="*/ 3 w 66"/>
                  <a:gd name="T89" fmla="*/ 71 h 75"/>
                  <a:gd name="T90" fmla="*/ 7 w 66"/>
                  <a:gd name="T91" fmla="*/ 75 h 75"/>
                  <a:gd name="T92" fmla="*/ 17 w 66"/>
                  <a:gd name="T93" fmla="*/ 59 h 75"/>
                  <a:gd name="T94" fmla="*/ 23 w 66"/>
                  <a:gd name="T95" fmla="*/ 49 h 75"/>
                  <a:gd name="T96" fmla="*/ 25 w 66"/>
                  <a:gd name="T97" fmla="*/ 51 h 75"/>
                  <a:gd name="T98" fmla="*/ 28 w 66"/>
                  <a:gd name="T99" fmla="*/ 52 h 75"/>
                  <a:gd name="T100" fmla="*/ 28 w 66"/>
                  <a:gd name="T101" fmla="*/ 52 h 75"/>
                  <a:gd name="T102" fmla="*/ 29 w 66"/>
                  <a:gd name="T103" fmla="*/ 52 h 75"/>
                  <a:gd name="T104" fmla="*/ 33 w 66"/>
                  <a:gd name="T105" fmla="*/ 54 h 75"/>
                  <a:gd name="T106" fmla="*/ 48 w 66"/>
                  <a:gd name="T107" fmla="*/ 60 h 75"/>
                  <a:gd name="T108" fmla="*/ 54 w 66"/>
                  <a:gd name="T109" fmla="*/ 53 h 75"/>
                  <a:gd name="T110" fmla="*/ 38 w 66"/>
                  <a:gd name="T111" fmla="*/ 46 h 75"/>
                  <a:gd name="T112" fmla="*/ 38 w 66"/>
                  <a:gd name="T113" fmla="*/ 4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75">
                    <a:moveTo>
                      <a:pt x="30" y="43"/>
                    </a:moveTo>
                    <a:cubicBezTo>
                      <a:pt x="29" y="43"/>
                      <a:pt x="28" y="42"/>
                      <a:pt x="28" y="42"/>
                    </a:cubicBezTo>
                    <a:cubicBezTo>
                      <a:pt x="26" y="44"/>
                      <a:pt x="25" y="46"/>
                      <a:pt x="24" y="48"/>
                    </a:cubicBezTo>
                    <a:cubicBezTo>
                      <a:pt x="26" y="47"/>
                      <a:pt x="29" y="45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lose/>
                    <a:moveTo>
                      <a:pt x="24" y="40"/>
                    </a:moveTo>
                    <a:cubicBezTo>
                      <a:pt x="25" y="41"/>
                      <a:pt x="26" y="41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29" y="37"/>
                      <a:pt x="26" y="39"/>
                      <a:pt x="24" y="40"/>
                    </a:cubicBezTo>
                    <a:close/>
                    <a:moveTo>
                      <a:pt x="33" y="33"/>
                    </a:moveTo>
                    <a:cubicBezTo>
                      <a:pt x="32" y="34"/>
                      <a:pt x="32" y="35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3" y="33"/>
                    </a:lnTo>
                    <a:close/>
                    <a:moveTo>
                      <a:pt x="38" y="46"/>
                    </a:moveTo>
                    <a:cubicBezTo>
                      <a:pt x="36" y="46"/>
                      <a:pt x="35" y="45"/>
                      <a:pt x="33" y="44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0" y="43"/>
                    </a:cubicBezTo>
                    <a:cubicBezTo>
                      <a:pt x="29" y="43"/>
                      <a:pt x="28" y="42"/>
                      <a:pt x="28" y="42"/>
                    </a:cubicBezTo>
                    <a:cubicBezTo>
                      <a:pt x="28" y="40"/>
                      <a:pt x="29" y="39"/>
                      <a:pt x="30" y="38"/>
                    </a:cubicBezTo>
                    <a:cubicBezTo>
                      <a:pt x="31" y="37"/>
                      <a:pt x="31" y="36"/>
                      <a:pt x="31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32"/>
                      <a:pt x="40" y="31"/>
                      <a:pt x="42" y="29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7" y="27"/>
                      <a:pt x="49" y="25"/>
                      <a:pt x="52" y="24"/>
                    </a:cubicBezTo>
                    <a:cubicBezTo>
                      <a:pt x="57" y="21"/>
                      <a:pt x="61" y="18"/>
                      <a:pt x="66" y="16"/>
                    </a:cubicBezTo>
                    <a:cubicBezTo>
                      <a:pt x="66" y="14"/>
                      <a:pt x="65" y="12"/>
                      <a:pt x="65" y="10"/>
                    </a:cubicBezTo>
                    <a:cubicBezTo>
                      <a:pt x="63" y="11"/>
                      <a:pt x="61" y="12"/>
                      <a:pt x="59" y="13"/>
                    </a:cubicBezTo>
                    <a:cubicBezTo>
                      <a:pt x="55" y="15"/>
                      <a:pt x="52" y="17"/>
                      <a:pt x="49" y="19"/>
                    </a:cubicBezTo>
                    <a:cubicBezTo>
                      <a:pt x="45" y="21"/>
                      <a:pt x="42" y="23"/>
                      <a:pt x="38" y="25"/>
                    </a:cubicBezTo>
                    <a:cubicBezTo>
                      <a:pt x="44" y="17"/>
                      <a:pt x="49" y="8"/>
                      <a:pt x="54" y="1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3" y="8"/>
                      <a:pt x="38" y="16"/>
                      <a:pt x="33" y="24"/>
                    </a:cubicBezTo>
                    <a:cubicBezTo>
                      <a:pt x="32" y="26"/>
                      <a:pt x="30" y="28"/>
                      <a:pt x="29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4" y="33"/>
                      <a:pt x="21" y="35"/>
                      <a:pt x="17" y="37"/>
                    </a:cubicBezTo>
                    <a:cubicBezTo>
                      <a:pt x="14" y="36"/>
                      <a:pt x="10" y="35"/>
                      <a:pt x="7" y="33"/>
                    </a:cubicBezTo>
                    <a:cubicBezTo>
                      <a:pt x="6" y="36"/>
                      <a:pt x="4" y="38"/>
                      <a:pt x="3" y="41"/>
                    </a:cubicBezTo>
                    <a:cubicBezTo>
                      <a:pt x="3" y="43"/>
                      <a:pt x="2" y="45"/>
                      <a:pt x="2" y="47"/>
                    </a:cubicBezTo>
                    <a:cubicBezTo>
                      <a:pt x="1" y="49"/>
                      <a:pt x="0" y="52"/>
                      <a:pt x="0" y="54"/>
                    </a:cubicBezTo>
                    <a:cubicBezTo>
                      <a:pt x="5" y="51"/>
                      <a:pt x="9" y="49"/>
                      <a:pt x="14" y="46"/>
                    </a:cubicBezTo>
                    <a:cubicBezTo>
                      <a:pt x="15" y="46"/>
                      <a:pt x="17" y="47"/>
                      <a:pt x="18" y="47"/>
                    </a:cubicBezTo>
                    <a:cubicBezTo>
                      <a:pt x="17" y="49"/>
                      <a:pt x="15" y="52"/>
                      <a:pt x="14" y="54"/>
                    </a:cubicBezTo>
                    <a:cubicBezTo>
                      <a:pt x="12" y="57"/>
                      <a:pt x="10" y="61"/>
                      <a:pt x="8" y="64"/>
                    </a:cubicBezTo>
                    <a:cubicBezTo>
                      <a:pt x="6" y="66"/>
                      <a:pt x="5" y="69"/>
                      <a:pt x="3" y="71"/>
                    </a:cubicBezTo>
                    <a:cubicBezTo>
                      <a:pt x="4" y="72"/>
                      <a:pt x="6" y="74"/>
                      <a:pt x="7" y="75"/>
                    </a:cubicBezTo>
                    <a:cubicBezTo>
                      <a:pt x="10" y="69"/>
                      <a:pt x="14" y="64"/>
                      <a:pt x="17" y="59"/>
                    </a:cubicBezTo>
                    <a:cubicBezTo>
                      <a:pt x="19" y="56"/>
                      <a:pt x="21" y="53"/>
                      <a:pt x="23" y="49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6" y="51"/>
                      <a:pt x="27" y="51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30" y="53"/>
                      <a:pt x="32" y="53"/>
                      <a:pt x="33" y="54"/>
                    </a:cubicBezTo>
                    <a:cubicBezTo>
                      <a:pt x="38" y="56"/>
                      <a:pt x="43" y="58"/>
                      <a:pt x="48" y="60"/>
                    </a:cubicBezTo>
                    <a:cubicBezTo>
                      <a:pt x="50" y="57"/>
                      <a:pt x="52" y="55"/>
                      <a:pt x="54" y="53"/>
                    </a:cubicBezTo>
                    <a:cubicBezTo>
                      <a:pt x="49" y="51"/>
                      <a:pt x="44" y="49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ïSḷiďè"/>
              <p:cNvSpPr/>
              <p:nvPr/>
            </p:nvSpPr>
            <p:spPr bwMode="auto">
              <a:xfrm>
                <a:off x="4889501" y="2987676"/>
                <a:ext cx="90488" cy="61913"/>
              </a:xfrm>
              <a:custGeom>
                <a:avLst/>
                <a:gdLst>
                  <a:gd name="T0" fmla="*/ 36 w 36"/>
                  <a:gd name="T1" fmla="*/ 8 h 25"/>
                  <a:gd name="T2" fmla="*/ 21 w 36"/>
                  <a:gd name="T3" fmla="*/ 20 h 25"/>
                  <a:gd name="T4" fmla="*/ 6 w 36"/>
                  <a:gd name="T5" fmla="*/ 25 h 25"/>
                  <a:gd name="T6" fmla="*/ 0 w 36"/>
                  <a:gd name="T7" fmla="*/ 25 h 25"/>
                  <a:gd name="T8" fmla="*/ 16 w 36"/>
                  <a:gd name="T9" fmla="*/ 0 h 25"/>
                  <a:gd name="T10" fmla="*/ 17 w 36"/>
                  <a:gd name="T11" fmla="*/ 0 h 25"/>
                  <a:gd name="T12" fmla="*/ 21 w 36"/>
                  <a:gd name="T13" fmla="*/ 2 h 25"/>
                  <a:gd name="T14" fmla="*/ 36 w 36"/>
                  <a:gd name="T1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5">
                    <a:moveTo>
                      <a:pt x="36" y="8"/>
                    </a:moveTo>
                    <a:cubicBezTo>
                      <a:pt x="31" y="13"/>
                      <a:pt x="26" y="17"/>
                      <a:pt x="21" y="20"/>
                    </a:cubicBezTo>
                    <a:cubicBezTo>
                      <a:pt x="16" y="23"/>
                      <a:pt x="11" y="25"/>
                      <a:pt x="6" y="25"/>
                    </a:cubicBezTo>
                    <a:cubicBezTo>
                      <a:pt x="4" y="25"/>
                      <a:pt x="2" y="25"/>
                      <a:pt x="0" y="25"/>
                    </a:cubicBezTo>
                    <a:cubicBezTo>
                      <a:pt x="5" y="17"/>
                      <a:pt x="10" y="9"/>
                      <a:pt x="16" y="0"/>
                    </a:cubicBezTo>
                    <a:cubicBezTo>
                      <a:pt x="16" y="0"/>
                      <a:pt x="16" y="0"/>
                      <a:pt x="17" y="0"/>
                    </a:cubicBezTo>
                    <a:cubicBezTo>
                      <a:pt x="18" y="1"/>
                      <a:pt x="20" y="1"/>
                      <a:pt x="21" y="2"/>
                    </a:cubicBezTo>
                    <a:cubicBezTo>
                      <a:pt x="26" y="4"/>
                      <a:pt x="31" y="6"/>
                      <a:pt x="36" y="8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íśḻíḓê"/>
              <p:cNvSpPr/>
              <p:nvPr/>
            </p:nvSpPr>
            <p:spPr bwMode="auto">
              <a:xfrm>
                <a:off x="4876801" y="2979738"/>
                <a:ext cx="52388" cy="69850"/>
              </a:xfrm>
              <a:custGeom>
                <a:avLst/>
                <a:gdLst>
                  <a:gd name="T0" fmla="*/ 21 w 21"/>
                  <a:gd name="T1" fmla="*/ 3 h 28"/>
                  <a:gd name="T2" fmla="*/ 21 w 21"/>
                  <a:gd name="T3" fmla="*/ 3 h 28"/>
                  <a:gd name="T4" fmla="*/ 5 w 21"/>
                  <a:gd name="T5" fmla="*/ 28 h 28"/>
                  <a:gd name="T6" fmla="*/ 0 w 21"/>
                  <a:gd name="T7" fmla="*/ 26 h 28"/>
                  <a:gd name="T8" fmla="*/ 10 w 21"/>
                  <a:gd name="T9" fmla="*/ 10 h 28"/>
                  <a:gd name="T10" fmla="*/ 16 w 21"/>
                  <a:gd name="T11" fmla="*/ 0 h 28"/>
                  <a:gd name="T12" fmla="*/ 18 w 21"/>
                  <a:gd name="T13" fmla="*/ 2 h 28"/>
                  <a:gd name="T14" fmla="*/ 21 w 21"/>
                  <a:gd name="T15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21" y="3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15" y="12"/>
                      <a:pt x="10" y="20"/>
                      <a:pt x="5" y="28"/>
                    </a:cubicBezTo>
                    <a:cubicBezTo>
                      <a:pt x="3" y="27"/>
                      <a:pt x="2" y="27"/>
                      <a:pt x="0" y="26"/>
                    </a:cubicBezTo>
                    <a:cubicBezTo>
                      <a:pt x="3" y="20"/>
                      <a:pt x="7" y="15"/>
                      <a:pt x="10" y="10"/>
                    </a:cubicBezTo>
                    <a:cubicBezTo>
                      <a:pt x="12" y="7"/>
                      <a:pt x="14" y="4"/>
                      <a:pt x="16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ïṩliḑè"/>
              <p:cNvSpPr/>
              <p:nvPr/>
            </p:nvSpPr>
            <p:spPr bwMode="auto">
              <a:xfrm>
                <a:off x="4857751" y="2971801"/>
                <a:ext cx="46038" cy="63500"/>
              </a:xfrm>
              <a:custGeom>
                <a:avLst/>
                <a:gdLst>
                  <a:gd name="T0" fmla="*/ 18 w 18"/>
                  <a:gd name="T1" fmla="*/ 1 h 25"/>
                  <a:gd name="T2" fmla="*/ 14 w 18"/>
                  <a:gd name="T3" fmla="*/ 8 h 25"/>
                  <a:gd name="T4" fmla="*/ 8 w 18"/>
                  <a:gd name="T5" fmla="*/ 18 h 25"/>
                  <a:gd name="T6" fmla="*/ 3 w 18"/>
                  <a:gd name="T7" fmla="*/ 25 h 25"/>
                  <a:gd name="T8" fmla="*/ 2 w 18"/>
                  <a:gd name="T9" fmla="*/ 22 h 25"/>
                  <a:gd name="T10" fmla="*/ 0 w 18"/>
                  <a:gd name="T11" fmla="*/ 16 h 25"/>
                  <a:gd name="T12" fmla="*/ 0 w 18"/>
                  <a:gd name="T13" fmla="*/ 12 h 25"/>
                  <a:gd name="T14" fmla="*/ 0 w 18"/>
                  <a:gd name="T15" fmla="*/ 8 h 25"/>
                  <a:gd name="T16" fmla="*/ 14 w 18"/>
                  <a:gd name="T17" fmla="*/ 0 h 25"/>
                  <a:gd name="T18" fmla="*/ 18 w 18"/>
                  <a:gd name="T1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5">
                    <a:moveTo>
                      <a:pt x="18" y="1"/>
                    </a:moveTo>
                    <a:cubicBezTo>
                      <a:pt x="17" y="3"/>
                      <a:pt x="15" y="6"/>
                      <a:pt x="14" y="8"/>
                    </a:cubicBezTo>
                    <a:cubicBezTo>
                      <a:pt x="12" y="11"/>
                      <a:pt x="10" y="15"/>
                      <a:pt x="8" y="18"/>
                    </a:cubicBezTo>
                    <a:cubicBezTo>
                      <a:pt x="6" y="20"/>
                      <a:pt x="5" y="23"/>
                      <a:pt x="3" y="25"/>
                    </a:cubicBezTo>
                    <a:cubicBezTo>
                      <a:pt x="3" y="24"/>
                      <a:pt x="2" y="23"/>
                      <a:pt x="2" y="22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0" y="11"/>
                      <a:pt x="0" y="9"/>
                      <a:pt x="0" y="8"/>
                    </a:cubicBezTo>
                    <a:cubicBezTo>
                      <a:pt x="5" y="5"/>
                      <a:pt x="9" y="3"/>
                      <a:pt x="14" y="0"/>
                    </a:cubicBezTo>
                    <a:cubicBezTo>
                      <a:pt x="15" y="0"/>
                      <a:pt x="17" y="1"/>
                      <a:pt x="18" y="1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îṣļîḓê"/>
              <p:cNvSpPr/>
              <p:nvPr/>
            </p:nvSpPr>
            <p:spPr bwMode="auto">
              <a:xfrm>
                <a:off x="4876801" y="2855913"/>
                <a:ext cx="103188" cy="93663"/>
              </a:xfrm>
              <a:custGeom>
                <a:avLst/>
                <a:gdLst>
                  <a:gd name="T0" fmla="*/ 41 w 41"/>
                  <a:gd name="T1" fmla="*/ 0 h 37"/>
                  <a:gd name="T2" fmla="*/ 26 w 41"/>
                  <a:gd name="T3" fmla="*/ 24 h 37"/>
                  <a:gd name="T4" fmla="*/ 22 w 41"/>
                  <a:gd name="T5" fmla="*/ 31 h 37"/>
                  <a:gd name="T6" fmla="*/ 21 w 41"/>
                  <a:gd name="T7" fmla="*/ 31 h 37"/>
                  <a:gd name="T8" fmla="*/ 10 w 41"/>
                  <a:gd name="T9" fmla="*/ 37 h 37"/>
                  <a:gd name="T10" fmla="*/ 0 w 41"/>
                  <a:gd name="T11" fmla="*/ 33 h 37"/>
                  <a:gd name="T12" fmla="*/ 5 w 41"/>
                  <a:gd name="T13" fmla="*/ 25 h 37"/>
                  <a:gd name="T14" fmla="*/ 11 w 41"/>
                  <a:gd name="T15" fmla="*/ 18 h 37"/>
                  <a:gd name="T16" fmla="*/ 26 w 41"/>
                  <a:gd name="T17" fmla="*/ 5 h 37"/>
                  <a:gd name="T18" fmla="*/ 41 w 41"/>
                  <a:gd name="T1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37">
                    <a:moveTo>
                      <a:pt x="41" y="0"/>
                    </a:moveTo>
                    <a:cubicBezTo>
                      <a:pt x="36" y="8"/>
                      <a:pt x="31" y="16"/>
                      <a:pt x="26" y="24"/>
                    </a:cubicBezTo>
                    <a:cubicBezTo>
                      <a:pt x="25" y="26"/>
                      <a:pt x="23" y="28"/>
                      <a:pt x="22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17" y="33"/>
                      <a:pt x="14" y="35"/>
                      <a:pt x="10" y="37"/>
                    </a:cubicBezTo>
                    <a:cubicBezTo>
                      <a:pt x="7" y="36"/>
                      <a:pt x="3" y="35"/>
                      <a:pt x="0" y="33"/>
                    </a:cubicBezTo>
                    <a:cubicBezTo>
                      <a:pt x="2" y="30"/>
                      <a:pt x="3" y="27"/>
                      <a:pt x="5" y="25"/>
                    </a:cubicBezTo>
                    <a:cubicBezTo>
                      <a:pt x="7" y="22"/>
                      <a:pt x="9" y="20"/>
                      <a:pt x="11" y="18"/>
                    </a:cubicBezTo>
                    <a:cubicBezTo>
                      <a:pt x="16" y="13"/>
                      <a:pt x="21" y="9"/>
                      <a:pt x="26" y="5"/>
                    </a:cubicBezTo>
                    <a:cubicBezTo>
                      <a:pt x="31" y="2"/>
                      <a:pt x="36" y="1"/>
                      <a:pt x="41" y="0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îşľidè"/>
              <p:cNvSpPr/>
              <p:nvPr/>
            </p:nvSpPr>
            <p:spPr bwMode="auto">
              <a:xfrm>
                <a:off x="4954588" y="2859088"/>
                <a:ext cx="68263" cy="60325"/>
              </a:xfrm>
              <a:custGeom>
                <a:avLst/>
                <a:gdLst>
                  <a:gd name="T0" fmla="*/ 27 w 27"/>
                  <a:gd name="T1" fmla="*/ 9 h 24"/>
                  <a:gd name="T2" fmla="*/ 21 w 27"/>
                  <a:gd name="T3" fmla="*/ 12 h 24"/>
                  <a:gd name="T4" fmla="*/ 11 w 27"/>
                  <a:gd name="T5" fmla="*/ 18 h 24"/>
                  <a:gd name="T6" fmla="*/ 0 w 27"/>
                  <a:gd name="T7" fmla="*/ 24 h 24"/>
                  <a:gd name="T8" fmla="*/ 16 w 27"/>
                  <a:gd name="T9" fmla="*/ 0 h 24"/>
                  <a:gd name="T10" fmla="*/ 21 w 27"/>
                  <a:gd name="T11" fmla="*/ 2 h 24"/>
                  <a:gd name="T12" fmla="*/ 25 w 27"/>
                  <a:gd name="T13" fmla="*/ 6 h 24"/>
                  <a:gd name="T14" fmla="*/ 27 w 27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24">
                    <a:moveTo>
                      <a:pt x="27" y="9"/>
                    </a:moveTo>
                    <a:cubicBezTo>
                      <a:pt x="25" y="10"/>
                      <a:pt x="23" y="11"/>
                      <a:pt x="21" y="12"/>
                    </a:cubicBezTo>
                    <a:cubicBezTo>
                      <a:pt x="17" y="14"/>
                      <a:pt x="14" y="16"/>
                      <a:pt x="11" y="18"/>
                    </a:cubicBezTo>
                    <a:cubicBezTo>
                      <a:pt x="7" y="20"/>
                      <a:pt x="4" y="22"/>
                      <a:pt x="0" y="24"/>
                    </a:cubicBezTo>
                    <a:cubicBezTo>
                      <a:pt x="6" y="16"/>
                      <a:pt x="11" y="7"/>
                      <a:pt x="16" y="0"/>
                    </a:cubicBezTo>
                    <a:cubicBezTo>
                      <a:pt x="18" y="0"/>
                      <a:pt x="19" y="1"/>
                      <a:pt x="21" y="2"/>
                    </a:cubicBezTo>
                    <a:cubicBezTo>
                      <a:pt x="22" y="3"/>
                      <a:pt x="24" y="4"/>
                      <a:pt x="25" y="6"/>
                    </a:cubicBezTo>
                    <a:cubicBezTo>
                      <a:pt x="25" y="7"/>
                      <a:pt x="26" y="8"/>
                      <a:pt x="27" y="9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ïsľîďe"/>
              <p:cNvSpPr/>
              <p:nvPr/>
            </p:nvSpPr>
            <p:spPr bwMode="auto">
              <a:xfrm>
                <a:off x="4929188" y="2897188"/>
                <a:ext cx="96838" cy="92075"/>
              </a:xfrm>
              <a:custGeom>
                <a:avLst/>
                <a:gdLst>
                  <a:gd name="T0" fmla="*/ 38 w 38"/>
                  <a:gd name="T1" fmla="*/ 3 h 37"/>
                  <a:gd name="T2" fmla="*/ 38 w 38"/>
                  <a:gd name="T3" fmla="*/ 7 h 37"/>
                  <a:gd name="T4" fmla="*/ 37 w 38"/>
                  <a:gd name="T5" fmla="*/ 15 h 37"/>
                  <a:gd name="T6" fmla="*/ 35 w 38"/>
                  <a:gd name="T7" fmla="*/ 20 h 37"/>
                  <a:gd name="T8" fmla="*/ 31 w 38"/>
                  <a:gd name="T9" fmla="*/ 28 h 37"/>
                  <a:gd name="T10" fmla="*/ 26 w 38"/>
                  <a:gd name="T11" fmla="*/ 37 h 37"/>
                  <a:gd name="T12" fmla="*/ 10 w 38"/>
                  <a:gd name="T13" fmla="*/ 30 h 37"/>
                  <a:gd name="T14" fmla="*/ 10 w 38"/>
                  <a:gd name="T15" fmla="*/ 30 h 37"/>
                  <a:gd name="T16" fmla="*/ 5 w 38"/>
                  <a:gd name="T17" fmla="*/ 28 h 37"/>
                  <a:gd name="T18" fmla="*/ 3 w 38"/>
                  <a:gd name="T19" fmla="*/ 28 h 37"/>
                  <a:gd name="T20" fmla="*/ 2 w 38"/>
                  <a:gd name="T21" fmla="*/ 27 h 37"/>
                  <a:gd name="T22" fmla="*/ 0 w 38"/>
                  <a:gd name="T23" fmla="*/ 26 h 37"/>
                  <a:gd name="T24" fmla="*/ 2 w 38"/>
                  <a:gd name="T25" fmla="*/ 22 h 37"/>
                  <a:gd name="T26" fmla="*/ 3 w 38"/>
                  <a:gd name="T27" fmla="*/ 20 h 37"/>
                  <a:gd name="T28" fmla="*/ 7 w 38"/>
                  <a:gd name="T29" fmla="*/ 18 h 37"/>
                  <a:gd name="T30" fmla="*/ 14 w 38"/>
                  <a:gd name="T31" fmla="*/ 13 h 37"/>
                  <a:gd name="T32" fmla="*/ 16 w 38"/>
                  <a:gd name="T33" fmla="*/ 12 h 37"/>
                  <a:gd name="T34" fmla="*/ 24 w 38"/>
                  <a:gd name="T35" fmla="*/ 8 h 37"/>
                  <a:gd name="T36" fmla="*/ 38 w 38"/>
                  <a:gd name="T37" fmla="*/ 0 h 37"/>
                  <a:gd name="T38" fmla="*/ 38 w 38"/>
                  <a:gd name="T3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" h="37">
                    <a:moveTo>
                      <a:pt x="38" y="3"/>
                    </a:moveTo>
                    <a:cubicBezTo>
                      <a:pt x="38" y="5"/>
                      <a:pt x="38" y="6"/>
                      <a:pt x="38" y="7"/>
                    </a:cubicBezTo>
                    <a:cubicBezTo>
                      <a:pt x="38" y="10"/>
                      <a:pt x="37" y="12"/>
                      <a:pt x="37" y="15"/>
                    </a:cubicBezTo>
                    <a:cubicBezTo>
                      <a:pt x="36" y="17"/>
                      <a:pt x="35" y="18"/>
                      <a:pt x="35" y="20"/>
                    </a:cubicBezTo>
                    <a:cubicBezTo>
                      <a:pt x="34" y="23"/>
                      <a:pt x="32" y="26"/>
                      <a:pt x="31" y="28"/>
                    </a:cubicBezTo>
                    <a:cubicBezTo>
                      <a:pt x="29" y="31"/>
                      <a:pt x="28" y="34"/>
                      <a:pt x="26" y="37"/>
                    </a:cubicBezTo>
                    <a:cubicBezTo>
                      <a:pt x="21" y="35"/>
                      <a:pt x="16" y="33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8" y="30"/>
                      <a:pt x="7" y="29"/>
                      <a:pt x="5" y="28"/>
                    </a:cubicBezTo>
                    <a:cubicBezTo>
                      <a:pt x="4" y="28"/>
                      <a:pt x="4" y="28"/>
                      <a:pt x="3" y="28"/>
                    </a:cubicBezTo>
                    <a:cubicBezTo>
                      <a:pt x="3" y="27"/>
                      <a:pt x="3" y="27"/>
                      <a:pt x="2" y="27"/>
                    </a:cubicBezTo>
                    <a:cubicBezTo>
                      <a:pt x="1" y="27"/>
                      <a:pt x="0" y="26"/>
                      <a:pt x="0" y="26"/>
                    </a:cubicBezTo>
                    <a:cubicBezTo>
                      <a:pt x="0" y="24"/>
                      <a:pt x="1" y="23"/>
                      <a:pt x="2" y="22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6"/>
                      <a:pt x="12" y="15"/>
                      <a:pt x="14" y="13"/>
                    </a:cubicBezTo>
                    <a:cubicBezTo>
                      <a:pt x="15" y="13"/>
                      <a:pt x="16" y="13"/>
                      <a:pt x="16" y="12"/>
                    </a:cubicBezTo>
                    <a:cubicBezTo>
                      <a:pt x="19" y="11"/>
                      <a:pt x="21" y="9"/>
                      <a:pt x="24" y="8"/>
                    </a:cubicBezTo>
                    <a:cubicBezTo>
                      <a:pt x="29" y="5"/>
                      <a:pt x="33" y="2"/>
                      <a:pt x="38" y="0"/>
                    </a:cubicBezTo>
                    <a:cubicBezTo>
                      <a:pt x="38" y="1"/>
                      <a:pt x="38" y="2"/>
                      <a:pt x="38" y="3"/>
                    </a:cubicBezTo>
                    <a:close/>
                  </a:path>
                </a:pathLst>
              </a:custGeom>
              <a:solidFill>
                <a:srgbClr val="B3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í$ľîḓê"/>
              <p:cNvSpPr/>
              <p:nvPr/>
            </p:nvSpPr>
            <p:spPr bwMode="auto">
              <a:xfrm>
                <a:off x="4565651" y="2530476"/>
                <a:ext cx="752475" cy="846138"/>
              </a:xfrm>
              <a:custGeom>
                <a:avLst/>
                <a:gdLst>
                  <a:gd name="T0" fmla="*/ 252 w 298"/>
                  <a:gd name="T1" fmla="*/ 99 h 335"/>
                  <a:gd name="T2" fmla="*/ 175 w 298"/>
                  <a:gd name="T3" fmla="*/ 142 h 335"/>
                  <a:gd name="T4" fmla="*/ 154 w 298"/>
                  <a:gd name="T5" fmla="*/ 154 h 335"/>
                  <a:gd name="T6" fmla="*/ 240 w 298"/>
                  <a:gd name="T7" fmla="*/ 23 h 335"/>
                  <a:gd name="T8" fmla="*/ 179 w 298"/>
                  <a:gd name="T9" fmla="*/ 136 h 335"/>
                  <a:gd name="T10" fmla="*/ 248 w 298"/>
                  <a:gd name="T11" fmla="*/ 19 h 335"/>
                  <a:gd name="T12" fmla="*/ 240 w 298"/>
                  <a:gd name="T13" fmla="*/ 15 h 335"/>
                  <a:gd name="T14" fmla="*/ 164 w 298"/>
                  <a:gd name="T15" fmla="*/ 129 h 335"/>
                  <a:gd name="T16" fmla="*/ 145 w 298"/>
                  <a:gd name="T17" fmla="*/ 160 h 335"/>
                  <a:gd name="T18" fmla="*/ 133 w 298"/>
                  <a:gd name="T19" fmla="*/ 166 h 335"/>
                  <a:gd name="T20" fmla="*/ 58 w 298"/>
                  <a:gd name="T21" fmla="*/ 130 h 335"/>
                  <a:gd name="T22" fmla="*/ 134 w 298"/>
                  <a:gd name="T23" fmla="*/ 147 h 335"/>
                  <a:gd name="T24" fmla="*/ 58 w 298"/>
                  <a:gd name="T25" fmla="*/ 121 h 335"/>
                  <a:gd name="T26" fmla="*/ 50 w 298"/>
                  <a:gd name="T27" fmla="*/ 135 h 335"/>
                  <a:gd name="T28" fmla="*/ 119 w 298"/>
                  <a:gd name="T29" fmla="*/ 170 h 335"/>
                  <a:gd name="T30" fmla="*/ 118 w 298"/>
                  <a:gd name="T31" fmla="*/ 176 h 335"/>
                  <a:gd name="T32" fmla="*/ 15 w 298"/>
                  <a:gd name="T33" fmla="*/ 240 h 335"/>
                  <a:gd name="T34" fmla="*/ 15 w 298"/>
                  <a:gd name="T35" fmla="*/ 252 h 335"/>
                  <a:gd name="T36" fmla="*/ 118 w 298"/>
                  <a:gd name="T37" fmla="*/ 197 h 335"/>
                  <a:gd name="T38" fmla="*/ 20 w 298"/>
                  <a:gd name="T39" fmla="*/ 243 h 335"/>
                  <a:gd name="T40" fmla="*/ 130 w 298"/>
                  <a:gd name="T41" fmla="*/ 175 h 335"/>
                  <a:gd name="T42" fmla="*/ 130 w 298"/>
                  <a:gd name="T43" fmla="*/ 183 h 335"/>
                  <a:gd name="T44" fmla="*/ 119 w 298"/>
                  <a:gd name="T45" fmla="*/ 200 h 335"/>
                  <a:gd name="T46" fmla="*/ 50 w 298"/>
                  <a:gd name="T47" fmla="*/ 316 h 335"/>
                  <a:gd name="T48" fmla="*/ 44 w 298"/>
                  <a:gd name="T49" fmla="*/ 334 h 335"/>
                  <a:gd name="T50" fmla="*/ 58 w 298"/>
                  <a:gd name="T51" fmla="*/ 320 h 335"/>
                  <a:gd name="T52" fmla="*/ 134 w 298"/>
                  <a:gd name="T53" fmla="*/ 206 h 335"/>
                  <a:gd name="T54" fmla="*/ 58 w 298"/>
                  <a:gd name="T55" fmla="*/ 312 h 335"/>
                  <a:gd name="T56" fmla="*/ 133 w 298"/>
                  <a:gd name="T57" fmla="*/ 188 h 335"/>
                  <a:gd name="T58" fmla="*/ 141 w 298"/>
                  <a:gd name="T59" fmla="*/ 180 h 335"/>
                  <a:gd name="T60" fmla="*/ 144 w 298"/>
                  <a:gd name="T61" fmla="*/ 181 h 335"/>
                  <a:gd name="T62" fmla="*/ 149 w 298"/>
                  <a:gd name="T63" fmla="*/ 183 h 335"/>
                  <a:gd name="T64" fmla="*/ 216 w 298"/>
                  <a:gd name="T65" fmla="*/ 208 h 335"/>
                  <a:gd name="T66" fmla="*/ 252 w 298"/>
                  <a:gd name="T67" fmla="*/ 214 h 335"/>
                  <a:gd name="T68" fmla="*/ 248 w 298"/>
                  <a:gd name="T69" fmla="*/ 200 h 335"/>
                  <a:gd name="T70" fmla="*/ 179 w 298"/>
                  <a:gd name="T71" fmla="*/ 165 h 335"/>
                  <a:gd name="T72" fmla="*/ 240 w 298"/>
                  <a:gd name="T73" fmla="*/ 206 h 335"/>
                  <a:gd name="T74" fmla="*/ 154 w 298"/>
                  <a:gd name="T75" fmla="*/ 175 h 335"/>
                  <a:gd name="T76" fmla="*/ 149 w 298"/>
                  <a:gd name="T77" fmla="*/ 173 h 335"/>
                  <a:gd name="T78" fmla="*/ 146 w 298"/>
                  <a:gd name="T79" fmla="*/ 172 h 335"/>
                  <a:gd name="T80" fmla="*/ 146 w 298"/>
                  <a:gd name="T81" fmla="*/ 167 h 335"/>
                  <a:gd name="T82" fmla="*/ 151 w 298"/>
                  <a:gd name="T83" fmla="*/ 163 h 335"/>
                  <a:gd name="T84" fmla="*/ 160 w 298"/>
                  <a:gd name="T85" fmla="*/ 157 h 335"/>
                  <a:gd name="T86" fmla="*/ 182 w 298"/>
                  <a:gd name="T87" fmla="*/ 145 h 335"/>
                  <a:gd name="T88" fmla="*/ 182 w 298"/>
                  <a:gd name="T89" fmla="*/ 152 h 335"/>
                  <a:gd name="T90" fmla="*/ 252 w 298"/>
                  <a:gd name="T91" fmla="*/ 116 h 335"/>
                  <a:gd name="T92" fmla="*/ 298 w 298"/>
                  <a:gd name="T93" fmla="*/ 81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35">
                    <a:moveTo>
                      <a:pt x="283" y="83"/>
                    </a:moveTo>
                    <a:cubicBezTo>
                      <a:pt x="276" y="87"/>
                      <a:pt x="265" y="92"/>
                      <a:pt x="252" y="99"/>
                    </a:cubicBezTo>
                    <a:cubicBezTo>
                      <a:pt x="232" y="110"/>
                      <a:pt x="207" y="123"/>
                      <a:pt x="181" y="139"/>
                    </a:cubicBezTo>
                    <a:cubicBezTo>
                      <a:pt x="179" y="140"/>
                      <a:pt x="177" y="141"/>
                      <a:pt x="175" y="142"/>
                    </a:cubicBezTo>
                    <a:cubicBezTo>
                      <a:pt x="171" y="144"/>
                      <a:pt x="168" y="146"/>
                      <a:pt x="165" y="148"/>
                    </a:cubicBezTo>
                    <a:cubicBezTo>
                      <a:pt x="161" y="150"/>
                      <a:pt x="158" y="152"/>
                      <a:pt x="154" y="154"/>
                    </a:cubicBezTo>
                    <a:cubicBezTo>
                      <a:pt x="160" y="146"/>
                      <a:pt x="165" y="137"/>
                      <a:pt x="170" y="130"/>
                    </a:cubicBezTo>
                    <a:cubicBezTo>
                      <a:pt x="201" y="80"/>
                      <a:pt x="226" y="43"/>
                      <a:pt x="240" y="23"/>
                    </a:cubicBezTo>
                    <a:cubicBezTo>
                      <a:pt x="229" y="44"/>
                      <a:pt x="206" y="82"/>
                      <a:pt x="175" y="132"/>
                    </a:cubicBezTo>
                    <a:cubicBezTo>
                      <a:pt x="176" y="133"/>
                      <a:pt x="178" y="134"/>
                      <a:pt x="179" y="136"/>
                    </a:cubicBezTo>
                    <a:cubicBezTo>
                      <a:pt x="198" y="105"/>
                      <a:pt x="215" y="78"/>
                      <a:pt x="228" y="55"/>
                    </a:cubicBezTo>
                    <a:cubicBezTo>
                      <a:pt x="237" y="40"/>
                      <a:pt x="244" y="28"/>
                      <a:pt x="248" y="19"/>
                    </a:cubicBezTo>
                    <a:cubicBezTo>
                      <a:pt x="255" y="7"/>
                      <a:pt x="257" y="2"/>
                      <a:pt x="254" y="1"/>
                    </a:cubicBezTo>
                    <a:cubicBezTo>
                      <a:pt x="252" y="0"/>
                      <a:pt x="248" y="4"/>
                      <a:pt x="240" y="15"/>
                    </a:cubicBezTo>
                    <a:cubicBezTo>
                      <a:pt x="234" y="23"/>
                      <a:pt x="226" y="35"/>
                      <a:pt x="216" y="50"/>
                    </a:cubicBezTo>
                    <a:cubicBezTo>
                      <a:pt x="201" y="72"/>
                      <a:pt x="183" y="99"/>
                      <a:pt x="164" y="129"/>
                    </a:cubicBezTo>
                    <a:cubicBezTo>
                      <a:pt x="159" y="137"/>
                      <a:pt x="154" y="145"/>
                      <a:pt x="149" y="153"/>
                    </a:cubicBezTo>
                    <a:cubicBezTo>
                      <a:pt x="148" y="155"/>
                      <a:pt x="146" y="157"/>
                      <a:pt x="145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cubicBezTo>
                      <a:pt x="140" y="162"/>
                      <a:pt x="137" y="164"/>
                      <a:pt x="133" y="166"/>
                    </a:cubicBezTo>
                    <a:cubicBezTo>
                      <a:pt x="130" y="165"/>
                      <a:pt x="126" y="164"/>
                      <a:pt x="123" y="162"/>
                    </a:cubicBezTo>
                    <a:cubicBezTo>
                      <a:pt x="92" y="148"/>
                      <a:pt x="69" y="137"/>
                      <a:pt x="58" y="130"/>
                    </a:cubicBezTo>
                    <a:cubicBezTo>
                      <a:pt x="72" y="133"/>
                      <a:pt x="97" y="141"/>
                      <a:pt x="128" y="154"/>
                    </a:cubicBezTo>
                    <a:cubicBezTo>
                      <a:pt x="130" y="151"/>
                      <a:pt x="132" y="149"/>
                      <a:pt x="134" y="147"/>
                    </a:cubicBezTo>
                    <a:cubicBezTo>
                      <a:pt x="115" y="139"/>
                      <a:pt x="97" y="132"/>
                      <a:pt x="82" y="128"/>
                    </a:cubicBezTo>
                    <a:cubicBezTo>
                      <a:pt x="72" y="124"/>
                      <a:pt x="64" y="122"/>
                      <a:pt x="58" y="121"/>
                    </a:cubicBezTo>
                    <a:cubicBezTo>
                      <a:pt x="50" y="119"/>
                      <a:pt x="46" y="119"/>
                      <a:pt x="44" y="124"/>
                    </a:cubicBezTo>
                    <a:cubicBezTo>
                      <a:pt x="41" y="128"/>
                      <a:pt x="43" y="131"/>
                      <a:pt x="50" y="135"/>
                    </a:cubicBezTo>
                    <a:cubicBezTo>
                      <a:pt x="54" y="138"/>
                      <a:pt x="61" y="142"/>
                      <a:pt x="70" y="147"/>
                    </a:cubicBezTo>
                    <a:cubicBezTo>
                      <a:pt x="84" y="154"/>
                      <a:pt x="101" y="162"/>
                      <a:pt x="119" y="170"/>
                    </a:cubicBezTo>
                    <a:cubicBezTo>
                      <a:pt x="121" y="171"/>
                      <a:pt x="122" y="171"/>
                      <a:pt x="124" y="172"/>
                    </a:cubicBezTo>
                    <a:cubicBezTo>
                      <a:pt x="122" y="173"/>
                      <a:pt x="120" y="174"/>
                      <a:pt x="118" y="176"/>
                    </a:cubicBezTo>
                    <a:cubicBezTo>
                      <a:pt x="91" y="191"/>
                      <a:pt x="66" y="207"/>
                      <a:pt x="46" y="219"/>
                    </a:cubicBezTo>
                    <a:cubicBezTo>
                      <a:pt x="33" y="228"/>
                      <a:pt x="22" y="235"/>
                      <a:pt x="15" y="240"/>
                    </a:cubicBezTo>
                    <a:cubicBezTo>
                      <a:pt x="4" y="247"/>
                      <a:pt x="0" y="250"/>
                      <a:pt x="0" y="254"/>
                    </a:cubicBezTo>
                    <a:cubicBezTo>
                      <a:pt x="0" y="258"/>
                      <a:pt x="4" y="257"/>
                      <a:pt x="15" y="252"/>
                    </a:cubicBezTo>
                    <a:cubicBezTo>
                      <a:pt x="22" y="249"/>
                      <a:pt x="33" y="243"/>
                      <a:pt x="46" y="236"/>
                    </a:cubicBezTo>
                    <a:cubicBezTo>
                      <a:pt x="66" y="226"/>
                      <a:pt x="91" y="212"/>
                      <a:pt x="118" y="197"/>
                    </a:cubicBezTo>
                    <a:cubicBezTo>
                      <a:pt x="117" y="195"/>
                      <a:pt x="116" y="193"/>
                      <a:pt x="116" y="191"/>
                    </a:cubicBezTo>
                    <a:cubicBezTo>
                      <a:pt x="72" y="216"/>
                      <a:pt x="38" y="234"/>
                      <a:pt x="20" y="243"/>
                    </a:cubicBezTo>
                    <a:cubicBezTo>
                      <a:pt x="38" y="231"/>
                      <a:pt x="72" y="209"/>
                      <a:pt x="116" y="183"/>
                    </a:cubicBezTo>
                    <a:cubicBezTo>
                      <a:pt x="121" y="180"/>
                      <a:pt x="125" y="178"/>
                      <a:pt x="130" y="175"/>
                    </a:cubicBezTo>
                    <a:cubicBezTo>
                      <a:pt x="131" y="175"/>
                      <a:pt x="133" y="176"/>
                      <a:pt x="134" y="176"/>
                    </a:cubicBezTo>
                    <a:cubicBezTo>
                      <a:pt x="133" y="178"/>
                      <a:pt x="131" y="181"/>
                      <a:pt x="130" y="183"/>
                    </a:cubicBezTo>
                    <a:cubicBezTo>
                      <a:pt x="128" y="186"/>
                      <a:pt x="126" y="190"/>
                      <a:pt x="124" y="193"/>
                    </a:cubicBezTo>
                    <a:cubicBezTo>
                      <a:pt x="122" y="195"/>
                      <a:pt x="121" y="198"/>
                      <a:pt x="119" y="200"/>
                    </a:cubicBezTo>
                    <a:cubicBezTo>
                      <a:pt x="101" y="230"/>
                      <a:pt x="84" y="258"/>
                      <a:pt x="70" y="280"/>
                    </a:cubicBezTo>
                    <a:cubicBezTo>
                      <a:pt x="61" y="296"/>
                      <a:pt x="54" y="308"/>
                      <a:pt x="50" y="316"/>
                    </a:cubicBezTo>
                    <a:cubicBezTo>
                      <a:pt x="45" y="325"/>
                      <a:pt x="43" y="330"/>
                      <a:pt x="43" y="332"/>
                    </a:cubicBezTo>
                    <a:cubicBezTo>
                      <a:pt x="43" y="333"/>
                      <a:pt x="43" y="334"/>
                      <a:pt x="44" y="334"/>
                    </a:cubicBezTo>
                    <a:cubicBezTo>
                      <a:pt x="45" y="335"/>
                      <a:pt x="45" y="334"/>
                      <a:pt x="46" y="334"/>
                    </a:cubicBezTo>
                    <a:cubicBezTo>
                      <a:pt x="49" y="332"/>
                      <a:pt x="53" y="328"/>
                      <a:pt x="58" y="320"/>
                    </a:cubicBezTo>
                    <a:cubicBezTo>
                      <a:pt x="64" y="312"/>
                      <a:pt x="72" y="300"/>
                      <a:pt x="82" y="285"/>
                    </a:cubicBezTo>
                    <a:cubicBezTo>
                      <a:pt x="97" y="263"/>
                      <a:pt x="115" y="236"/>
                      <a:pt x="134" y="206"/>
                    </a:cubicBezTo>
                    <a:cubicBezTo>
                      <a:pt x="132" y="206"/>
                      <a:pt x="130" y="206"/>
                      <a:pt x="128" y="206"/>
                    </a:cubicBezTo>
                    <a:cubicBezTo>
                      <a:pt x="97" y="255"/>
                      <a:pt x="72" y="292"/>
                      <a:pt x="58" y="312"/>
                    </a:cubicBezTo>
                    <a:cubicBezTo>
                      <a:pt x="69" y="291"/>
                      <a:pt x="92" y="253"/>
                      <a:pt x="123" y="204"/>
                    </a:cubicBezTo>
                    <a:cubicBezTo>
                      <a:pt x="126" y="198"/>
                      <a:pt x="130" y="193"/>
                      <a:pt x="133" y="188"/>
                    </a:cubicBezTo>
                    <a:cubicBezTo>
                      <a:pt x="135" y="185"/>
                      <a:pt x="137" y="182"/>
                      <a:pt x="139" y="178"/>
                    </a:cubicBezTo>
                    <a:cubicBezTo>
                      <a:pt x="141" y="180"/>
                      <a:pt x="141" y="180"/>
                      <a:pt x="141" y="180"/>
                    </a:cubicBezTo>
                    <a:cubicBezTo>
                      <a:pt x="142" y="180"/>
                      <a:pt x="143" y="180"/>
                      <a:pt x="144" y="181"/>
                    </a:cubicBezTo>
                    <a:cubicBezTo>
                      <a:pt x="144" y="181"/>
                      <a:pt x="144" y="181"/>
                      <a:pt x="144" y="181"/>
                    </a:cubicBezTo>
                    <a:cubicBezTo>
                      <a:pt x="144" y="181"/>
                      <a:pt x="144" y="181"/>
                      <a:pt x="145" y="181"/>
                    </a:cubicBezTo>
                    <a:cubicBezTo>
                      <a:pt x="146" y="182"/>
                      <a:pt x="148" y="182"/>
                      <a:pt x="149" y="183"/>
                    </a:cubicBezTo>
                    <a:cubicBezTo>
                      <a:pt x="154" y="185"/>
                      <a:pt x="159" y="187"/>
                      <a:pt x="164" y="189"/>
                    </a:cubicBezTo>
                    <a:cubicBezTo>
                      <a:pt x="183" y="196"/>
                      <a:pt x="201" y="203"/>
                      <a:pt x="216" y="208"/>
                    </a:cubicBezTo>
                    <a:cubicBezTo>
                      <a:pt x="226" y="211"/>
                      <a:pt x="234" y="213"/>
                      <a:pt x="240" y="214"/>
                    </a:cubicBezTo>
                    <a:cubicBezTo>
                      <a:pt x="245" y="216"/>
                      <a:pt x="249" y="216"/>
                      <a:pt x="252" y="214"/>
                    </a:cubicBezTo>
                    <a:cubicBezTo>
                      <a:pt x="253" y="214"/>
                      <a:pt x="254" y="213"/>
                      <a:pt x="254" y="212"/>
                    </a:cubicBezTo>
                    <a:cubicBezTo>
                      <a:pt x="257" y="207"/>
                      <a:pt x="255" y="205"/>
                      <a:pt x="248" y="200"/>
                    </a:cubicBezTo>
                    <a:cubicBezTo>
                      <a:pt x="244" y="197"/>
                      <a:pt x="237" y="193"/>
                      <a:pt x="228" y="189"/>
                    </a:cubicBezTo>
                    <a:cubicBezTo>
                      <a:pt x="215" y="182"/>
                      <a:pt x="198" y="174"/>
                      <a:pt x="179" y="165"/>
                    </a:cubicBezTo>
                    <a:cubicBezTo>
                      <a:pt x="178" y="168"/>
                      <a:pt x="176" y="171"/>
                      <a:pt x="175" y="173"/>
                    </a:cubicBezTo>
                    <a:cubicBezTo>
                      <a:pt x="206" y="187"/>
                      <a:pt x="229" y="199"/>
                      <a:pt x="240" y="206"/>
                    </a:cubicBezTo>
                    <a:cubicBezTo>
                      <a:pt x="226" y="202"/>
                      <a:pt x="201" y="194"/>
                      <a:pt x="170" y="182"/>
                    </a:cubicBezTo>
                    <a:cubicBezTo>
                      <a:pt x="165" y="180"/>
                      <a:pt x="160" y="178"/>
                      <a:pt x="154" y="175"/>
                    </a:cubicBezTo>
                    <a:cubicBezTo>
                      <a:pt x="154" y="175"/>
                      <a:pt x="154" y="175"/>
                      <a:pt x="154" y="175"/>
                    </a:cubicBezTo>
                    <a:cubicBezTo>
                      <a:pt x="152" y="175"/>
                      <a:pt x="151" y="174"/>
                      <a:pt x="149" y="173"/>
                    </a:cubicBezTo>
                    <a:cubicBezTo>
                      <a:pt x="148" y="173"/>
                      <a:pt x="148" y="173"/>
                      <a:pt x="147" y="173"/>
                    </a:cubicBezTo>
                    <a:cubicBezTo>
                      <a:pt x="147" y="172"/>
                      <a:pt x="147" y="172"/>
                      <a:pt x="146" y="172"/>
                    </a:cubicBezTo>
                    <a:cubicBezTo>
                      <a:pt x="145" y="172"/>
                      <a:pt x="144" y="171"/>
                      <a:pt x="144" y="171"/>
                    </a:cubicBezTo>
                    <a:cubicBezTo>
                      <a:pt x="144" y="169"/>
                      <a:pt x="145" y="168"/>
                      <a:pt x="146" y="167"/>
                    </a:cubicBezTo>
                    <a:cubicBezTo>
                      <a:pt x="147" y="166"/>
                      <a:pt x="147" y="165"/>
                      <a:pt x="147" y="165"/>
                    </a:cubicBezTo>
                    <a:cubicBezTo>
                      <a:pt x="151" y="163"/>
                      <a:pt x="151" y="163"/>
                      <a:pt x="151" y="163"/>
                    </a:cubicBezTo>
                    <a:cubicBezTo>
                      <a:pt x="153" y="161"/>
                      <a:pt x="156" y="160"/>
                      <a:pt x="158" y="158"/>
                    </a:cubicBezTo>
                    <a:cubicBezTo>
                      <a:pt x="159" y="158"/>
                      <a:pt x="160" y="158"/>
                      <a:pt x="160" y="157"/>
                    </a:cubicBezTo>
                    <a:cubicBezTo>
                      <a:pt x="163" y="156"/>
                      <a:pt x="165" y="154"/>
                      <a:pt x="168" y="153"/>
                    </a:cubicBezTo>
                    <a:cubicBezTo>
                      <a:pt x="173" y="150"/>
                      <a:pt x="177" y="147"/>
                      <a:pt x="182" y="145"/>
                    </a:cubicBezTo>
                    <a:cubicBezTo>
                      <a:pt x="226" y="120"/>
                      <a:pt x="260" y="101"/>
                      <a:pt x="278" y="93"/>
                    </a:cubicBezTo>
                    <a:cubicBezTo>
                      <a:pt x="260" y="105"/>
                      <a:pt x="226" y="126"/>
                      <a:pt x="182" y="152"/>
                    </a:cubicBezTo>
                    <a:cubicBezTo>
                      <a:pt x="182" y="155"/>
                      <a:pt x="181" y="157"/>
                      <a:pt x="181" y="160"/>
                    </a:cubicBezTo>
                    <a:cubicBezTo>
                      <a:pt x="207" y="144"/>
                      <a:pt x="232" y="129"/>
                      <a:pt x="252" y="116"/>
                    </a:cubicBezTo>
                    <a:cubicBezTo>
                      <a:pt x="265" y="108"/>
                      <a:pt x="276" y="101"/>
                      <a:pt x="283" y="96"/>
                    </a:cubicBezTo>
                    <a:cubicBezTo>
                      <a:pt x="294" y="89"/>
                      <a:pt x="298" y="85"/>
                      <a:pt x="298" y="81"/>
                    </a:cubicBezTo>
                    <a:cubicBezTo>
                      <a:pt x="298" y="77"/>
                      <a:pt x="294" y="79"/>
                      <a:pt x="283" y="83"/>
                    </a:cubicBezTo>
                    <a:close/>
                  </a:path>
                </a:pathLst>
              </a:custGeom>
              <a:solidFill>
                <a:srgbClr val="2F90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íSḷiḋê"/>
              <p:cNvSpPr/>
              <p:nvPr/>
            </p:nvSpPr>
            <p:spPr bwMode="auto">
              <a:xfrm>
                <a:off x="6999288" y="4862513"/>
                <a:ext cx="687388" cy="406400"/>
              </a:xfrm>
              <a:custGeom>
                <a:avLst/>
                <a:gdLst>
                  <a:gd name="T0" fmla="*/ 110 w 272"/>
                  <a:gd name="T1" fmla="*/ 161 h 161"/>
                  <a:gd name="T2" fmla="*/ 269 w 272"/>
                  <a:gd name="T3" fmla="*/ 68 h 161"/>
                  <a:gd name="T4" fmla="*/ 269 w 272"/>
                  <a:gd name="T5" fmla="*/ 59 h 161"/>
                  <a:gd name="T6" fmla="*/ 169 w 272"/>
                  <a:gd name="T7" fmla="*/ 1 h 161"/>
                  <a:gd name="T8" fmla="*/ 163 w 272"/>
                  <a:gd name="T9" fmla="*/ 1 h 161"/>
                  <a:gd name="T10" fmla="*/ 0 w 272"/>
                  <a:gd name="T11" fmla="*/ 96 h 161"/>
                  <a:gd name="T12" fmla="*/ 0 w 272"/>
                  <a:gd name="T13" fmla="*/ 98 h 161"/>
                  <a:gd name="T14" fmla="*/ 109 w 272"/>
                  <a:gd name="T15" fmla="*/ 161 h 161"/>
                  <a:gd name="T16" fmla="*/ 110 w 272"/>
                  <a:gd name="T17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61">
                    <a:moveTo>
                      <a:pt x="110" y="161"/>
                    </a:moveTo>
                    <a:cubicBezTo>
                      <a:pt x="269" y="68"/>
                      <a:pt x="269" y="68"/>
                      <a:pt x="269" y="68"/>
                    </a:cubicBezTo>
                    <a:cubicBezTo>
                      <a:pt x="272" y="66"/>
                      <a:pt x="272" y="61"/>
                      <a:pt x="269" y="59"/>
                    </a:cubicBezTo>
                    <a:cubicBezTo>
                      <a:pt x="169" y="1"/>
                      <a:pt x="169" y="1"/>
                      <a:pt x="169" y="1"/>
                    </a:cubicBezTo>
                    <a:cubicBezTo>
                      <a:pt x="167" y="0"/>
                      <a:pt x="165" y="0"/>
                      <a:pt x="163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7"/>
                      <a:pt x="0" y="98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09" y="161"/>
                      <a:pt x="110" y="161"/>
                      <a:pt x="110" y="161"/>
                    </a:cubicBezTo>
                    <a:close/>
                  </a:path>
                </a:pathLst>
              </a:custGeom>
              <a:solidFill>
                <a:srgbClr val="FF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îSľïdê"/>
              <p:cNvSpPr/>
              <p:nvPr/>
            </p:nvSpPr>
            <p:spPr bwMode="auto">
              <a:xfrm>
                <a:off x="7185026" y="5029201"/>
                <a:ext cx="501650" cy="384175"/>
              </a:xfrm>
              <a:custGeom>
                <a:avLst/>
                <a:gdLst>
                  <a:gd name="T0" fmla="*/ 172 w 199"/>
                  <a:gd name="T1" fmla="*/ 50 h 152"/>
                  <a:gd name="T2" fmla="*/ 199 w 199"/>
                  <a:gd name="T3" fmla="*/ 0 h 152"/>
                  <a:gd name="T4" fmla="*/ 36 w 199"/>
                  <a:gd name="T5" fmla="*/ 95 h 152"/>
                  <a:gd name="T6" fmla="*/ 2 w 199"/>
                  <a:gd name="T7" fmla="*/ 149 h 152"/>
                  <a:gd name="T8" fmla="*/ 166 w 199"/>
                  <a:gd name="T9" fmla="*/ 55 h 152"/>
                  <a:gd name="T10" fmla="*/ 172 w 199"/>
                  <a:gd name="T11" fmla="*/ 5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152">
                    <a:moveTo>
                      <a:pt x="172" y="50"/>
                    </a:moveTo>
                    <a:cubicBezTo>
                      <a:pt x="199" y="0"/>
                      <a:pt x="199" y="0"/>
                      <a:pt x="199" y="0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4" y="145"/>
                      <a:pt x="2" y="149"/>
                    </a:cubicBezTo>
                    <a:cubicBezTo>
                      <a:pt x="0" y="152"/>
                      <a:pt x="143" y="70"/>
                      <a:pt x="166" y="55"/>
                    </a:cubicBezTo>
                    <a:cubicBezTo>
                      <a:pt x="169" y="54"/>
                      <a:pt x="170" y="52"/>
                      <a:pt x="172" y="50"/>
                    </a:cubicBezTo>
                    <a:close/>
                  </a:path>
                </a:pathLst>
              </a:custGeom>
              <a:solidFill>
                <a:srgbClr val="C46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îśľïḍê"/>
              <p:cNvSpPr/>
              <p:nvPr/>
            </p:nvSpPr>
            <p:spPr bwMode="auto">
              <a:xfrm>
                <a:off x="6911976" y="5105401"/>
                <a:ext cx="363538" cy="303213"/>
              </a:xfrm>
              <a:custGeom>
                <a:avLst/>
                <a:gdLst>
                  <a:gd name="T0" fmla="*/ 106 w 144"/>
                  <a:gd name="T1" fmla="*/ 119 h 120"/>
                  <a:gd name="T2" fmla="*/ 3 w 144"/>
                  <a:gd name="T3" fmla="*/ 59 h 120"/>
                  <a:gd name="T4" fmla="*/ 2 w 144"/>
                  <a:gd name="T5" fmla="*/ 53 h 120"/>
                  <a:gd name="T6" fmla="*/ 35 w 144"/>
                  <a:gd name="T7" fmla="*/ 0 h 120"/>
                  <a:gd name="T8" fmla="*/ 144 w 144"/>
                  <a:gd name="T9" fmla="*/ 65 h 120"/>
                  <a:gd name="T10" fmla="*/ 112 w 144"/>
                  <a:gd name="T11" fmla="*/ 117 h 120"/>
                  <a:gd name="T12" fmla="*/ 106 w 144"/>
                  <a:gd name="T13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0">
                    <a:moveTo>
                      <a:pt x="106" y="119"/>
                    </a:moveTo>
                    <a:cubicBezTo>
                      <a:pt x="3" y="59"/>
                      <a:pt x="3" y="59"/>
                      <a:pt x="3" y="59"/>
                    </a:cubicBezTo>
                    <a:cubicBezTo>
                      <a:pt x="1" y="57"/>
                      <a:pt x="0" y="55"/>
                      <a:pt x="2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44" y="65"/>
                      <a:pt x="144" y="65"/>
                      <a:pt x="144" y="65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1" y="119"/>
                      <a:pt x="109" y="120"/>
                      <a:pt x="106" y="119"/>
                    </a:cubicBezTo>
                    <a:close/>
                  </a:path>
                </a:pathLst>
              </a:custGeom>
              <a:solidFill>
                <a:srgbClr val="F2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ïṡlîḑé"/>
              <p:cNvSpPr/>
              <p:nvPr/>
            </p:nvSpPr>
            <p:spPr bwMode="auto">
              <a:xfrm>
                <a:off x="7518401" y="3835401"/>
                <a:ext cx="396875" cy="333375"/>
              </a:xfrm>
              <a:custGeom>
                <a:avLst/>
                <a:gdLst>
                  <a:gd name="T0" fmla="*/ 250 w 250"/>
                  <a:gd name="T1" fmla="*/ 142 h 210"/>
                  <a:gd name="T2" fmla="*/ 95 w 250"/>
                  <a:gd name="T3" fmla="*/ 210 h 210"/>
                  <a:gd name="T4" fmla="*/ 1 w 250"/>
                  <a:gd name="T5" fmla="*/ 68 h 210"/>
                  <a:gd name="T6" fmla="*/ 0 w 250"/>
                  <a:gd name="T7" fmla="*/ 67 h 210"/>
                  <a:gd name="T8" fmla="*/ 126 w 250"/>
                  <a:gd name="T9" fmla="*/ 13 h 210"/>
                  <a:gd name="T10" fmla="*/ 156 w 250"/>
                  <a:gd name="T11" fmla="*/ 0 h 210"/>
                  <a:gd name="T12" fmla="*/ 250 w 250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0" h="210">
                    <a:moveTo>
                      <a:pt x="250" y="142"/>
                    </a:moveTo>
                    <a:lnTo>
                      <a:pt x="95" y="210"/>
                    </a:lnTo>
                    <a:lnTo>
                      <a:pt x="1" y="68"/>
                    </a:lnTo>
                    <a:lnTo>
                      <a:pt x="0" y="67"/>
                    </a:lnTo>
                    <a:lnTo>
                      <a:pt x="126" y="13"/>
                    </a:lnTo>
                    <a:lnTo>
                      <a:pt x="156" y="0"/>
                    </a:lnTo>
                    <a:lnTo>
                      <a:pt x="250" y="142"/>
                    </a:lnTo>
                    <a:close/>
                  </a:path>
                </a:pathLst>
              </a:custGeom>
              <a:solidFill>
                <a:srgbClr val="F2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3076806" y="1230652"/>
            <a:ext cx="5781578" cy="4123943"/>
            <a:chOff x="3076806" y="1230652"/>
            <a:chExt cx="6470628" cy="4846158"/>
          </a:xfrm>
        </p:grpSpPr>
        <p:sp>
          <p:nvSpPr>
            <p:cNvPr id="79" name="î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3602F71-29DC-4E6C-B0B0-074EBF4C0132}"/>
                </a:ext>
              </a:extLst>
            </p:cNvPr>
            <p:cNvSpPr/>
            <p:nvPr/>
          </p:nvSpPr>
          <p:spPr bwMode="auto">
            <a:xfrm>
              <a:off x="3990349" y="2031631"/>
              <a:ext cx="4560602" cy="3011964"/>
            </a:xfrm>
            <a:custGeom>
              <a:avLst/>
              <a:gdLst>
                <a:gd name="T0" fmla="*/ 1821 w 1853"/>
                <a:gd name="T1" fmla="*/ 1225 h 1225"/>
                <a:gd name="T2" fmla="*/ 32 w 1853"/>
                <a:gd name="T3" fmla="*/ 1225 h 1225"/>
                <a:gd name="T4" fmla="*/ 0 w 1853"/>
                <a:gd name="T5" fmla="*/ 1194 h 1225"/>
                <a:gd name="T6" fmla="*/ 0 w 1853"/>
                <a:gd name="T7" fmla="*/ 32 h 1225"/>
                <a:gd name="T8" fmla="*/ 32 w 1853"/>
                <a:gd name="T9" fmla="*/ 0 h 1225"/>
                <a:gd name="T10" fmla="*/ 1821 w 1853"/>
                <a:gd name="T11" fmla="*/ 0 h 1225"/>
                <a:gd name="T12" fmla="*/ 1853 w 1853"/>
                <a:gd name="T13" fmla="*/ 32 h 1225"/>
                <a:gd name="T14" fmla="*/ 1853 w 1853"/>
                <a:gd name="T15" fmla="*/ 1194 h 1225"/>
                <a:gd name="T16" fmla="*/ 1821 w 1853"/>
                <a:gd name="T17" fmla="*/ 1225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53" h="1225">
                  <a:moveTo>
                    <a:pt x="1821" y="1225"/>
                  </a:moveTo>
                  <a:cubicBezTo>
                    <a:pt x="32" y="1225"/>
                    <a:pt x="32" y="1225"/>
                    <a:pt x="32" y="1225"/>
                  </a:cubicBezTo>
                  <a:cubicBezTo>
                    <a:pt x="14" y="1225"/>
                    <a:pt x="0" y="1211"/>
                    <a:pt x="0" y="119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821" y="0"/>
                    <a:pt x="1821" y="0"/>
                    <a:pt x="1821" y="0"/>
                  </a:cubicBezTo>
                  <a:cubicBezTo>
                    <a:pt x="1838" y="0"/>
                    <a:pt x="1853" y="14"/>
                    <a:pt x="1853" y="32"/>
                  </a:cubicBezTo>
                  <a:cubicBezTo>
                    <a:pt x="1853" y="1194"/>
                    <a:pt x="1853" y="1194"/>
                    <a:pt x="1853" y="1194"/>
                  </a:cubicBezTo>
                  <a:cubicBezTo>
                    <a:pt x="1853" y="1211"/>
                    <a:pt x="1838" y="1225"/>
                    <a:pt x="1821" y="1225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iṥ1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5147159-C43E-4E37-9F4C-0958E031C0DB}"/>
                </a:ext>
              </a:extLst>
            </p:cNvPr>
            <p:cNvSpPr/>
            <p:nvPr/>
          </p:nvSpPr>
          <p:spPr bwMode="auto">
            <a:xfrm>
              <a:off x="4002197" y="2047034"/>
              <a:ext cx="4533349" cy="2982343"/>
            </a:xfrm>
            <a:custGeom>
              <a:avLst/>
              <a:gdLst>
                <a:gd name="T0" fmla="*/ 0 w 1842"/>
                <a:gd name="T1" fmla="*/ 1184 h 1213"/>
                <a:gd name="T2" fmla="*/ 0 w 1842"/>
                <a:gd name="T3" fmla="*/ 29 h 1213"/>
                <a:gd name="T4" fmla="*/ 29 w 1842"/>
                <a:gd name="T5" fmla="*/ 0 h 1213"/>
                <a:gd name="T6" fmla="*/ 1813 w 1842"/>
                <a:gd name="T7" fmla="*/ 0 h 1213"/>
                <a:gd name="T8" fmla="*/ 1842 w 1842"/>
                <a:gd name="T9" fmla="*/ 29 h 1213"/>
                <a:gd name="T10" fmla="*/ 1842 w 1842"/>
                <a:gd name="T11" fmla="*/ 1184 h 1213"/>
                <a:gd name="T12" fmla="*/ 1813 w 1842"/>
                <a:gd name="T13" fmla="*/ 1213 h 1213"/>
                <a:gd name="T14" fmla="*/ 29 w 1842"/>
                <a:gd name="T15" fmla="*/ 1213 h 1213"/>
                <a:gd name="T16" fmla="*/ 0 w 1842"/>
                <a:gd name="T17" fmla="*/ 118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2" h="1213">
                  <a:moveTo>
                    <a:pt x="0" y="118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1813" y="0"/>
                    <a:pt x="1813" y="0"/>
                    <a:pt x="1813" y="0"/>
                  </a:cubicBezTo>
                  <a:cubicBezTo>
                    <a:pt x="1829" y="0"/>
                    <a:pt x="1842" y="13"/>
                    <a:pt x="1842" y="29"/>
                  </a:cubicBezTo>
                  <a:cubicBezTo>
                    <a:pt x="1842" y="1184"/>
                    <a:pt x="1842" y="1184"/>
                    <a:pt x="1842" y="1184"/>
                  </a:cubicBezTo>
                  <a:cubicBezTo>
                    <a:pt x="1842" y="1200"/>
                    <a:pt x="1829" y="1213"/>
                    <a:pt x="1813" y="1213"/>
                  </a:cubicBezTo>
                  <a:cubicBezTo>
                    <a:pt x="29" y="1213"/>
                    <a:pt x="29" y="1213"/>
                    <a:pt x="29" y="1213"/>
                  </a:cubicBezTo>
                  <a:cubicBezTo>
                    <a:pt x="13" y="1213"/>
                    <a:pt x="0" y="1200"/>
                    <a:pt x="0" y="1184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îşļ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FAA02BC-7F88-4820-8852-5577969DF2E7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íśḻ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C44D12-8C29-4FC2-8652-02239F2BD5EC}"/>
                </a:ext>
              </a:extLst>
            </p:cNvPr>
            <p:cNvSpPr/>
            <p:nvPr/>
          </p:nvSpPr>
          <p:spPr bwMode="auto">
            <a:xfrm>
              <a:off x="4191778" y="2285195"/>
              <a:ext cx="4156558" cy="2508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îslî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5081209-E6CA-4553-9388-C77D22FDD0DF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íṣḷ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BF3A7C1-0B74-46AF-BFA8-52D8BEB2B86D}"/>
                </a:ext>
              </a:extLst>
            </p:cNvPr>
            <p:cNvSpPr/>
            <p:nvPr/>
          </p:nvSpPr>
          <p:spPr bwMode="auto">
            <a:xfrm>
              <a:off x="4191778" y="4656140"/>
              <a:ext cx="135076" cy="137446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ïšḷ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AC10F0-6376-49AB-A019-E3084C4F0775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ṡ1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4405C0A-CF15-4D13-83F9-F23CC91EF779}"/>
                </a:ext>
              </a:extLst>
            </p:cNvPr>
            <p:cNvSpPr/>
            <p:nvPr/>
          </p:nvSpPr>
          <p:spPr bwMode="auto">
            <a:xfrm>
              <a:off x="4191778" y="2285195"/>
              <a:ext cx="135076" cy="135076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iṣlí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433C35-01C6-4E5A-90CE-C6F934CF6DA1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ï$ḻ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AE12B8-3AC3-44CE-AA8C-02DFF13E764C}"/>
                </a:ext>
              </a:extLst>
            </p:cNvPr>
            <p:cNvSpPr/>
            <p:nvPr/>
          </p:nvSpPr>
          <p:spPr bwMode="auto">
            <a:xfrm>
              <a:off x="8213260" y="4656140"/>
              <a:ext cx="135076" cy="137446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íṥ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B5A62D-AE9E-4C0E-98E3-7FED5ED29BFF}"/>
                </a:ext>
              </a:extLst>
            </p:cNvPr>
            <p:cNvSpPr/>
            <p:nvPr/>
          </p:nvSpPr>
          <p:spPr bwMode="auto">
            <a:xfrm>
              <a:off x="4319745" y="2413162"/>
              <a:ext cx="3898254" cy="2252457"/>
            </a:xfrm>
            <a:custGeom>
              <a:avLst/>
              <a:gdLst>
                <a:gd name="T0" fmla="*/ 1574 w 1584"/>
                <a:gd name="T1" fmla="*/ 908 h 916"/>
                <a:gd name="T2" fmla="*/ 11 w 1584"/>
                <a:gd name="T3" fmla="*/ 908 h 916"/>
                <a:gd name="T4" fmla="*/ 3 w 1584"/>
                <a:gd name="T5" fmla="*/ 916 h 916"/>
                <a:gd name="T6" fmla="*/ 1582 w 1584"/>
                <a:gd name="T7" fmla="*/ 916 h 916"/>
                <a:gd name="T8" fmla="*/ 1574 w 1584"/>
                <a:gd name="T9" fmla="*/ 908 h 916"/>
                <a:gd name="T10" fmla="*/ 1577 w 1584"/>
                <a:gd name="T11" fmla="*/ 672 h 916"/>
                <a:gd name="T12" fmla="*/ 1577 w 1584"/>
                <a:gd name="T13" fmla="*/ 905 h 916"/>
                <a:gd name="T14" fmla="*/ 1584 w 1584"/>
                <a:gd name="T15" fmla="*/ 912 h 916"/>
                <a:gd name="T16" fmla="*/ 1584 w 1584"/>
                <a:gd name="T17" fmla="*/ 678 h 916"/>
                <a:gd name="T18" fmla="*/ 1577 w 1584"/>
                <a:gd name="T19" fmla="*/ 672 h 916"/>
                <a:gd name="T20" fmla="*/ 1584 w 1584"/>
                <a:gd name="T21" fmla="*/ 257 h 916"/>
                <a:gd name="T22" fmla="*/ 1577 w 1584"/>
                <a:gd name="T23" fmla="*/ 263 h 916"/>
                <a:gd name="T24" fmla="*/ 1577 w 1584"/>
                <a:gd name="T25" fmla="*/ 544 h 916"/>
                <a:gd name="T26" fmla="*/ 1584 w 1584"/>
                <a:gd name="T27" fmla="*/ 559 h 916"/>
                <a:gd name="T28" fmla="*/ 1584 w 1584"/>
                <a:gd name="T29" fmla="*/ 257 h 916"/>
                <a:gd name="T30" fmla="*/ 0 w 1584"/>
                <a:gd name="T31" fmla="*/ 3 h 916"/>
                <a:gd name="T32" fmla="*/ 0 w 1584"/>
                <a:gd name="T33" fmla="*/ 912 h 916"/>
                <a:gd name="T34" fmla="*/ 8 w 1584"/>
                <a:gd name="T35" fmla="*/ 905 h 916"/>
                <a:gd name="T36" fmla="*/ 8 w 1584"/>
                <a:gd name="T37" fmla="*/ 11 h 916"/>
                <a:gd name="T38" fmla="*/ 0 w 1584"/>
                <a:gd name="T39" fmla="*/ 3 h 916"/>
                <a:gd name="T40" fmla="*/ 1099 w 1584"/>
                <a:gd name="T41" fmla="*/ 0 h 916"/>
                <a:gd name="T42" fmla="*/ 3 w 1584"/>
                <a:gd name="T43" fmla="*/ 0 h 916"/>
                <a:gd name="T44" fmla="*/ 11 w 1584"/>
                <a:gd name="T45" fmla="*/ 8 h 916"/>
                <a:gd name="T46" fmla="*/ 1081 w 1584"/>
                <a:gd name="T47" fmla="*/ 8 h 916"/>
                <a:gd name="T48" fmla="*/ 1081 w 1584"/>
                <a:gd name="T49" fmla="*/ 8 h 916"/>
                <a:gd name="T50" fmla="*/ 1098 w 1584"/>
                <a:gd name="T51" fmla="*/ 8 h 916"/>
                <a:gd name="T52" fmla="*/ 1099 w 1584"/>
                <a:gd name="T53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84" h="916">
                  <a:moveTo>
                    <a:pt x="1574" y="908"/>
                  </a:moveTo>
                  <a:cubicBezTo>
                    <a:pt x="11" y="908"/>
                    <a:pt x="11" y="908"/>
                    <a:pt x="11" y="908"/>
                  </a:cubicBezTo>
                  <a:cubicBezTo>
                    <a:pt x="3" y="916"/>
                    <a:pt x="3" y="916"/>
                    <a:pt x="3" y="916"/>
                  </a:cubicBezTo>
                  <a:cubicBezTo>
                    <a:pt x="1582" y="916"/>
                    <a:pt x="1582" y="916"/>
                    <a:pt x="1582" y="916"/>
                  </a:cubicBezTo>
                  <a:cubicBezTo>
                    <a:pt x="1574" y="908"/>
                    <a:pt x="1574" y="908"/>
                    <a:pt x="1574" y="908"/>
                  </a:cubicBezTo>
                  <a:moveTo>
                    <a:pt x="1577" y="672"/>
                  </a:moveTo>
                  <a:cubicBezTo>
                    <a:pt x="1577" y="905"/>
                    <a:pt x="1577" y="905"/>
                    <a:pt x="1577" y="905"/>
                  </a:cubicBezTo>
                  <a:cubicBezTo>
                    <a:pt x="1584" y="912"/>
                    <a:pt x="1584" y="912"/>
                    <a:pt x="1584" y="912"/>
                  </a:cubicBezTo>
                  <a:cubicBezTo>
                    <a:pt x="1584" y="678"/>
                    <a:pt x="1584" y="678"/>
                    <a:pt x="1584" y="678"/>
                  </a:cubicBezTo>
                  <a:cubicBezTo>
                    <a:pt x="1582" y="676"/>
                    <a:pt x="1579" y="674"/>
                    <a:pt x="1577" y="672"/>
                  </a:cubicBezTo>
                  <a:moveTo>
                    <a:pt x="1584" y="257"/>
                  </a:moveTo>
                  <a:cubicBezTo>
                    <a:pt x="1582" y="259"/>
                    <a:pt x="1579" y="261"/>
                    <a:pt x="1577" y="263"/>
                  </a:cubicBezTo>
                  <a:cubicBezTo>
                    <a:pt x="1577" y="544"/>
                    <a:pt x="1577" y="544"/>
                    <a:pt x="1577" y="544"/>
                  </a:cubicBezTo>
                  <a:cubicBezTo>
                    <a:pt x="1579" y="549"/>
                    <a:pt x="1582" y="554"/>
                    <a:pt x="1584" y="559"/>
                  </a:cubicBezTo>
                  <a:cubicBezTo>
                    <a:pt x="1584" y="257"/>
                    <a:pt x="1584" y="257"/>
                    <a:pt x="1584" y="257"/>
                  </a:cubicBezTo>
                  <a:moveTo>
                    <a:pt x="0" y="3"/>
                  </a:moveTo>
                  <a:cubicBezTo>
                    <a:pt x="0" y="912"/>
                    <a:pt x="0" y="912"/>
                    <a:pt x="0" y="912"/>
                  </a:cubicBezTo>
                  <a:cubicBezTo>
                    <a:pt x="8" y="905"/>
                    <a:pt x="8" y="905"/>
                    <a:pt x="8" y="905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09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81" y="8"/>
                    <a:pt x="1081" y="8"/>
                    <a:pt x="1081" y="8"/>
                  </a:cubicBezTo>
                  <a:cubicBezTo>
                    <a:pt x="1098" y="8"/>
                    <a:pt x="1098" y="8"/>
                    <a:pt x="1098" y="8"/>
                  </a:cubicBezTo>
                  <a:cubicBezTo>
                    <a:pt x="1098" y="5"/>
                    <a:pt x="1098" y="2"/>
                    <a:pt x="1099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íšľ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446B83-2467-4F29-8E4A-A26E6ADBA488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íS1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A5CC2ED-7F0F-4C49-8A29-FD41308C3279}"/>
                </a:ext>
              </a:extLst>
            </p:cNvPr>
            <p:cNvSpPr/>
            <p:nvPr/>
          </p:nvSpPr>
          <p:spPr bwMode="auto">
            <a:xfrm>
              <a:off x="4319745" y="4638366"/>
              <a:ext cx="27253" cy="27253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îŝl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CA568C5-8BC6-43E3-8A64-67F063F7A664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i$ḻi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65F9F7-915C-42D1-A192-21521227E819}"/>
                </a:ext>
              </a:extLst>
            </p:cNvPr>
            <p:cNvSpPr/>
            <p:nvPr/>
          </p:nvSpPr>
          <p:spPr bwMode="auto">
            <a:xfrm>
              <a:off x="4319745" y="2413162"/>
              <a:ext cx="27253" cy="27253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î$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2FA2FE7-1DFA-46DC-8C31-4F8E096EC143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iṡ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A999D5A-42C6-409B-BF0A-C96168289E2D}"/>
                </a:ext>
              </a:extLst>
            </p:cNvPr>
            <p:cNvSpPr/>
            <p:nvPr/>
          </p:nvSpPr>
          <p:spPr bwMode="auto">
            <a:xfrm>
              <a:off x="8194301" y="4638366"/>
              <a:ext cx="23698" cy="27253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ïSḷ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46D6B61-879E-466F-BA5A-4C05A4E8AFB0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solidFill>
              <a:srgbClr val="5B7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îśḻí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9AEA6D-FE13-4693-8B9D-7DD8033F55FA}"/>
                </a:ext>
              </a:extLst>
            </p:cNvPr>
            <p:cNvSpPr/>
            <p:nvPr/>
          </p:nvSpPr>
          <p:spPr bwMode="auto">
            <a:xfrm>
              <a:off x="4339888" y="2433305"/>
              <a:ext cx="3861523" cy="2212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ïś1ï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F96DEC3-B160-4A08-B2A2-8F0B494DA298}"/>
                </a:ext>
              </a:extLst>
            </p:cNvPr>
            <p:cNvSpPr/>
            <p:nvPr/>
          </p:nvSpPr>
          <p:spPr bwMode="auto">
            <a:xfrm>
              <a:off x="5174043" y="2433305"/>
              <a:ext cx="3027368" cy="2212171"/>
            </a:xfrm>
            <a:custGeom>
              <a:avLst/>
              <a:gdLst>
                <a:gd name="T0" fmla="*/ 341 w 1230"/>
                <a:gd name="T1" fmla="*/ 267 h 900"/>
                <a:gd name="T2" fmla="*/ 0 w 1230"/>
                <a:gd name="T3" fmla="*/ 900 h 900"/>
                <a:gd name="T4" fmla="*/ 1230 w 1230"/>
                <a:gd name="T5" fmla="*/ 900 h 900"/>
                <a:gd name="T6" fmla="*/ 1230 w 1230"/>
                <a:gd name="T7" fmla="*/ 664 h 900"/>
                <a:gd name="T8" fmla="*/ 1163 w 1230"/>
                <a:gd name="T9" fmla="*/ 554 h 900"/>
                <a:gd name="T10" fmla="*/ 1130 w 1230"/>
                <a:gd name="T11" fmla="*/ 745 h 900"/>
                <a:gd name="T12" fmla="*/ 1188 w 1230"/>
                <a:gd name="T13" fmla="*/ 900 h 900"/>
                <a:gd name="T14" fmla="*/ 746 w 1230"/>
                <a:gd name="T15" fmla="*/ 900 h 900"/>
                <a:gd name="T16" fmla="*/ 792 w 1230"/>
                <a:gd name="T17" fmla="*/ 732 h 900"/>
                <a:gd name="T18" fmla="*/ 778 w 1230"/>
                <a:gd name="T19" fmla="*/ 556 h 900"/>
                <a:gd name="T20" fmla="*/ 651 w 1230"/>
                <a:gd name="T21" fmla="*/ 674 h 900"/>
                <a:gd name="T22" fmla="*/ 450 w 1230"/>
                <a:gd name="T23" fmla="*/ 346 h 900"/>
                <a:gd name="T24" fmla="*/ 453 w 1230"/>
                <a:gd name="T25" fmla="*/ 345 h 900"/>
                <a:gd name="T26" fmla="*/ 420 w 1230"/>
                <a:gd name="T27" fmla="*/ 323 h 900"/>
                <a:gd name="T28" fmla="*/ 417 w 1230"/>
                <a:gd name="T29" fmla="*/ 287 h 900"/>
                <a:gd name="T30" fmla="*/ 341 w 1230"/>
                <a:gd name="T31" fmla="*/ 267 h 900"/>
                <a:gd name="T32" fmla="*/ 1230 w 1230"/>
                <a:gd name="T33" fmla="*/ 255 h 900"/>
                <a:gd name="T34" fmla="*/ 1078 w 1230"/>
                <a:gd name="T35" fmla="*/ 315 h 900"/>
                <a:gd name="T36" fmla="*/ 1077 w 1230"/>
                <a:gd name="T37" fmla="*/ 327 h 900"/>
                <a:gd name="T38" fmla="*/ 1077 w 1230"/>
                <a:gd name="T39" fmla="*/ 327 h 900"/>
                <a:gd name="T40" fmla="*/ 1075 w 1230"/>
                <a:gd name="T41" fmla="*/ 358 h 900"/>
                <a:gd name="T42" fmla="*/ 1067 w 1230"/>
                <a:gd name="T43" fmla="*/ 373 h 900"/>
                <a:gd name="T44" fmla="*/ 1187 w 1230"/>
                <a:gd name="T45" fmla="*/ 412 h 900"/>
                <a:gd name="T46" fmla="*/ 1230 w 1230"/>
                <a:gd name="T47" fmla="*/ 536 h 900"/>
                <a:gd name="T48" fmla="*/ 1230 w 1230"/>
                <a:gd name="T49" fmla="*/ 255 h 900"/>
                <a:gd name="T50" fmla="*/ 751 w 1230"/>
                <a:gd name="T51" fmla="*/ 0 h 900"/>
                <a:gd name="T52" fmla="*/ 734 w 1230"/>
                <a:gd name="T53" fmla="*/ 0 h 900"/>
                <a:gd name="T54" fmla="*/ 351 w 1230"/>
                <a:gd name="T55" fmla="*/ 257 h 900"/>
                <a:gd name="T56" fmla="*/ 426 w 1230"/>
                <a:gd name="T57" fmla="*/ 275 h 900"/>
                <a:gd name="T58" fmla="*/ 438 w 1230"/>
                <a:gd name="T59" fmla="*/ 270 h 900"/>
                <a:gd name="T60" fmla="*/ 439 w 1230"/>
                <a:gd name="T61" fmla="*/ 270 h 900"/>
                <a:gd name="T62" fmla="*/ 489 w 1230"/>
                <a:gd name="T63" fmla="*/ 291 h 900"/>
                <a:gd name="T64" fmla="*/ 533 w 1230"/>
                <a:gd name="T65" fmla="*/ 302 h 900"/>
                <a:gd name="T66" fmla="*/ 529 w 1230"/>
                <a:gd name="T67" fmla="*/ 317 h 900"/>
                <a:gd name="T68" fmla="*/ 508 w 1230"/>
                <a:gd name="T69" fmla="*/ 312 h 900"/>
                <a:gd name="T70" fmla="*/ 515 w 1230"/>
                <a:gd name="T71" fmla="*/ 327 h 900"/>
                <a:gd name="T72" fmla="*/ 519 w 1230"/>
                <a:gd name="T73" fmla="*/ 326 h 900"/>
                <a:gd name="T74" fmla="*/ 655 w 1230"/>
                <a:gd name="T75" fmla="*/ 581 h 900"/>
                <a:gd name="T76" fmla="*/ 765 w 1230"/>
                <a:gd name="T77" fmla="*/ 396 h 900"/>
                <a:gd name="T78" fmla="*/ 909 w 1230"/>
                <a:gd name="T79" fmla="*/ 359 h 900"/>
                <a:gd name="T80" fmla="*/ 910 w 1230"/>
                <a:gd name="T81" fmla="*/ 323 h 900"/>
                <a:gd name="T82" fmla="*/ 910 w 1230"/>
                <a:gd name="T83" fmla="*/ 303 h 900"/>
                <a:gd name="T84" fmla="*/ 751 w 1230"/>
                <a:gd name="T8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0" h="900">
                  <a:moveTo>
                    <a:pt x="341" y="267"/>
                  </a:moveTo>
                  <a:cubicBezTo>
                    <a:pt x="202" y="407"/>
                    <a:pt x="64" y="611"/>
                    <a:pt x="0" y="900"/>
                  </a:cubicBezTo>
                  <a:cubicBezTo>
                    <a:pt x="1230" y="900"/>
                    <a:pt x="1230" y="900"/>
                    <a:pt x="1230" y="900"/>
                  </a:cubicBezTo>
                  <a:cubicBezTo>
                    <a:pt x="1230" y="664"/>
                    <a:pt x="1230" y="664"/>
                    <a:pt x="1230" y="664"/>
                  </a:cubicBezTo>
                  <a:cubicBezTo>
                    <a:pt x="1206" y="641"/>
                    <a:pt x="1184" y="605"/>
                    <a:pt x="1163" y="554"/>
                  </a:cubicBezTo>
                  <a:cubicBezTo>
                    <a:pt x="1130" y="745"/>
                    <a:pt x="1130" y="745"/>
                    <a:pt x="1130" y="745"/>
                  </a:cubicBezTo>
                  <a:cubicBezTo>
                    <a:pt x="1188" y="900"/>
                    <a:pt x="1188" y="900"/>
                    <a:pt x="1188" y="900"/>
                  </a:cubicBezTo>
                  <a:cubicBezTo>
                    <a:pt x="746" y="900"/>
                    <a:pt x="746" y="900"/>
                    <a:pt x="746" y="900"/>
                  </a:cubicBezTo>
                  <a:cubicBezTo>
                    <a:pt x="792" y="732"/>
                    <a:pt x="792" y="732"/>
                    <a:pt x="792" y="732"/>
                  </a:cubicBezTo>
                  <a:cubicBezTo>
                    <a:pt x="778" y="556"/>
                    <a:pt x="778" y="556"/>
                    <a:pt x="778" y="556"/>
                  </a:cubicBezTo>
                  <a:cubicBezTo>
                    <a:pt x="739" y="636"/>
                    <a:pt x="695" y="674"/>
                    <a:pt x="651" y="674"/>
                  </a:cubicBezTo>
                  <a:cubicBezTo>
                    <a:pt x="574" y="674"/>
                    <a:pt x="498" y="559"/>
                    <a:pt x="450" y="346"/>
                  </a:cubicBezTo>
                  <a:cubicBezTo>
                    <a:pt x="453" y="345"/>
                    <a:pt x="453" y="345"/>
                    <a:pt x="453" y="345"/>
                  </a:cubicBezTo>
                  <a:cubicBezTo>
                    <a:pt x="447" y="338"/>
                    <a:pt x="432" y="332"/>
                    <a:pt x="420" y="323"/>
                  </a:cubicBezTo>
                  <a:cubicBezTo>
                    <a:pt x="411" y="314"/>
                    <a:pt x="411" y="299"/>
                    <a:pt x="417" y="287"/>
                  </a:cubicBezTo>
                  <a:cubicBezTo>
                    <a:pt x="341" y="267"/>
                    <a:pt x="341" y="267"/>
                    <a:pt x="341" y="267"/>
                  </a:cubicBezTo>
                  <a:moveTo>
                    <a:pt x="1230" y="255"/>
                  </a:moveTo>
                  <a:cubicBezTo>
                    <a:pt x="1185" y="289"/>
                    <a:pt x="1132" y="310"/>
                    <a:pt x="1078" y="315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7" y="327"/>
                    <a:pt x="1077" y="327"/>
                    <a:pt x="1077" y="327"/>
                  </a:cubicBezTo>
                  <a:cubicBezTo>
                    <a:pt x="1075" y="358"/>
                    <a:pt x="1075" y="358"/>
                    <a:pt x="1075" y="358"/>
                  </a:cubicBezTo>
                  <a:cubicBezTo>
                    <a:pt x="1067" y="373"/>
                    <a:pt x="1067" y="373"/>
                    <a:pt x="1067" y="373"/>
                  </a:cubicBezTo>
                  <a:cubicBezTo>
                    <a:pt x="1187" y="412"/>
                    <a:pt x="1187" y="412"/>
                    <a:pt x="1187" y="412"/>
                  </a:cubicBezTo>
                  <a:cubicBezTo>
                    <a:pt x="1202" y="467"/>
                    <a:pt x="1216" y="507"/>
                    <a:pt x="1230" y="536"/>
                  </a:cubicBezTo>
                  <a:cubicBezTo>
                    <a:pt x="1230" y="255"/>
                    <a:pt x="1230" y="255"/>
                    <a:pt x="1230" y="255"/>
                  </a:cubicBezTo>
                  <a:moveTo>
                    <a:pt x="751" y="0"/>
                  </a:moveTo>
                  <a:cubicBezTo>
                    <a:pt x="734" y="0"/>
                    <a:pt x="734" y="0"/>
                    <a:pt x="734" y="0"/>
                  </a:cubicBezTo>
                  <a:cubicBezTo>
                    <a:pt x="734" y="0"/>
                    <a:pt x="543" y="68"/>
                    <a:pt x="351" y="257"/>
                  </a:cubicBezTo>
                  <a:cubicBezTo>
                    <a:pt x="426" y="275"/>
                    <a:pt x="426" y="275"/>
                    <a:pt x="426" y="275"/>
                  </a:cubicBezTo>
                  <a:cubicBezTo>
                    <a:pt x="429" y="272"/>
                    <a:pt x="433" y="270"/>
                    <a:pt x="438" y="270"/>
                  </a:cubicBezTo>
                  <a:cubicBezTo>
                    <a:pt x="438" y="270"/>
                    <a:pt x="439" y="270"/>
                    <a:pt x="439" y="270"/>
                  </a:cubicBezTo>
                  <a:cubicBezTo>
                    <a:pt x="456" y="270"/>
                    <a:pt x="474" y="279"/>
                    <a:pt x="489" y="291"/>
                  </a:cubicBezTo>
                  <a:cubicBezTo>
                    <a:pt x="533" y="302"/>
                    <a:pt x="533" y="302"/>
                    <a:pt x="533" y="302"/>
                  </a:cubicBezTo>
                  <a:cubicBezTo>
                    <a:pt x="529" y="317"/>
                    <a:pt x="529" y="317"/>
                    <a:pt x="529" y="317"/>
                  </a:cubicBezTo>
                  <a:cubicBezTo>
                    <a:pt x="508" y="312"/>
                    <a:pt x="508" y="312"/>
                    <a:pt x="508" y="312"/>
                  </a:cubicBezTo>
                  <a:cubicBezTo>
                    <a:pt x="511" y="317"/>
                    <a:pt x="514" y="322"/>
                    <a:pt x="515" y="327"/>
                  </a:cubicBezTo>
                  <a:cubicBezTo>
                    <a:pt x="519" y="326"/>
                    <a:pt x="519" y="326"/>
                    <a:pt x="519" y="326"/>
                  </a:cubicBezTo>
                  <a:cubicBezTo>
                    <a:pt x="540" y="412"/>
                    <a:pt x="591" y="581"/>
                    <a:pt x="655" y="581"/>
                  </a:cubicBezTo>
                  <a:cubicBezTo>
                    <a:pt x="689" y="581"/>
                    <a:pt x="726" y="532"/>
                    <a:pt x="765" y="396"/>
                  </a:cubicBezTo>
                  <a:cubicBezTo>
                    <a:pt x="909" y="359"/>
                    <a:pt x="909" y="359"/>
                    <a:pt x="909" y="359"/>
                  </a:cubicBezTo>
                  <a:cubicBezTo>
                    <a:pt x="910" y="323"/>
                    <a:pt x="910" y="323"/>
                    <a:pt x="910" y="323"/>
                  </a:cubicBezTo>
                  <a:cubicBezTo>
                    <a:pt x="910" y="303"/>
                    <a:pt x="910" y="303"/>
                    <a:pt x="910" y="303"/>
                  </a:cubicBezTo>
                  <a:cubicBezTo>
                    <a:pt x="797" y="259"/>
                    <a:pt x="741" y="139"/>
                    <a:pt x="751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îśḷi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D81C49-31AC-466D-87A6-C28C7F3A53A5}"/>
                </a:ext>
              </a:extLst>
            </p:cNvPr>
            <p:cNvSpPr/>
            <p:nvPr/>
          </p:nvSpPr>
          <p:spPr bwMode="auto">
            <a:xfrm>
              <a:off x="3076806" y="5006864"/>
              <a:ext cx="6384131" cy="848374"/>
            </a:xfrm>
            <a:custGeom>
              <a:avLst/>
              <a:gdLst>
                <a:gd name="T0" fmla="*/ 2518 w 2594"/>
                <a:gd name="T1" fmla="*/ 345 h 345"/>
                <a:gd name="T2" fmla="*/ 76 w 2594"/>
                <a:gd name="T3" fmla="*/ 345 h 345"/>
                <a:gd name="T4" fmla="*/ 14 w 2594"/>
                <a:gd name="T5" fmla="*/ 323 h 345"/>
                <a:gd name="T6" fmla="*/ 358 w 2594"/>
                <a:gd name="T7" fmla="*/ 12 h 345"/>
                <a:gd name="T8" fmla="*/ 433 w 2594"/>
                <a:gd name="T9" fmla="*/ 0 h 345"/>
                <a:gd name="T10" fmla="*/ 2162 w 2594"/>
                <a:gd name="T11" fmla="*/ 0 h 345"/>
                <a:gd name="T12" fmla="*/ 2237 w 2594"/>
                <a:gd name="T13" fmla="*/ 12 h 345"/>
                <a:gd name="T14" fmla="*/ 2581 w 2594"/>
                <a:gd name="T15" fmla="*/ 323 h 345"/>
                <a:gd name="T16" fmla="*/ 2518 w 2594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94" h="345">
                  <a:moveTo>
                    <a:pt x="2518" y="345"/>
                  </a:moveTo>
                  <a:cubicBezTo>
                    <a:pt x="76" y="345"/>
                    <a:pt x="76" y="345"/>
                    <a:pt x="76" y="345"/>
                  </a:cubicBezTo>
                  <a:cubicBezTo>
                    <a:pt x="28" y="345"/>
                    <a:pt x="0" y="335"/>
                    <a:pt x="14" y="323"/>
                  </a:cubicBezTo>
                  <a:cubicBezTo>
                    <a:pt x="358" y="12"/>
                    <a:pt x="358" y="12"/>
                    <a:pt x="358" y="12"/>
                  </a:cubicBezTo>
                  <a:cubicBezTo>
                    <a:pt x="365" y="6"/>
                    <a:pt x="399" y="0"/>
                    <a:pt x="433" y="0"/>
                  </a:cubicBezTo>
                  <a:cubicBezTo>
                    <a:pt x="2162" y="0"/>
                    <a:pt x="2162" y="0"/>
                    <a:pt x="2162" y="0"/>
                  </a:cubicBezTo>
                  <a:cubicBezTo>
                    <a:pt x="2196" y="0"/>
                    <a:pt x="2229" y="6"/>
                    <a:pt x="2237" y="12"/>
                  </a:cubicBezTo>
                  <a:cubicBezTo>
                    <a:pt x="2581" y="323"/>
                    <a:pt x="2581" y="323"/>
                    <a:pt x="2581" y="323"/>
                  </a:cubicBezTo>
                  <a:cubicBezTo>
                    <a:pt x="2594" y="335"/>
                    <a:pt x="2567" y="345"/>
                    <a:pt x="2518" y="3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îşḻ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BFD8AAC-742A-49FA-A644-AFC0849620B4}"/>
                </a:ext>
              </a:extLst>
            </p:cNvPr>
            <p:cNvSpPr/>
            <p:nvPr/>
          </p:nvSpPr>
          <p:spPr bwMode="auto">
            <a:xfrm>
              <a:off x="3101689" y="5816136"/>
              <a:ext cx="6335552" cy="135076"/>
            </a:xfrm>
            <a:custGeom>
              <a:avLst/>
              <a:gdLst>
                <a:gd name="T0" fmla="*/ 2574 w 2574"/>
                <a:gd name="T1" fmla="*/ 0 h 55"/>
                <a:gd name="T2" fmla="*/ 2508 w 2574"/>
                <a:gd name="T3" fmla="*/ 16 h 55"/>
                <a:gd name="T4" fmla="*/ 66 w 2574"/>
                <a:gd name="T5" fmla="*/ 16 h 55"/>
                <a:gd name="T6" fmla="*/ 0 w 2574"/>
                <a:gd name="T7" fmla="*/ 0 h 55"/>
                <a:gd name="T8" fmla="*/ 0 w 2574"/>
                <a:gd name="T9" fmla="*/ 0 h 55"/>
                <a:gd name="T10" fmla="*/ 0 w 2574"/>
                <a:gd name="T11" fmla="*/ 28 h 55"/>
                <a:gd name="T12" fmla="*/ 0 w 2574"/>
                <a:gd name="T13" fmla="*/ 39 h 55"/>
                <a:gd name="T14" fmla="*/ 66 w 2574"/>
                <a:gd name="T15" fmla="*/ 55 h 55"/>
                <a:gd name="T16" fmla="*/ 2508 w 2574"/>
                <a:gd name="T17" fmla="*/ 55 h 55"/>
                <a:gd name="T18" fmla="*/ 2574 w 2574"/>
                <a:gd name="T19" fmla="*/ 38 h 55"/>
                <a:gd name="T20" fmla="*/ 2574 w 2574"/>
                <a:gd name="T21" fmla="*/ 28 h 55"/>
                <a:gd name="T22" fmla="*/ 2574 w 2574"/>
                <a:gd name="T23" fmla="*/ 0 h 55"/>
                <a:gd name="T24" fmla="*/ 2574 w 257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74" h="55">
                  <a:moveTo>
                    <a:pt x="2574" y="0"/>
                  </a:moveTo>
                  <a:cubicBezTo>
                    <a:pt x="2574" y="9"/>
                    <a:pt x="2548" y="16"/>
                    <a:pt x="2508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27" y="16"/>
                    <a:pt x="1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8"/>
                    <a:pt x="26" y="55"/>
                    <a:pt x="66" y="55"/>
                  </a:cubicBezTo>
                  <a:cubicBezTo>
                    <a:pt x="2508" y="55"/>
                    <a:pt x="2508" y="55"/>
                    <a:pt x="2508" y="55"/>
                  </a:cubicBezTo>
                  <a:cubicBezTo>
                    <a:pt x="2548" y="55"/>
                    <a:pt x="2574" y="48"/>
                    <a:pt x="2574" y="38"/>
                  </a:cubicBezTo>
                  <a:cubicBezTo>
                    <a:pt x="2574" y="28"/>
                    <a:pt x="2574" y="28"/>
                    <a:pt x="2574" y="28"/>
                  </a:cubicBezTo>
                  <a:cubicBezTo>
                    <a:pt x="2574" y="0"/>
                    <a:pt x="2574" y="0"/>
                    <a:pt x="2574" y="0"/>
                  </a:cubicBezTo>
                  <a:cubicBezTo>
                    <a:pt x="2574" y="0"/>
                    <a:pt x="2574" y="0"/>
                    <a:pt x="2574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îṡ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612F1C6-3C3D-40EB-A1F6-485B13CDBFA7}"/>
                </a:ext>
              </a:extLst>
            </p:cNvPr>
            <p:cNvSpPr/>
            <p:nvPr/>
          </p:nvSpPr>
          <p:spPr bwMode="auto">
            <a:xfrm>
              <a:off x="3076806" y="5944103"/>
              <a:ext cx="6384131" cy="132707"/>
            </a:xfrm>
            <a:custGeom>
              <a:avLst/>
              <a:gdLst>
                <a:gd name="T0" fmla="*/ 2554 w 2594"/>
                <a:gd name="T1" fmla="*/ 0 h 54"/>
                <a:gd name="T2" fmla="*/ 2519 w 2594"/>
                <a:gd name="T3" fmla="*/ 3 h 54"/>
                <a:gd name="T4" fmla="*/ 2519 w 2594"/>
                <a:gd name="T5" fmla="*/ 3 h 54"/>
                <a:gd name="T6" fmla="*/ 2519 w 2594"/>
                <a:gd name="T7" fmla="*/ 3 h 54"/>
                <a:gd name="T8" fmla="*/ 2519 w 2594"/>
                <a:gd name="T9" fmla="*/ 3 h 54"/>
                <a:gd name="T10" fmla="*/ 2519 w 2594"/>
                <a:gd name="T11" fmla="*/ 3 h 54"/>
                <a:gd name="T12" fmla="*/ 2519 w 2594"/>
                <a:gd name="T13" fmla="*/ 3 h 54"/>
                <a:gd name="T14" fmla="*/ 2519 w 2594"/>
                <a:gd name="T15" fmla="*/ 3 h 54"/>
                <a:gd name="T16" fmla="*/ 2518 w 2594"/>
                <a:gd name="T17" fmla="*/ 3 h 54"/>
                <a:gd name="T18" fmla="*/ 2518 w 2594"/>
                <a:gd name="T19" fmla="*/ 3 h 54"/>
                <a:gd name="T20" fmla="*/ 76 w 2594"/>
                <a:gd name="T21" fmla="*/ 3 h 54"/>
                <a:gd name="T22" fmla="*/ 76 w 2594"/>
                <a:gd name="T23" fmla="*/ 3 h 54"/>
                <a:gd name="T24" fmla="*/ 76 w 2594"/>
                <a:gd name="T25" fmla="*/ 3 h 54"/>
                <a:gd name="T26" fmla="*/ 76 w 2594"/>
                <a:gd name="T27" fmla="*/ 3 h 54"/>
                <a:gd name="T28" fmla="*/ 76 w 2594"/>
                <a:gd name="T29" fmla="*/ 3 h 54"/>
                <a:gd name="T30" fmla="*/ 76 w 2594"/>
                <a:gd name="T31" fmla="*/ 3 h 54"/>
                <a:gd name="T32" fmla="*/ 75 w 2594"/>
                <a:gd name="T33" fmla="*/ 3 h 54"/>
                <a:gd name="T34" fmla="*/ 75 w 2594"/>
                <a:gd name="T35" fmla="*/ 3 h 54"/>
                <a:gd name="T36" fmla="*/ 75 w 2594"/>
                <a:gd name="T37" fmla="*/ 3 h 54"/>
                <a:gd name="T38" fmla="*/ 40 w 2594"/>
                <a:gd name="T39" fmla="*/ 0 h 54"/>
                <a:gd name="T40" fmla="*/ 14 w 2594"/>
                <a:gd name="T41" fmla="*/ 28 h 54"/>
                <a:gd name="T42" fmla="*/ 76 w 2594"/>
                <a:gd name="T43" fmla="*/ 54 h 54"/>
                <a:gd name="T44" fmla="*/ 2518 w 2594"/>
                <a:gd name="T45" fmla="*/ 54 h 54"/>
                <a:gd name="T46" fmla="*/ 2581 w 2594"/>
                <a:gd name="T47" fmla="*/ 28 h 54"/>
                <a:gd name="T48" fmla="*/ 2554 w 2594"/>
                <a:gd name="T4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4" h="54">
                  <a:moveTo>
                    <a:pt x="2554" y="0"/>
                  </a:moveTo>
                  <a:cubicBezTo>
                    <a:pt x="2544" y="2"/>
                    <a:pt x="2533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9" y="3"/>
                    <a:pt x="2519" y="3"/>
                  </a:cubicBezTo>
                  <a:cubicBezTo>
                    <a:pt x="2519" y="3"/>
                    <a:pt x="2518" y="3"/>
                    <a:pt x="2518" y="3"/>
                  </a:cubicBezTo>
                  <a:cubicBezTo>
                    <a:pt x="2518" y="3"/>
                    <a:pt x="2518" y="3"/>
                    <a:pt x="2518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2" y="3"/>
                    <a:pt x="50" y="2"/>
                    <a:pt x="40" y="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0" y="42"/>
                    <a:pt x="28" y="54"/>
                    <a:pt x="76" y="54"/>
                  </a:cubicBezTo>
                  <a:cubicBezTo>
                    <a:pt x="2518" y="54"/>
                    <a:pt x="2518" y="54"/>
                    <a:pt x="2518" y="54"/>
                  </a:cubicBezTo>
                  <a:cubicBezTo>
                    <a:pt x="2567" y="54"/>
                    <a:pt x="2594" y="42"/>
                    <a:pt x="2581" y="28"/>
                  </a:cubicBezTo>
                  <a:cubicBezTo>
                    <a:pt x="2554" y="0"/>
                    <a:pt x="2554" y="0"/>
                    <a:pt x="2554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ïṩl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E803D-C960-4E4F-B0B0-134F017695CB}"/>
                </a:ext>
              </a:extLst>
            </p:cNvPr>
            <p:cNvSpPr/>
            <p:nvPr/>
          </p:nvSpPr>
          <p:spPr bwMode="auto">
            <a:xfrm>
              <a:off x="3175151" y="5944103"/>
              <a:ext cx="6187441" cy="7109"/>
            </a:xfrm>
            <a:custGeom>
              <a:avLst/>
              <a:gdLst>
                <a:gd name="T0" fmla="*/ 2478 w 2514"/>
                <a:gd name="T1" fmla="*/ 3 h 3"/>
                <a:gd name="T2" fmla="*/ 2478 w 2514"/>
                <a:gd name="T3" fmla="*/ 3 h 3"/>
                <a:gd name="T4" fmla="*/ 36 w 2514"/>
                <a:gd name="T5" fmla="*/ 3 h 3"/>
                <a:gd name="T6" fmla="*/ 36 w 2514"/>
                <a:gd name="T7" fmla="*/ 3 h 3"/>
                <a:gd name="T8" fmla="*/ 36 w 2514"/>
                <a:gd name="T9" fmla="*/ 3 h 3"/>
                <a:gd name="T10" fmla="*/ 2478 w 2514"/>
                <a:gd name="T11" fmla="*/ 3 h 3"/>
                <a:gd name="T12" fmla="*/ 2478 w 2514"/>
                <a:gd name="T13" fmla="*/ 3 h 3"/>
                <a:gd name="T14" fmla="*/ 2479 w 2514"/>
                <a:gd name="T15" fmla="*/ 3 h 3"/>
                <a:gd name="T16" fmla="*/ 2479 w 2514"/>
                <a:gd name="T17" fmla="*/ 3 h 3"/>
                <a:gd name="T18" fmla="*/ 2479 w 2514"/>
                <a:gd name="T19" fmla="*/ 3 h 3"/>
                <a:gd name="T20" fmla="*/ 36 w 2514"/>
                <a:gd name="T21" fmla="*/ 3 h 3"/>
                <a:gd name="T22" fmla="*/ 36 w 2514"/>
                <a:gd name="T23" fmla="*/ 3 h 3"/>
                <a:gd name="T24" fmla="*/ 36 w 2514"/>
                <a:gd name="T25" fmla="*/ 3 h 3"/>
                <a:gd name="T26" fmla="*/ 2479 w 2514"/>
                <a:gd name="T27" fmla="*/ 3 h 3"/>
                <a:gd name="T28" fmla="*/ 2479 w 2514"/>
                <a:gd name="T29" fmla="*/ 3 h 3"/>
                <a:gd name="T30" fmla="*/ 2479 w 2514"/>
                <a:gd name="T31" fmla="*/ 3 h 3"/>
                <a:gd name="T32" fmla="*/ 36 w 2514"/>
                <a:gd name="T33" fmla="*/ 3 h 3"/>
                <a:gd name="T34" fmla="*/ 36 w 2514"/>
                <a:gd name="T35" fmla="*/ 3 h 3"/>
                <a:gd name="T36" fmla="*/ 36 w 2514"/>
                <a:gd name="T37" fmla="*/ 3 h 3"/>
                <a:gd name="T38" fmla="*/ 2479 w 2514"/>
                <a:gd name="T39" fmla="*/ 3 h 3"/>
                <a:gd name="T40" fmla="*/ 2479 w 2514"/>
                <a:gd name="T41" fmla="*/ 3 h 3"/>
                <a:gd name="T42" fmla="*/ 2479 w 2514"/>
                <a:gd name="T43" fmla="*/ 3 h 3"/>
                <a:gd name="T44" fmla="*/ 35 w 2514"/>
                <a:gd name="T45" fmla="*/ 3 h 3"/>
                <a:gd name="T46" fmla="*/ 35 w 2514"/>
                <a:gd name="T47" fmla="*/ 3 h 3"/>
                <a:gd name="T48" fmla="*/ 35 w 2514"/>
                <a:gd name="T49" fmla="*/ 3 h 3"/>
                <a:gd name="T50" fmla="*/ 0 w 2514"/>
                <a:gd name="T51" fmla="*/ 0 h 3"/>
                <a:gd name="T52" fmla="*/ 0 w 2514"/>
                <a:gd name="T53" fmla="*/ 0 h 3"/>
                <a:gd name="T54" fmla="*/ 35 w 2514"/>
                <a:gd name="T55" fmla="*/ 3 h 3"/>
                <a:gd name="T56" fmla="*/ 0 w 2514"/>
                <a:gd name="T57" fmla="*/ 0 h 3"/>
                <a:gd name="T58" fmla="*/ 2514 w 2514"/>
                <a:gd name="T59" fmla="*/ 0 h 3"/>
                <a:gd name="T60" fmla="*/ 2479 w 2514"/>
                <a:gd name="T61" fmla="*/ 3 h 3"/>
                <a:gd name="T62" fmla="*/ 2514 w 2514"/>
                <a:gd name="T63" fmla="*/ 0 h 3"/>
                <a:gd name="T64" fmla="*/ 2514 w 2514"/>
                <a:gd name="T6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14" h="3">
                  <a:moveTo>
                    <a:pt x="2478" y="3"/>
                  </a:moveTo>
                  <a:cubicBezTo>
                    <a:pt x="2478" y="3"/>
                    <a:pt x="2478" y="3"/>
                    <a:pt x="2478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2478" y="3"/>
                    <a:pt x="2478" y="3"/>
                    <a:pt x="2478" y="3"/>
                  </a:cubicBezTo>
                  <a:cubicBezTo>
                    <a:pt x="2478" y="3"/>
                    <a:pt x="2478" y="3"/>
                    <a:pt x="2478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6" y="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moveTo>
                    <a:pt x="2479" y="3"/>
                  </a:moveTo>
                  <a:cubicBezTo>
                    <a:pt x="2479" y="3"/>
                    <a:pt x="2479" y="3"/>
                    <a:pt x="2479" y="3"/>
                  </a:cubicBezTo>
                  <a:cubicBezTo>
                    <a:pt x="2479" y="3"/>
                    <a:pt x="2479" y="3"/>
                    <a:pt x="2479" y="3"/>
                  </a:cubicBezTo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2"/>
                    <a:pt x="22" y="3"/>
                    <a:pt x="35" y="3"/>
                  </a:cubicBezTo>
                  <a:cubicBezTo>
                    <a:pt x="22" y="3"/>
                    <a:pt x="10" y="2"/>
                    <a:pt x="0" y="0"/>
                  </a:cubicBezTo>
                  <a:moveTo>
                    <a:pt x="2514" y="0"/>
                  </a:moveTo>
                  <a:cubicBezTo>
                    <a:pt x="2504" y="2"/>
                    <a:pt x="2493" y="3"/>
                    <a:pt x="2479" y="3"/>
                  </a:cubicBezTo>
                  <a:cubicBezTo>
                    <a:pt x="2493" y="3"/>
                    <a:pt x="2504" y="2"/>
                    <a:pt x="2514" y="0"/>
                  </a:cubicBezTo>
                  <a:cubicBezTo>
                    <a:pt x="2514" y="0"/>
                    <a:pt x="2514" y="0"/>
                    <a:pt x="2514" y="0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í$1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543869B-9A4A-44FB-848D-0C16E2EB705C}"/>
                </a:ext>
              </a:extLst>
            </p:cNvPr>
            <p:cNvSpPr/>
            <p:nvPr/>
          </p:nvSpPr>
          <p:spPr bwMode="auto">
            <a:xfrm>
              <a:off x="3700053" y="5056629"/>
              <a:ext cx="5141193" cy="444330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îsḷ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7C69901-9290-47AC-96E6-0A7DBAC8D34C}"/>
                </a:ext>
              </a:extLst>
            </p:cNvPr>
            <p:cNvSpPr/>
            <p:nvPr/>
          </p:nvSpPr>
          <p:spPr bwMode="auto">
            <a:xfrm>
              <a:off x="5450120" y="5545984"/>
              <a:ext cx="1641059" cy="263043"/>
            </a:xfrm>
            <a:custGeom>
              <a:avLst/>
              <a:gdLst>
                <a:gd name="T0" fmla="*/ 639 w 667"/>
                <a:gd name="T1" fmla="*/ 107 h 107"/>
                <a:gd name="T2" fmla="*/ 27 w 667"/>
                <a:gd name="T3" fmla="*/ 107 h 107"/>
                <a:gd name="T4" fmla="*/ 1 w 667"/>
                <a:gd name="T5" fmla="*/ 100 h 107"/>
                <a:gd name="T6" fmla="*/ 28 w 667"/>
                <a:gd name="T7" fmla="*/ 6 h 107"/>
                <a:gd name="T8" fmla="*/ 56 w 667"/>
                <a:gd name="T9" fmla="*/ 0 h 107"/>
                <a:gd name="T10" fmla="*/ 611 w 667"/>
                <a:gd name="T11" fmla="*/ 0 h 107"/>
                <a:gd name="T12" fmla="*/ 639 w 667"/>
                <a:gd name="T13" fmla="*/ 6 h 107"/>
                <a:gd name="T14" fmla="*/ 666 w 667"/>
                <a:gd name="T15" fmla="*/ 100 h 107"/>
                <a:gd name="T16" fmla="*/ 639 w 667"/>
                <a:gd name="T1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7" h="107">
                  <a:moveTo>
                    <a:pt x="639" y="107"/>
                  </a:moveTo>
                  <a:cubicBezTo>
                    <a:pt x="27" y="107"/>
                    <a:pt x="27" y="107"/>
                    <a:pt x="27" y="107"/>
                  </a:cubicBezTo>
                  <a:cubicBezTo>
                    <a:pt x="12" y="107"/>
                    <a:pt x="0" y="104"/>
                    <a:pt x="1" y="10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2"/>
                    <a:pt x="41" y="0"/>
                    <a:pt x="56" y="0"/>
                  </a:cubicBezTo>
                  <a:cubicBezTo>
                    <a:pt x="611" y="0"/>
                    <a:pt x="611" y="0"/>
                    <a:pt x="611" y="0"/>
                  </a:cubicBezTo>
                  <a:cubicBezTo>
                    <a:pt x="625" y="0"/>
                    <a:pt x="638" y="2"/>
                    <a:pt x="639" y="6"/>
                  </a:cubicBezTo>
                  <a:cubicBezTo>
                    <a:pt x="666" y="100"/>
                    <a:pt x="666" y="100"/>
                    <a:pt x="666" y="100"/>
                  </a:cubicBezTo>
                  <a:cubicBezTo>
                    <a:pt x="667" y="104"/>
                    <a:pt x="655" y="107"/>
                    <a:pt x="639" y="107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iṣļ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E6E08F6-F941-422A-85BE-1E3DAF783A1B}"/>
                </a:ext>
              </a:extLst>
            </p:cNvPr>
            <p:cNvSpPr/>
            <p:nvPr/>
          </p:nvSpPr>
          <p:spPr bwMode="auto">
            <a:xfrm>
              <a:off x="3923995" y="5292420"/>
              <a:ext cx="637465" cy="75832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îSḷi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7CAA07-FEA1-441F-8D25-BB872873F894}"/>
                </a:ext>
              </a:extLst>
            </p:cNvPr>
            <p:cNvSpPr/>
            <p:nvPr/>
          </p:nvSpPr>
          <p:spPr bwMode="auto">
            <a:xfrm>
              <a:off x="4598191" y="5292420"/>
              <a:ext cx="334136" cy="75832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iṥ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0A513B2-2E30-49E6-9D34-A0C8DA59E695}"/>
                </a:ext>
              </a:extLst>
            </p:cNvPr>
            <p:cNvSpPr/>
            <p:nvPr/>
          </p:nvSpPr>
          <p:spPr bwMode="auto">
            <a:xfrm>
              <a:off x="4979723" y="5292420"/>
              <a:ext cx="322287" cy="75832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ïṡḷi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A12A14-97E1-4900-8AE4-15FCE58F31C1}"/>
                </a:ext>
              </a:extLst>
            </p:cNvPr>
            <p:cNvSpPr/>
            <p:nvPr/>
          </p:nvSpPr>
          <p:spPr bwMode="auto">
            <a:xfrm>
              <a:off x="5361254" y="5292420"/>
              <a:ext cx="312808" cy="75832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îṧľi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225BF7-30A5-487F-9C47-90BB91E60F1B}"/>
                </a:ext>
              </a:extLst>
            </p:cNvPr>
            <p:cNvSpPr/>
            <p:nvPr/>
          </p:nvSpPr>
          <p:spPr bwMode="auto">
            <a:xfrm>
              <a:off x="6121947" y="5292420"/>
              <a:ext cx="295035" cy="75832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išḷî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ADC9364-7004-40F2-A839-CBBE6657C3EC}"/>
                </a:ext>
              </a:extLst>
            </p:cNvPr>
            <p:cNvSpPr/>
            <p:nvPr/>
          </p:nvSpPr>
          <p:spPr bwMode="auto">
            <a:xfrm>
              <a:off x="5740415" y="5292420"/>
              <a:ext cx="302145" cy="75832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ïşľ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C903694-D97E-42C0-8CA6-D6CC3C077CA5}"/>
                </a:ext>
              </a:extLst>
            </p:cNvPr>
            <p:cNvSpPr/>
            <p:nvPr/>
          </p:nvSpPr>
          <p:spPr bwMode="auto">
            <a:xfrm>
              <a:off x="6495184" y="5292420"/>
              <a:ext cx="303329" cy="75832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ï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6DCAA04-4643-46CE-A762-A869474BBE70}"/>
                </a:ext>
              </a:extLst>
            </p:cNvPr>
            <p:cNvSpPr/>
            <p:nvPr/>
          </p:nvSpPr>
          <p:spPr bwMode="auto">
            <a:xfrm>
              <a:off x="6867236" y="5292420"/>
              <a:ext cx="312808" cy="75832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îš1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DFEFFCC-4AD9-486B-98F8-46FC18BC6381}"/>
                </a:ext>
              </a:extLst>
            </p:cNvPr>
            <p:cNvSpPr/>
            <p:nvPr/>
          </p:nvSpPr>
          <p:spPr bwMode="auto">
            <a:xfrm>
              <a:off x="7236919" y="5292420"/>
              <a:ext cx="324657" cy="75832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4" name="îS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16194DC-AC8C-45FC-9F3E-B561C3252621}"/>
                </a:ext>
              </a:extLst>
            </p:cNvPr>
            <p:cNvSpPr/>
            <p:nvPr/>
          </p:nvSpPr>
          <p:spPr bwMode="auto">
            <a:xfrm>
              <a:off x="7607786" y="5292420"/>
              <a:ext cx="335321" cy="75832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5" name="îṡ1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F59A696-7002-47D9-91C8-C032EAA9DF98}"/>
                </a:ext>
              </a:extLst>
            </p:cNvPr>
            <p:cNvSpPr/>
            <p:nvPr/>
          </p:nvSpPr>
          <p:spPr bwMode="auto">
            <a:xfrm>
              <a:off x="4191778" y="5390765"/>
              <a:ext cx="329397" cy="78202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ïṩl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3B0A807-2984-46C1-B35F-13D5F310F217}"/>
                </a:ext>
              </a:extLst>
            </p:cNvPr>
            <p:cNvSpPr/>
            <p:nvPr/>
          </p:nvSpPr>
          <p:spPr bwMode="auto">
            <a:xfrm>
              <a:off x="3823280" y="5390765"/>
              <a:ext cx="341245" cy="78202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7" name="îṣ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8F73F39-4B9B-47FB-929B-52FA2F263C81}"/>
                </a:ext>
              </a:extLst>
            </p:cNvPr>
            <p:cNvSpPr/>
            <p:nvPr/>
          </p:nvSpPr>
          <p:spPr bwMode="auto">
            <a:xfrm>
              <a:off x="4559091" y="5390765"/>
              <a:ext cx="317548" cy="78202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8" name="ïs1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14CEDA-41CA-4B74-A858-88F2B975AC3B}"/>
                </a:ext>
              </a:extLst>
            </p:cNvPr>
            <p:cNvSpPr/>
            <p:nvPr/>
          </p:nvSpPr>
          <p:spPr bwMode="auto">
            <a:xfrm>
              <a:off x="8021309" y="5390765"/>
              <a:ext cx="330582" cy="78202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9" name="íṩ1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07C9525-A8E1-42CF-A2BA-4CCDC2CEEA6C}"/>
                </a:ext>
              </a:extLst>
            </p:cNvPr>
            <p:cNvSpPr/>
            <p:nvPr/>
          </p:nvSpPr>
          <p:spPr bwMode="auto">
            <a:xfrm>
              <a:off x="7687173" y="5429866"/>
              <a:ext cx="297405" cy="39101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0" name="ïṩḷí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F6F1B9-738B-42A2-BE1D-6801E7C269DF}"/>
                </a:ext>
              </a:extLst>
            </p:cNvPr>
            <p:cNvSpPr/>
            <p:nvPr/>
          </p:nvSpPr>
          <p:spPr bwMode="auto">
            <a:xfrm>
              <a:off x="8412319" y="5429866"/>
              <a:ext cx="305699" cy="39101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íŝ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4088A6-82FA-4EB0-8BFE-75138B2E25ED}"/>
                </a:ext>
              </a:extLst>
            </p:cNvPr>
            <p:cNvSpPr/>
            <p:nvPr/>
          </p:nvSpPr>
          <p:spPr bwMode="auto">
            <a:xfrm>
              <a:off x="4922848" y="5390765"/>
              <a:ext cx="340061" cy="78202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2" name="ïSḻ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5490182-ECAE-4AFD-A875-CA7524480A00}"/>
                </a:ext>
              </a:extLst>
            </p:cNvPr>
            <p:cNvSpPr/>
            <p:nvPr/>
          </p:nvSpPr>
          <p:spPr bwMode="auto">
            <a:xfrm>
              <a:off x="7278389" y="5390765"/>
              <a:ext cx="336506" cy="78202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3" name="ís1ï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BBC504-D732-40A6-B1A0-0DEFEBC262D9}"/>
                </a:ext>
              </a:extLst>
            </p:cNvPr>
            <p:cNvSpPr/>
            <p:nvPr/>
          </p:nvSpPr>
          <p:spPr bwMode="auto">
            <a:xfrm>
              <a:off x="7977468" y="5292420"/>
              <a:ext cx="639835" cy="75832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4" name="iśḷï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7B6C465-30DA-4838-8656-50FECEBB4534}"/>
                </a:ext>
              </a:extLst>
            </p:cNvPr>
            <p:cNvSpPr/>
            <p:nvPr/>
          </p:nvSpPr>
          <p:spPr bwMode="auto">
            <a:xfrm>
              <a:off x="4015231" y="5203554"/>
              <a:ext cx="450254" cy="68723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5" name="ïśľ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74895E-5F38-494B-86DF-8C0F72FCAD6E}"/>
                </a:ext>
              </a:extLst>
            </p:cNvPr>
            <p:cNvSpPr/>
            <p:nvPr/>
          </p:nvSpPr>
          <p:spPr bwMode="auto">
            <a:xfrm>
              <a:off x="4863604" y="5203554"/>
              <a:ext cx="315178" cy="68723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íśḻ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414DE64-F0B5-406B-A533-DE12C27573C1}"/>
                </a:ext>
              </a:extLst>
            </p:cNvPr>
            <p:cNvSpPr/>
            <p:nvPr/>
          </p:nvSpPr>
          <p:spPr bwMode="auto">
            <a:xfrm>
              <a:off x="4497477" y="5203554"/>
              <a:ext cx="324657" cy="68723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ïṣľ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C7FA326-2562-4C4F-BD01-0D836BA7E388}"/>
                </a:ext>
              </a:extLst>
            </p:cNvPr>
            <p:cNvSpPr/>
            <p:nvPr/>
          </p:nvSpPr>
          <p:spPr bwMode="auto">
            <a:xfrm>
              <a:off x="5230917" y="5203554"/>
              <a:ext cx="302145" cy="68723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iṩ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1FB627-AE14-42DC-BB35-3BF36142EA00}"/>
                </a:ext>
              </a:extLst>
            </p:cNvPr>
            <p:cNvSpPr/>
            <p:nvPr/>
          </p:nvSpPr>
          <p:spPr bwMode="auto">
            <a:xfrm>
              <a:off x="5597045" y="5203554"/>
              <a:ext cx="292666" cy="68723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i$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0C6425D-E641-4D92-A381-6C9B8AFF674C}"/>
                </a:ext>
              </a:extLst>
            </p:cNvPr>
            <p:cNvSpPr/>
            <p:nvPr/>
          </p:nvSpPr>
          <p:spPr bwMode="auto">
            <a:xfrm>
              <a:off x="6325746" y="5203554"/>
              <a:ext cx="285556" cy="68723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îṩḷ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9E171EC-9FAF-4193-8087-68F0F20CF258}"/>
                </a:ext>
              </a:extLst>
            </p:cNvPr>
            <p:cNvSpPr/>
            <p:nvPr/>
          </p:nvSpPr>
          <p:spPr bwMode="auto">
            <a:xfrm>
              <a:off x="5961988" y="5203554"/>
              <a:ext cx="285556" cy="68723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ïŝ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F30BBB8-E3F8-438C-8F89-8B03B493D7DA}"/>
                </a:ext>
              </a:extLst>
            </p:cNvPr>
            <p:cNvSpPr/>
            <p:nvPr/>
          </p:nvSpPr>
          <p:spPr bwMode="auto">
            <a:xfrm>
              <a:off x="6682395" y="5203554"/>
              <a:ext cx="295035" cy="68723"/>
            </a:xfrm>
            <a:custGeom>
              <a:avLst/>
              <a:gdLst>
                <a:gd name="T0" fmla="*/ 109 w 120"/>
                <a:gd name="T1" fmla="*/ 28 h 28"/>
                <a:gd name="T2" fmla="*/ 17 w 120"/>
                <a:gd name="T3" fmla="*/ 28 h 28"/>
                <a:gd name="T4" fmla="*/ 5 w 120"/>
                <a:gd name="T5" fmla="*/ 25 h 28"/>
                <a:gd name="T6" fmla="*/ 0 w 120"/>
                <a:gd name="T7" fmla="*/ 2 h 28"/>
                <a:gd name="T8" fmla="*/ 11 w 120"/>
                <a:gd name="T9" fmla="*/ 0 h 28"/>
                <a:gd name="T10" fmla="*/ 100 w 120"/>
                <a:gd name="T11" fmla="*/ 0 h 28"/>
                <a:gd name="T12" fmla="*/ 112 w 120"/>
                <a:gd name="T13" fmla="*/ 2 h 28"/>
                <a:gd name="T14" fmla="*/ 120 w 120"/>
                <a:gd name="T15" fmla="*/ 25 h 28"/>
                <a:gd name="T16" fmla="*/ 109 w 12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8">
                  <a:moveTo>
                    <a:pt x="109" y="28"/>
                  </a:moveTo>
                  <a:cubicBezTo>
                    <a:pt x="17" y="28"/>
                    <a:pt x="17" y="28"/>
                    <a:pt x="17" y="28"/>
                  </a:cubicBezTo>
                  <a:cubicBezTo>
                    <a:pt x="10" y="28"/>
                    <a:pt x="5" y="27"/>
                    <a:pt x="5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7" y="0"/>
                    <a:pt x="112" y="1"/>
                    <a:pt x="112" y="2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7"/>
                    <a:pt x="115" y="28"/>
                    <a:pt x="109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íS1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F3960B-8449-4A3F-8C76-319338855F0D}"/>
                </a:ext>
              </a:extLst>
            </p:cNvPr>
            <p:cNvSpPr/>
            <p:nvPr/>
          </p:nvSpPr>
          <p:spPr bwMode="auto">
            <a:xfrm>
              <a:off x="7039043" y="5203554"/>
              <a:ext cx="305699" cy="68723"/>
            </a:xfrm>
            <a:custGeom>
              <a:avLst/>
              <a:gdLst>
                <a:gd name="T0" fmla="*/ 113 w 124"/>
                <a:gd name="T1" fmla="*/ 28 h 28"/>
                <a:gd name="T2" fmla="*/ 21 w 124"/>
                <a:gd name="T3" fmla="*/ 28 h 28"/>
                <a:gd name="T4" fmla="*/ 8 w 124"/>
                <a:gd name="T5" fmla="*/ 25 h 28"/>
                <a:gd name="T6" fmla="*/ 0 w 124"/>
                <a:gd name="T7" fmla="*/ 2 h 28"/>
                <a:gd name="T8" fmla="*/ 11 w 124"/>
                <a:gd name="T9" fmla="*/ 0 h 28"/>
                <a:gd name="T10" fmla="*/ 100 w 124"/>
                <a:gd name="T11" fmla="*/ 0 h 28"/>
                <a:gd name="T12" fmla="*/ 112 w 124"/>
                <a:gd name="T13" fmla="*/ 2 h 28"/>
                <a:gd name="T14" fmla="*/ 123 w 124"/>
                <a:gd name="T15" fmla="*/ 25 h 28"/>
                <a:gd name="T16" fmla="*/ 113 w 1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28">
                  <a:moveTo>
                    <a:pt x="113" y="28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14" y="28"/>
                    <a:pt x="9" y="27"/>
                    <a:pt x="8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2" y="2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7"/>
                    <a:pt x="119" y="28"/>
                    <a:pt x="11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îṡḷ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FD72C4D-54EE-4F2A-8572-35C413AB4EF1}"/>
                </a:ext>
              </a:extLst>
            </p:cNvPr>
            <p:cNvSpPr/>
            <p:nvPr/>
          </p:nvSpPr>
          <p:spPr bwMode="auto">
            <a:xfrm>
              <a:off x="7394507" y="5203554"/>
              <a:ext cx="313993" cy="68723"/>
            </a:xfrm>
            <a:custGeom>
              <a:avLst/>
              <a:gdLst>
                <a:gd name="T0" fmla="*/ 117 w 128"/>
                <a:gd name="T1" fmla="*/ 28 h 28"/>
                <a:gd name="T2" fmla="*/ 26 w 128"/>
                <a:gd name="T3" fmla="*/ 28 h 28"/>
                <a:gd name="T4" fmla="*/ 13 w 128"/>
                <a:gd name="T5" fmla="*/ 25 h 28"/>
                <a:gd name="T6" fmla="*/ 1 w 128"/>
                <a:gd name="T7" fmla="*/ 2 h 28"/>
                <a:gd name="T8" fmla="*/ 11 w 128"/>
                <a:gd name="T9" fmla="*/ 0 h 28"/>
                <a:gd name="T10" fmla="*/ 101 w 128"/>
                <a:gd name="T11" fmla="*/ 0 h 28"/>
                <a:gd name="T12" fmla="*/ 113 w 128"/>
                <a:gd name="T13" fmla="*/ 2 h 28"/>
                <a:gd name="T14" fmla="*/ 128 w 128"/>
                <a:gd name="T15" fmla="*/ 25 h 28"/>
                <a:gd name="T16" fmla="*/ 117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17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19" y="28"/>
                    <a:pt x="13" y="27"/>
                    <a:pt x="13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7"/>
                    <a:pt x="124" y="28"/>
                    <a:pt x="117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iş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18D7225-2BFB-4471-9503-3838402EF1AE}"/>
                </a:ext>
              </a:extLst>
            </p:cNvPr>
            <p:cNvSpPr/>
            <p:nvPr/>
          </p:nvSpPr>
          <p:spPr bwMode="auto">
            <a:xfrm>
              <a:off x="7751156" y="5203554"/>
              <a:ext cx="324657" cy="68723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íš1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6E65CAA-868A-4063-9871-8A2E5B85CEC0}"/>
                </a:ext>
              </a:extLst>
            </p:cNvPr>
            <p:cNvSpPr/>
            <p:nvPr/>
          </p:nvSpPr>
          <p:spPr bwMode="auto">
            <a:xfrm>
              <a:off x="4506956" y="5073217"/>
              <a:ext cx="270153" cy="29622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îṩl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AEAD67E-1A13-4D07-A90A-10DB5EF4C42F}"/>
                </a:ext>
              </a:extLst>
            </p:cNvPr>
            <p:cNvSpPr/>
            <p:nvPr/>
          </p:nvSpPr>
          <p:spPr bwMode="auto">
            <a:xfrm>
              <a:off x="4179929" y="5073217"/>
              <a:ext cx="272522" cy="29622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iṣ1ï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5D443FF-8880-4F4D-9E50-7B3024937519}"/>
                </a:ext>
              </a:extLst>
            </p:cNvPr>
            <p:cNvSpPr/>
            <p:nvPr/>
          </p:nvSpPr>
          <p:spPr bwMode="auto">
            <a:xfrm>
              <a:off x="4833983" y="5073217"/>
              <a:ext cx="266598" cy="29622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ïṥlí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CF222E-7A94-4D12-B06D-3EAF1A5C2E5E}"/>
                </a:ext>
              </a:extLst>
            </p:cNvPr>
            <p:cNvSpPr/>
            <p:nvPr/>
          </p:nvSpPr>
          <p:spPr bwMode="auto">
            <a:xfrm>
              <a:off x="5162194" y="5073217"/>
              <a:ext cx="263043" cy="29622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îṡ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9AD20E-A618-4956-8909-698540D8AE46}"/>
                </a:ext>
              </a:extLst>
            </p:cNvPr>
            <p:cNvSpPr/>
            <p:nvPr/>
          </p:nvSpPr>
          <p:spPr bwMode="auto">
            <a:xfrm>
              <a:off x="5816248" y="5073217"/>
              <a:ext cx="255934" cy="29622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iṩḻ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EBC288-4D08-4C3F-BBB1-B159F7E94848}"/>
                </a:ext>
              </a:extLst>
            </p:cNvPr>
            <p:cNvSpPr/>
            <p:nvPr/>
          </p:nvSpPr>
          <p:spPr bwMode="auto">
            <a:xfrm>
              <a:off x="5489221" y="5073217"/>
              <a:ext cx="258304" cy="29622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îşl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B1B7C-9EE7-4BD4-AFA6-A4C9548E9EF5}"/>
                </a:ext>
              </a:extLst>
            </p:cNvPr>
            <p:cNvSpPr/>
            <p:nvPr/>
          </p:nvSpPr>
          <p:spPr bwMode="auto">
            <a:xfrm>
              <a:off x="6143274" y="5073217"/>
              <a:ext cx="253564" cy="29622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îṥļï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9172649-90B6-4E96-9214-96998DC3C404}"/>
                </a:ext>
              </a:extLst>
            </p:cNvPr>
            <p:cNvSpPr/>
            <p:nvPr/>
          </p:nvSpPr>
          <p:spPr bwMode="auto">
            <a:xfrm>
              <a:off x="6467931" y="5073217"/>
              <a:ext cx="257119" cy="29622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í$l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1CCDCE-C4F6-4F55-AC63-1036454FDD91}"/>
                </a:ext>
              </a:extLst>
            </p:cNvPr>
            <p:cNvSpPr/>
            <p:nvPr/>
          </p:nvSpPr>
          <p:spPr bwMode="auto">
            <a:xfrm>
              <a:off x="6791404" y="5073217"/>
              <a:ext cx="260674" cy="29622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íSḻ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CBFB740-88E2-458E-A418-81F1B30BD0C6}"/>
                </a:ext>
              </a:extLst>
            </p:cNvPr>
            <p:cNvSpPr/>
            <p:nvPr/>
          </p:nvSpPr>
          <p:spPr bwMode="auto">
            <a:xfrm>
              <a:off x="7116061" y="5073217"/>
              <a:ext cx="263043" cy="29622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ïṩlî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89F59C-ACDB-44BE-A2C6-790E273A1B01}"/>
                </a:ext>
              </a:extLst>
            </p:cNvPr>
            <p:cNvSpPr/>
            <p:nvPr/>
          </p:nvSpPr>
          <p:spPr bwMode="auto">
            <a:xfrm>
              <a:off x="7438348" y="5073217"/>
              <a:ext cx="267783" cy="29622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ïṡľ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F124DC6-87AD-4F69-816B-3C5279CAA42E}"/>
                </a:ext>
              </a:extLst>
            </p:cNvPr>
            <p:cNvSpPr/>
            <p:nvPr/>
          </p:nvSpPr>
          <p:spPr bwMode="auto">
            <a:xfrm>
              <a:off x="7763005" y="5073217"/>
              <a:ext cx="271338" cy="29622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ïṡļî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D5ADF1B-8B0D-44A8-A500-27A8926FF51D}"/>
                </a:ext>
              </a:extLst>
            </p:cNvPr>
            <p:cNvSpPr/>
            <p:nvPr/>
          </p:nvSpPr>
          <p:spPr bwMode="auto">
            <a:xfrm>
              <a:off x="8085293" y="5073217"/>
              <a:ext cx="276077" cy="29622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íŝľ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23B9C5-F542-482F-A6F2-BC7C03646CC5}"/>
                </a:ext>
              </a:extLst>
            </p:cNvPr>
            <p:cNvSpPr/>
            <p:nvPr/>
          </p:nvSpPr>
          <p:spPr bwMode="auto">
            <a:xfrm>
              <a:off x="8107805" y="5203554"/>
              <a:ext cx="415893" cy="68723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isḻ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4FEFAFC-8FF8-458C-B6EF-0F38C8AFA004}"/>
                </a:ext>
              </a:extLst>
            </p:cNvPr>
            <p:cNvSpPr/>
            <p:nvPr/>
          </p:nvSpPr>
          <p:spPr bwMode="auto">
            <a:xfrm>
              <a:off x="4100542" y="5120612"/>
              <a:ext cx="349540" cy="63984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îṡlî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7A43796-D82B-4583-831A-AA379CACA3C2}"/>
                </a:ext>
              </a:extLst>
            </p:cNvPr>
            <p:cNvSpPr/>
            <p:nvPr/>
          </p:nvSpPr>
          <p:spPr bwMode="auto">
            <a:xfrm>
              <a:off x="4833983" y="5120612"/>
              <a:ext cx="303329" cy="63984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iṧḷ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261768F-2703-431B-A5FF-951EA0D45A2A}"/>
                </a:ext>
              </a:extLst>
            </p:cNvPr>
            <p:cNvSpPr/>
            <p:nvPr/>
          </p:nvSpPr>
          <p:spPr bwMode="auto">
            <a:xfrm>
              <a:off x="4482073" y="5120612"/>
              <a:ext cx="312808" cy="63984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îšḻ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A6E8E3-792D-4443-9D9C-8442A78B6D7E}"/>
                </a:ext>
              </a:extLst>
            </p:cNvPr>
            <p:cNvSpPr/>
            <p:nvPr/>
          </p:nvSpPr>
          <p:spPr bwMode="auto">
            <a:xfrm>
              <a:off x="5185892" y="5120612"/>
              <a:ext cx="296220" cy="63984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îṥ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1D3D99-13CA-47A9-ABAA-23BC1B8F63ED}"/>
                </a:ext>
              </a:extLst>
            </p:cNvPr>
            <p:cNvSpPr/>
            <p:nvPr/>
          </p:nvSpPr>
          <p:spPr bwMode="auto">
            <a:xfrm>
              <a:off x="5537801" y="5120612"/>
              <a:ext cx="285556" cy="63984"/>
            </a:xfrm>
            <a:custGeom>
              <a:avLst/>
              <a:gdLst>
                <a:gd name="T0" fmla="*/ 100 w 116"/>
                <a:gd name="T1" fmla="*/ 26 h 26"/>
                <a:gd name="T2" fmla="*/ 11 w 116"/>
                <a:gd name="T3" fmla="*/ 26 h 26"/>
                <a:gd name="T4" fmla="*/ 1 w 116"/>
                <a:gd name="T5" fmla="*/ 24 h 26"/>
                <a:gd name="T6" fmla="*/ 8 w 116"/>
                <a:gd name="T7" fmla="*/ 3 h 26"/>
                <a:gd name="T8" fmla="*/ 19 w 116"/>
                <a:gd name="T9" fmla="*/ 0 h 26"/>
                <a:gd name="T10" fmla="*/ 105 w 116"/>
                <a:gd name="T11" fmla="*/ 0 h 26"/>
                <a:gd name="T12" fmla="*/ 116 w 116"/>
                <a:gd name="T13" fmla="*/ 3 h 26"/>
                <a:gd name="T14" fmla="*/ 111 w 116"/>
                <a:gd name="T15" fmla="*/ 24 h 26"/>
                <a:gd name="T16" fmla="*/ 100 w 11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13" y="0"/>
                    <a:pt x="19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6" y="1"/>
                    <a:pt x="116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işļ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0C05459-8214-4B6C-A614-F54A25BDF4C8}"/>
                </a:ext>
              </a:extLst>
            </p:cNvPr>
            <p:cNvSpPr/>
            <p:nvPr/>
          </p:nvSpPr>
          <p:spPr bwMode="auto">
            <a:xfrm>
              <a:off x="6243990" y="5120612"/>
              <a:ext cx="271338" cy="63984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î$ḷi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D2AF166-4E9E-4EFE-A0CA-E23ECBB0F4BF}"/>
                </a:ext>
              </a:extLst>
            </p:cNvPr>
            <p:cNvSpPr/>
            <p:nvPr/>
          </p:nvSpPr>
          <p:spPr bwMode="auto">
            <a:xfrm>
              <a:off x="5889710" y="5120612"/>
              <a:ext cx="276077" cy="63984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í$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B5EB5A1-0665-4A40-A225-8C882685C6C2}"/>
                </a:ext>
              </a:extLst>
            </p:cNvPr>
            <p:cNvSpPr/>
            <p:nvPr/>
          </p:nvSpPr>
          <p:spPr bwMode="auto">
            <a:xfrm>
              <a:off x="6586419" y="5120612"/>
              <a:ext cx="280817" cy="63984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îśļ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4DEE3F-04F7-4732-B08B-67882DB1FF8E}"/>
                </a:ext>
              </a:extLst>
            </p:cNvPr>
            <p:cNvSpPr/>
            <p:nvPr/>
          </p:nvSpPr>
          <p:spPr bwMode="auto">
            <a:xfrm>
              <a:off x="6931220" y="5120612"/>
              <a:ext cx="290296" cy="63984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iṥḻ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425204-06EA-4D7D-BF17-86E7720C3EC5}"/>
                </a:ext>
              </a:extLst>
            </p:cNvPr>
            <p:cNvSpPr/>
            <p:nvPr/>
          </p:nvSpPr>
          <p:spPr bwMode="auto">
            <a:xfrm>
              <a:off x="7273650" y="5120612"/>
              <a:ext cx="299775" cy="63984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003A7B8-A0F6-4436-A732-2398AB1A8CFD}"/>
                </a:ext>
              </a:extLst>
            </p:cNvPr>
            <p:cNvSpPr/>
            <p:nvPr/>
          </p:nvSpPr>
          <p:spPr bwMode="auto">
            <a:xfrm>
              <a:off x="7614895" y="5120612"/>
              <a:ext cx="310438" cy="63984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ïšlï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2434CD5-93E4-45D6-9878-E5780F7DC6BB}"/>
                </a:ext>
              </a:extLst>
            </p:cNvPr>
            <p:cNvSpPr/>
            <p:nvPr/>
          </p:nvSpPr>
          <p:spPr bwMode="auto">
            <a:xfrm>
              <a:off x="7959695" y="5120612"/>
              <a:ext cx="479877" cy="63984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ïṥḻ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4FA0EB0-B9B8-4562-AB0E-35CC9B3767B9}"/>
                </a:ext>
              </a:extLst>
            </p:cNvPr>
            <p:cNvSpPr/>
            <p:nvPr/>
          </p:nvSpPr>
          <p:spPr bwMode="auto">
            <a:xfrm>
              <a:off x="5322153" y="5390765"/>
              <a:ext cx="1896993" cy="78202"/>
            </a:xfrm>
            <a:custGeom>
              <a:avLst/>
              <a:gdLst>
                <a:gd name="T0" fmla="*/ 758 w 771"/>
                <a:gd name="T1" fmla="*/ 32 h 32"/>
                <a:gd name="T2" fmla="*/ 12 w 771"/>
                <a:gd name="T3" fmla="*/ 32 h 32"/>
                <a:gd name="T4" fmla="*/ 0 w 771"/>
                <a:gd name="T5" fmla="*/ 30 h 32"/>
                <a:gd name="T6" fmla="*/ 11 w 771"/>
                <a:gd name="T7" fmla="*/ 2 h 32"/>
                <a:gd name="T8" fmla="*/ 24 w 771"/>
                <a:gd name="T9" fmla="*/ 0 h 32"/>
                <a:gd name="T10" fmla="*/ 747 w 771"/>
                <a:gd name="T11" fmla="*/ 0 h 32"/>
                <a:gd name="T12" fmla="*/ 760 w 771"/>
                <a:gd name="T13" fmla="*/ 2 h 32"/>
                <a:gd name="T14" fmla="*/ 770 w 771"/>
                <a:gd name="T15" fmla="*/ 30 h 32"/>
                <a:gd name="T16" fmla="*/ 758 w 771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1" h="32">
                  <a:moveTo>
                    <a:pt x="758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0" y="3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4" y="0"/>
                  </a:cubicBezTo>
                  <a:cubicBezTo>
                    <a:pt x="747" y="0"/>
                    <a:pt x="747" y="0"/>
                    <a:pt x="747" y="0"/>
                  </a:cubicBezTo>
                  <a:cubicBezTo>
                    <a:pt x="753" y="0"/>
                    <a:pt x="759" y="1"/>
                    <a:pt x="760" y="2"/>
                  </a:cubicBezTo>
                  <a:cubicBezTo>
                    <a:pt x="770" y="30"/>
                    <a:pt x="770" y="30"/>
                    <a:pt x="770" y="30"/>
                  </a:cubicBezTo>
                  <a:cubicBezTo>
                    <a:pt x="771" y="31"/>
                    <a:pt x="765" y="32"/>
                    <a:pt x="758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îṥ1íď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0CF623-90E9-4BD4-BEA7-83C7E7CE4CAC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79387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í$ḻ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1D37238-1AA1-42D4-BE3C-E5D2E2BFF465}"/>
                </a:ext>
              </a:extLst>
            </p:cNvPr>
            <p:cNvSpPr/>
            <p:nvPr/>
          </p:nvSpPr>
          <p:spPr bwMode="auto">
            <a:xfrm>
              <a:off x="8420613" y="2031631"/>
              <a:ext cx="130337" cy="388641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ïš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D36AEA9-AC2E-4C95-8552-B4CCC1389EAB}"/>
                </a:ext>
              </a:extLst>
            </p:cNvPr>
            <p:cNvSpPr/>
            <p:nvPr/>
          </p:nvSpPr>
          <p:spPr bwMode="auto">
            <a:xfrm>
              <a:off x="8430092" y="2047034"/>
              <a:ext cx="105455" cy="447885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íSļï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BE746D-268D-4886-8FA7-BCB9071BF5A4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îŝḷï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8B0F125-63E9-4FF7-85DD-DE8687C4B619}"/>
                </a:ext>
              </a:extLst>
            </p:cNvPr>
            <p:cNvSpPr/>
            <p:nvPr/>
          </p:nvSpPr>
          <p:spPr bwMode="auto">
            <a:xfrm>
              <a:off x="7105397" y="2031631"/>
              <a:ext cx="127967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ï$ľï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AC4A882-54EF-4A3A-90AC-34424745EE63}"/>
                </a:ext>
              </a:extLst>
            </p:cNvPr>
            <p:cNvSpPr/>
            <p:nvPr/>
          </p:nvSpPr>
          <p:spPr bwMode="auto">
            <a:xfrm>
              <a:off x="7100657" y="2031631"/>
              <a:ext cx="1450293" cy="1977565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iṣ1íd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8CE5962-E785-4102-BC47-F15FDFB72C63}"/>
                </a:ext>
              </a:extLst>
            </p:cNvPr>
            <p:cNvSpPr/>
            <p:nvPr/>
          </p:nvSpPr>
          <p:spPr bwMode="auto">
            <a:xfrm>
              <a:off x="7041413" y="2047034"/>
              <a:ext cx="1494134" cy="2085388"/>
            </a:xfrm>
            <a:custGeom>
              <a:avLst/>
              <a:gdLst>
                <a:gd name="T0" fmla="*/ 607 w 607"/>
                <a:gd name="T1" fmla="*/ 645 h 848"/>
                <a:gd name="T2" fmla="*/ 531 w 607"/>
                <a:gd name="T3" fmla="*/ 755 h 848"/>
                <a:gd name="T4" fmla="*/ 531 w 607"/>
                <a:gd name="T5" fmla="*/ 848 h 848"/>
                <a:gd name="T6" fmla="*/ 607 w 607"/>
                <a:gd name="T7" fmla="*/ 798 h 848"/>
                <a:gd name="T8" fmla="*/ 607 w 607"/>
                <a:gd name="T9" fmla="*/ 645 h 848"/>
                <a:gd name="T10" fmla="*/ 76 w 607"/>
                <a:gd name="T11" fmla="*/ 0 h 848"/>
                <a:gd name="T12" fmla="*/ 24 w 607"/>
                <a:gd name="T13" fmla="*/ 0 h 848"/>
                <a:gd name="T14" fmla="*/ 0 w 607"/>
                <a:gd name="T15" fmla="*/ 97 h 848"/>
                <a:gd name="T16" fmla="*/ 44 w 607"/>
                <a:gd name="T17" fmla="*/ 97 h 848"/>
                <a:gd name="T18" fmla="*/ 46 w 607"/>
                <a:gd name="T19" fmla="*/ 89 h 848"/>
                <a:gd name="T20" fmla="*/ 57 w 607"/>
                <a:gd name="T21" fmla="*/ 67 h 848"/>
                <a:gd name="T22" fmla="*/ 76 w 607"/>
                <a:gd name="T23" fmla="*/ 0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7" h="848">
                  <a:moveTo>
                    <a:pt x="607" y="645"/>
                  </a:moveTo>
                  <a:cubicBezTo>
                    <a:pt x="587" y="704"/>
                    <a:pt x="561" y="754"/>
                    <a:pt x="531" y="755"/>
                  </a:cubicBezTo>
                  <a:cubicBezTo>
                    <a:pt x="531" y="848"/>
                    <a:pt x="531" y="848"/>
                    <a:pt x="531" y="848"/>
                  </a:cubicBezTo>
                  <a:cubicBezTo>
                    <a:pt x="557" y="847"/>
                    <a:pt x="583" y="830"/>
                    <a:pt x="607" y="798"/>
                  </a:cubicBezTo>
                  <a:cubicBezTo>
                    <a:pt x="607" y="645"/>
                    <a:pt x="607" y="645"/>
                    <a:pt x="607" y="645"/>
                  </a:cubicBezTo>
                  <a:moveTo>
                    <a:pt x="76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4" y="30"/>
                    <a:pt x="7" y="62"/>
                    <a:pt x="0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81"/>
                    <a:pt x="52" y="73"/>
                    <a:pt x="57" y="67"/>
                  </a:cubicBezTo>
                  <a:cubicBezTo>
                    <a:pt x="63" y="44"/>
                    <a:pt x="69" y="21"/>
                    <a:pt x="76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ïśļi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2510737-47C2-4C6A-98DB-C6C6E1D31902}"/>
                </a:ext>
              </a:extLst>
            </p:cNvPr>
            <p:cNvSpPr/>
            <p:nvPr/>
          </p:nvSpPr>
          <p:spPr bwMode="auto">
            <a:xfrm>
              <a:off x="7024825" y="2285195"/>
              <a:ext cx="1323511" cy="1847228"/>
            </a:xfrm>
            <a:custGeom>
              <a:avLst/>
              <a:gdLst>
                <a:gd name="T0" fmla="*/ 485 w 538"/>
                <a:gd name="T1" fmla="*/ 611 h 751"/>
                <a:gd name="T2" fmla="*/ 485 w 538"/>
                <a:gd name="T3" fmla="*/ 730 h 751"/>
                <a:gd name="T4" fmla="*/ 536 w 538"/>
                <a:gd name="T5" fmla="*/ 751 h 751"/>
                <a:gd name="T6" fmla="*/ 538 w 538"/>
                <a:gd name="T7" fmla="*/ 751 h 751"/>
                <a:gd name="T8" fmla="*/ 538 w 538"/>
                <a:gd name="T9" fmla="*/ 658 h 751"/>
                <a:gd name="T10" fmla="*/ 536 w 538"/>
                <a:gd name="T11" fmla="*/ 658 h 751"/>
                <a:gd name="T12" fmla="*/ 485 w 538"/>
                <a:gd name="T13" fmla="*/ 611 h 751"/>
                <a:gd name="T14" fmla="*/ 51 w 538"/>
                <a:gd name="T15" fmla="*/ 0 h 751"/>
                <a:gd name="T16" fmla="*/ 7 w 538"/>
                <a:gd name="T17" fmla="*/ 0 h 751"/>
                <a:gd name="T18" fmla="*/ 6 w 538"/>
                <a:gd name="T19" fmla="*/ 6 h 751"/>
                <a:gd name="T20" fmla="*/ 0 w 538"/>
                <a:gd name="T21" fmla="*/ 52 h 751"/>
                <a:gd name="T22" fmla="*/ 44 w 538"/>
                <a:gd name="T23" fmla="*/ 52 h 751"/>
                <a:gd name="T24" fmla="*/ 44 w 538"/>
                <a:gd name="T25" fmla="*/ 38 h 751"/>
                <a:gd name="T26" fmla="*/ 51 w 538"/>
                <a:gd name="T27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8" h="751">
                  <a:moveTo>
                    <a:pt x="485" y="611"/>
                  </a:moveTo>
                  <a:cubicBezTo>
                    <a:pt x="485" y="730"/>
                    <a:pt x="485" y="730"/>
                    <a:pt x="485" y="730"/>
                  </a:cubicBezTo>
                  <a:cubicBezTo>
                    <a:pt x="502" y="744"/>
                    <a:pt x="519" y="751"/>
                    <a:pt x="536" y="751"/>
                  </a:cubicBezTo>
                  <a:cubicBezTo>
                    <a:pt x="536" y="751"/>
                    <a:pt x="537" y="751"/>
                    <a:pt x="538" y="751"/>
                  </a:cubicBezTo>
                  <a:cubicBezTo>
                    <a:pt x="538" y="658"/>
                    <a:pt x="538" y="658"/>
                    <a:pt x="538" y="658"/>
                  </a:cubicBezTo>
                  <a:cubicBezTo>
                    <a:pt x="537" y="658"/>
                    <a:pt x="537" y="658"/>
                    <a:pt x="536" y="658"/>
                  </a:cubicBezTo>
                  <a:cubicBezTo>
                    <a:pt x="520" y="658"/>
                    <a:pt x="503" y="644"/>
                    <a:pt x="485" y="611"/>
                  </a:cubicBezTo>
                  <a:moveTo>
                    <a:pt x="5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3" y="22"/>
                    <a:pt x="1" y="37"/>
                    <a:pt x="0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3" y="47"/>
                    <a:pt x="43" y="42"/>
                    <a:pt x="44" y="38"/>
                  </a:cubicBezTo>
                  <a:cubicBezTo>
                    <a:pt x="51" y="0"/>
                    <a:pt x="51" y="0"/>
                    <a:pt x="51" y="0"/>
                  </a:cubicBezTo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î$l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A51CBDD-8D29-4461-A844-95E376E3E523}"/>
                </a:ext>
              </a:extLst>
            </p:cNvPr>
            <p:cNvSpPr/>
            <p:nvPr/>
          </p:nvSpPr>
          <p:spPr bwMode="auto">
            <a:xfrm>
              <a:off x="7022455" y="2413162"/>
              <a:ext cx="1195544" cy="1667126"/>
            </a:xfrm>
            <a:custGeom>
              <a:avLst/>
              <a:gdLst>
                <a:gd name="T0" fmla="*/ 479 w 486"/>
                <a:gd name="T1" fmla="*/ 544 h 678"/>
                <a:gd name="T2" fmla="*/ 479 w 486"/>
                <a:gd name="T3" fmla="*/ 672 h 678"/>
                <a:gd name="T4" fmla="*/ 486 w 486"/>
                <a:gd name="T5" fmla="*/ 678 h 678"/>
                <a:gd name="T6" fmla="*/ 486 w 486"/>
                <a:gd name="T7" fmla="*/ 559 h 678"/>
                <a:gd name="T8" fmla="*/ 479 w 486"/>
                <a:gd name="T9" fmla="*/ 544 h 678"/>
                <a:gd name="T10" fmla="*/ 45 w 486"/>
                <a:gd name="T11" fmla="*/ 0 h 678"/>
                <a:gd name="T12" fmla="*/ 1 w 486"/>
                <a:gd name="T13" fmla="*/ 0 h 678"/>
                <a:gd name="T14" fmla="*/ 0 w 486"/>
                <a:gd name="T15" fmla="*/ 8 h 678"/>
                <a:gd name="T16" fmla="*/ 47 w 486"/>
                <a:gd name="T17" fmla="*/ 8 h 678"/>
                <a:gd name="T18" fmla="*/ 45 w 486"/>
                <a:gd name="T19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6" h="678">
                  <a:moveTo>
                    <a:pt x="479" y="544"/>
                  </a:moveTo>
                  <a:cubicBezTo>
                    <a:pt x="479" y="672"/>
                    <a:pt x="479" y="672"/>
                    <a:pt x="479" y="672"/>
                  </a:cubicBezTo>
                  <a:cubicBezTo>
                    <a:pt x="481" y="674"/>
                    <a:pt x="484" y="676"/>
                    <a:pt x="486" y="678"/>
                  </a:cubicBezTo>
                  <a:cubicBezTo>
                    <a:pt x="486" y="559"/>
                    <a:pt x="486" y="559"/>
                    <a:pt x="486" y="559"/>
                  </a:cubicBezTo>
                  <a:cubicBezTo>
                    <a:pt x="484" y="554"/>
                    <a:pt x="481" y="549"/>
                    <a:pt x="479" y="544"/>
                  </a:cubicBezTo>
                  <a:moveTo>
                    <a:pt x="45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5"/>
                    <a:pt x="45" y="2"/>
                    <a:pt x="45" y="0"/>
                  </a:cubicBezTo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íṣľí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3861408-9625-4030-964F-E3BBAAC35969}"/>
                </a:ext>
              </a:extLst>
            </p:cNvPr>
            <p:cNvSpPr/>
            <p:nvPr/>
          </p:nvSpPr>
          <p:spPr bwMode="auto">
            <a:xfrm>
              <a:off x="5311489" y="2888299"/>
              <a:ext cx="726332" cy="201430"/>
            </a:xfrm>
            <a:custGeom>
              <a:avLst/>
              <a:gdLst>
                <a:gd name="T0" fmla="*/ 2 w 295"/>
                <a:gd name="T1" fmla="*/ 0 h 82"/>
                <a:gd name="T2" fmla="*/ 0 w 295"/>
                <a:gd name="T3" fmla="*/ 7 h 82"/>
                <a:gd name="T4" fmla="*/ 285 w 295"/>
                <a:gd name="T5" fmla="*/ 82 h 82"/>
                <a:gd name="T6" fmla="*/ 295 w 295"/>
                <a:gd name="T7" fmla="*/ 72 h 82"/>
                <a:gd name="T8" fmla="*/ 2 w 295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82">
                  <a:moveTo>
                    <a:pt x="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285" y="82"/>
                    <a:pt x="285" y="82"/>
                    <a:pt x="285" y="82"/>
                  </a:cubicBezTo>
                  <a:cubicBezTo>
                    <a:pt x="288" y="79"/>
                    <a:pt x="292" y="75"/>
                    <a:pt x="295" y="7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673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î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3A95D93-5E17-4F10-8E54-BDFF936E306F}"/>
                </a:ext>
              </a:extLst>
            </p:cNvPr>
            <p:cNvSpPr/>
            <p:nvPr/>
          </p:nvSpPr>
          <p:spPr bwMode="auto">
            <a:xfrm>
              <a:off x="6012938" y="2433305"/>
              <a:ext cx="2188473" cy="2212171"/>
            </a:xfrm>
            <a:custGeom>
              <a:avLst/>
              <a:gdLst>
                <a:gd name="T0" fmla="*/ 457 w 889"/>
                <a:gd name="T1" fmla="*/ 0 h 900"/>
                <a:gd name="T2" fmla="*/ 410 w 889"/>
                <a:gd name="T3" fmla="*/ 0 h 900"/>
                <a:gd name="T4" fmla="*/ 569 w 889"/>
                <a:gd name="T5" fmla="*/ 303 h 900"/>
                <a:gd name="T6" fmla="*/ 569 w 889"/>
                <a:gd name="T7" fmla="*/ 323 h 900"/>
                <a:gd name="T8" fmla="*/ 568 w 889"/>
                <a:gd name="T9" fmla="*/ 359 h 900"/>
                <a:gd name="T10" fmla="*/ 424 w 889"/>
                <a:gd name="T11" fmla="*/ 396 h 900"/>
                <a:gd name="T12" fmla="*/ 314 w 889"/>
                <a:gd name="T13" fmla="*/ 581 h 900"/>
                <a:gd name="T14" fmla="*/ 178 w 889"/>
                <a:gd name="T15" fmla="*/ 326 h 900"/>
                <a:gd name="T16" fmla="*/ 174 w 889"/>
                <a:gd name="T17" fmla="*/ 327 h 900"/>
                <a:gd name="T18" fmla="*/ 167 w 889"/>
                <a:gd name="T19" fmla="*/ 312 h 900"/>
                <a:gd name="T20" fmla="*/ 188 w 889"/>
                <a:gd name="T21" fmla="*/ 317 h 900"/>
                <a:gd name="T22" fmla="*/ 192 w 889"/>
                <a:gd name="T23" fmla="*/ 302 h 900"/>
                <a:gd name="T24" fmla="*/ 148 w 889"/>
                <a:gd name="T25" fmla="*/ 291 h 900"/>
                <a:gd name="T26" fmla="*/ 98 w 889"/>
                <a:gd name="T27" fmla="*/ 270 h 900"/>
                <a:gd name="T28" fmla="*/ 97 w 889"/>
                <a:gd name="T29" fmla="*/ 270 h 900"/>
                <a:gd name="T30" fmla="*/ 85 w 889"/>
                <a:gd name="T31" fmla="*/ 275 h 900"/>
                <a:gd name="T32" fmla="*/ 10 w 889"/>
                <a:gd name="T33" fmla="*/ 257 h 900"/>
                <a:gd name="T34" fmla="*/ 0 w 889"/>
                <a:gd name="T35" fmla="*/ 267 h 900"/>
                <a:gd name="T36" fmla="*/ 76 w 889"/>
                <a:gd name="T37" fmla="*/ 287 h 900"/>
                <a:gd name="T38" fmla="*/ 79 w 889"/>
                <a:gd name="T39" fmla="*/ 323 h 900"/>
                <a:gd name="T40" fmla="*/ 112 w 889"/>
                <a:gd name="T41" fmla="*/ 345 h 900"/>
                <a:gd name="T42" fmla="*/ 109 w 889"/>
                <a:gd name="T43" fmla="*/ 346 h 900"/>
                <a:gd name="T44" fmla="*/ 310 w 889"/>
                <a:gd name="T45" fmla="*/ 674 h 900"/>
                <a:gd name="T46" fmla="*/ 437 w 889"/>
                <a:gd name="T47" fmla="*/ 556 h 900"/>
                <a:gd name="T48" fmla="*/ 451 w 889"/>
                <a:gd name="T49" fmla="*/ 732 h 900"/>
                <a:gd name="T50" fmla="*/ 405 w 889"/>
                <a:gd name="T51" fmla="*/ 900 h 900"/>
                <a:gd name="T52" fmla="*/ 847 w 889"/>
                <a:gd name="T53" fmla="*/ 900 h 900"/>
                <a:gd name="T54" fmla="*/ 789 w 889"/>
                <a:gd name="T55" fmla="*/ 745 h 900"/>
                <a:gd name="T56" fmla="*/ 822 w 889"/>
                <a:gd name="T57" fmla="*/ 554 h 900"/>
                <a:gd name="T58" fmla="*/ 889 w 889"/>
                <a:gd name="T59" fmla="*/ 664 h 900"/>
                <a:gd name="T60" fmla="*/ 889 w 889"/>
                <a:gd name="T61" fmla="*/ 536 h 900"/>
                <a:gd name="T62" fmla="*/ 846 w 889"/>
                <a:gd name="T63" fmla="*/ 412 h 900"/>
                <a:gd name="T64" fmla="*/ 726 w 889"/>
                <a:gd name="T65" fmla="*/ 373 h 900"/>
                <a:gd name="T66" fmla="*/ 661 w 889"/>
                <a:gd name="T67" fmla="*/ 497 h 900"/>
                <a:gd name="T68" fmla="*/ 607 w 889"/>
                <a:gd name="T69" fmla="*/ 350 h 900"/>
                <a:gd name="T70" fmla="*/ 610 w 889"/>
                <a:gd name="T71" fmla="*/ 295 h 900"/>
                <a:gd name="T72" fmla="*/ 460 w 889"/>
                <a:gd name="T73" fmla="*/ 7 h 900"/>
                <a:gd name="T74" fmla="*/ 457 w 889"/>
                <a:gd name="T75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9" h="900">
                  <a:moveTo>
                    <a:pt x="457" y="0"/>
                  </a:moveTo>
                  <a:cubicBezTo>
                    <a:pt x="410" y="0"/>
                    <a:pt x="410" y="0"/>
                    <a:pt x="410" y="0"/>
                  </a:cubicBezTo>
                  <a:cubicBezTo>
                    <a:pt x="400" y="139"/>
                    <a:pt x="456" y="259"/>
                    <a:pt x="569" y="303"/>
                  </a:cubicBezTo>
                  <a:cubicBezTo>
                    <a:pt x="569" y="323"/>
                    <a:pt x="569" y="323"/>
                    <a:pt x="569" y="323"/>
                  </a:cubicBezTo>
                  <a:cubicBezTo>
                    <a:pt x="568" y="359"/>
                    <a:pt x="568" y="359"/>
                    <a:pt x="568" y="359"/>
                  </a:cubicBezTo>
                  <a:cubicBezTo>
                    <a:pt x="424" y="396"/>
                    <a:pt x="424" y="396"/>
                    <a:pt x="424" y="396"/>
                  </a:cubicBezTo>
                  <a:cubicBezTo>
                    <a:pt x="385" y="532"/>
                    <a:pt x="348" y="581"/>
                    <a:pt x="314" y="581"/>
                  </a:cubicBezTo>
                  <a:cubicBezTo>
                    <a:pt x="250" y="581"/>
                    <a:pt x="199" y="412"/>
                    <a:pt x="178" y="326"/>
                  </a:cubicBezTo>
                  <a:cubicBezTo>
                    <a:pt x="174" y="327"/>
                    <a:pt x="174" y="327"/>
                    <a:pt x="174" y="327"/>
                  </a:cubicBezTo>
                  <a:cubicBezTo>
                    <a:pt x="173" y="322"/>
                    <a:pt x="170" y="317"/>
                    <a:pt x="167" y="312"/>
                  </a:cubicBezTo>
                  <a:cubicBezTo>
                    <a:pt x="188" y="317"/>
                    <a:pt x="188" y="317"/>
                    <a:pt x="188" y="317"/>
                  </a:cubicBezTo>
                  <a:cubicBezTo>
                    <a:pt x="192" y="302"/>
                    <a:pt x="192" y="302"/>
                    <a:pt x="192" y="302"/>
                  </a:cubicBezTo>
                  <a:cubicBezTo>
                    <a:pt x="148" y="291"/>
                    <a:pt x="148" y="291"/>
                    <a:pt x="148" y="291"/>
                  </a:cubicBezTo>
                  <a:cubicBezTo>
                    <a:pt x="133" y="279"/>
                    <a:pt x="115" y="270"/>
                    <a:pt x="98" y="270"/>
                  </a:cubicBezTo>
                  <a:cubicBezTo>
                    <a:pt x="98" y="270"/>
                    <a:pt x="97" y="270"/>
                    <a:pt x="97" y="270"/>
                  </a:cubicBezTo>
                  <a:cubicBezTo>
                    <a:pt x="92" y="270"/>
                    <a:pt x="88" y="272"/>
                    <a:pt x="85" y="275"/>
                  </a:cubicBezTo>
                  <a:cubicBezTo>
                    <a:pt x="10" y="257"/>
                    <a:pt x="10" y="257"/>
                    <a:pt x="10" y="257"/>
                  </a:cubicBezTo>
                  <a:cubicBezTo>
                    <a:pt x="7" y="260"/>
                    <a:pt x="3" y="264"/>
                    <a:pt x="0" y="267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70" y="299"/>
                    <a:pt x="70" y="314"/>
                    <a:pt x="79" y="323"/>
                  </a:cubicBezTo>
                  <a:cubicBezTo>
                    <a:pt x="91" y="332"/>
                    <a:pt x="106" y="338"/>
                    <a:pt x="112" y="345"/>
                  </a:cubicBezTo>
                  <a:cubicBezTo>
                    <a:pt x="109" y="346"/>
                    <a:pt x="109" y="346"/>
                    <a:pt x="109" y="346"/>
                  </a:cubicBezTo>
                  <a:cubicBezTo>
                    <a:pt x="157" y="559"/>
                    <a:pt x="233" y="674"/>
                    <a:pt x="310" y="674"/>
                  </a:cubicBezTo>
                  <a:cubicBezTo>
                    <a:pt x="354" y="674"/>
                    <a:pt x="398" y="636"/>
                    <a:pt x="437" y="556"/>
                  </a:cubicBezTo>
                  <a:cubicBezTo>
                    <a:pt x="451" y="732"/>
                    <a:pt x="451" y="732"/>
                    <a:pt x="451" y="732"/>
                  </a:cubicBezTo>
                  <a:cubicBezTo>
                    <a:pt x="405" y="900"/>
                    <a:pt x="405" y="900"/>
                    <a:pt x="405" y="900"/>
                  </a:cubicBezTo>
                  <a:cubicBezTo>
                    <a:pt x="847" y="900"/>
                    <a:pt x="847" y="900"/>
                    <a:pt x="847" y="900"/>
                  </a:cubicBezTo>
                  <a:cubicBezTo>
                    <a:pt x="789" y="745"/>
                    <a:pt x="789" y="745"/>
                    <a:pt x="789" y="745"/>
                  </a:cubicBezTo>
                  <a:cubicBezTo>
                    <a:pt x="822" y="554"/>
                    <a:pt x="822" y="554"/>
                    <a:pt x="822" y="554"/>
                  </a:cubicBezTo>
                  <a:cubicBezTo>
                    <a:pt x="843" y="605"/>
                    <a:pt x="865" y="641"/>
                    <a:pt x="889" y="664"/>
                  </a:cubicBezTo>
                  <a:cubicBezTo>
                    <a:pt x="889" y="536"/>
                    <a:pt x="889" y="536"/>
                    <a:pt x="889" y="536"/>
                  </a:cubicBezTo>
                  <a:cubicBezTo>
                    <a:pt x="875" y="507"/>
                    <a:pt x="861" y="467"/>
                    <a:pt x="846" y="412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661" y="497"/>
                    <a:pt x="661" y="497"/>
                    <a:pt x="661" y="497"/>
                  </a:cubicBezTo>
                  <a:cubicBezTo>
                    <a:pt x="607" y="350"/>
                    <a:pt x="607" y="350"/>
                    <a:pt x="607" y="350"/>
                  </a:cubicBezTo>
                  <a:cubicBezTo>
                    <a:pt x="610" y="295"/>
                    <a:pt x="610" y="295"/>
                    <a:pt x="610" y="295"/>
                  </a:cubicBezTo>
                  <a:cubicBezTo>
                    <a:pt x="505" y="249"/>
                    <a:pt x="452" y="137"/>
                    <a:pt x="460" y="7"/>
                  </a:cubicBezTo>
                  <a:cubicBezTo>
                    <a:pt x="458" y="5"/>
                    <a:pt x="457" y="2"/>
                    <a:pt x="457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îṧḷï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53A3F86-2CED-4F91-A34B-21C1DE48BB0A}"/>
                </a:ext>
              </a:extLst>
            </p:cNvPr>
            <p:cNvSpPr/>
            <p:nvPr/>
          </p:nvSpPr>
          <p:spPr bwMode="auto">
            <a:xfrm>
              <a:off x="8535547" y="2653693"/>
              <a:ext cx="15404" cy="592440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îSḻ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1CA873A-411F-4214-B438-DD245FDA9373}"/>
                </a:ext>
              </a:extLst>
            </p:cNvPr>
            <p:cNvSpPr/>
            <p:nvPr/>
          </p:nvSpPr>
          <p:spPr bwMode="auto">
            <a:xfrm>
              <a:off x="8412319" y="2678575"/>
              <a:ext cx="123227" cy="553339"/>
            </a:xfrm>
            <a:custGeom>
              <a:avLst/>
              <a:gdLst>
                <a:gd name="T0" fmla="*/ 50 w 50"/>
                <a:gd name="T1" fmla="*/ 0 h 225"/>
                <a:gd name="T2" fmla="*/ 50 w 50"/>
                <a:gd name="T3" fmla="*/ 225 h 225"/>
                <a:gd name="T4" fmla="*/ 50 w 50"/>
                <a:gd name="T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225">
                  <a:moveTo>
                    <a:pt x="50" y="0"/>
                  </a:moveTo>
                  <a:cubicBezTo>
                    <a:pt x="0" y="94"/>
                    <a:pt x="11" y="175"/>
                    <a:pt x="50" y="225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iṩļi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75442F4-B867-4ADE-8A72-7D918DEA2650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iṧļ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3A69F13-37A2-46B6-9235-FD46EEA4E61D}"/>
                </a:ext>
              </a:extLst>
            </p:cNvPr>
            <p:cNvSpPr/>
            <p:nvPr/>
          </p:nvSpPr>
          <p:spPr bwMode="auto">
            <a:xfrm>
              <a:off x="7507071" y="3000862"/>
              <a:ext cx="331766" cy="654054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iṣḻ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2810D6A-4C43-4DBA-8395-C577A765DDD5}"/>
                </a:ext>
              </a:extLst>
            </p:cNvPr>
            <p:cNvSpPr/>
            <p:nvPr/>
          </p:nvSpPr>
          <p:spPr bwMode="auto">
            <a:xfrm>
              <a:off x="7049708" y="3293528"/>
              <a:ext cx="1136300" cy="1351948"/>
            </a:xfrm>
            <a:custGeom>
              <a:avLst/>
              <a:gdLst>
                <a:gd name="T0" fmla="*/ 959 w 959"/>
                <a:gd name="T1" fmla="*/ 131 h 1141"/>
                <a:gd name="T2" fmla="*/ 650 w 959"/>
                <a:gd name="T3" fmla="*/ 17 h 1141"/>
                <a:gd name="T4" fmla="*/ 498 w 959"/>
                <a:gd name="T5" fmla="*/ 305 h 1141"/>
                <a:gd name="T6" fmla="*/ 386 w 959"/>
                <a:gd name="T7" fmla="*/ 0 h 1141"/>
                <a:gd name="T8" fmla="*/ 85 w 959"/>
                <a:gd name="T9" fmla="*/ 66 h 1141"/>
                <a:gd name="T10" fmla="*/ 118 w 959"/>
                <a:gd name="T11" fmla="*/ 766 h 1141"/>
                <a:gd name="T12" fmla="*/ 0 w 959"/>
                <a:gd name="T13" fmla="*/ 1141 h 1141"/>
                <a:gd name="T14" fmla="*/ 928 w 959"/>
                <a:gd name="T15" fmla="*/ 1141 h 1141"/>
                <a:gd name="T16" fmla="*/ 818 w 959"/>
                <a:gd name="T17" fmla="*/ 818 h 1141"/>
                <a:gd name="T18" fmla="*/ 959 w 959"/>
                <a:gd name="T19" fmla="*/ 131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9" h="1141">
                  <a:moveTo>
                    <a:pt x="959" y="131"/>
                  </a:moveTo>
                  <a:lnTo>
                    <a:pt x="650" y="17"/>
                  </a:lnTo>
                  <a:lnTo>
                    <a:pt x="498" y="305"/>
                  </a:lnTo>
                  <a:lnTo>
                    <a:pt x="386" y="0"/>
                  </a:lnTo>
                  <a:lnTo>
                    <a:pt x="85" y="66"/>
                  </a:lnTo>
                  <a:lnTo>
                    <a:pt x="118" y="766"/>
                  </a:lnTo>
                  <a:lnTo>
                    <a:pt x="0" y="1141"/>
                  </a:lnTo>
                  <a:lnTo>
                    <a:pt x="928" y="1141"/>
                  </a:lnTo>
                  <a:lnTo>
                    <a:pt x="818" y="818"/>
                  </a:lnTo>
                  <a:lnTo>
                    <a:pt x="959" y="1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íṩļî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6BF20C-B28D-474B-898E-C31A9A88E782}"/>
                </a:ext>
              </a:extLst>
            </p:cNvPr>
            <p:cNvSpPr/>
            <p:nvPr/>
          </p:nvSpPr>
          <p:spPr bwMode="auto">
            <a:xfrm>
              <a:off x="7824619" y="3207031"/>
              <a:ext cx="2370" cy="29622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ïṧļî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6D651E-A450-4BA9-84FC-CB7037CB9DD3}"/>
                </a:ext>
              </a:extLst>
            </p:cNvPr>
            <p:cNvSpPr/>
            <p:nvPr/>
          </p:nvSpPr>
          <p:spPr bwMode="auto">
            <a:xfrm>
              <a:off x="7511811" y="3158452"/>
              <a:ext cx="315178" cy="85311"/>
            </a:xfrm>
            <a:custGeom>
              <a:avLst/>
              <a:gdLst>
                <a:gd name="T0" fmla="*/ 1 w 128"/>
                <a:gd name="T1" fmla="*/ 0 h 35"/>
                <a:gd name="T2" fmla="*/ 0 w 128"/>
                <a:gd name="T3" fmla="*/ 19 h 35"/>
                <a:gd name="T4" fmla="*/ 54 w 128"/>
                <a:gd name="T5" fmla="*/ 33 h 35"/>
                <a:gd name="T6" fmla="*/ 89 w 128"/>
                <a:gd name="T7" fmla="*/ 35 h 35"/>
                <a:gd name="T8" fmla="*/ 127 w 128"/>
                <a:gd name="T9" fmla="*/ 32 h 35"/>
                <a:gd name="T10" fmla="*/ 128 w 128"/>
                <a:gd name="T11" fmla="*/ 20 h 35"/>
                <a:gd name="T12" fmla="*/ 104 w 128"/>
                <a:gd name="T13" fmla="*/ 21 h 35"/>
                <a:gd name="T14" fmla="*/ 34 w 128"/>
                <a:gd name="T15" fmla="*/ 11 h 35"/>
                <a:gd name="T16" fmla="*/ 1 w 128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35">
                  <a:moveTo>
                    <a:pt x="1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17" y="25"/>
                    <a:pt x="36" y="30"/>
                    <a:pt x="54" y="33"/>
                  </a:cubicBezTo>
                  <a:cubicBezTo>
                    <a:pt x="66" y="34"/>
                    <a:pt x="78" y="35"/>
                    <a:pt x="89" y="35"/>
                  </a:cubicBezTo>
                  <a:cubicBezTo>
                    <a:pt x="102" y="35"/>
                    <a:pt x="115" y="34"/>
                    <a:pt x="127" y="32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0" y="20"/>
                    <a:pt x="112" y="21"/>
                    <a:pt x="104" y="21"/>
                  </a:cubicBezTo>
                  <a:cubicBezTo>
                    <a:pt x="81" y="21"/>
                    <a:pt x="58" y="18"/>
                    <a:pt x="34" y="11"/>
                  </a:cubicBezTo>
                  <a:cubicBezTo>
                    <a:pt x="23" y="8"/>
                    <a:pt x="12" y="4"/>
                    <a:pt x="1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íśļí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864690E-5AAA-40BE-AE92-6F37347FE52E}"/>
                </a:ext>
              </a:extLst>
            </p:cNvPr>
            <p:cNvSpPr/>
            <p:nvPr/>
          </p:nvSpPr>
          <p:spPr bwMode="auto">
            <a:xfrm>
              <a:off x="8277243" y="1680906"/>
              <a:ext cx="1206207" cy="1942018"/>
            </a:xfrm>
            <a:custGeom>
              <a:avLst/>
              <a:gdLst>
                <a:gd name="T0" fmla="*/ 0 w 490"/>
                <a:gd name="T1" fmla="*/ 170 h 790"/>
                <a:gd name="T2" fmla="*/ 303 w 490"/>
                <a:gd name="T3" fmla="*/ 116 h 790"/>
                <a:gd name="T4" fmla="*/ 390 w 490"/>
                <a:gd name="T5" fmla="*/ 636 h 790"/>
                <a:gd name="T6" fmla="*/ 155 w 490"/>
                <a:gd name="T7" fmla="*/ 409 h 790"/>
                <a:gd name="T8" fmla="*/ 0 w 490"/>
                <a:gd name="T9" fmla="*/ 17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790">
                  <a:moveTo>
                    <a:pt x="0" y="170"/>
                  </a:moveTo>
                  <a:cubicBezTo>
                    <a:pt x="0" y="170"/>
                    <a:pt x="161" y="0"/>
                    <a:pt x="303" y="116"/>
                  </a:cubicBezTo>
                  <a:cubicBezTo>
                    <a:pt x="490" y="269"/>
                    <a:pt x="134" y="568"/>
                    <a:pt x="390" y="636"/>
                  </a:cubicBezTo>
                  <a:cubicBezTo>
                    <a:pt x="249" y="790"/>
                    <a:pt x="24" y="632"/>
                    <a:pt x="155" y="409"/>
                  </a:cubicBezTo>
                  <a:cubicBezTo>
                    <a:pt x="285" y="189"/>
                    <a:pt x="150" y="57"/>
                    <a:pt x="0" y="17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îṣľ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02E8B3D-C988-479B-90A7-03758AD7F7BB}"/>
                </a:ext>
              </a:extLst>
            </p:cNvPr>
            <p:cNvSpPr/>
            <p:nvPr/>
          </p:nvSpPr>
          <p:spPr bwMode="auto">
            <a:xfrm>
              <a:off x="7076960" y="1535166"/>
              <a:ext cx="1522571" cy="1753622"/>
            </a:xfrm>
            <a:custGeom>
              <a:avLst/>
              <a:gdLst>
                <a:gd name="T0" fmla="*/ 38 w 619"/>
                <a:gd name="T1" fmla="*/ 298 h 713"/>
                <a:gd name="T2" fmla="*/ 211 w 619"/>
                <a:gd name="T3" fmla="*/ 671 h 713"/>
                <a:gd name="T4" fmla="*/ 572 w 619"/>
                <a:gd name="T5" fmla="*/ 448 h 713"/>
                <a:gd name="T6" fmla="*/ 386 w 619"/>
                <a:gd name="T7" fmla="*/ 72 h 713"/>
                <a:gd name="T8" fmla="*/ 38 w 619"/>
                <a:gd name="T9" fmla="*/ 298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713">
                  <a:moveTo>
                    <a:pt x="38" y="298"/>
                  </a:moveTo>
                  <a:cubicBezTo>
                    <a:pt x="0" y="471"/>
                    <a:pt x="62" y="629"/>
                    <a:pt x="211" y="671"/>
                  </a:cubicBezTo>
                  <a:cubicBezTo>
                    <a:pt x="361" y="713"/>
                    <a:pt x="526" y="614"/>
                    <a:pt x="572" y="448"/>
                  </a:cubicBezTo>
                  <a:cubicBezTo>
                    <a:pt x="619" y="282"/>
                    <a:pt x="535" y="114"/>
                    <a:pt x="386" y="72"/>
                  </a:cubicBezTo>
                  <a:cubicBezTo>
                    <a:pt x="127" y="0"/>
                    <a:pt x="76" y="129"/>
                    <a:pt x="38" y="298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íṥl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C39E083-624F-471E-B99E-C145768475EB}"/>
                </a:ext>
              </a:extLst>
            </p:cNvPr>
            <p:cNvSpPr/>
            <p:nvPr/>
          </p:nvSpPr>
          <p:spPr bwMode="auto">
            <a:xfrm>
              <a:off x="7157531" y="1230652"/>
              <a:ext cx="1882774" cy="1827085"/>
            </a:xfrm>
            <a:custGeom>
              <a:avLst/>
              <a:gdLst>
                <a:gd name="T0" fmla="*/ 459 w 765"/>
                <a:gd name="T1" fmla="*/ 381 h 743"/>
                <a:gd name="T2" fmla="*/ 0 w 765"/>
                <a:gd name="T3" fmla="*/ 300 h 743"/>
                <a:gd name="T4" fmla="*/ 510 w 765"/>
                <a:gd name="T5" fmla="*/ 156 h 743"/>
                <a:gd name="T6" fmla="*/ 424 w 765"/>
                <a:gd name="T7" fmla="*/ 743 h 743"/>
                <a:gd name="T8" fmla="*/ 418 w 765"/>
                <a:gd name="T9" fmla="*/ 566 h 743"/>
                <a:gd name="T10" fmla="*/ 478 w 765"/>
                <a:gd name="T11" fmla="*/ 544 h 743"/>
                <a:gd name="T12" fmla="*/ 427 w 765"/>
                <a:gd name="T13" fmla="*/ 514 h 743"/>
                <a:gd name="T14" fmla="*/ 459 w 765"/>
                <a:gd name="T15" fmla="*/ 38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5" h="743">
                  <a:moveTo>
                    <a:pt x="459" y="381"/>
                  </a:moveTo>
                  <a:cubicBezTo>
                    <a:pt x="459" y="381"/>
                    <a:pt x="204" y="381"/>
                    <a:pt x="0" y="300"/>
                  </a:cubicBezTo>
                  <a:cubicBezTo>
                    <a:pt x="70" y="111"/>
                    <a:pt x="279" y="0"/>
                    <a:pt x="510" y="156"/>
                  </a:cubicBezTo>
                  <a:cubicBezTo>
                    <a:pt x="765" y="329"/>
                    <a:pt x="562" y="657"/>
                    <a:pt x="424" y="743"/>
                  </a:cubicBezTo>
                  <a:cubicBezTo>
                    <a:pt x="404" y="651"/>
                    <a:pt x="418" y="566"/>
                    <a:pt x="418" y="566"/>
                  </a:cubicBezTo>
                  <a:cubicBezTo>
                    <a:pt x="418" y="566"/>
                    <a:pt x="472" y="606"/>
                    <a:pt x="478" y="544"/>
                  </a:cubicBezTo>
                  <a:cubicBezTo>
                    <a:pt x="482" y="500"/>
                    <a:pt x="427" y="514"/>
                    <a:pt x="427" y="514"/>
                  </a:cubicBezTo>
                  <a:lnTo>
                    <a:pt x="459" y="381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îŝľ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6807317-597B-46ED-A1E9-6695C2A96FA6}"/>
                </a:ext>
              </a:extLst>
            </p:cNvPr>
            <p:cNvSpPr/>
            <p:nvPr/>
          </p:nvSpPr>
          <p:spPr bwMode="auto">
            <a:xfrm>
              <a:off x="7886233" y="2353918"/>
              <a:ext cx="125597" cy="219203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íṥḻ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3195202-407E-437A-8249-231AF4AE20D0}"/>
                </a:ext>
              </a:extLst>
            </p:cNvPr>
            <p:cNvSpPr/>
            <p:nvPr/>
          </p:nvSpPr>
          <p:spPr bwMode="auto">
            <a:xfrm>
              <a:off x="7324600" y="2236615"/>
              <a:ext cx="125597" cy="220388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íṥľ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FF9DAE-88DF-45DE-A001-F1A3388DEEE6}"/>
                </a:ext>
              </a:extLst>
            </p:cNvPr>
            <p:cNvSpPr/>
            <p:nvPr/>
          </p:nvSpPr>
          <p:spPr bwMode="auto">
            <a:xfrm>
              <a:off x="7401617" y="2752038"/>
              <a:ext cx="381531" cy="246455"/>
            </a:xfrm>
            <a:custGeom>
              <a:avLst/>
              <a:gdLst>
                <a:gd name="T0" fmla="*/ 9 w 155"/>
                <a:gd name="T1" fmla="*/ 1 h 100"/>
                <a:gd name="T2" fmla="*/ 155 w 155"/>
                <a:gd name="T3" fmla="*/ 29 h 100"/>
                <a:gd name="T4" fmla="*/ 68 w 155"/>
                <a:gd name="T5" fmla="*/ 87 h 100"/>
                <a:gd name="T6" fmla="*/ 9 w 155"/>
                <a:gd name="T7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5" h="100">
                  <a:moveTo>
                    <a:pt x="9" y="1"/>
                  </a:moveTo>
                  <a:cubicBezTo>
                    <a:pt x="33" y="0"/>
                    <a:pt x="129" y="20"/>
                    <a:pt x="155" y="29"/>
                  </a:cubicBezTo>
                  <a:cubicBezTo>
                    <a:pt x="155" y="29"/>
                    <a:pt x="141" y="100"/>
                    <a:pt x="68" y="87"/>
                  </a:cubicBezTo>
                  <a:cubicBezTo>
                    <a:pt x="0" y="7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EB7D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ïŝl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9403F5D-630F-4CB2-98B3-3178B05317BB}"/>
                </a:ext>
              </a:extLst>
            </p:cNvPr>
            <p:cNvSpPr/>
            <p:nvPr/>
          </p:nvSpPr>
          <p:spPr bwMode="auto">
            <a:xfrm>
              <a:off x="6268872" y="3037594"/>
              <a:ext cx="276077" cy="199060"/>
            </a:xfrm>
            <a:custGeom>
              <a:avLst/>
              <a:gdLst>
                <a:gd name="T0" fmla="*/ 35 w 112"/>
                <a:gd name="T1" fmla="*/ 0 h 81"/>
                <a:gd name="T2" fmla="*/ 16 w 112"/>
                <a:gd name="T3" fmla="*/ 51 h 81"/>
                <a:gd name="T4" fmla="*/ 51 w 112"/>
                <a:gd name="T5" fmla="*/ 81 h 81"/>
                <a:gd name="T6" fmla="*/ 112 w 112"/>
                <a:gd name="T7" fmla="*/ 66 h 81"/>
                <a:gd name="T8" fmla="*/ 35 w 112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1">
                  <a:moveTo>
                    <a:pt x="35" y="0"/>
                  </a:moveTo>
                  <a:cubicBezTo>
                    <a:pt x="15" y="0"/>
                    <a:pt x="0" y="36"/>
                    <a:pt x="16" y="51"/>
                  </a:cubicBezTo>
                  <a:cubicBezTo>
                    <a:pt x="31" y="64"/>
                    <a:pt x="51" y="72"/>
                    <a:pt x="51" y="81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09" y="35"/>
                    <a:pt x="68" y="0"/>
                    <a:pt x="35" y="0"/>
                  </a:cubicBez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iš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60CB54-0BD2-4CBF-8B5A-79C45244CCDD}"/>
                </a:ext>
              </a:extLst>
            </p:cNvPr>
            <p:cNvSpPr/>
            <p:nvPr/>
          </p:nvSpPr>
          <p:spPr bwMode="auto">
            <a:xfrm>
              <a:off x="6380250" y="3179779"/>
              <a:ext cx="923022" cy="1173031"/>
            </a:xfrm>
            <a:custGeom>
              <a:avLst/>
              <a:gdLst>
                <a:gd name="T0" fmla="*/ 375 w 375"/>
                <a:gd name="T1" fmla="*/ 105 h 477"/>
                <a:gd name="T2" fmla="*/ 0 w 375"/>
                <a:gd name="T3" fmla="*/ 18 h 477"/>
                <a:gd name="T4" fmla="*/ 70 w 375"/>
                <a:gd name="T5" fmla="*/ 0 h 477"/>
                <a:gd name="T6" fmla="*/ 313 w 375"/>
                <a:gd name="T7" fmla="*/ 78 h 477"/>
                <a:gd name="T8" fmla="*/ 375 w 375"/>
                <a:gd name="T9" fmla="*/ 105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477">
                  <a:moveTo>
                    <a:pt x="375" y="105"/>
                  </a:moveTo>
                  <a:cubicBezTo>
                    <a:pt x="257" y="477"/>
                    <a:pt x="75" y="413"/>
                    <a:pt x="0" y="18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7" y="133"/>
                    <a:pt x="190" y="464"/>
                    <a:pt x="313" y="78"/>
                  </a:cubicBezTo>
                  <a:lnTo>
                    <a:pt x="375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iṩ1í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CB13519-BE7C-4B13-B1F4-6DE3395AB8F3}"/>
                </a:ext>
              </a:extLst>
            </p:cNvPr>
            <p:cNvSpPr/>
            <p:nvPr/>
          </p:nvSpPr>
          <p:spPr bwMode="auto">
            <a:xfrm>
              <a:off x="8740531" y="3087359"/>
              <a:ext cx="319917" cy="277262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işľ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65DE99D-5A7D-4988-B98B-CA13A49B4F43}"/>
                </a:ext>
              </a:extLst>
            </p:cNvPr>
            <p:cNvSpPr/>
            <p:nvPr/>
          </p:nvSpPr>
          <p:spPr bwMode="auto">
            <a:xfrm>
              <a:off x="8793851" y="3197552"/>
              <a:ext cx="202615" cy="118488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íṩľi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29F89FE-253F-47EC-BD23-C0053EEB2152}"/>
                </a:ext>
              </a:extLst>
            </p:cNvPr>
            <p:cNvSpPr/>
            <p:nvPr/>
          </p:nvSpPr>
          <p:spPr bwMode="auto">
            <a:xfrm>
              <a:off x="8028418" y="3295898"/>
              <a:ext cx="876811" cy="1141040"/>
            </a:xfrm>
            <a:custGeom>
              <a:avLst/>
              <a:gdLst>
                <a:gd name="T0" fmla="*/ 0 w 356"/>
                <a:gd name="T1" fmla="*/ 84 h 464"/>
                <a:gd name="T2" fmla="*/ 356 w 356"/>
                <a:gd name="T3" fmla="*/ 24 h 464"/>
                <a:gd name="T4" fmla="*/ 287 w 356"/>
                <a:gd name="T5" fmla="*/ 0 h 464"/>
                <a:gd name="T6" fmla="*/ 64 w 356"/>
                <a:gd name="T7" fmla="*/ 62 h 464"/>
                <a:gd name="T8" fmla="*/ 0 w 356"/>
                <a:gd name="T9" fmla="*/ 8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464">
                  <a:moveTo>
                    <a:pt x="0" y="84"/>
                  </a:moveTo>
                  <a:cubicBezTo>
                    <a:pt x="89" y="464"/>
                    <a:pt x="250" y="412"/>
                    <a:pt x="356" y="24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50" y="131"/>
                    <a:pt x="158" y="456"/>
                    <a:pt x="64" y="62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îṩļi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9C78B7-F90D-47DD-9A4B-7C8D7FFDE905}"/>
                </a:ext>
              </a:extLst>
            </p:cNvPr>
            <p:cNvSpPr/>
            <p:nvPr/>
          </p:nvSpPr>
          <p:spPr bwMode="auto">
            <a:xfrm>
              <a:off x="7639778" y="3286419"/>
              <a:ext cx="268968" cy="375607"/>
            </a:xfrm>
            <a:custGeom>
              <a:avLst/>
              <a:gdLst>
                <a:gd name="T0" fmla="*/ 0 w 227"/>
                <a:gd name="T1" fmla="*/ 311 h 317"/>
                <a:gd name="T2" fmla="*/ 94 w 227"/>
                <a:gd name="T3" fmla="*/ 226 h 317"/>
                <a:gd name="T4" fmla="*/ 227 w 227"/>
                <a:gd name="T5" fmla="*/ 317 h 317"/>
                <a:gd name="T6" fmla="*/ 208 w 227"/>
                <a:gd name="T7" fmla="*/ 31 h 317"/>
                <a:gd name="T8" fmla="*/ 154 w 227"/>
                <a:gd name="T9" fmla="*/ 0 h 317"/>
                <a:gd name="T10" fmla="*/ 0 w 227"/>
                <a:gd name="T11" fmla="*/ 31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317">
                  <a:moveTo>
                    <a:pt x="0" y="311"/>
                  </a:moveTo>
                  <a:lnTo>
                    <a:pt x="94" y="226"/>
                  </a:lnTo>
                  <a:lnTo>
                    <a:pt x="227" y="317"/>
                  </a:lnTo>
                  <a:lnTo>
                    <a:pt x="208" y="31"/>
                  </a:lnTo>
                  <a:lnTo>
                    <a:pt x="154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îṧlî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E596BC1-9611-435D-B858-871AB0BE4ED5}"/>
                </a:ext>
              </a:extLst>
            </p:cNvPr>
            <p:cNvSpPr/>
            <p:nvPr/>
          </p:nvSpPr>
          <p:spPr bwMode="auto">
            <a:xfrm>
              <a:off x="7371995" y="3266275"/>
              <a:ext cx="267783" cy="388641"/>
            </a:xfrm>
            <a:custGeom>
              <a:avLst/>
              <a:gdLst>
                <a:gd name="T0" fmla="*/ 226 w 226"/>
                <a:gd name="T1" fmla="*/ 328 h 328"/>
                <a:gd name="T2" fmla="*/ 145 w 226"/>
                <a:gd name="T3" fmla="*/ 230 h 328"/>
                <a:gd name="T4" fmla="*/ 0 w 226"/>
                <a:gd name="T5" fmla="*/ 309 h 328"/>
                <a:gd name="T6" fmla="*/ 58 w 226"/>
                <a:gd name="T7" fmla="*/ 23 h 328"/>
                <a:gd name="T8" fmla="*/ 116 w 226"/>
                <a:gd name="T9" fmla="*/ 0 h 328"/>
                <a:gd name="T10" fmla="*/ 226 w 226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328">
                  <a:moveTo>
                    <a:pt x="226" y="328"/>
                  </a:moveTo>
                  <a:lnTo>
                    <a:pt x="145" y="230"/>
                  </a:lnTo>
                  <a:lnTo>
                    <a:pt x="0" y="309"/>
                  </a:lnTo>
                  <a:lnTo>
                    <a:pt x="58" y="23"/>
                  </a:lnTo>
                  <a:lnTo>
                    <a:pt x="116" y="0"/>
                  </a:lnTo>
                  <a:lnTo>
                    <a:pt x="226" y="32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íšľï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119E99A-0A90-42F0-9B98-7FFCA53A0F67}"/>
                </a:ext>
              </a:extLst>
            </p:cNvPr>
            <p:cNvSpPr/>
            <p:nvPr/>
          </p:nvSpPr>
          <p:spPr bwMode="auto">
            <a:xfrm>
              <a:off x="8546210" y="2925030"/>
              <a:ext cx="708558" cy="515423"/>
            </a:xfrm>
            <a:custGeom>
              <a:avLst/>
              <a:gdLst>
                <a:gd name="T0" fmla="*/ 0 w 288"/>
                <a:gd name="T1" fmla="*/ 48 h 210"/>
                <a:gd name="T2" fmla="*/ 7 w 288"/>
                <a:gd name="T3" fmla="*/ 68 h 210"/>
                <a:gd name="T4" fmla="*/ 121 w 288"/>
                <a:gd name="T5" fmla="*/ 140 h 210"/>
                <a:gd name="T6" fmla="*/ 132 w 288"/>
                <a:gd name="T7" fmla="*/ 148 h 210"/>
                <a:gd name="T8" fmla="*/ 268 w 288"/>
                <a:gd name="T9" fmla="*/ 210 h 210"/>
                <a:gd name="T10" fmla="*/ 288 w 288"/>
                <a:gd name="T11" fmla="*/ 200 h 210"/>
                <a:gd name="T12" fmla="*/ 258 w 288"/>
                <a:gd name="T13" fmla="*/ 0 h 210"/>
                <a:gd name="T14" fmla="*/ 0 w 288"/>
                <a:gd name="T15" fmla="*/ 48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10">
                  <a:moveTo>
                    <a:pt x="0" y="48"/>
                  </a:moveTo>
                  <a:cubicBezTo>
                    <a:pt x="0" y="48"/>
                    <a:pt x="5" y="58"/>
                    <a:pt x="7" y="68"/>
                  </a:cubicBezTo>
                  <a:cubicBezTo>
                    <a:pt x="7" y="68"/>
                    <a:pt x="93" y="46"/>
                    <a:pt x="121" y="140"/>
                  </a:cubicBezTo>
                  <a:cubicBezTo>
                    <a:pt x="123" y="144"/>
                    <a:pt x="127" y="148"/>
                    <a:pt x="132" y="148"/>
                  </a:cubicBezTo>
                  <a:cubicBezTo>
                    <a:pt x="162" y="147"/>
                    <a:pt x="260" y="149"/>
                    <a:pt x="268" y="210"/>
                  </a:cubicBezTo>
                  <a:cubicBezTo>
                    <a:pt x="268" y="210"/>
                    <a:pt x="275" y="204"/>
                    <a:pt x="288" y="200"/>
                  </a:cubicBezTo>
                  <a:cubicBezTo>
                    <a:pt x="258" y="0"/>
                    <a:pt x="258" y="0"/>
                    <a:pt x="258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1" name="iṧļî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0C3F0A0-C118-4F71-B35A-1322E6183C5E}"/>
                </a:ext>
              </a:extLst>
            </p:cNvPr>
            <p:cNvSpPr/>
            <p:nvPr/>
          </p:nvSpPr>
          <p:spPr bwMode="auto">
            <a:xfrm>
              <a:off x="8546210" y="2676205"/>
              <a:ext cx="715667" cy="585331"/>
            </a:xfrm>
            <a:custGeom>
              <a:avLst/>
              <a:gdLst>
                <a:gd name="T0" fmla="*/ 0 w 291"/>
                <a:gd name="T1" fmla="*/ 149 h 238"/>
                <a:gd name="T2" fmla="*/ 133 w 291"/>
                <a:gd name="T3" fmla="*/ 238 h 238"/>
                <a:gd name="T4" fmla="*/ 291 w 291"/>
                <a:gd name="T5" fmla="*/ 81 h 238"/>
                <a:gd name="T6" fmla="*/ 181 w 291"/>
                <a:gd name="T7" fmla="*/ 0 h 238"/>
                <a:gd name="T8" fmla="*/ 0 w 291"/>
                <a:gd name="T9" fmla="*/ 14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38">
                  <a:moveTo>
                    <a:pt x="0" y="149"/>
                  </a:moveTo>
                  <a:cubicBezTo>
                    <a:pt x="0" y="149"/>
                    <a:pt x="110" y="130"/>
                    <a:pt x="133" y="238"/>
                  </a:cubicBezTo>
                  <a:cubicBezTo>
                    <a:pt x="291" y="81"/>
                    <a:pt x="291" y="81"/>
                    <a:pt x="291" y="81"/>
                  </a:cubicBezTo>
                  <a:cubicBezTo>
                    <a:pt x="291" y="81"/>
                    <a:pt x="262" y="4"/>
                    <a:pt x="181" y="0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îšḷî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CCAEBED-6197-41C1-ABEA-FB24FCF02D97}"/>
                </a:ext>
              </a:extLst>
            </p:cNvPr>
            <p:cNvSpPr/>
            <p:nvPr/>
          </p:nvSpPr>
          <p:spPr bwMode="auto">
            <a:xfrm>
              <a:off x="8873237" y="2833795"/>
              <a:ext cx="674197" cy="582961"/>
            </a:xfrm>
            <a:custGeom>
              <a:avLst/>
              <a:gdLst>
                <a:gd name="T0" fmla="*/ 0 w 274"/>
                <a:gd name="T1" fmla="*/ 174 h 237"/>
                <a:gd name="T2" fmla="*/ 155 w 274"/>
                <a:gd name="T3" fmla="*/ 237 h 237"/>
                <a:gd name="T4" fmla="*/ 274 w 274"/>
                <a:gd name="T5" fmla="*/ 96 h 237"/>
                <a:gd name="T6" fmla="*/ 158 w 274"/>
                <a:gd name="T7" fmla="*/ 17 h 237"/>
                <a:gd name="T8" fmla="*/ 0 w 274"/>
                <a:gd name="T9" fmla="*/ 17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37">
                  <a:moveTo>
                    <a:pt x="0" y="174"/>
                  </a:moveTo>
                  <a:cubicBezTo>
                    <a:pt x="0" y="174"/>
                    <a:pt x="122" y="158"/>
                    <a:pt x="155" y="237"/>
                  </a:cubicBezTo>
                  <a:cubicBezTo>
                    <a:pt x="274" y="96"/>
                    <a:pt x="274" y="96"/>
                    <a:pt x="274" y="96"/>
                  </a:cubicBezTo>
                  <a:cubicBezTo>
                    <a:pt x="274" y="96"/>
                    <a:pt x="233" y="0"/>
                    <a:pt x="158" y="17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îsḻîd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90A5691-EE0B-48C6-819E-F453E18723EA}"/>
                </a:ext>
              </a:extLst>
            </p:cNvPr>
            <p:cNvSpPr/>
            <p:nvPr/>
          </p:nvSpPr>
          <p:spPr bwMode="auto">
            <a:xfrm>
              <a:off x="8994095" y="2712937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íşḻiḓ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328A2AA-C965-4E02-B47A-77418819FEA9}"/>
                </a:ext>
              </a:extLst>
            </p:cNvPr>
            <p:cNvSpPr/>
            <p:nvPr/>
          </p:nvSpPr>
          <p:spPr bwMode="auto">
            <a:xfrm>
              <a:off x="8937221" y="2772181"/>
              <a:ext cx="191950" cy="159959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0 w 78"/>
                <a:gd name="T5" fmla="*/ 54 h 65"/>
                <a:gd name="T6" fmla="*/ 69 w 78"/>
                <a:gd name="T7" fmla="*/ 52 h 65"/>
                <a:gd name="T8" fmla="*/ 65 w 78"/>
                <a:gd name="T9" fmla="*/ 44 h 65"/>
                <a:gd name="T10" fmla="*/ 59 w 78"/>
                <a:gd name="T11" fmla="*/ 38 h 65"/>
                <a:gd name="T12" fmla="*/ 58 w 78"/>
                <a:gd name="T13" fmla="*/ 37 h 65"/>
                <a:gd name="T14" fmla="*/ 52 w 78"/>
                <a:gd name="T15" fmla="*/ 32 h 65"/>
                <a:gd name="T16" fmla="*/ 49 w 78"/>
                <a:gd name="T17" fmla="*/ 30 h 65"/>
                <a:gd name="T18" fmla="*/ 46 w 78"/>
                <a:gd name="T19" fmla="*/ 27 h 65"/>
                <a:gd name="T20" fmla="*/ 41 w 78"/>
                <a:gd name="T21" fmla="*/ 23 h 65"/>
                <a:gd name="T22" fmla="*/ 35 w 78"/>
                <a:gd name="T23" fmla="*/ 20 h 65"/>
                <a:gd name="T24" fmla="*/ 31 w 78"/>
                <a:gd name="T25" fmla="*/ 18 h 65"/>
                <a:gd name="T26" fmla="*/ 21 w 78"/>
                <a:gd name="T27" fmla="*/ 13 h 65"/>
                <a:gd name="T28" fmla="*/ 19 w 78"/>
                <a:gd name="T29" fmla="*/ 12 h 65"/>
                <a:gd name="T30" fmla="*/ 11 w 78"/>
                <a:gd name="T31" fmla="*/ 9 h 65"/>
                <a:gd name="T32" fmla="*/ 6 w 78"/>
                <a:gd name="T33" fmla="*/ 6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2 h 65"/>
                <a:gd name="T42" fmla="*/ 13 w 78"/>
                <a:gd name="T43" fmla="*/ 5 h 65"/>
                <a:gd name="T44" fmla="*/ 21 w 78"/>
                <a:gd name="T45" fmla="*/ 8 h 65"/>
                <a:gd name="T46" fmla="*/ 23 w 78"/>
                <a:gd name="T47" fmla="*/ 9 h 65"/>
                <a:gd name="T48" fmla="*/ 33 w 78"/>
                <a:gd name="T49" fmla="*/ 14 h 65"/>
                <a:gd name="T50" fmla="*/ 37 w 78"/>
                <a:gd name="T51" fmla="*/ 16 h 65"/>
                <a:gd name="T52" fmla="*/ 43 w 78"/>
                <a:gd name="T53" fmla="*/ 19 h 65"/>
                <a:gd name="T54" fmla="*/ 49 w 78"/>
                <a:gd name="T55" fmla="*/ 24 h 65"/>
                <a:gd name="T56" fmla="*/ 52 w 78"/>
                <a:gd name="T57" fmla="*/ 26 h 65"/>
                <a:gd name="T58" fmla="*/ 54 w 78"/>
                <a:gd name="T59" fmla="*/ 28 h 65"/>
                <a:gd name="T60" fmla="*/ 61 w 78"/>
                <a:gd name="T61" fmla="*/ 33 h 65"/>
                <a:gd name="T62" fmla="*/ 62 w 78"/>
                <a:gd name="T63" fmla="*/ 35 h 65"/>
                <a:gd name="T64" fmla="*/ 69 w 78"/>
                <a:gd name="T65" fmla="*/ 42 h 65"/>
                <a:gd name="T66" fmla="*/ 73 w 78"/>
                <a:gd name="T67" fmla="*/ 50 h 65"/>
                <a:gd name="T68" fmla="*/ 74 w 78"/>
                <a:gd name="T69" fmla="*/ 52 h 65"/>
                <a:gd name="T70" fmla="*/ 78 w 78"/>
                <a:gd name="T71" fmla="*/ 63 h 65"/>
                <a:gd name="T72" fmla="*/ 76 w 78"/>
                <a:gd name="T73" fmla="*/ 65 h 65"/>
                <a:gd name="T74" fmla="*/ 75 w 78"/>
                <a:gd name="T7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0"/>
                    <a:pt x="72" y="57"/>
                    <a:pt x="70" y="54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8" y="49"/>
                    <a:pt x="67" y="47"/>
                    <a:pt x="65" y="44"/>
                  </a:cubicBezTo>
                  <a:cubicBezTo>
                    <a:pt x="63" y="42"/>
                    <a:pt x="61" y="40"/>
                    <a:pt x="59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6" y="35"/>
                    <a:pt x="54" y="33"/>
                    <a:pt x="52" y="32"/>
                  </a:cubicBezTo>
                  <a:cubicBezTo>
                    <a:pt x="51" y="31"/>
                    <a:pt x="50" y="31"/>
                    <a:pt x="49" y="30"/>
                  </a:cubicBezTo>
                  <a:cubicBezTo>
                    <a:pt x="48" y="29"/>
                    <a:pt x="47" y="28"/>
                    <a:pt x="46" y="27"/>
                  </a:cubicBezTo>
                  <a:cubicBezTo>
                    <a:pt x="44" y="25"/>
                    <a:pt x="43" y="24"/>
                    <a:pt x="41" y="23"/>
                  </a:cubicBezTo>
                  <a:cubicBezTo>
                    <a:pt x="39" y="22"/>
                    <a:pt x="37" y="21"/>
                    <a:pt x="35" y="20"/>
                  </a:cubicBezTo>
                  <a:cubicBezTo>
                    <a:pt x="34" y="20"/>
                    <a:pt x="32" y="19"/>
                    <a:pt x="31" y="18"/>
                  </a:cubicBezTo>
                  <a:cubicBezTo>
                    <a:pt x="28" y="17"/>
                    <a:pt x="25" y="15"/>
                    <a:pt x="21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6" y="11"/>
                    <a:pt x="14" y="10"/>
                    <a:pt x="11" y="9"/>
                  </a:cubicBezTo>
                  <a:cubicBezTo>
                    <a:pt x="9" y="8"/>
                    <a:pt x="7" y="7"/>
                    <a:pt x="6" y="6"/>
                  </a:cubicBezTo>
                  <a:cubicBezTo>
                    <a:pt x="5" y="6"/>
                    <a:pt x="4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2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5" y="6"/>
                    <a:pt x="18" y="7"/>
                    <a:pt x="21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7" y="11"/>
                    <a:pt x="30" y="13"/>
                    <a:pt x="33" y="14"/>
                  </a:cubicBezTo>
                  <a:cubicBezTo>
                    <a:pt x="34" y="15"/>
                    <a:pt x="36" y="16"/>
                    <a:pt x="37" y="16"/>
                  </a:cubicBezTo>
                  <a:cubicBezTo>
                    <a:pt x="39" y="17"/>
                    <a:pt x="41" y="18"/>
                    <a:pt x="43" y="19"/>
                  </a:cubicBezTo>
                  <a:cubicBezTo>
                    <a:pt x="45" y="20"/>
                    <a:pt x="47" y="22"/>
                    <a:pt x="49" y="24"/>
                  </a:cubicBezTo>
                  <a:cubicBezTo>
                    <a:pt x="50" y="25"/>
                    <a:pt x="51" y="26"/>
                    <a:pt x="52" y="26"/>
                  </a:cubicBezTo>
                  <a:cubicBezTo>
                    <a:pt x="53" y="27"/>
                    <a:pt x="54" y="28"/>
                    <a:pt x="54" y="28"/>
                  </a:cubicBezTo>
                  <a:cubicBezTo>
                    <a:pt x="56" y="30"/>
                    <a:pt x="59" y="31"/>
                    <a:pt x="61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7"/>
                    <a:pt x="67" y="39"/>
                    <a:pt x="69" y="42"/>
                  </a:cubicBezTo>
                  <a:cubicBezTo>
                    <a:pt x="71" y="44"/>
                    <a:pt x="72" y="47"/>
                    <a:pt x="73" y="50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6" y="56"/>
                    <a:pt x="77" y="59"/>
                    <a:pt x="78" y="63"/>
                  </a:cubicBezTo>
                  <a:cubicBezTo>
                    <a:pt x="78" y="64"/>
                    <a:pt x="77" y="65"/>
                    <a:pt x="76" y="65"/>
                  </a:cubicBezTo>
                  <a:lnTo>
                    <a:pt x="75" y="6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íṣḷî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48280E1-1905-4663-A9A5-AC9401FB78C6}"/>
                </a:ext>
              </a:extLst>
            </p:cNvPr>
            <p:cNvSpPr/>
            <p:nvPr/>
          </p:nvSpPr>
          <p:spPr bwMode="auto">
            <a:xfrm>
              <a:off x="8863758" y="2829055"/>
              <a:ext cx="206169" cy="164699"/>
            </a:xfrm>
            <a:custGeom>
              <a:avLst/>
              <a:gdLst>
                <a:gd name="T0" fmla="*/ 82 w 84"/>
                <a:gd name="T1" fmla="*/ 67 h 67"/>
                <a:gd name="T2" fmla="*/ 80 w 84"/>
                <a:gd name="T3" fmla="*/ 65 h 67"/>
                <a:gd name="T4" fmla="*/ 79 w 84"/>
                <a:gd name="T5" fmla="*/ 61 h 67"/>
                <a:gd name="T6" fmla="*/ 77 w 84"/>
                <a:gd name="T7" fmla="*/ 54 h 67"/>
                <a:gd name="T8" fmla="*/ 72 w 84"/>
                <a:gd name="T9" fmla="*/ 48 h 67"/>
                <a:gd name="T10" fmla="*/ 70 w 84"/>
                <a:gd name="T11" fmla="*/ 45 h 67"/>
                <a:gd name="T12" fmla="*/ 63 w 84"/>
                <a:gd name="T13" fmla="*/ 36 h 67"/>
                <a:gd name="T14" fmla="*/ 54 w 84"/>
                <a:gd name="T15" fmla="*/ 28 h 67"/>
                <a:gd name="T16" fmla="*/ 51 w 84"/>
                <a:gd name="T17" fmla="*/ 26 h 67"/>
                <a:gd name="T18" fmla="*/ 45 w 84"/>
                <a:gd name="T19" fmla="*/ 21 h 67"/>
                <a:gd name="T20" fmla="*/ 35 w 84"/>
                <a:gd name="T21" fmla="*/ 15 h 67"/>
                <a:gd name="T22" fmla="*/ 26 w 84"/>
                <a:gd name="T23" fmla="*/ 11 h 67"/>
                <a:gd name="T24" fmla="*/ 24 w 84"/>
                <a:gd name="T25" fmla="*/ 11 h 67"/>
                <a:gd name="T26" fmla="*/ 17 w 84"/>
                <a:gd name="T27" fmla="*/ 9 h 67"/>
                <a:gd name="T28" fmla="*/ 13 w 84"/>
                <a:gd name="T29" fmla="*/ 7 h 67"/>
                <a:gd name="T30" fmla="*/ 9 w 84"/>
                <a:gd name="T31" fmla="*/ 6 h 67"/>
                <a:gd name="T32" fmla="*/ 2 w 84"/>
                <a:gd name="T33" fmla="*/ 4 h 67"/>
                <a:gd name="T34" fmla="*/ 0 w 84"/>
                <a:gd name="T35" fmla="*/ 2 h 67"/>
                <a:gd name="T36" fmla="*/ 3 w 84"/>
                <a:gd name="T37" fmla="*/ 0 h 67"/>
                <a:gd name="T38" fmla="*/ 11 w 84"/>
                <a:gd name="T39" fmla="*/ 2 h 67"/>
                <a:gd name="T40" fmla="*/ 15 w 84"/>
                <a:gd name="T41" fmla="*/ 3 h 67"/>
                <a:gd name="T42" fmla="*/ 18 w 84"/>
                <a:gd name="T43" fmla="*/ 4 h 67"/>
                <a:gd name="T44" fmla="*/ 26 w 84"/>
                <a:gd name="T45" fmla="*/ 7 h 67"/>
                <a:gd name="T46" fmla="*/ 27 w 84"/>
                <a:gd name="T47" fmla="*/ 7 h 67"/>
                <a:gd name="T48" fmla="*/ 37 w 84"/>
                <a:gd name="T49" fmla="*/ 11 h 67"/>
                <a:gd name="T50" fmla="*/ 48 w 84"/>
                <a:gd name="T51" fmla="*/ 17 h 67"/>
                <a:gd name="T52" fmla="*/ 54 w 84"/>
                <a:gd name="T53" fmla="*/ 22 h 67"/>
                <a:gd name="T54" fmla="*/ 57 w 84"/>
                <a:gd name="T55" fmla="*/ 25 h 67"/>
                <a:gd name="T56" fmla="*/ 66 w 84"/>
                <a:gd name="T57" fmla="*/ 33 h 67"/>
                <a:gd name="T58" fmla="*/ 74 w 84"/>
                <a:gd name="T59" fmla="*/ 42 h 67"/>
                <a:gd name="T60" fmla="*/ 76 w 84"/>
                <a:gd name="T61" fmla="*/ 45 h 67"/>
                <a:gd name="T62" fmla="*/ 81 w 84"/>
                <a:gd name="T63" fmla="*/ 52 h 67"/>
                <a:gd name="T64" fmla="*/ 83 w 84"/>
                <a:gd name="T65" fmla="*/ 60 h 67"/>
                <a:gd name="T66" fmla="*/ 84 w 84"/>
                <a:gd name="T67" fmla="*/ 64 h 67"/>
                <a:gd name="T68" fmla="*/ 83 w 84"/>
                <a:gd name="T69" fmla="*/ 66 h 67"/>
                <a:gd name="T70" fmla="*/ 82 w 84"/>
                <a:gd name="T7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67">
                  <a:moveTo>
                    <a:pt x="82" y="67"/>
                  </a:moveTo>
                  <a:cubicBezTo>
                    <a:pt x="81" y="67"/>
                    <a:pt x="80" y="66"/>
                    <a:pt x="80" y="65"/>
                  </a:cubicBezTo>
                  <a:cubicBezTo>
                    <a:pt x="79" y="64"/>
                    <a:pt x="79" y="62"/>
                    <a:pt x="79" y="61"/>
                  </a:cubicBezTo>
                  <a:cubicBezTo>
                    <a:pt x="78" y="58"/>
                    <a:pt x="78" y="56"/>
                    <a:pt x="77" y="54"/>
                  </a:cubicBezTo>
                  <a:cubicBezTo>
                    <a:pt x="76" y="52"/>
                    <a:pt x="74" y="50"/>
                    <a:pt x="72" y="48"/>
                  </a:cubicBezTo>
                  <a:cubicBezTo>
                    <a:pt x="72" y="47"/>
                    <a:pt x="71" y="46"/>
                    <a:pt x="70" y="45"/>
                  </a:cubicBezTo>
                  <a:cubicBezTo>
                    <a:pt x="67" y="41"/>
                    <a:pt x="65" y="38"/>
                    <a:pt x="63" y="36"/>
                  </a:cubicBezTo>
                  <a:cubicBezTo>
                    <a:pt x="60" y="33"/>
                    <a:pt x="57" y="31"/>
                    <a:pt x="54" y="28"/>
                  </a:cubicBezTo>
                  <a:cubicBezTo>
                    <a:pt x="53" y="27"/>
                    <a:pt x="52" y="26"/>
                    <a:pt x="51" y="26"/>
                  </a:cubicBezTo>
                  <a:cubicBezTo>
                    <a:pt x="49" y="24"/>
                    <a:pt x="47" y="22"/>
                    <a:pt x="45" y="21"/>
                  </a:cubicBezTo>
                  <a:cubicBezTo>
                    <a:pt x="42" y="19"/>
                    <a:pt x="38" y="17"/>
                    <a:pt x="35" y="15"/>
                  </a:cubicBezTo>
                  <a:cubicBezTo>
                    <a:pt x="32" y="14"/>
                    <a:pt x="29" y="13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19" y="9"/>
                    <a:pt x="17" y="9"/>
                  </a:cubicBezTo>
                  <a:cubicBezTo>
                    <a:pt x="16" y="8"/>
                    <a:pt x="14" y="8"/>
                    <a:pt x="13" y="7"/>
                  </a:cubicBezTo>
                  <a:cubicBezTo>
                    <a:pt x="11" y="7"/>
                    <a:pt x="10" y="7"/>
                    <a:pt x="9" y="6"/>
                  </a:cubicBezTo>
                  <a:cubicBezTo>
                    <a:pt x="7" y="5"/>
                    <a:pt x="6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8" y="1"/>
                    <a:pt x="11" y="2"/>
                  </a:cubicBezTo>
                  <a:cubicBezTo>
                    <a:pt x="12" y="2"/>
                    <a:pt x="13" y="3"/>
                    <a:pt x="15" y="3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1" y="5"/>
                    <a:pt x="23" y="5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0" y="8"/>
                    <a:pt x="34" y="10"/>
                    <a:pt x="37" y="11"/>
                  </a:cubicBezTo>
                  <a:cubicBezTo>
                    <a:pt x="41" y="13"/>
                    <a:pt x="44" y="15"/>
                    <a:pt x="48" y="17"/>
                  </a:cubicBezTo>
                  <a:cubicBezTo>
                    <a:pt x="50" y="19"/>
                    <a:pt x="52" y="20"/>
                    <a:pt x="54" y="22"/>
                  </a:cubicBezTo>
                  <a:cubicBezTo>
                    <a:pt x="55" y="23"/>
                    <a:pt x="56" y="24"/>
                    <a:pt x="57" y="25"/>
                  </a:cubicBezTo>
                  <a:cubicBezTo>
                    <a:pt x="60" y="27"/>
                    <a:pt x="63" y="30"/>
                    <a:pt x="66" y="33"/>
                  </a:cubicBezTo>
                  <a:cubicBezTo>
                    <a:pt x="69" y="35"/>
                    <a:pt x="71" y="38"/>
                    <a:pt x="74" y="42"/>
                  </a:cubicBezTo>
                  <a:cubicBezTo>
                    <a:pt x="74" y="43"/>
                    <a:pt x="75" y="44"/>
                    <a:pt x="76" y="45"/>
                  </a:cubicBezTo>
                  <a:cubicBezTo>
                    <a:pt x="78" y="47"/>
                    <a:pt x="79" y="49"/>
                    <a:pt x="81" y="52"/>
                  </a:cubicBezTo>
                  <a:cubicBezTo>
                    <a:pt x="82" y="54"/>
                    <a:pt x="83" y="57"/>
                    <a:pt x="83" y="60"/>
                  </a:cubicBezTo>
                  <a:cubicBezTo>
                    <a:pt x="83" y="61"/>
                    <a:pt x="84" y="62"/>
                    <a:pt x="84" y="64"/>
                  </a:cubicBezTo>
                  <a:cubicBezTo>
                    <a:pt x="84" y="65"/>
                    <a:pt x="84" y="66"/>
                    <a:pt x="83" y="66"/>
                  </a:cubicBezTo>
                  <a:lnTo>
                    <a:pt x="82" y="6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íṩľî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EA0093-FDAB-4FA4-858F-323630665B7B}"/>
                </a:ext>
              </a:extLst>
            </p:cNvPr>
            <p:cNvSpPr/>
            <p:nvPr/>
          </p:nvSpPr>
          <p:spPr bwMode="auto">
            <a:xfrm>
              <a:off x="8789111" y="2895408"/>
              <a:ext cx="207354" cy="162329"/>
            </a:xfrm>
            <a:custGeom>
              <a:avLst/>
              <a:gdLst>
                <a:gd name="T0" fmla="*/ 81 w 84"/>
                <a:gd name="T1" fmla="*/ 66 h 66"/>
                <a:gd name="T2" fmla="*/ 79 w 84"/>
                <a:gd name="T3" fmla="*/ 64 h 66"/>
                <a:gd name="T4" fmla="*/ 79 w 84"/>
                <a:gd name="T5" fmla="*/ 61 h 66"/>
                <a:gd name="T6" fmla="*/ 77 w 84"/>
                <a:gd name="T7" fmla="*/ 53 h 66"/>
                <a:gd name="T8" fmla="*/ 71 w 84"/>
                <a:gd name="T9" fmla="*/ 43 h 66"/>
                <a:gd name="T10" fmla="*/ 64 w 84"/>
                <a:gd name="T11" fmla="*/ 33 h 66"/>
                <a:gd name="T12" fmla="*/ 58 w 84"/>
                <a:gd name="T13" fmla="*/ 28 h 66"/>
                <a:gd name="T14" fmla="*/ 55 w 84"/>
                <a:gd name="T15" fmla="*/ 26 h 66"/>
                <a:gd name="T16" fmla="*/ 46 w 84"/>
                <a:gd name="T17" fmla="*/ 20 h 66"/>
                <a:gd name="T18" fmla="*/ 38 w 84"/>
                <a:gd name="T19" fmla="*/ 16 h 66"/>
                <a:gd name="T20" fmla="*/ 33 w 84"/>
                <a:gd name="T21" fmla="*/ 13 h 66"/>
                <a:gd name="T22" fmla="*/ 25 w 84"/>
                <a:gd name="T23" fmla="*/ 10 h 66"/>
                <a:gd name="T24" fmla="*/ 20 w 84"/>
                <a:gd name="T25" fmla="*/ 8 h 66"/>
                <a:gd name="T26" fmla="*/ 14 w 84"/>
                <a:gd name="T27" fmla="*/ 6 h 66"/>
                <a:gd name="T28" fmla="*/ 7 w 84"/>
                <a:gd name="T29" fmla="*/ 5 h 66"/>
                <a:gd name="T30" fmla="*/ 2 w 84"/>
                <a:gd name="T31" fmla="*/ 4 h 66"/>
                <a:gd name="T32" fmla="*/ 1 w 84"/>
                <a:gd name="T33" fmla="*/ 2 h 66"/>
                <a:gd name="T34" fmla="*/ 3 w 84"/>
                <a:gd name="T35" fmla="*/ 0 h 66"/>
                <a:gd name="T36" fmla="*/ 7 w 84"/>
                <a:gd name="T37" fmla="*/ 0 h 66"/>
                <a:gd name="T38" fmla="*/ 15 w 84"/>
                <a:gd name="T39" fmla="*/ 2 h 66"/>
                <a:gd name="T40" fmla="*/ 22 w 84"/>
                <a:gd name="T41" fmla="*/ 4 h 66"/>
                <a:gd name="T42" fmla="*/ 26 w 84"/>
                <a:gd name="T43" fmla="*/ 6 h 66"/>
                <a:gd name="T44" fmla="*/ 35 w 84"/>
                <a:gd name="T45" fmla="*/ 9 h 66"/>
                <a:gd name="T46" fmla="*/ 40 w 84"/>
                <a:gd name="T47" fmla="*/ 12 h 66"/>
                <a:gd name="T48" fmla="*/ 48 w 84"/>
                <a:gd name="T49" fmla="*/ 16 h 66"/>
                <a:gd name="T50" fmla="*/ 58 w 84"/>
                <a:gd name="T51" fmla="*/ 23 h 66"/>
                <a:gd name="T52" fmla="*/ 61 w 84"/>
                <a:gd name="T53" fmla="*/ 25 h 66"/>
                <a:gd name="T54" fmla="*/ 68 w 84"/>
                <a:gd name="T55" fmla="*/ 30 h 66"/>
                <a:gd name="T56" fmla="*/ 75 w 84"/>
                <a:gd name="T57" fmla="*/ 40 h 66"/>
                <a:gd name="T58" fmla="*/ 81 w 84"/>
                <a:gd name="T59" fmla="*/ 51 h 66"/>
                <a:gd name="T60" fmla="*/ 83 w 84"/>
                <a:gd name="T61" fmla="*/ 60 h 66"/>
                <a:gd name="T62" fmla="*/ 84 w 84"/>
                <a:gd name="T63" fmla="*/ 63 h 66"/>
                <a:gd name="T64" fmla="*/ 82 w 84"/>
                <a:gd name="T65" fmla="*/ 66 h 66"/>
                <a:gd name="T66" fmla="*/ 81 w 84"/>
                <a:gd name="T6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" h="66">
                  <a:moveTo>
                    <a:pt x="81" y="66"/>
                  </a:moveTo>
                  <a:cubicBezTo>
                    <a:pt x="80" y="66"/>
                    <a:pt x="79" y="65"/>
                    <a:pt x="79" y="64"/>
                  </a:cubicBezTo>
                  <a:cubicBezTo>
                    <a:pt x="79" y="63"/>
                    <a:pt x="79" y="62"/>
                    <a:pt x="79" y="61"/>
                  </a:cubicBezTo>
                  <a:cubicBezTo>
                    <a:pt x="78" y="58"/>
                    <a:pt x="78" y="55"/>
                    <a:pt x="77" y="53"/>
                  </a:cubicBezTo>
                  <a:cubicBezTo>
                    <a:pt x="75" y="49"/>
                    <a:pt x="73" y="45"/>
                    <a:pt x="71" y="43"/>
                  </a:cubicBezTo>
                  <a:cubicBezTo>
                    <a:pt x="69" y="39"/>
                    <a:pt x="66" y="36"/>
                    <a:pt x="64" y="33"/>
                  </a:cubicBezTo>
                  <a:cubicBezTo>
                    <a:pt x="62" y="31"/>
                    <a:pt x="60" y="30"/>
                    <a:pt x="58" y="28"/>
                  </a:cubicBezTo>
                  <a:cubicBezTo>
                    <a:pt x="57" y="27"/>
                    <a:pt x="56" y="27"/>
                    <a:pt x="55" y="26"/>
                  </a:cubicBezTo>
                  <a:cubicBezTo>
                    <a:pt x="52" y="24"/>
                    <a:pt x="49" y="21"/>
                    <a:pt x="46" y="20"/>
                  </a:cubicBezTo>
                  <a:cubicBezTo>
                    <a:pt x="43" y="18"/>
                    <a:pt x="41" y="17"/>
                    <a:pt x="38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0" y="12"/>
                    <a:pt x="27" y="11"/>
                    <a:pt x="25" y="10"/>
                  </a:cubicBezTo>
                  <a:cubicBezTo>
                    <a:pt x="23" y="9"/>
                    <a:pt x="22" y="9"/>
                    <a:pt x="20" y="8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5"/>
                    <a:pt x="4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9" y="0"/>
                    <a:pt x="10" y="0"/>
                    <a:pt x="15" y="2"/>
                  </a:cubicBezTo>
                  <a:cubicBezTo>
                    <a:pt x="17" y="2"/>
                    <a:pt x="19" y="3"/>
                    <a:pt x="22" y="4"/>
                  </a:cubicBezTo>
                  <a:cubicBezTo>
                    <a:pt x="23" y="4"/>
                    <a:pt x="25" y="5"/>
                    <a:pt x="26" y="6"/>
                  </a:cubicBezTo>
                  <a:cubicBezTo>
                    <a:pt x="29" y="7"/>
                    <a:pt x="32" y="8"/>
                    <a:pt x="35" y="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3"/>
                    <a:pt x="45" y="14"/>
                    <a:pt x="48" y="16"/>
                  </a:cubicBezTo>
                  <a:cubicBezTo>
                    <a:pt x="51" y="18"/>
                    <a:pt x="55" y="20"/>
                    <a:pt x="58" y="23"/>
                  </a:cubicBezTo>
                  <a:cubicBezTo>
                    <a:pt x="59" y="23"/>
                    <a:pt x="60" y="24"/>
                    <a:pt x="61" y="25"/>
                  </a:cubicBezTo>
                  <a:cubicBezTo>
                    <a:pt x="63" y="26"/>
                    <a:pt x="65" y="28"/>
                    <a:pt x="68" y="30"/>
                  </a:cubicBezTo>
                  <a:cubicBezTo>
                    <a:pt x="70" y="33"/>
                    <a:pt x="73" y="36"/>
                    <a:pt x="75" y="40"/>
                  </a:cubicBezTo>
                  <a:cubicBezTo>
                    <a:pt x="77" y="43"/>
                    <a:pt x="79" y="47"/>
                    <a:pt x="81" y="51"/>
                  </a:cubicBezTo>
                  <a:cubicBezTo>
                    <a:pt x="82" y="54"/>
                    <a:pt x="82" y="57"/>
                    <a:pt x="83" y="60"/>
                  </a:cubicBezTo>
                  <a:cubicBezTo>
                    <a:pt x="83" y="61"/>
                    <a:pt x="83" y="62"/>
                    <a:pt x="84" y="63"/>
                  </a:cubicBezTo>
                  <a:cubicBezTo>
                    <a:pt x="84" y="64"/>
                    <a:pt x="83" y="66"/>
                    <a:pt x="82" y="66"/>
                  </a:cubicBezTo>
                  <a:lnTo>
                    <a:pt x="81" y="66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iṧļï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4D0EAEC-CB98-489B-9881-42A28036037F}"/>
                </a:ext>
              </a:extLst>
            </p:cNvPr>
            <p:cNvSpPr/>
            <p:nvPr/>
          </p:nvSpPr>
          <p:spPr bwMode="auto">
            <a:xfrm>
              <a:off x="8703800" y="2961762"/>
              <a:ext cx="231052" cy="174178"/>
            </a:xfrm>
            <a:custGeom>
              <a:avLst/>
              <a:gdLst>
                <a:gd name="T0" fmla="*/ 91 w 94"/>
                <a:gd name="T1" fmla="*/ 71 h 71"/>
                <a:gd name="T2" fmla="*/ 89 w 94"/>
                <a:gd name="T3" fmla="*/ 70 h 71"/>
                <a:gd name="T4" fmla="*/ 85 w 94"/>
                <a:gd name="T5" fmla="*/ 59 h 71"/>
                <a:gd name="T6" fmla="*/ 80 w 94"/>
                <a:gd name="T7" fmla="*/ 52 h 71"/>
                <a:gd name="T8" fmla="*/ 77 w 94"/>
                <a:gd name="T9" fmla="*/ 47 h 71"/>
                <a:gd name="T10" fmla="*/ 72 w 94"/>
                <a:gd name="T11" fmla="*/ 40 h 71"/>
                <a:gd name="T12" fmla="*/ 70 w 94"/>
                <a:gd name="T13" fmla="*/ 36 h 71"/>
                <a:gd name="T14" fmla="*/ 65 w 94"/>
                <a:gd name="T15" fmla="*/ 31 h 71"/>
                <a:gd name="T16" fmla="*/ 59 w 94"/>
                <a:gd name="T17" fmla="*/ 26 h 71"/>
                <a:gd name="T18" fmla="*/ 56 w 94"/>
                <a:gd name="T19" fmla="*/ 24 h 71"/>
                <a:gd name="T20" fmla="*/ 46 w 94"/>
                <a:gd name="T21" fmla="*/ 18 h 71"/>
                <a:gd name="T22" fmla="*/ 39 w 94"/>
                <a:gd name="T23" fmla="*/ 15 h 71"/>
                <a:gd name="T24" fmla="*/ 36 w 94"/>
                <a:gd name="T25" fmla="*/ 13 h 71"/>
                <a:gd name="T26" fmla="*/ 33 w 94"/>
                <a:gd name="T27" fmla="*/ 12 h 71"/>
                <a:gd name="T28" fmla="*/ 25 w 94"/>
                <a:gd name="T29" fmla="*/ 9 h 71"/>
                <a:gd name="T30" fmla="*/ 19 w 94"/>
                <a:gd name="T31" fmla="*/ 7 h 71"/>
                <a:gd name="T32" fmla="*/ 14 w 94"/>
                <a:gd name="T33" fmla="*/ 6 h 71"/>
                <a:gd name="T34" fmla="*/ 8 w 94"/>
                <a:gd name="T35" fmla="*/ 6 h 71"/>
                <a:gd name="T36" fmla="*/ 3 w 94"/>
                <a:gd name="T37" fmla="*/ 6 h 71"/>
                <a:gd name="T38" fmla="*/ 0 w 94"/>
                <a:gd name="T39" fmla="*/ 4 h 71"/>
                <a:gd name="T40" fmla="*/ 3 w 94"/>
                <a:gd name="T41" fmla="*/ 2 h 71"/>
                <a:gd name="T42" fmla="*/ 7 w 94"/>
                <a:gd name="T43" fmla="*/ 1 h 71"/>
                <a:gd name="T44" fmla="*/ 15 w 94"/>
                <a:gd name="T45" fmla="*/ 1 h 71"/>
                <a:gd name="T46" fmla="*/ 21 w 94"/>
                <a:gd name="T47" fmla="*/ 3 h 71"/>
                <a:gd name="T48" fmla="*/ 26 w 94"/>
                <a:gd name="T49" fmla="*/ 5 h 71"/>
                <a:gd name="T50" fmla="*/ 35 w 94"/>
                <a:gd name="T51" fmla="*/ 8 h 71"/>
                <a:gd name="T52" fmla="*/ 37 w 94"/>
                <a:gd name="T53" fmla="*/ 9 h 71"/>
                <a:gd name="T54" fmla="*/ 41 w 94"/>
                <a:gd name="T55" fmla="*/ 10 h 71"/>
                <a:gd name="T56" fmla="*/ 48 w 94"/>
                <a:gd name="T57" fmla="*/ 14 h 71"/>
                <a:gd name="T58" fmla="*/ 59 w 94"/>
                <a:gd name="T59" fmla="*/ 20 h 71"/>
                <a:gd name="T60" fmla="*/ 61 w 94"/>
                <a:gd name="T61" fmla="*/ 22 h 71"/>
                <a:gd name="T62" fmla="*/ 68 w 94"/>
                <a:gd name="T63" fmla="*/ 27 h 71"/>
                <a:gd name="T64" fmla="*/ 73 w 94"/>
                <a:gd name="T65" fmla="*/ 34 h 71"/>
                <a:gd name="T66" fmla="*/ 76 w 94"/>
                <a:gd name="T67" fmla="*/ 37 h 71"/>
                <a:gd name="T68" fmla="*/ 81 w 94"/>
                <a:gd name="T69" fmla="*/ 45 h 71"/>
                <a:gd name="T70" fmla="*/ 84 w 94"/>
                <a:gd name="T71" fmla="*/ 49 h 71"/>
                <a:gd name="T72" fmla="*/ 89 w 94"/>
                <a:gd name="T73" fmla="*/ 57 h 71"/>
                <a:gd name="T74" fmla="*/ 93 w 94"/>
                <a:gd name="T75" fmla="*/ 68 h 71"/>
                <a:gd name="T76" fmla="*/ 92 w 94"/>
                <a:gd name="T77" fmla="*/ 71 h 71"/>
                <a:gd name="T78" fmla="*/ 91 w 94"/>
                <a:gd name="T79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71">
                  <a:moveTo>
                    <a:pt x="91" y="71"/>
                  </a:moveTo>
                  <a:cubicBezTo>
                    <a:pt x="90" y="71"/>
                    <a:pt x="89" y="71"/>
                    <a:pt x="89" y="70"/>
                  </a:cubicBezTo>
                  <a:cubicBezTo>
                    <a:pt x="87" y="65"/>
                    <a:pt x="86" y="62"/>
                    <a:pt x="85" y="59"/>
                  </a:cubicBezTo>
                  <a:cubicBezTo>
                    <a:pt x="83" y="56"/>
                    <a:pt x="82" y="54"/>
                    <a:pt x="80" y="52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6" y="44"/>
                    <a:pt x="74" y="42"/>
                    <a:pt x="72" y="40"/>
                  </a:cubicBezTo>
                  <a:cubicBezTo>
                    <a:pt x="72" y="39"/>
                    <a:pt x="71" y="38"/>
                    <a:pt x="70" y="36"/>
                  </a:cubicBezTo>
                  <a:cubicBezTo>
                    <a:pt x="68" y="34"/>
                    <a:pt x="67" y="32"/>
                    <a:pt x="65" y="31"/>
                  </a:cubicBezTo>
                  <a:cubicBezTo>
                    <a:pt x="63" y="29"/>
                    <a:pt x="61" y="27"/>
                    <a:pt x="59" y="26"/>
                  </a:cubicBezTo>
                  <a:cubicBezTo>
                    <a:pt x="58" y="25"/>
                    <a:pt x="57" y="24"/>
                    <a:pt x="56" y="24"/>
                  </a:cubicBezTo>
                  <a:cubicBezTo>
                    <a:pt x="53" y="22"/>
                    <a:pt x="50" y="20"/>
                    <a:pt x="46" y="18"/>
                  </a:cubicBezTo>
                  <a:cubicBezTo>
                    <a:pt x="44" y="16"/>
                    <a:pt x="41" y="16"/>
                    <a:pt x="39" y="15"/>
                  </a:cubicBezTo>
                  <a:cubicBezTo>
                    <a:pt x="38" y="14"/>
                    <a:pt x="37" y="14"/>
                    <a:pt x="36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1"/>
                    <a:pt x="27" y="10"/>
                    <a:pt x="25" y="9"/>
                  </a:cubicBezTo>
                  <a:cubicBezTo>
                    <a:pt x="23" y="9"/>
                    <a:pt x="21" y="8"/>
                    <a:pt x="19" y="7"/>
                  </a:cubicBezTo>
                  <a:cubicBezTo>
                    <a:pt x="17" y="7"/>
                    <a:pt x="16" y="6"/>
                    <a:pt x="14" y="6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0"/>
                    <a:pt x="15" y="1"/>
                  </a:cubicBezTo>
                  <a:cubicBezTo>
                    <a:pt x="17" y="1"/>
                    <a:pt x="19" y="2"/>
                    <a:pt x="21" y="3"/>
                  </a:cubicBezTo>
                  <a:cubicBezTo>
                    <a:pt x="23" y="4"/>
                    <a:pt x="24" y="4"/>
                    <a:pt x="26" y="5"/>
                  </a:cubicBezTo>
                  <a:cubicBezTo>
                    <a:pt x="29" y="6"/>
                    <a:pt x="32" y="7"/>
                    <a:pt x="35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10"/>
                    <a:pt x="39" y="10"/>
                    <a:pt x="41" y="10"/>
                  </a:cubicBezTo>
                  <a:cubicBezTo>
                    <a:pt x="43" y="11"/>
                    <a:pt x="46" y="12"/>
                    <a:pt x="48" y="14"/>
                  </a:cubicBezTo>
                  <a:cubicBezTo>
                    <a:pt x="52" y="16"/>
                    <a:pt x="56" y="18"/>
                    <a:pt x="59" y="20"/>
                  </a:cubicBezTo>
                  <a:cubicBezTo>
                    <a:pt x="59" y="21"/>
                    <a:pt x="60" y="21"/>
                    <a:pt x="61" y="22"/>
                  </a:cubicBezTo>
                  <a:cubicBezTo>
                    <a:pt x="64" y="24"/>
                    <a:pt x="66" y="25"/>
                    <a:pt x="68" y="27"/>
                  </a:cubicBezTo>
                  <a:cubicBezTo>
                    <a:pt x="70" y="29"/>
                    <a:pt x="72" y="32"/>
                    <a:pt x="73" y="34"/>
                  </a:cubicBezTo>
                  <a:cubicBezTo>
                    <a:pt x="74" y="35"/>
                    <a:pt x="75" y="36"/>
                    <a:pt x="76" y="37"/>
                  </a:cubicBezTo>
                  <a:cubicBezTo>
                    <a:pt x="78" y="39"/>
                    <a:pt x="80" y="42"/>
                    <a:pt x="81" y="45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6" y="52"/>
                    <a:pt x="87" y="54"/>
                    <a:pt x="89" y="57"/>
                  </a:cubicBezTo>
                  <a:cubicBezTo>
                    <a:pt x="90" y="60"/>
                    <a:pt x="92" y="63"/>
                    <a:pt x="93" y="68"/>
                  </a:cubicBezTo>
                  <a:cubicBezTo>
                    <a:pt x="94" y="69"/>
                    <a:pt x="93" y="71"/>
                    <a:pt x="92" y="71"/>
                  </a:cubicBezTo>
                  <a:lnTo>
                    <a:pt x="91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í$lí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D52A4DD-D411-428F-A058-5FBFE0189DE7}"/>
                </a:ext>
              </a:extLst>
            </p:cNvPr>
            <p:cNvSpPr/>
            <p:nvPr/>
          </p:nvSpPr>
          <p:spPr bwMode="auto">
            <a:xfrm>
              <a:off x="9236996" y="2909627"/>
              <a:ext cx="266598" cy="155220"/>
            </a:xfrm>
            <a:custGeom>
              <a:avLst/>
              <a:gdLst>
                <a:gd name="T0" fmla="*/ 106 w 108"/>
                <a:gd name="T1" fmla="*/ 63 h 63"/>
                <a:gd name="T2" fmla="*/ 104 w 108"/>
                <a:gd name="T3" fmla="*/ 62 h 63"/>
                <a:gd name="T4" fmla="*/ 100 w 108"/>
                <a:gd name="T5" fmla="*/ 57 h 63"/>
                <a:gd name="T6" fmla="*/ 97 w 108"/>
                <a:gd name="T7" fmla="*/ 53 h 63"/>
                <a:gd name="T8" fmla="*/ 91 w 108"/>
                <a:gd name="T9" fmla="*/ 44 h 63"/>
                <a:gd name="T10" fmla="*/ 86 w 108"/>
                <a:gd name="T11" fmla="*/ 39 h 63"/>
                <a:gd name="T12" fmla="*/ 83 w 108"/>
                <a:gd name="T13" fmla="*/ 36 h 63"/>
                <a:gd name="T14" fmla="*/ 80 w 108"/>
                <a:gd name="T15" fmla="*/ 33 h 63"/>
                <a:gd name="T16" fmla="*/ 75 w 108"/>
                <a:gd name="T17" fmla="*/ 28 h 63"/>
                <a:gd name="T18" fmla="*/ 71 w 108"/>
                <a:gd name="T19" fmla="*/ 24 h 63"/>
                <a:gd name="T20" fmla="*/ 67 w 108"/>
                <a:gd name="T21" fmla="*/ 20 h 63"/>
                <a:gd name="T22" fmla="*/ 62 w 108"/>
                <a:gd name="T23" fmla="*/ 18 h 63"/>
                <a:gd name="T24" fmla="*/ 56 w 108"/>
                <a:gd name="T25" fmla="*/ 16 h 63"/>
                <a:gd name="T26" fmla="*/ 52 w 108"/>
                <a:gd name="T27" fmla="*/ 14 h 63"/>
                <a:gd name="T28" fmla="*/ 47 w 108"/>
                <a:gd name="T29" fmla="*/ 11 h 63"/>
                <a:gd name="T30" fmla="*/ 43 w 108"/>
                <a:gd name="T31" fmla="*/ 9 h 63"/>
                <a:gd name="T32" fmla="*/ 36 w 108"/>
                <a:gd name="T33" fmla="*/ 7 h 63"/>
                <a:gd name="T34" fmla="*/ 25 w 108"/>
                <a:gd name="T35" fmla="*/ 5 h 63"/>
                <a:gd name="T36" fmla="*/ 19 w 108"/>
                <a:gd name="T37" fmla="*/ 5 h 63"/>
                <a:gd name="T38" fmla="*/ 14 w 108"/>
                <a:gd name="T39" fmla="*/ 6 h 63"/>
                <a:gd name="T40" fmla="*/ 9 w 108"/>
                <a:gd name="T41" fmla="*/ 6 h 63"/>
                <a:gd name="T42" fmla="*/ 3 w 108"/>
                <a:gd name="T43" fmla="*/ 6 h 63"/>
                <a:gd name="T44" fmla="*/ 1 w 108"/>
                <a:gd name="T45" fmla="*/ 4 h 63"/>
                <a:gd name="T46" fmla="*/ 2 w 108"/>
                <a:gd name="T47" fmla="*/ 2 h 63"/>
                <a:gd name="T48" fmla="*/ 9 w 108"/>
                <a:gd name="T49" fmla="*/ 1 h 63"/>
                <a:gd name="T50" fmla="*/ 14 w 108"/>
                <a:gd name="T51" fmla="*/ 1 h 63"/>
                <a:gd name="T52" fmla="*/ 18 w 108"/>
                <a:gd name="T53" fmla="*/ 1 h 63"/>
                <a:gd name="T54" fmla="*/ 26 w 108"/>
                <a:gd name="T55" fmla="*/ 0 h 63"/>
                <a:gd name="T56" fmla="*/ 37 w 108"/>
                <a:gd name="T57" fmla="*/ 3 h 63"/>
                <a:gd name="T58" fmla="*/ 45 w 108"/>
                <a:gd name="T59" fmla="*/ 5 h 63"/>
                <a:gd name="T60" fmla="*/ 48 w 108"/>
                <a:gd name="T61" fmla="*/ 7 h 63"/>
                <a:gd name="T62" fmla="*/ 55 w 108"/>
                <a:gd name="T63" fmla="*/ 10 h 63"/>
                <a:gd name="T64" fmla="*/ 58 w 108"/>
                <a:gd name="T65" fmla="*/ 12 h 63"/>
                <a:gd name="T66" fmla="*/ 63 w 108"/>
                <a:gd name="T67" fmla="*/ 14 h 63"/>
                <a:gd name="T68" fmla="*/ 70 w 108"/>
                <a:gd name="T69" fmla="*/ 17 h 63"/>
                <a:gd name="T70" fmla="*/ 75 w 108"/>
                <a:gd name="T71" fmla="*/ 21 h 63"/>
                <a:gd name="T72" fmla="*/ 78 w 108"/>
                <a:gd name="T73" fmla="*/ 25 h 63"/>
                <a:gd name="T74" fmla="*/ 84 w 108"/>
                <a:gd name="T75" fmla="*/ 30 h 63"/>
                <a:gd name="T76" fmla="*/ 86 w 108"/>
                <a:gd name="T77" fmla="*/ 33 h 63"/>
                <a:gd name="T78" fmla="*/ 89 w 108"/>
                <a:gd name="T79" fmla="*/ 36 h 63"/>
                <a:gd name="T80" fmla="*/ 94 w 108"/>
                <a:gd name="T81" fmla="*/ 41 h 63"/>
                <a:gd name="T82" fmla="*/ 101 w 108"/>
                <a:gd name="T83" fmla="*/ 51 h 63"/>
                <a:gd name="T84" fmla="*/ 104 w 108"/>
                <a:gd name="T85" fmla="*/ 54 h 63"/>
                <a:gd name="T86" fmla="*/ 108 w 108"/>
                <a:gd name="T87" fmla="*/ 60 h 63"/>
                <a:gd name="T88" fmla="*/ 107 w 108"/>
                <a:gd name="T89" fmla="*/ 63 h 63"/>
                <a:gd name="T90" fmla="*/ 106 w 108"/>
                <a:gd name="T9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63">
                  <a:moveTo>
                    <a:pt x="106" y="63"/>
                  </a:moveTo>
                  <a:cubicBezTo>
                    <a:pt x="105" y="63"/>
                    <a:pt x="104" y="63"/>
                    <a:pt x="104" y="62"/>
                  </a:cubicBezTo>
                  <a:cubicBezTo>
                    <a:pt x="103" y="60"/>
                    <a:pt x="101" y="58"/>
                    <a:pt x="100" y="57"/>
                  </a:cubicBezTo>
                  <a:cubicBezTo>
                    <a:pt x="99" y="55"/>
                    <a:pt x="98" y="54"/>
                    <a:pt x="97" y="53"/>
                  </a:cubicBezTo>
                  <a:cubicBezTo>
                    <a:pt x="95" y="50"/>
                    <a:pt x="93" y="47"/>
                    <a:pt x="91" y="44"/>
                  </a:cubicBezTo>
                  <a:cubicBezTo>
                    <a:pt x="89" y="42"/>
                    <a:pt x="88" y="41"/>
                    <a:pt x="86" y="39"/>
                  </a:cubicBezTo>
                  <a:cubicBezTo>
                    <a:pt x="85" y="38"/>
                    <a:pt x="84" y="37"/>
                    <a:pt x="83" y="36"/>
                  </a:cubicBezTo>
                  <a:cubicBezTo>
                    <a:pt x="82" y="35"/>
                    <a:pt x="81" y="34"/>
                    <a:pt x="80" y="33"/>
                  </a:cubicBezTo>
                  <a:cubicBezTo>
                    <a:pt x="79" y="31"/>
                    <a:pt x="77" y="30"/>
                    <a:pt x="75" y="28"/>
                  </a:cubicBezTo>
                  <a:cubicBezTo>
                    <a:pt x="74" y="27"/>
                    <a:pt x="72" y="26"/>
                    <a:pt x="71" y="24"/>
                  </a:cubicBezTo>
                  <a:cubicBezTo>
                    <a:pt x="70" y="23"/>
                    <a:pt x="68" y="21"/>
                    <a:pt x="67" y="20"/>
                  </a:cubicBezTo>
                  <a:cubicBezTo>
                    <a:pt x="65" y="19"/>
                    <a:pt x="64" y="19"/>
                    <a:pt x="62" y="18"/>
                  </a:cubicBezTo>
                  <a:cubicBezTo>
                    <a:pt x="60" y="18"/>
                    <a:pt x="58" y="17"/>
                    <a:pt x="56" y="16"/>
                  </a:cubicBezTo>
                  <a:cubicBezTo>
                    <a:pt x="55" y="16"/>
                    <a:pt x="54" y="15"/>
                    <a:pt x="52" y="14"/>
                  </a:cubicBezTo>
                  <a:cubicBezTo>
                    <a:pt x="50" y="13"/>
                    <a:pt x="49" y="12"/>
                    <a:pt x="47" y="11"/>
                  </a:cubicBezTo>
                  <a:cubicBezTo>
                    <a:pt x="45" y="11"/>
                    <a:pt x="44" y="10"/>
                    <a:pt x="43" y="9"/>
                  </a:cubicBezTo>
                  <a:cubicBezTo>
                    <a:pt x="41" y="8"/>
                    <a:pt x="38" y="8"/>
                    <a:pt x="36" y="7"/>
                  </a:cubicBezTo>
                  <a:cubicBezTo>
                    <a:pt x="33" y="6"/>
                    <a:pt x="29" y="5"/>
                    <a:pt x="25" y="5"/>
                  </a:cubicBezTo>
                  <a:cubicBezTo>
                    <a:pt x="23" y="4"/>
                    <a:pt x="21" y="5"/>
                    <a:pt x="19" y="5"/>
                  </a:cubicBezTo>
                  <a:cubicBezTo>
                    <a:pt x="17" y="6"/>
                    <a:pt x="15" y="6"/>
                    <a:pt x="14" y="6"/>
                  </a:cubicBezTo>
                  <a:cubicBezTo>
                    <a:pt x="12" y="6"/>
                    <a:pt x="10" y="6"/>
                    <a:pt x="9" y="6"/>
                  </a:cubicBezTo>
                  <a:cubicBezTo>
                    <a:pt x="7" y="5"/>
                    <a:pt x="7" y="5"/>
                    <a:pt x="3" y="6"/>
                  </a:cubicBezTo>
                  <a:cubicBezTo>
                    <a:pt x="2" y="6"/>
                    <a:pt x="1" y="6"/>
                    <a:pt x="1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6" y="1"/>
                    <a:pt x="7" y="1"/>
                    <a:pt x="9" y="1"/>
                  </a:cubicBezTo>
                  <a:cubicBezTo>
                    <a:pt x="10" y="1"/>
                    <a:pt x="12" y="1"/>
                    <a:pt x="14" y="1"/>
                  </a:cubicBezTo>
                  <a:cubicBezTo>
                    <a:pt x="15" y="1"/>
                    <a:pt x="17" y="1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1"/>
                    <a:pt x="34" y="2"/>
                    <a:pt x="37" y="3"/>
                  </a:cubicBezTo>
                  <a:cubicBezTo>
                    <a:pt x="40" y="3"/>
                    <a:pt x="42" y="4"/>
                    <a:pt x="45" y="5"/>
                  </a:cubicBezTo>
                  <a:cubicBezTo>
                    <a:pt x="46" y="6"/>
                    <a:pt x="47" y="6"/>
                    <a:pt x="48" y="7"/>
                  </a:cubicBezTo>
                  <a:cubicBezTo>
                    <a:pt x="51" y="8"/>
                    <a:pt x="53" y="9"/>
                    <a:pt x="55" y="10"/>
                  </a:cubicBezTo>
                  <a:cubicBezTo>
                    <a:pt x="56" y="11"/>
                    <a:pt x="57" y="12"/>
                    <a:pt x="58" y="12"/>
                  </a:cubicBezTo>
                  <a:cubicBezTo>
                    <a:pt x="60" y="13"/>
                    <a:pt x="61" y="13"/>
                    <a:pt x="63" y="14"/>
                  </a:cubicBezTo>
                  <a:cubicBezTo>
                    <a:pt x="65" y="14"/>
                    <a:pt x="67" y="15"/>
                    <a:pt x="70" y="17"/>
                  </a:cubicBezTo>
                  <a:cubicBezTo>
                    <a:pt x="71" y="18"/>
                    <a:pt x="73" y="20"/>
                    <a:pt x="75" y="21"/>
                  </a:cubicBezTo>
                  <a:cubicBezTo>
                    <a:pt x="76" y="22"/>
                    <a:pt x="77" y="24"/>
                    <a:pt x="78" y="25"/>
                  </a:cubicBezTo>
                  <a:cubicBezTo>
                    <a:pt x="80" y="26"/>
                    <a:pt x="82" y="28"/>
                    <a:pt x="84" y="30"/>
                  </a:cubicBezTo>
                  <a:cubicBezTo>
                    <a:pt x="84" y="31"/>
                    <a:pt x="85" y="32"/>
                    <a:pt x="86" y="33"/>
                  </a:cubicBezTo>
                  <a:cubicBezTo>
                    <a:pt x="87" y="34"/>
                    <a:pt x="88" y="35"/>
                    <a:pt x="89" y="36"/>
                  </a:cubicBezTo>
                  <a:cubicBezTo>
                    <a:pt x="91" y="37"/>
                    <a:pt x="93" y="39"/>
                    <a:pt x="94" y="41"/>
                  </a:cubicBezTo>
                  <a:cubicBezTo>
                    <a:pt x="97" y="45"/>
                    <a:pt x="99" y="48"/>
                    <a:pt x="101" y="51"/>
                  </a:cubicBezTo>
                  <a:cubicBezTo>
                    <a:pt x="102" y="52"/>
                    <a:pt x="103" y="53"/>
                    <a:pt x="104" y="54"/>
                  </a:cubicBezTo>
                  <a:cubicBezTo>
                    <a:pt x="105" y="56"/>
                    <a:pt x="106" y="58"/>
                    <a:pt x="108" y="60"/>
                  </a:cubicBezTo>
                  <a:cubicBezTo>
                    <a:pt x="108" y="61"/>
                    <a:pt x="108" y="63"/>
                    <a:pt x="107" y="63"/>
                  </a:cubicBezTo>
                  <a:cubicBezTo>
                    <a:pt x="106" y="63"/>
                    <a:pt x="106" y="63"/>
                    <a:pt x="106" y="6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iṣḻ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863E86DE-8813-49E9-85CF-BDA79AEA91F4}"/>
                </a:ext>
              </a:extLst>
            </p:cNvPr>
            <p:cNvSpPr/>
            <p:nvPr/>
          </p:nvSpPr>
          <p:spPr bwMode="auto">
            <a:xfrm>
              <a:off x="9193155" y="2971241"/>
              <a:ext cx="251194" cy="157589"/>
            </a:xfrm>
            <a:custGeom>
              <a:avLst/>
              <a:gdLst>
                <a:gd name="T0" fmla="*/ 99 w 102"/>
                <a:gd name="T1" fmla="*/ 64 h 64"/>
                <a:gd name="T2" fmla="*/ 97 w 102"/>
                <a:gd name="T3" fmla="*/ 63 h 64"/>
                <a:gd name="T4" fmla="*/ 94 w 102"/>
                <a:gd name="T5" fmla="*/ 58 h 64"/>
                <a:gd name="T6" fmla="*/ 91 w 102"/>
                <a:gd name="T7" fmla="*/ 54 h 64"/>
                <a:gd name="T8" fmla="*/ 90 w 102"/>
                <a:gd name="T9" fmla="*/ 50 h 64"/>
                <a:gd name="T10" fmla="*/ 87 w 102"/>
                <a:gd name="T11" fmla="*/ 44 h 64"/>
                <a:gd name="T12" fmla="*/ 85 w 102"/>
                <a:gd name="T13" fmla="*/ 41 h 64"/>
                <a:gd name="T14" fmla="*/ 81 w 102"/>
                <a:gd name="T15" fmla="*/ 35 h 64"/>
                <a:gd name="T16" fmla="*/ 73 w 102"/>
                <a:gd name="T17" fmla="*/ 27 h 64"/>
                <a:gd name="T18" fmla="*/ 68 w 102"/>
                <a:gd name="T19" fmla="*/ 25 h 64"/>
                <a:gd name="T20" fmla="*/ 63 w 102"/>
                <a:gd name="T21" fmla="*/ 22 h 64"/>
                <a:gd name="T22" fmla="*/ 62 w 102"/>
                <a:gd name="T23" fmla="*/ 21 h 64"/>
                <a:gd name="T24" fmla="*/ 54 w 102"/>
                <a:gd name="T25" fmla="*/ 17 h 64"/>
                <a:gd name="T26" fmla="*/ 44 w 102"/>
                <a:gd name="T27" fmla="*/ 13 h 64"/>
                <a:gd name="T28" fmla="*/ 40 w 102"/>
                <a:gd name="T29" fmla="*/ 10 h 64"/>
                <a:gd name="T30" fmla="*/ 35 w 102"/>
                <a:gd name="T31" fmla="*/ 8 h 64"/>
                <a:gd name="T32" fmla="*/ 24 w 102"/>
                <a:gd name="T33" fmla="*/ 6 h 64"/>
                <a:gd name="T34" fmla="*/ 18 w 102"/>
                <a:gd name="T35" fmla="*/ 6 h 64"/>
                <a:gd name="T36" fmla="*/ 13 w 102"/>
                <a:gd name="T37" fmla="*/ 6 h 64"/>
                <a:gd name="T38" fmla="*/ 8 w 102"/>
                <a:gd name="T39" fmla="*/ 5 h 64"/>
                <a:gd name="T40" fmla="*/ 2 w 102"/>
                <a:gd name="T41" fmla="*/ 5 h 64"/>
                <a:gd name="T42" fmla="*/ 0 w 102"/>
                <a:gd name="T43" fmla="*/ 3 h 64"/>
                <a:gd name="T44" fmla="*/ 2 w 102"/>
                <a:gd name="T45" fmla="*/ 0 h 64"/>
                <a:gd name="T46" fmla="*/ 9 w 102"/>
                <a:gd name="T47" fmla="*/ 1 h 64"/>
                <a:gd name="T48" fmla="*/ 13 w 102"/>
                <a:gd name="T49" fmla="*/ 1 h 64"/>
                <a:gd name="T50" fmla="*/ 17 w 102"/>
                <a:gd name="T51" fmla="*/ 1 h 64"/>
                <a:gd name="T52" fmla="*/ 25 w 102"/>
                <a:gd name="T53" fmla="*/ 1 h 64"/>
                <a:gd name="T54" fmla="*/ 36 w 102"/>
                <a:gd name="T55" fmla="*/ 4 h 64"/>
                <a:gd name="T56" fmla="*/ 42 w 102"/>
                <a:gd name="T57" fmla="*/ 6 h 64"/>
                <a:gd name="T58" fmla="*/ 46 w 102"/>
                <a:gd name="T59" fmla="*/ 8 h 64"/>
                <a:gd name="T60" fmla="*/ 56 w 102"/>
                <a:gd name="T61" fmla="*/ 13 h 64"/>
                <a:gd name="T62" fmla="*/ 64 w 102"/>
                <a:gd name="T63" fmla="*/ 17 h 64"/>
                <a:gd name="T64" fmla="*/ 66 w 102"/>
                <a:gd name="T65" fmla="*/ 18 h 64"/>
                <a:gd name="T66" fmla="*/ 70 w 102"/>
                <a:gd name="T67" fmla="*/ 20 h 64"/>
                <a:gd name="T68" fmla="*/ 76 w 102"/>
                <a:gd name="T69" fmla="*/ 24 h 64"/>
                <a:gd name="T70" fmla="*/ 84 w 102"/>
                <a:gd name="T71" fmla="*/ 32 h 64"/>
                <a:gd name="T72" fmla="*/ 89 w 102"/>
                <a:gd name="T73" fmla="*/ 39 h 64"/>
                <a:gd name="T74" fmla="*/ 91 w 102"/>
                <a:gd name="T75" fmla="*/ 41 h 64"/>
                <a:gd name="T76" fmla="*/ 94 w 102"/>
                <a:gd name="T77" fmla="*/ 48 h 64"/>
                <a:gd name="T78" fmla="*/ 95 w 102"/>
                <a:gd name="T79" fmla="*/ 52 h 64"/>
                <a:gd name="T80" fmla="*/ 98 w 102"/>
                <a:gd name="T81" fmla="*/ 55 h 64"/>
                <a:gd name="T82" fmla="*/ 101 w 102"/>
                <a:gd name="T83" fmla="*/ 61 h 64"/>
                <a:gd name="T84" fmla="*/ 100 w 102"/>
                <a:gd name="T85" fmla="*/ 64 h 64"/>
                <a:gd name="T86" fmla="*/ 99 w 102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2" h="64">
                  <a:moveTo>
                    <a:pt x="99" y="64"/>
                  </a:moveTo>
                  <a:cubicBezTo>
                    <a:pt x="98" y="64"/>
                    <a:pt x="97" y="64"/>
                    <a:pt x="97" y="63"/>
                  </a:cubicBezTo>
                  <a:cubicBezTo>
                    <a:pt x="96" y="61"/>
                    <a:pt x="95" y="60"/>
                    <a:pt x="94" y="58"/>
                  </a:cubicBezTo>
                  <a:cubicBezTo>
                    <a:pt x="93" y="56"/>
                    <a:pt x="92" y="55"/>
                    <a:pt x="91" y="54"/>
                  </a:cubicBezTo>
                  <a:cubicBezTo>
                    <a:pt x="91" y="52"/>
                    <a:pt x="90" y="51"/>
                    <a:pt x="90" y="50"/>
                  </a:cubicBezTo>
                  <a:cubicBezTo>
                    <a:pt x="89" y="48"/>
                    <a:pt x="88" y="46"/>
                    <a:pt x="87" y="44"/>
                  </a:cubicBezTo>
                  <a:cubicBezTo>
                    <a:pt x="86" y="43"/>
                    <a:pt x="86" y="42"/>
                    <a:pt x="85" y="41"/>
                  </a:cubicBezTo>
                  <a:cubicBezTo>
                    <a:pt x="84" y="39"/>
                    <a:pt x="82" y="37"/>
                    <a:pt x="81" y="35"/>
                  </a:cubicBezTo>
                  <a:cubicBezTo>
                    <a:pt x="79" y="33"/>
                    <a:pt x="76" y="30"/>
                    <a:pt x="73" y="27"/>
                  </a:cubicBezTo>
                  <a:cubicBezTo>
                    <a:pt x="72" y="26"/>
                    <a:pt x="70" y="25"/>
                    <a:pt x="68" y="25"/>
                  </a:cubicBezTo>
                  <a:cubicBezTo>
                    <a:pt x="66" y="24"/>
                    <a:pt x="65" y="23"/>
                    <a:pt x="63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59" y="19"/>
                    <a:pt x="57" y="18"/>
                    <a:pt x="54" y="17"/>
                  </a:cubicBezTo>
                  <a:cubicBezTo>
                    <a:pt x="51" y="15"/>
                    <a:pt x="48" y="14"/>
                    <a:pt x="44" y="13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8" y="9"/>
                    <a:pt x="36" y="8"/>
                    <a:pt x="35" y="8"/>
                  </a:cubicBezTo>
                  <a:cubicBezTo>
                    <a:pt x="31" y="7"/>
                    <a:pt x="27" y="6"/>
                    <a:pt x="24" y="6"/>
                  </a:cubicBezTo>
                  <a:cubicBezTo>
                    <a:pt x="22" y="5"/>
                    <a:pt x="20" y="5"/>
                    <a:pt x="18" y="6"/>
                  </a:cubicBezTo>
                  <a:cubicBezTo>
                    <a:pt x="16" y="6"/>
                    <a:pt x="14" y="6"/>
                    <a:pt x="13" y="6"/>
                  </a:cubicBezTo>
                  <a:cubicBezTo>
                    <a:pt x="11" y="6"/>
                    <a:pt x="9" y="5"/>
                    <a:pt x="8" y="5"/>
                  </a:cubicBezTo>
                  <a:cubicBezTo>
                    <a:pt x="6" y="5"/>
                    <a:pt x="6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7" y="0"/>
                    <a:pt x="9" y="1"/>
                  </a:cubicBezTo>
                  <a:cubicBezTo>
                    <a:pt x="10" y="1"/>
                    <a:pt x="11" y="1"/>
                    <a:pt x="13" y="1"/>
                  </a:cubicBezTo>
                  <a:cubicBezTo>
                    <a:pt x="14" y="1"/>
                    <a:pt x="16" y="1"/>
                    <a:pt x="17" y="1"/>
                  </a:cubicBezTo>
                  <a:cubicBezTo>
                    <a:pt x="20" y="1"/>
                    <a:pt x="22" y="1"/>
                    <a:pt x="25" y="1"/>
                  </a:cubicBezTo>
                  <a:cubicBezTo>
                    <a:pt x="28" y="2"/>
                    <a:pt x="32" y="3"/>
                    <a:pt x="36" y="4"/>
                  </a:cubicBezTo>
                  <a:cubicBezTo>
                    <a:pt x="38" y="4"/>
                    <a:pt x="40" y="5"/>
                    <a:pt x="42" y="6"/>
                  </a:cubicBezTo>
                  <a:cubicBezTo>
                    <a:pt x="43" y="7"/>
                    <a:pt x="45" y="8"/>
                    <a:pt x="46" y="8"/>
                  </a:cubicBezTo>
                  <a:cubicBezTo>
                    <a:pt x="50" y="10"/>
                    <a:pt x="53" y="11"/>
                    <a:pt x="56" y="13"/>
                  </a:cubicBezTo>
                  <a:cubicBezTo>
                    <a:pt x="59" y="14"/>
                    <a:pt x="62" y="16"/>
                    <a:pt x="64" y="17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7" y="19"/>
                    <a:pt x="68" y="20"/>
                    <a:pt x="70" y="20"/>
                  </a:cubicBezTo>
                  <a:cubicBezTo>
                    <a:pt x="72" y="21"/>
                    <a:pt x="74" y="22"/>
                    <a:pt x="76" y="24"/>
                  </a:cubicBezTo>
                  <a:cubicBezTo>
                    <a:pt x="79" y="26"/>
                    <a:pt x="82" y="29"/>
                    <a:pt x="84" y="32"/>
                  </a:cubicBezTo>
                  <a:cubicBezTo>
                    <a:pt x="86" y="34"/>
                    <a:pt x="87" y="36"/>
                    <a:pt x="89" y="39"/>
                  </a:cubicBezTo>
                  <a:cubicBezTo>
                    <a:pt x="89" y="40"/>
                    <a:pt x="90" y="40"/>
                    <a:pt x="91" y="41"/>
                  </a:cubicBezTo>
                  <a:cubicBezTo>
                    <a:pt x="92" y="43"/>
                    <a:pt x="93" y="46"/>
                    <a:pt x="94" y="48"/>
                  </a:cubicBezTo>
                  <a:cubicBezTo>
                    <a:pt x="94" y="49"/>
                    <a:pt x="95" y="50"/>
                    <a:pt x="95" y="52"/>
                  </a:cubicBezTo>
                  <a:cubicBezTo>
                    <a:pt x="96" y="53"/>
                    <a:pt x="97" y="54"/>
                    <a:pt x="98" y="55"/>
                  </a:cubicBezTo>
                  <a:cubicBezTo>
                    <a:pt x="99" y="57"/>
                    <a:pt x="101" y="59"/>
                    <a:pt x="101" y="61"/>
                  </a:cubicBezTo>
                  <a:cubicBezTo>
                    <a:pt x="102" y="63"/>
                    <a:pt x="101" y="64"/>
                    <a:pt x="100" y="64"/>
                  </a:cubicBezTo>
                  <a:lnTo>
                    <a:pt x="99" y="6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ïS1í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B0EED6A-34E4-4DD7-A877-A412D0306241}"/>
                </a:ext>
              </a:extLst>
            </p:cNvPr>
            <p:cNvSpPr/>
            <p:nvPr/>
          </p:nvSpPr>
          <p:spPr bwMode="auto">
            <a:xfrm>
              <a:off x="9136280" y="3039964"/>
              <a:ext cx="231052" cy="164699"/>
            </a:xfrm>
            <a:custGeom>
              <a:avLst/>
              <a:gdLst>
                <a:gd name="T0" fmla="*/ 92 w 94"/>
                <a:gd name="T1" fmla="*/ 67 h 67"/>
                <a:gd name="T2" fmla="*/ 90 w 94"/>
                <a:gd name="T3" fmla="*/ 65 h 67"/>
                <a:gd name="T4" fmla="*/ 89 w 94"/>
                <a:gd name="T5" fmla="*/ 64 h 67"/>
                <a:gd name="T6" fmla="*/ 87 w 94"/>
                <a:gd name="T7" fmla="*/ 55 h 67"/>
                <a:gd name="T8" fmla="*/ 83 w 94"/>
                <a:gd name="T9" fmla="*/ 46 h 67"/>
                <a:gd name="T10" fmla="*/ 81 w 94"/>
                <a:gd name="T11" fmla="*/ 41 h 67"/>
                <a:gd name="T12" fmla="*/ 78 w 94"/>
                <a:gd name="T13" fmla="*/ 36 h 67"/>
                <a:gd name="T14" fmla="*/ 70 w 94"/>
                <a:gd name="T15" fmla="*/ 29 h 67"/>
                <a:gd name="T16" fmla="*/ 66 w 94"/>
                <a:gd name="T17" fmla="*/ 26 h 67"/>
                <a:gd name="T18" fmla="*/ 61 w 94"/>
                <a:gd name="T19" fmla="*/ 23 h 67"/>
                <a:gd name="T20" fmla="*/ 52 w 94"/>
                <a:gd name="T21" fmla="*/ 18 h 67"/>
                <a:gd name="T22" fmla="*/ 49 w 94"/>
                <a:gd name="T23" fmla="*/ 16 h 67"/>
                <a:gd name="T24" fmla="*/ 43 w 94"/>
                <a:gd name="T25" fmla="*/ 13 h 67"/>
                <a:gd name="T26" fmla="*/ 39 w 94"/>
                <a:gd name="T27" fmla="*/ 11 h 67"/>
                <a:gd name="T28" fmla="*/ 33 w 94"/>
                <a:gd name="T29" fmla="*/ 9 h 67"/>
                <a:gd name="T30" fmla="*/ 23 w 94"/>
                <a:gd name="T31" fmla="*/ 6 h 67"/>
                <a:gd name="T32" fmla="*/ 16 w 94"/>
                <a:gd name="T33" fmla="*/ 5 h 67"/>
                <a:gd name="T34" fmla="*/ 12 w 94"/>
                <a:gd name="T35" fmla="*/ 5 h 67"/>
                <a:gd name="T36" fmla="*/ 9 w 94"/>
                <a:gd name="T37" fmla="*/ 5 h 67"/>
                <a:gd name="T38" fmla="*/ 2 w 94"/>
                <a:gd name="T39" fmla="*/ 4 h 67"/>
                <a:gd name="T40" fmla="*/ 0 w 94"/>
                <a:gd name="T41" fmla="*/ 2 h 67"/>
                <a:gd name="T42" fmla="*/ 2 w 94"/>
                <a:gd name="T43" fmla="*/ 0 h 67"/>
                <a:gd name="T44" fmla="*/ 2 w 94"/>
                <a:gd name="T45" fmla="*/ 0 h 67"/>
                <a:gd name="T46" fmla="*/ 9 w 94"/>
                <a:gd name="T47" fmla="*/ 0 h 67"/>
                <a:gd name="T48" fmla="*/ 13 w 94"/>
                <a:gd name="T49" fmla="*/ 1 h 67"/>
                <a:gd name="T50" fmla="*/ 16 w 94"/>
                <a:gd name="T51" fmla="*/ 1 h 67"/>
                <a:gd name="T52" fmla="*/ 24 w 94"/>
                <a:gd name="T53" fmla="*/ 2 h 67"/>
                <a:gd name="T54" fmla="*/ 34 w 94"/>
                <a:gd name="T55" fmla="*/ 5 h 67"/>
                <a:gd name="T56" fmla="*/ 41 w 94"/>
                <a:gd name="T57" fmla="*/ 7 h 67"/>
                <a:gd name="T58" fmla="*/ 45 w 94"/>
                <a:gd name="T59" fmla="*/ 9 h 67"/>
                <a:gd name="T60" fmla="*/ 52 w 94"/>
                <a:gd name="T61" fmla="*/ 13 h 67"/>
                <a:gd name="T62" fmla="*/ 54 w 94"/>
                <a:gd name="T63" fmla="*/ 14 h 67"/>
                <a:gd name="T64" fmla="*/ 64 w 94"/>
                <a:gd name="T65" fmla="*/ 20 h 67"/>
                <a:gd name="T66" fmla="*/ 67 w 94"/>
                <a:gd name="T67" fmla="*/ 22 h 67"/>
                <a:gd name="T68" fmla="*/ 73 w 94"/>
                <a:gd name="T69" fmla="*/ 25 h 67"/>
                <a:gd name="T70" fmla="*/ 81 w 94"/>
                <a:gd name="T71" fmla="*/ 33 h 67"/>
                <a:gd name="T72" fmla="*/ 85 w 94"/>
                <a:gd name="T73" fmla="*/ 40 h 67"/>
                <a:gd name="T74" fmla="*/ 87 w 94"/>
                <a:gd name="T75" fmla="*/ 43 h 67"/>
                <a:gd name="T76" fmla="*/ 91 w 94"/>
                <a:gd name="T77" fmla="*/ 53 h 67"/>
                <a:gd name="T78" fmla="*/ 94 w 94"/>
                <a:gd name="T79" fmla="*/ 63 h 67"/>
                <a:gd name="T80" fmla="*/ 94 w 94"/>
                <a:gd name="T81" fmla="*/ 64 h 67"/>
                <a:gd name="T82" fmla="*/ 92 w 94"/>
                <a:gd name="T8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67">
                  <a:moveTo>
                    <a:pt x="92" y="67"/>
                  </a:moveTo>
                  <a:cubicBezTo>
                    <a:pt x="91" y="67"/>
                    <a:pt x="90" y="66"/>
                    <a:pt x="90" y="65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1"/>
                    <a:pt x="88" y="58"/>
                    <a:pt x="87" y="55"/>
                  </a:cubicBezTo>
                  <a:cubicBezTo>
                    <a:pt x="86" y="52"/>
                    <a:pt x="84" y="49"/>
                    <a:pt x="83" y="46"/>
                  </a:cubicBezTo>
                  <a:cubicBezTo>
                    <a:pt x="82" y="44"/>
                    <a:pt x="81" y="43"/>
                    <a:pt x="81" y="41"/>
                  </a:cubicBezTo>
                  <a:cubicBezTo>
                    <a:pt x="80" y="39"/>
                    <a:pt x="79" y="38"/>
                    <a:pt x="78" y="36"/>
                  </a:cubicBezTo>
                  <a:cubicBezTo>
                    <a:pt x="76" y="34"/>
                    <a:pt x="73" y="31"/>
                    <a:pt x="70" y="29"/>
                  </a:cubicBezTo>
                  <a:cubicBezTo>
                    <a:pt x="69" y="27"/>
                    <a:pt x="67" y="27"/>
                    <a:pt x="66" y="26"/>
                  </a:cubicBezTo>
                  <a:cubicBezTo>
                    <a:pt x="64" y="25"/>
                    <a:pt x="63" y="24"/>
                    <a:pt x="61" y="23"/>
                  </a:cubicBezTo>
                  <a:cubicBezTo>
                    <a:pt x="58" y="22"/>
                    <a:pt x="55" y="20"/>
                    <a:pt x="52" y="18"/>
                  </a:cubicBezTo>
                  <a:cubicBezTo>
                    <a:pt x="51" y="17"/>
                    <a:pt x="50" y="17"/>
                    <a:pt x="49" y="16"/>
                  </a:cubicBezTo>
                  <a:cubicBezTo>
                    <a:pt x="47" y="15"/>
                    <a:pt x="45" y="14"/>
                    <a:pt x="43" y="13"/>
                  </a:cubicBezTo>
                  <a:cubicBezTo>
                    <a:pt x="41" y="13"/>
                    <a:pt x="40" y="12"/>
                    <a:pt x="39" y="11"/>
                  </a:cubicBezTo>
                  <a:cubicBezTo>
                    <a:pt x="37" y="10"/>
                    <a:pt x="35" y="10"/>
                    <a:pt x="33" y="9"/>
                  </a:cubicBezTo>
                  <a:cubicBezTo>
                    <a:pt x="30" y="8"/>
                    <a:pt x="26" y="7"/>
                    <a:pt x="23" y="6"/>
                  </a:cubicBezTo>
                  <a:cubicBezTo>
                    <a:pt x="20" y="6"/>
                    <a:pt x="18" y="6"/>
                    <a:pt x="16" y="5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6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9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8" y="1"/>
                    <a:pt x="21" y="1"/>
                    <a:pt x="24" y="2"/>
                  </a:cubicBezTo>
                  <a:cubicBezTo>
                    <a:pt x="27" y="3"/>
                    <a:pt x="31" y="4"/>
                    <a:pt x="34" y="5"/>
                  </a:cubicBezTo>
                  <a:cubicBezTo>
                    <a:pt x="37" y="5"/>
                    <a:pt x="39" y="6"/>
                    <a:pt x="41" y="7"/>
                  </a:cubicBezTo>
                  <a:cubicBezTo>
                    <a:pt x="42" y="8"/>
                    <a:pt x="43" y="9"/>
                    <a:pt x="45" y="9"/>
                  </a:cubicBezTo>
                  <a:cubicBezTo>
                    <a:pt x="47" y="10"/>
                    <a:pt x="49" y="11"/>
                    <a:pt x="52" y="13"/>
                  </a:cubicBezTo>
                  <a:cubicBezTo>
                    <a:pt x="52" y="13"/>
                    <a:pt x="53" y="13"/>
                    <a:pt x="54" y="14"/>
                  </a:cubicBezTo>
                  <a:cubicBezTo>
                    <a:pt x="58" y="16"/>
                    <a:pt x="61" y="18"/>
                    <a:pt x="64" y="20"/>
                  </a:cubicBezTo>
                  <a:cubicBezTo>
                    <a:pt x="65" y="20"/>
                    <a:pt x="66" y="21"/>
                    <a:pt x="67" y="22"/>
                  </a:cubicBezTo>
                  <a:cubicBezTo>
                    <a:pt x="70" y="23"/>
                    <a:pt x="72" y="24"/>
                    <a:pt x="73" y="25"/>
                  </a:cubicBezTo>
                  <a:cubicBezTo>
                    <a:pt x="76" y="28"/>
                    <a:pt x="79" y="31"/>
                    <a:pt x="81" y="33"/>
                  </a:cubicBezTo>
                  <a:cubicBezTo>
                    <a:pt x="83" y="35"/>
                    <a:pt x="84" y="37"/>
                    <a:pt x="85" y="40"/>
                  </a:cubicBezTo>
                  <a:cubicBezTo>
                    <a:pt x="85" y="41"/>
                    <a:pt x="86" y="42"/>
                    <a:pt x="87" y="43"/>
                  </a:cubicBezTo>
                  <a:cubicBezTo>
                    <a:pt x="88" y="46"/>
                    <a:pt x="90" y="50"/>
                    <a:pt x="91" y="53"/>
                  </a:cubicBezTo>
                  <a:cubicBezTo>
                    <a:pt x="92" y="56"/>
                    <a:pt x="93" y="59"/>
                    <a:pt x="94" y="63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5"/>
                    <a:pt x="94" y="66"/>
                    <a:pt x="92" y="67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i$lîd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1D5ECCE-21F2-4CC2-BFAA-5561C2C36B6F}"/>
                </a:ext>
              </a:extLst>
            </p:cNvPr>
            <p:cNvSpPr/>
            <p:nvPr/>
          </p:nvSpPr>
          <p:spPr bwMode="auto">
            <a:xfrm>
              <a:off x="9060448" y="3106317"/>
              <a:ext cx="255934" cy="157589"/>
            </a:xfrm>
            <a:custGeom>
              <a:avLst/>
              <a:gdLst>
                <a:gd name="T0" fmla="*/ 102 w 104"/>
                <a:gd name="T1" fmla="*/ 64 h 64"/>
                <a:gd name="T2" fmla="*/ 100 w 104"/>
                <a:gd name="T3" fmla="*/ 63 h 64"/>
                <a:gd name="T4" fmla="*/ 96 w 104"/>
                <a:gd name="T5" fmla="*/ 52 h 64"/>
                <a:gd name="T6" fmla="*/ 96 w 104"/>
                <a:gd name="T7" fmla="*/ 51 h 64"/>
                <a:gd name="T8" fmla="*/ 92 w 104"/>
                <a:gd name="T9" fmla="*/ 43 h 64"/>
                <a:gd name="T10" fmla="*/ 89 w 104"/>
                <a:gd name="T11" fmla="*/ 40 h 64"/>
                <a:gd name="T12" fmla="*/ 85 w 104"/>
                <a:gd name="T13" fmla="*/ 34 h 64"/>
                <a:gd name="T14" fmla="*/ 76 w 104"/>
                <a:gd name="T15" fmla="*/ 27 h 64"/>
                <a:gd name="T16" fmla="*/ 70 w 104"/>
                <a:gd name="T17" fmla="*/ 23 h 64"/>
                <a:gd name="T18" fmla="*/ 67 w 104"/>
                <a:gd name="T19" fmla="*/ 22 h 64"/>
                <a:gd name="T20" fmla="*/ 57 w 104"/>
                <a:gd name="T21" fmla="*/ 17 h 64"/>
                <a:gd name="T22" fmla="*/ 51 w 104"/>
                <a:gd name="T23" fmla="*/ 15 h 64"/>
                <a:gd name="T24" fmla="*/ 46 w 104"/>
                <a:gd name="T25" fmla="*/ 14 h 64"/>
                <a:gd name="T26" fmla="*/ 41 w 104"/>
                <a:gd name="T27" fmla="*/ 12 h 64"/>
                <a:gd name="T28" fmla="*/ 35 w 104"/>
                <a:gd name="T29" fmla="*/ 10 h 64"/>
                <a:gd name="T30" fmla="*/ 31 w 104"/>
                <a:gd name="T31" fmla="*/ 9 h 64"/>
                <a:gd name="T32" fmla="*/ 25 w 104"/>
                <a:gd name="T33" fmla="*/ 7 h 64"/>
                <a:gd name="T34" fmla="*/ 18 w 104"/>
                <a:gd name="T35" fmla="*/ 7 h 64"/>
                <a:gd name="T36" fmla="*/ 13 w 104"/>
                <a:gd name="T37" fmla="*/ 6 h 64"/>
                <a:gd name="T38" fmla="*/ 7 w 104"/>
                <a:gd name="T39" fmla="*/ 5 h 64"/>
                <a:gd name="T40" fmla="*/ 2 w 104"/>
                <a:gd name="T41" fmla="*/ 5 h 64"/>
                <a:gd name="T42" fmla="*/ 0 w 104"/>
                <a:gd name="T43" fmla="*/ 2 h 64"/>
                <a:gd name="T44" fmla="*/ 2 w 104"/>
                <a:gd name="T45" fmla="*/ 0 h 64"/>
                <a:gd name="T46" fmla="*/ 2 w 104"/>
                <a:gd name="T47" fmla="*/ 0 h 64"/>
                <a:gd name="T48" fmla="*/ 8 w 104"/>
                <a:gd name="T49" fmla="*/ 1 h 64"/>
                <a:gd name="T50" fmla="*/ 14 w 104"/>
                <a:gd name="T51" fmla="*/ 2 h 64"/>
                <a:gd name="T52" fmla="*/ 18 w 104"/>
                <a:gd name="T53" fmla="*/ 2 h 64"/>
                <a:gd name="T54" fmla="*/ 25 w 104"/>
                <a:gd name="T55" fmla="*/ 3 h 64"/>
                <a:gd name="T56" fmla="*/ 32 w 104"/>
                <a:gd name="T57" fmla="*/ 4 h 64"/>
                <a:gd name="T58" fmla="*/ 37 w 104"/>
                <a:gd name="T59" fmla="*/ 5 h 64"/>
                <a:gd name="T60" fmla="*/ 43 w 104"/>
                <a:gd name="T61" fmla="*/ 8 h 64"/>
                <a:gd name="T62" fmla="*/ 47 w 104"/>
                <a:gd name="T63" fmla="*/ 9 h 64"/>
                <a:gd name="T64" fmla="*/ 52 w 104"/>
                <a:gd name="T65" fmla="*/ 11 h 64"/>
                <a:gd name="T66" fmla="*/ 58 w 104"/>
                <a:gd name="T67" fmla="*/ 13 h 64"/>
                <a:gd name="T68" fmla="*/ 69 w 104"/>
                <a:gd name="T69" fmla="*/ 18 h 64"/>
                <a:gd name="T70" fmla="*/ 72 w 104"/>
                <a:gd name="T71" fmla="*/ 19 h 64"/>
                <a:gd name="T72" fmla="*/ 79 w 104"/>
                <a:gd name="T73" fmla="*/ 23 h 64"/>
                <a:gd name="T74" fmla="*/ 88 w 104"/>
                <a:gd name="T75" fmla="*/ 31 h 64"/>
                <a:gd name="T76" fmla="*/ 93 w 104"/>
                <a:gd name="T77" fmla="*/ 37 h 64"/>
                <a:gd name="T78" fmla="*/ 95 w 104"/>
                <a:gd name="T79" fmla="*/ 40 h 64"/>
                <a:gd name="T80" fmla="*/ 100 w 104"/>
                <a:gd name="T81" fmla="*/ 50 h 64"/>
                <a:gd name="T82" fmla="*/ 101 w 104"/>
                <a:gd name="T83" fmla="*/ 51 h 64"/>
                <a:gd name="T84" fmla="*/ 104 w 104"/>
                <a:gd name="T85" fmla="*/ 62 h 64"/>
                <a:gd name="T86" fmla="*/ 102 w 104"/>
                <a:gd name="T8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4" h="64">
                  <a:moveTo>
                    <a:pt x="102" y="64"/>
                  </a:moveTo>
                  <a:cubicBezTo>
                    <a:pt x="101" y="64"/>
                    <a:pt x="100" y="64"/>
                    <a:pt x="100" y="63"/>
                  </a:cubicBezTo>
                  <a:cubicBezTo>
                    <a:pt x="99" y="59"/>
                    <a:pt x="98" y="56"/>
                    <a:pt x="96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5" y="48"/>
                    <a:pt x="93" y="45"/>
                    <a:pt x="92" y="43"/>
                  </a:cubicBezTo>
                  <a:cubicBezTo>
                    <a:pt x="91" y="42"/>
                    <a:pt x="90" y="41"/>
                    <a:pt x="89" y="40"/>
                  </a:cubicBezTo>
                  <a:cubicBezTo>
                    <a:pt x="88" y="38"/>
                    <a:pt x="87" y="36"/>
                    <a:pt x="85" y="34"/>
                  </a:cubicBezTo>
                  <a:cubicBezTo>
                    <a:pt x="82" y="31"/>
                    <a:pt x="80" y="29"/>
                    <a:pt x="76" y="27"/>
                  </a:cubicBezTo>
                  <a:cubicBezTo>
                    <a:pt x="74" y="25"/>
                    <a:pt x="72" y="24"/>
                    <a:pt x="70" y="23"/>
                  </a:cubicBezTo>
                  <a:cubicBezTo>
                    <a:pt x="69" y="23"/>
                    <a:pt x="68" y="22"/>
                    <a:pt x="67" y="22"/>
                  </a:cubicBezTo>
                  <a:cubicBezTo>
                    <a:pt x="63" y="20"/>
                    <a:pt x="60" y="18"/>
                    <a:pt x="57" y="17"/>
                  </a:cubicBezTo>
                  <a:cubicBezTo>
                    <a:pt x="55" y="16"/>
                    <a:pt x="53" y="16"/>
                    <a:pt x="51" y="15"/>
                  </a:cubicBezTo>
                  <a:cubicBezTo>
                    <a:pt x="49" y="15"/>
                    <a:pt x="47" y="14"/>
                    <a:pt x="46" y="14"/>
                  </a:cubicBezTo>
                  <a:cubicBezTo>
                    <a:pt x="44" y="13"/>
                    <a:pt x="43" y="13"/>
                    <a:pt x="41" y="12"/>
                  </a:cubicBezTo>
                  <a:cubicBezTo>
                    <a:pt x="39" y="11"/>
                    <a:pt x="37" y="10"/>
                    <a:pt x="35" y="10"/>
                  </a:cubicBezTo>
                  <a:cubicBezTo>
                    <a:pt x="34" y="10"/>
                    <a:pt x="33" y="9"/>
                    <a:pt x="31" y="9"/>
                  </a:cubicBezTo>
                  <a:cubicBezTo>
                    <a:pt x="29" y="8"/>
                    <a:pt x="27" y="8"/>
                    <a:pt x="25" y="7"/>
                  </a:cubicBezTo>
                  <a:cubicBezTo>
                    <a:pt x="22" y="7"/>
                    <a:pt x="20" y="7"/>
                    <a:pt x="18" y="7"/>
                  </a:cubicBezTo>
                  <a:cubicBezTo>
                    <a:pt x="16" y="7"/>
                    <a:pt x="15" y="7"/>
                    <a:pt x="13" y="6"/>
                  </a:cubicBezTo>
                  <a:cubicBezTo>
                    <a:pt x="10" y="6"/>
                    <a:pt x="8" y="6"/>
                    <a:pt x="7" y="5"/>
                  </a:cubicBezTo>
                  <a:cubicBezTo>
                    <a:pt x="6" y="5"/>
                    <a:pt x="5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11" y="2"/>
                    <a:pt x="14" y="2"/>
                  </a:cubicBezTo>
                  <a:cubicBezTo>
                    <a:pt x="15" y="2"/>
                    <a:pt x="17" y="2"/>
                    <a:pt x="18" y="2"/>
                  </a:cubicBezTo>
                  <a:cubicBezTo>
                    <a:pt x="20" y="2"/>
                    <a:pt x="23" y="2"/>
                    <a:pt x="25" y="3"/>
                  </a:cubicBezTo>
                  <a:cubicBezTo>
                    <a:pt x="28" y="3"/>
                    <a:pt x="30" y="4"/>
                    <a:pt x="32" y="4"/>
                  </a:cubicBezTo>
                  <a:cubicBezTo>
                    <a:pt x="34" y="5"/>
                    <a:pt x="35" y="5"/>
                    <a:pt x="37" y="5"/>
                  </a:cubicBezTo>
                  <a:cubicBezTo>
                    <a:pt x="39" y="6"/>
                    <a:pt x="41" y="7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10"/>
                    <a:pt x="50" y="10"/>
                    <a:pt x="52" y="11"/>
                  </a:cubicBezTo>
                  <a:cubicBezTo>
                    <a:pt x="54" y="11"/>
                    <a:pt x="56" y="12"/>
                    <a:pt x="58" y="13"/>
                  </a:cubicBezTo>
                  <a:cubicBezTo>
                    <a:pt x="62" y="14"/>
                    <a:pt x="65" y="16"/>
                    <a:pt x="69" y="18"/>
                  </a:cubicBezTo>
                  <a:cubicBezTo>
                    <a:pt x="70" y="18"/>
                    <a:pt x="71" y="19"/>
                    <a:pt x="72" y="19"/>
                  </a:cubicBezTo>
                  <a:cubicBezTo>
                    <a:pt x="74" y="20"/>
                    <a:pt x="77" y="22"/>
                    <a:pt x="79" y="23"/>
                  </a:cubicBezTo>
                  <a:cubicBezTo>
                    <a:pt x="82" y="25"/>
                    <a:pt x="85" y="28"/>
                    <a:pt x="88" y="31"/>
                  </a:cubicBezTo>
                  <a:cubicBezTo>
                    <a:pt x="90" y="33"/>
                    <a:pt x="92" y="35"/>
                    <a:pt x="93" y="37"/>
                  </a:cubicBezTo>
                  <a:cubicBezTo>
                    <a:pt x="94" y="38"/>
                    <a:pt x="95" y="39"/>
                    <a:pt x="95" y="40"/>
                  </a:cubicBezTo>
                  <a:cubicBezTo>
                    <a:pt x="97" y="43"/>
                    <a:pt x="99" y="46"/>
                    <a:pt x="100" y="50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2" y="54"/>
                    <a:pt x="103" y="58"/>
                    <a:pt x="104" y="62"/>
                  </a:cubicBezTo>
                  <a:cubicBezTo>
                    <a:pt x="104" y="63"/>
                    <a:pt x="104" y="64"/>
                    <a:pt x="102" y="64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îslî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B41D4BF-8047-46B1-AF44-0491FE783FD4}"/>
                </a:ext>
              </a:extLst>
            </p:cNvPr>
            <p:cNvSpPr/>
            <p:nvPr/>
          </p:nvSpPr>
          <p:spPr bwMode="auto">
            <a:xfrm>
              <a:off x="8996465" y="3183334"/>
              <a:ext cx="270153" cy="130337"/>
            </a:xfrm>
            <a:custGeom>
              <a:avLst/>
              <a:gdLst>
                <a:gd name="T0" fmla="*/ 107 w 110"/>
                <a:gd name="T1" fmla="*/ 53 h 53"/>
                <a:gd name="T2" fmla="*/ 105 w 110"/>
                <a:gd name="T3" fmla="*/ 52 h 53"/>
                <a:gd name="T4" fmla="*/ 100 w 110"/>
                <a:gd name="T5" fmla="*/ 42 h 53"/>
                <a:gd name="T6" fmla="*/ 95 w 110"/>
                <a:gd name="T7" fmla="*/ 37 h 53"/>
                <a:gd name="T8" fmla="*/ 92 w 110"/>
                <a:gd name="T9" fmla="*/ 35 h 53"/>
                <a:gd name="T10" fmla="*/ 89 w 110"/>
                <a:gd name="T11" fmla="*/ 31 h 53"/>
                <a:gd name="T12" fmla="*/ 85 w 110"/>
                <a:gd name="T13" fmla="*/ 27 h 53"/>
                <a:gd name="T14" fmla="*/ 83 w 110"/>
                <a:gd name="T15" fmla="*/ 25 h 53"/>
                <a:gd name="T16" fmla="*/ 76 w 110"/>
                <a:gd name="T17" fmla="*/ 20 h 53"/>
                <a:gd name="T18" fmla="*/ 70 w 110"/>
                <a:gd name="T19" fmla="*/ 18 h 53"/>
                <a:gd name="T20" fmla="*/ 66 w 110"/>
                <a:gd name="T21" fmla="*/ 16 h 53"/>
                <a:gd name="T22" fmla="*/ 62 w 110"/>
                <a:gd name="T23" fmla="*/ 14 h 53"/>
                <a:gd name="T24" fmla="*/ 56 w 110"/>
                <a:gd name="T25" fmla="*/ 11 h 53"/>
                <a:gd name="T26" fmla="*/ 47 w 110"/>
                <a:gd name="T27" fmla="*/ 9 h 53"/>
                <a:gd name="T28" fmla="*/ 46 w 110"/>
                <a:gd name="T29" fmla="*/ 9 h 53"/>
                <a:gd name="T30" fmla="*/ 39 w 110"/>
                <a:gd name="T31" fmla="*/ 8 h 53"/>
                <a:gd name="T32" fmla="*/ 35 w 110"/>
                <a:gd name="T33" fmla="*/ 8 h 53"/>
                <a:gd name="T34" fmla="*/ 30 w 110"/>
                <a:gd name="T35" fmla="*/ 7 h 53"/>
                <a:gd name="T36" fmla="*/ 24 w 110"/>
                <a:gd name="T37" fmla="*/ 6 h 53"/>
                <a:gd name="T38" fmla="*/ 20 w 110"/>
                <a:gd name="T39" fmla="*/ 5 h 53"/>
                <a:gd name="T40" fmla="*/ 13 w 110"/>
                <a:gd name="T41" fmla="*/ 5 h 53"/>
                <a:gd name="T42" fmla="*/ 7 w 110"/>
                <a:gd name="T43" fmla="*/ 5 h 53"/>
                <a:gd name="T44" fmla="*/ 2 w 110"/>
                <a:gd name="T45" fmla="*/ 7 h 53"/>
                <a:gd name="T46" fmla="*/ 0 w 110"/>
                <a:gd name="T47" fmla="*/ 4 h 53"/>
                <a:gd name="T48" fmla="*/ 2 w 110"/>
                <a:gd name="T49" fmla="*/ 2 h 53"/>
                <a:gd name="T50" fmla="*/ 6 w 110"/>
                <a:gd name="T51" fmla="*/ 1 h 53"/>
                <a:gd name="T52" fmla="*/ 13 w 110"/>
                <a:gd name="T53" fmla="*/ 0 h 53"/>
                <a:gd name="T54" fmla="*/ 21 w 110"/>
                <a:gd name="T55" fmla="*/ 1 h 53"/>
                <a:gd name="T56" fmla="*/ 24 w 110"/>
                <a:gd name="T57" fmla="*/ 1 h 53"/>
                <a:gd name="T58" fmla="*/ 31 w 110"/>
                <a:gd name="T59" fmla="*/ 2 h 53"/>
                <a:gd name="T60" fmla="*/ 35 w 110"/>
                <a:gd name="T61" fmla="*/ 3 h 53"/>
                <a:gd name="T62" fmla="*/ 40 w 110"/>
                <a:gd name="T63" fmla="*/ 3 h 53"/>
                <a:gd name="T64" fmla="*/ 47 w 110"/>
                <a:gd name="T65" fmla="*/ 4 h 53"/>
                <a:gd name="T66" fmla="*/ 48 w 110"/>
                <a:gd name="T67" fmla="*/ 4 h 53"/>
                <a:gd name="T68" fmla="*/ 58 w 110"/>
                <a:gd name="T69" fmla="*/ 7 h 53"/>
                <a:gd name="T70" fmla="*/ 64 w 110"/>
                <a:gd name="T71" fmla="*/ 10 h 53"/>
                <a:gd name="T72" fmla="*/ 68 w 110"/>
                <a:gd name="T73" fmla="*/ 12 h 53"/>
                <a:gd name="T74" fmla="*/ 72 w 110"/>
                <a:gd name="T75" fmla="*/ 13 h 53"/>
                <a:gd name="T76" fmla="*/ 78 w 110"/>
                <a:gd name="T77" fmla="*/ 16 h 53"/>
                <a:gd name="T78" fmla="*/ 86 w 110"/>
                <a:gd name="T79" fmla="*/ 22 h 53"/>
                <a:gd name="T80" fmla="*/ 88 w 110"/>
                <a:gd name="T81" fmla="*/ 23 h 53"/>
                <a:gd name="T82" fmla="*/ 93 w 110"/>
                <a:gd name="T83" fmla="*/ 28 h 53"/>
                <a:gd name="T84" fmla="*/ 95 w 110"/>
                <a:gd name="T85" fmla="*/ 32 h 53"/>
                <a:gd name="T86" fmla="*/ 98 w 110"/>
                <a:gd name="T87" fmla="*/ 34 h 53"/>
                <a:gd name="T88" fmla="*/ 103 w 110"/>
                <a:gd name="T89" fmla="*/ 40 h 53"/>
                <a:gd name="T90" fmla="*/ 109 w 110"/>
                <a:gd name="T91" fmla="*/ 49 h 53"/>
                <a:gd name="T92" fmla="*/ 108 w 110"/>
                <a:gd name="T93" fmla="*/ 53 h 53"/>
                <a:gd name="T94" fmla="*/ 107 w 110"/>
                <a:gd name="T9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0" h="53">
                  <a:moveTo>
                    <a:pt x="107" y="53"/>
                  </a:moveTo>
                  <a:cubicBezTo>
                    <a:pt x="106" y="53"/>
                    <a:pt x="106" y="52"/>
                    <a:pt x="105" y="52"/>
                  </a:cubicBezTo>
                  <a:cubicBezTo>
                    <a:pt x="103" y="48"/>
                    <a:pt x="102" y="45"/>
                    <a:pt x="100" y="42"/>
                  </a:cubicBezTo>
                  <a:cubicBezTo>
                    <a:pt x="98" y="40"/>
                    <a:pt x="97" y="39"/>
                    <a:pt x="95" y="37"/>
                  </a:cubicBezTo>
                  <a:cubicBezTo>
                    <a:pt x="94" y="36"/>
                    <a:pt x="93" y="36"/>
                    <a:pt x="92" y="35"/>
                  </a:cubicBezTo>
                  <a:cubicBezTo>
                    <a:pt x="91" y="34"/>
                    <a:pt x="90" y="32"/>
                    <a:pt x="89" y="31"/>
                  </a:cubicBezTo>
                  <a:cubicBezTo>
                    <a:pt x="88" y="30"/>
                    <a:pt x="86" y="28"/>
                    <a:pt x="85" y="27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1" y="23"/>
                    <a:pt x="78" y="22"/>
                    <a:pt x="76" y="20"/>
                  </a:cubicBezTo>
                  <a:cubicBezTo>
                    <a:pt x="74" y="19"/>
                    <a:pt x="72" y="18"/>
                    <a:pt x="70" y="18"/>
                  </a:cubicBezTo>
                  <a:cubicBezTo>
                    <a:pt x="69" y="17"/>
                    <a:pt x="67" y="17"/>
                    <a:pt x="66" y="16"/>
                  </a:cubicBezTo>
                  <a:cubicBezTo>
                    <a:pt x="64" y="15"/>
                    <a:pt x="63" y="15"/>
                    <a:pt x="62" y="14"/>
                  </a:cubicBezTo>
                  <a:cubicBezTo>
                    <a:pt x="60" y="13"/>
                    <a:pt x="58" y="12"/>
                    <a:pt x="56" y="11"/>
                  </a:cubicBezTo>
                  <a:cubicBezTo>
                    <a:pt x="53" y="10"/>
                    <a:pt x="50" y="10"/>
                    <a:pt x="47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4" y="8"/>
                    <a:pt x="42" y="8"/>
                    <a:pt x="39" y="8"/>
                  </a:cubicBezTo>
                  <a:cubicBezTo>
                    <a:pt x="38" y="8"/>
                    <a:pt x="36" y="8"/>
                    <a:pt x="35" y="8"/>
                  </a:cubicBezTo>
                  <a:cubicBezTo>
                    <a:pt x="33" y="7"/>
                    <a:pt x="31" y="7"/>
                    <a:pt x="30" y="7"/>
                  </a:cubicBezTo>
                  <a:cubicBezTo>
                    <a:pt x="28" y="6"/>
                    <a:pt x="26" y="6"/>
                    <a:pt x="24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5" y="5"/>
                    <a:pt x="13" y="5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5" y="6"/>
                    <a:pt x="2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3" y="0"/>
                  </a:cubicBezTo>
                  <a:cubicBezTo>
                    <a:pt x="15" y="0"/>
                    <a:pt x="18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6" y="1"/>
                    <a:pt x="29" y="2"/>
                    <a:pt x="31" y="2"/>
                  </a:cubicBezTo>
                  <a:cubicBezTo>
                    <a:pt x="32" y="2"/>
                    <a:pt x="34" y="3"/>
                    <a:pt x="35" y="3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2" y="3"/>
                    <a:pt x="44" y="4"/>
                    <a:pt x="47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51" y="5"/>
                    <a:pt x="54" y="6"/>
                    <a:pt x="58" y="7"/>
                  </a:cubicBezTo>
                  <a:cubicBezTo>
                    <a:pt x="60" y="8"/>
                    <a:pt x="62" y="9"/>
                    <a:pt x="64" y="10"/>
                  </a:cubicBezTo>
                  <a:cubicBezTo>
                    <a:pt x="65" y="11"/>
                    <a:pt x="66" y="11"/>
                    <a:pt x="68" y="12"/>
                  </a:cubicBezTo>
                  <a:cubicBezTo>
                    <a:pt x="69" y="13"/>
                    <a:pt x="70" y="13"/>
                    <a:pt x="72" y="13"/>
                  </a:cubicBezTo>
                  <a:cubicBezTo>
                    <a:pt x="74" y="14"/>
                    <a:pt x="76" y="15"/>
                    <a:pt x="78" y="16"/>
                  </a:cubicBezTo>
                  <a:cubicBezTo>
                    <a:pt x="81" y="18"/>
                    <a:pt x="83" y="20"/>
                    <a:pt x="86" y="22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90" y="25"/>
                    <a:pt x="91" y="27"/>
                    <a:pt x="93" y="28"/>
                  </a:cubicBezTo>
                  <a:cubicBezTo>
                    <a:pt x="94" y="30"/>
                    <a:pt x="94" y="31"/>
                    <a:pt x="95" y="32"/>
                  </a:cubicBezTo>
                  <a:cubicBezTo>
                    <a:pt x="96" y="32"/>
                    <a:pt x="97" y="33"/>
                    <a:pt x="98" y="34"/>
                  </a:cubicBezTo>
                  <a:cubicBezTo>
                    <a:pt x="100" y="36"/>
                    <a:pt x="102" y="37"/>
                    <a:pt x="103" y="40"/>
                  </a:cubicBezTo>
                  <a:cubicBezTo>
                    <a:pt x="105" y="43"/>
                    <a:pt x="107" y="46"/>
                    <a:pt x="109" y="49"/>
                  </a:cubicBezTo>
                  <a:cubicBezTo>
                    <a:pt x="110" y="51"/>
                    <a:pt x="109" y="52"/>
                    <a:pt x="108" y="53"/>
                  </a:cubicBezTo>
                  <a:lnTo>
                    <a:pt x="107" y="5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iŝļí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B03E711-F839-435F-B82F-AFC267DB91E3}"/>
                </a:ext>
              </a:extLst>
            </p:cNvPr>
            <p:cNvSpPr/>
            <p:nvPr/>
          </p:nvSpPr>
          <p:spPr bwMode="auto">
            <a:xfrm>
              <a:off x="5425237" y="2797063"/>
              <a:ext cx="1161182" cy="363758"/>
            </a:xfrm>
            <a:custGeom>
              <a:avLst/>
              <a:gdLst>
                <a:gd name="T0" fmla="*/ 972 w 980"/>
                <a:gd name="T1" fmla="*/ 307 h 307"/>
                <a:gd name="T2" fmla="*/ 0 w 980"/>
                <a:gd name="T3" fmla="*/ 12 h 307"/>
                <a:gd name="T4" fmla="*/ 4 w 980"/>
                <a:gd name="T5" fmla="*/ 0 h 307"/>
                <a:gd name="T6" fmla="*/ 980 w 980"/>
                <a:gd name="T7" fmla="*/ 274 h 307"/>
                <a:gd name="T8" fmla="*/ 972 w 98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0" h="307">
                  <a:moveTo>
                    <a:pt x="972" y="307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980" y="274"/>
                  </a:lnTo>
                  <a:lnTo>
                    <a:pt x="972" y="307"/>
                  </a:lnTo>
                  <a:close/>
                </a:path>
              </a:pathLst>
            </a:custGeom>
            <a:solidFill>
              <a:srgbClr val="C69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iSḷî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D675A9D-5AC1-4E59-B6D1-4E52399728C6}"/>
                </a:ext>
              </a:extLst>
            </p:cNvPr>
            <p:cNvSpPr/>
            <p:nvPr/>
          </p:nvSpPr>
          <p:spPr bwMode="auto">
            <a:xfrm>
              <a:off x="7150422" y="2211732"/>
              <a:ext cx="31992" cy="73463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íŝ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67E23A8-1A79-473F-BBD5-7E7F1741ADEB}"/>
                </a:ext>
              </a:extLst>
            </p:cNvPr>
            <p:cNvSpPr/>
            <p:nvPr/>
          </p:nvSpPr>
          <p:spPr bwMode="auto">
            <a:xfrm>
              <a:off x="7130280" y="2285195"/>
              <a:ext cx="36732" cy="127967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0 h 52"/>
                <a:gd name="T4" fmla="*/ 1 w 15"/>
                <a:gd name="T5" fmla="*/ 38 h 52"/>
                <a:gd name="T6" fmla="*/ 1 w 15"/>
                <a:gd name="T7" fmla="*/ 52 h 52"/>
                <a:gd name="T8" fmla="*/ 7 w 15"/>
                <a:gd name="T9" fmla="*/ 52 h 52"/>
                <a:gd name="T10" fmla="*/ 15 w 15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42"/>
                    <a:pt x="0" y="47"/>
                    <a:pt x="1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35"/>
                    <a:pt x="11" y="17"/>
                    <a:pt x="15" y="0"/>
                  </a:cubicBezTo>
                </a:path>
              </a:pathLst>
            </a:custGeom>
            <a:solidFill>
              <a:srgbClr val="AA85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iŝľiḑ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4C6130C-4A54-4402-9698-5F3570E82316}"/>
                </a:ext>
              </a:extLst>
            </p:cNvPr>
            <p:cNvSpPr/>
            <p:nvPr/>
          </p:nvSpPr>
          <p:spPr bwMode="auto">
            <a:xfrm>
              <a:off x="7132649" y="2413162"/>
              <a:ext cx="15404" cy="20143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íṣ1i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5D6ED4D-14A0-4644-9C4F-1A9FB0AFE8D9}"/>
                </a:ext>
              </a:extLst>
            </p:cNvPr>
            <p:cNvSpPr/>
            <p:nvPr/>
          </p:nvSpPr>
          <p:spPr bwMode="auto">
            <a:xfrm>
              <a:off x="7137389" y="2433305"/>
              <a:ext cx="8295" cy="16588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8" name="ïṩḻ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B9A6DD-AD67-4C8D-B0FC-49DC878CBA14}"/>
                </a:ext>
              </a:extLst>
            </p:cNvPr>
            <p:cNvSpPr/>
            <p:nvPr/>
          </p:nvSpPr>
          <p:spPr bwMode="auto">
            <a:xfrm>
              <a:off x="7145683" y="2177371"/>
              <a:ext cx="1050989" cy="489356"/>
            </a:xfrm>
            <a:custGeom>
              <a:avLst/>
              <a:gdLst>
                <a:gd name="T0" fmla="*/ 368 w 427"/>
                <a:gd name="T1" fmla="*/ 182 h 199"/>
                <a:gd name="T2" fmla="*/ 245 w 427"/>
                <a:gd name="T3" fmla="*/ 130 h 199"/>
                <a:gd name="T4" fmla="*/ 265 w 427"/>
                <a:gd name="T5" fmla="*/ 67 h 199"/>
                <a:gd name="T6" fmla="*/ 286 w 427"/>
                <a:gd name="T7" fmla="*/ 63 h 199"/>
                <a:gd name="T8" fmla="*/ 405 w 427"/>
                <a:gd name="T9" fmla="*/ 94 h 199"/>
                <a:gd name="T10" fmla="*/ 400 w 427"/>
                <a:gd name="T11" fmla="*/ 160 h 199"/>
                <a:gd name="T12" fmla="*/ 373 w 427"/>
                <a:gd name="T13" fmla="*/ 183 h 199"/>
                <a:gd name="T14" fmla="*/ 134 w 427"/>
                <a:gd name="T15" fmla="*/ 137 h 199"/>
                <a:gd name="T16" fmla="*/ 15 w 427"/>
                <a:gd name="T17" fmla="*/ 105 h 199"/>
                <a:gd name="T18" fmla="*/ 20 w 427"/>
                <a:gd name="T19" fmla="*/ 39 h 199"/>
                <a:gd name="T20" fmla="*/ 52 w 427"/>
                <a:gd name="T21" fmla="*/ 17 h 199"/>
                <a:gd name="T22" fmla="*/ 105 w 427"/>
                <a:gd name="T23" fmla="*/ 27 h 199"/>
                <a:gd name="T24" fmla="*/ 111 w 427"/>
                <a:gd name="T25" fmla="*/ 28 h 199"/>
                <a:gd name="T26" fmla="*/ 171 w 427"/>
                <a:gd name="T27" fmla="*/ 48 h 199"/>
                <a:gd name="T28" fmla="*/ 166 w 427"/>
                <a:gd name="T29" fmla="*/ 115 h 199"/>
                <a:gd name="T30" fmla="*/ 47 w 427"/>
                <a:gd name="T31" fmla="*/ 0 h 199"/>
                <a:gd name="T32" fmla="*/ 15 w 427"/>
                <a:gd name="T33" fmla="*/ 14 h 199"/>
                <a:gd name="T34" fmla="*/ 9 w 427"/>
                <a:gd name="T35" fmla="*/ 44 h 199"/>
                <a:gd name="T36" fmla="*/ 0 w 427"/>
                <a:gd name="T37" fmla="*/ 104 h 199"/>
                <a:gd name="T38" fmla="*/ 0 w 427"/>
                <a:gd name="T39" fmla="*/ 111 h 199"/>
                <a:gd name="T40" fmla="*/ 30 w 427"/>
                <a:gd name="T41" fmla="*/ 133 h 199"/>
                <a:gd name="T42" fmla="*/ 139 w 427"/>
                <a:gd name="T43" fmla="*/ 153 h 199"/>
                <a:gd name="T44" fmla="*/ 190 w 427"/>
                <a:gd name="T45" fmla="*/ 78 h 199"/>
                <a:gd name="T46" fmla="*/ 217 w 427"/>
                <a:gd name="T47" fmla="*/ 64 h 199"/>
                <a:gd name="T48" fmla="*/ 237 w 427"/>
                <a:gd name="T49" fmla="*/ 88 h 199"/>
                <a:gd name="T50" fmla="*/ 263 w 427"/>
                <a:gd name="T51" fmla="*/ 178 h 199"/>
                <a:gd name="T52" fmla="*/ 373 w 427"/>
                <a:gd name="T53" fmla="*/ 199 h 199"/>
                <a:gd name="T54" fmla="*/ 416 w 427"/>
                <a:gd name="T55" fmla="*/ 163 h 199"/>
                <a:gd name="T56" fmla="*/ 418 w 427"/>
                <a:gd name="T57" fmla="*/ 85 h 199"/>
                <a:gd name="T58" fmla="*/ 289 w 427"/>
                <a:gd name="T59" fmla="*/ 47 h 199"/>
                <a:gd name="T60" fmla="*/ 256 w 427"/>
                <a:gd name="T61" fmla="*/ 54 h 199"/>
                <a:gd name="T62" fmla="*/ 220 w 427"/>
                <a:gd name="T63" fmla="*/ 48 h 199"/>
                <a:gd name="T64" fmla="*/ 192 w 427"/>
                <a:gd name="T65" fmla="*/ 51 h 199"/>
                <a:gd name="T66" fmla="*/ 184 w 427"/>
                <a:gd name="T67" fmla="*/ 40 h 199"/>
                <a:gd name="T68" fmla="*/ 55 w 427"/>
                <a:gd name="T69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99">
                  <a:moveTo>
                    <a:pt x="373" y="183"/>
                  </a:moveTo>
                  <a:cubicBezTo>
                    <a:pt x="371" y="183"/>
                    <a:pt x="369" y="183"/>
                    <a:pt x="368" y="182"/>
                  </a:cubicBezTo>
                  <a:cubicBezTo>
                    <a:pt x="267" y="163"/>
                    <a:pt x="267" y="163"/>
                    <a:pt x="267" y="163"/>
                  </a:cubicBezTo>
                  <a:cubicBezTo>
                    <a:pt x="251" y="160"/>
                    <a:pt x="242" y="145"/>
                    <a:pt x="245" y="130"/>
                  </a:cubicBezTo>
                  <a:cubicBezTo>
                    <a:pt x="253" y="84"/>
                    <a:pt x="253" y="84"/>
                    <a:pt x="253" y="84"/>
                  </a:cubicBezTo>
                  <a:cubicBezTo>
                    <a:pt x="255" y="77"/>
                    <a:pt x="259" y="71"/>
                    <a:pt x="265" y="67"/>
                  </a:cubicBezTo>
                  <a:cubicBezTo>
                    <a:pt x="270" y="64"/>
                    <a:pt x="275" y="62"/>
                    <a:pt x="281" y="62"/>
                  </a:cubicBezTo>
                  <a:cubicBezTo>
                    <a:pt x="282" y="62"/>
                    <a:pt x="284" y="62"/>
                    <a:pt x="286" y="63"/>
                  </a:cubicBezTo>
                  <a:cubicBezTo>
                    <a:pt x="387" y="82"/>
                    <a:pt x="387" y="82"/>
                    <a:pt x="387" y="82"/>
                  </a:cubicBezTo>
                  <a:cubicBezTo>
                    <a:pt x="394" y="84"/>
                    <a:pt x="401" y="88"/>
                    <a:pt x="405" y="94"/>
                  </a:cubicBezTo>
                  <a:cubicBezTo>
                    <a:pt x="409" y="100"/>
                    <a:pt x="410" y="108"/>
                    <a:pt x="409" y="115"/>
                  </a:cubicBezTo>
                  <a:cubicBezTo>
                    <a:pt x="400" y="160"/>
                    <a:pt x="400" y="160"/>
                    <a:pt x="400" y="160"/>
                  </a:cubicBezTo>
                  <a:cubicBezTo>
                    <a:pt x="399" y="168"/>
                    <a:pt x="395" y="174"/>
                    <a:pt x="388" y="178"/>
                  </a:cubicBezTo>
                  <a:cubicBezTo>
                    <a:pt x="384" y="181"/>
                    <a:pt x="378" y="183"/>
                    <a:pt x="373" y="183"/>
                  </a:cubicBezTo>
                  <a:moveTo>
                    <a:pt x="139" y="137"/>
                  </a:moveTo>
                  <a:cubicBezTo>
                    <a:pt x="137" y="137"/>
                    <a:pt x="136" y="137"/>
                    <a:pt x="134" y="13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5" y="116"/>
                    <a:pt x="19" y="112"/>
                    <a:pt x="15" y="105"/>
                  </a:cubicBezTo>
                  <a:cubicBezTo>
                    <a:pt x="11" y="99"/>
                    <a:pt x="9" y="92"/>
                    <a:pt x="11" y="8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2" y="26"/>
                    <a:pt x="34" y="17"/>
                    <a:pt x="47" y="16"/>
                  </a:cubicBezTo>
                  <a:cubicBezTo>
                    <a:pt x="49" y="16"/>
                    <a:pt x="50" y="17"/>
                    <a:pt x="52" y="17"/>
                  </a:cubicBezTo>
                  <a:cubicBezTo>
                    <a:pt x="103" y="27"/>
                    <a:pt x="103" y="27"/>
                    <a:pt x="103" y="27"/>
                  </a:cubicBezTo>
                  <a:cubicBezTo>
                    <a:pt x="103" y="27"/>
                    <a:pt x="104" y="27"/>
                    <a:pt x="105" y="27"/>
                  </a:cubicBezTo>
                  <a:cubicBezTo>
                    <a:pt x="106" y="27"/>
                    <a:pt x="106" y="27"/>
                    <a:pt x="107" y="27"/>
                  </a:cubicBezTo>
                  <a:cubicBezTo>
                    <a:pt x="108" y="27"/>
                    <a:pt x="110" y="28"/>
                    <a:pt x="111" y="28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61" y="38"/>
                    <a:pt x="167" y="42"/>
                    <a:pt x="171" y="48"/>
                  </a:cubicBezTo>
                  <a:cubicBezTo>
                    <a:pt x="175" y="55"/>
                    <a:pt x="177" y="62"/>
                    <a:pt x="175" y="69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4" y="128"/>
                    <a:pt x="152" y="137"/>
                    <a:pt x="139" y="137"/>
                  </a:cubicBezTo>
                  <a:moveTo>
                    <a:pt x="47" y="0"/>
                  </a:moveTo>
                  <a:cubicBezTo>
                    <a:pt x="38" y="0"/>
                    <a:pt x="30" y="3"/>
                    <a:pt x="22" y="8"/>
                  </a:cubicBezTo>
                  <a:cubicBezTo>
                    <a:pt x="20" y="10"/>
                    <a:pt x="17" y="12"/>
                    <a:pt x="15" y="14"/>
                  </a:cubicBezTo>
                  <a:cubicBezTo>
                    <a:pt x="14" y="21"/>
                    <a:pt x="12" y="29"/>
                    <a:pt x="10" y="37"/>
                  </a:cubicBezTo>
                  <a:cubicBezTo>
                    <a:pt x="10" y="39"/>
                    <a:pt x="9" y="41"/>
                    <a:pt x="9" y="44"/>
                  </a:cubicBezTo>
                  <a:cubicBezTo>
                    <a:pt x="5" y="61"/>
                    <a:pt x="2" y="79"/>
                    <a:pt x="1" y="96"/>
                  </a:cubicBezTo>
                  <a:cubicBezTo>
                    <a:pt x="1" y="98"/>
                    <a:pt x="0" y="101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6"/>
                    <a:pt x="0" y="109"/>
                    <a:pt x="0" y="111"/>
                  </a:cubicBezTo>
                  <a:cubicBezTo>
                    <a:pt x="0" y="112"/>
                    <a:pt x="1" y="113"/>
                    <a:pt x="2" y="114"/>
                  </a:cubicBezTo>
                  <a:cubicBezTo>
                    <a:pt x="8" y="124"/>
                    <a:pt x="18" y="131"/>
                    <a:pt x="30" y="133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4" y="153"/>
                    <a:pt x="136" y="153"/>
                    <a:pt x="139" y="153"/>
                  </a:cubicBezTo>
                  <a:cubicBezTo>
                    <a:pt x="160" y="153"/>
                    <a:pt x="178" y="139"/>
                    <a:pt x="182" y="118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92" y="67"/>
                    <a:pt x="202" y="63"/>
                    <a:pt x="211" y="63"/>
                  </a:cubicBezTo>
                  <a:cubicBezTo>
                    <a:pt x="213" y="63"/>
                    <a:pt x="215" y="64"/>
                    <a:pt x="217" y="64"/>
                  </a:cubicBezTo>
                  <a:cubicBezTo>
                    <a:pt x="223" y="65"/>
                    <a:pt x="229" y="68"/>
                    <a:pt x="233" y="72"/>
                  </a:cubicBezTo>
                  <a:cubicBezTo>
                    <a:pt x="236" y="77"/>
                    <a:pt x="238" y="82"/>
                    <a:pt x="237" y="88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4" y="151"/>
                    <a:pt x="240" y="174"/>
                    <a:pt x="263" y="17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7" y="199"/>
                    <a:pt x="370" y="199"/>
                    <a:pt x="373" y="199"/>
                  </a:cubicBezTo>
                  <a:cubicBezTo>
                    <a:pt x="382" y="199"/>
                    <a:pt x="390" y="196"/>
                    <a:pt x="397" y="191"/>
                  </a:cubicBezTo>
                  <a:cubicBezTo>
                    <a:pt x="407" y="185"/>
                    <a:pt x="414" y="175"/>
                    <a:pt x="416" y="163"/>
                  </a:cubicBezTo>
                  <a:cubicBezTo>
                    <a:pt x="425" y="118"/>
                    <a:pt x="425" y="118"/>
                    <a:pt x="425" y="118"/>
                  </a:cubicBezTo>
                  <a:cubicBezTo>
                    <a:pt x="427" y="106"/>
                    <a:pt x="425" y="95"/>
                    <a:pt x="418" y="85"/>
                  </a:cubicBezTo>
                  <a:cubicBezTo>
                    <a:pt x="412" y="75"/>
                    <a:pt x="402" y="69"/>
                    <a:pt x="390" y="67"/>
                  </a:cubicBezTo>
                  <a:cubicBezTo>
                    <a:pt x="289" y="47"/>
                    <a:pt x="289" y="47"/>
                    <a:pt x="289" y="47"/>
                  </a:cubicBezTo>
                  <a:cubicBezTo>
                    <a:pt x="286" y="46"/>
                    <a:pt x="283" y="46"/>
                    <a:pt x="281" y="46"/>
                  </a:cubicBezTo>
                  <a:cubicBezTo>
                    <a:pt x="272" y="46"/>
                    <a:pt x="264" y="49"/>
                    <a:pt x="256" y="54"/>
                  </a:cubicBezTo>
                  <a:cubicBezTo>
                    <a:pt x="252" y="56"/>
                    <a:pt x="249" y="60"/>
                    <a:pt x="246" y="63"/>
                  </a:cubicBezTo>
                  <a:cubicBezTo>
                    <a:pt x="240" y="56"/>
                    <a:pt x="230" y="50"/>
                    <a:pt x="220" y="48"/>
                  </a:cubicBezTo>
                  <a:cubicBezTo>
                    <a:pt x="217" y="48"/>
                    <a:pt x="214" y="47"/>
                    <a:pt x="211" y="47"/>
                  </a:cubicBezTo>
                  <a:cubicBezTo>
                    <a:pt x="204" y="47"/>
                    <a:pt x="198" y="49"/>
                    <a:pt x="192" y="51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9" y="48"/>
                    <a:pt x="187" y="44"/>
                    <a:pt x="184" y="40"/>
                  </a:cubicBezTo>
                  <a:cubicBezTo>
                    <a:pt x="178" y="30"/>
                    <a:pt x="168" y="23"/>
                    <a:pt x="156" y="2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</a:path>
              </a:pathLst>
            </a:custGeom>
            <a:solidFill>
              <a:srgbClr val="E4C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9" name="íṣ1í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887B0B3-AB80-430D-A938-D1B672A57D1B}"/>
                </a:ext>
              </a:extLst>
            </p:cNvPr>
            <p:cNvSpPr/>
            <p:nvPr/>
          </p:nvSpPr>
          <p:spPr bwMode="auto">
            <a:xfrm>
              <a:off x="7399247" y="2243725"/>
              <a:ext cx="18958" cy="2370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0" name="îṩḷi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AF44758-B822-4D47-8D4C-744308BF4304}"/>
                </a:ext>
              </a:extLst>
            </p:cNvPr>
            <p:cNvSpPr/>
            <p:nvPr/>
          </p:nvSpPr>
          <p:spPr bwMode="auto">
            <a:xfrm>
              <a:off x="7118431" y="2154858"/>
              <a:ext cx="1067577" cy="491725"/>
            </a:xfrm>
            <a:custGeom>
              <a:avLst/>
              <a:gdLst>
                <a:gd name="T0" fmla="*/ 425 w 434"/>
                <a:gd name="T1" fmla="*/ 86 h 200"/>
                <a:gd name="T2" fmla="*/ 397 w 434"/>
                <a:gd name="T3" fmla="*/ 68 h 200"/>
                <a:gd name="T4" fmla="*/ 296 w 434"/>
                <a:gd name="T5" fmla="*/ 48 h 200"/>
                <a:gd name="T6" fmla="*/ 263 w 434"/>
                <a:gd name="T7" fmla="*/ 55 h 200"/>
                <a:gd name="T8" fmla="*/ 253 w 434"/>
                <a:gd name="T9" fmla="*/ 64 h 200"/>
                <a:gd name="T10" fmla="*/ 227 w 434"/>
                <a:gd name="T11" fmla="*/ 49 h 200"/>
                <a:gd name="T12" fmla="*/ 199 w 434"/>
                <a:gd name="T13" fmla="*/ 52 h 200"/>
                <a:gd name="T14" fmla="*/ 197 w 434"/>
                <a:gd name="T15" fmla="*/ 53 h 200"/>
                <a:gd name="T16" fmla="*/ 191 w 434"/>
                <a:gd name="T17" fmla="*/ 41 h 200"/>
                <a:gd name="T18" fmla="*/ 163 w 434"/>
                <a:gd name="T19" fmla="*/ 22 h 200"/>
                <a:gd name="T20" fmla="*/ 62 w 434"/>
                <a:gd name="T21" fmla="*/ 2 h 200"/>
                <a:gd name="T22" fmla="*/ 29 w 434"/>
                <a:gd name="T23" fmla="*/ 9 h 200"/>
                <a:gd name="T24" fmla="*/ 11 w 434"/>
                <a:gd name="T25" fmla="*/ 37 h 200"/>
                <a:gd name="T26" fmla="*/ 2 w 434"/>
                <a:gd name="T27" fmla="*/ 83 h 200"/>
                <a:gd name="T28" fmla="*/ 9 w 434"/>
                <a:gd name="T29" fmla="*/ 115 h 200"/>
                <a:gd name="T30" fmla="*/ 37 w 434"/>
                <a:gd name="T31" fmla="*/ 134 h 200"/>
                <a:gd name="T32" fmla="*/ 138 w 434"/>
                <a:gd name="T33" fmla="*/ 154 h 200"/>
                <a:gd name="T34" fmla="*/ 146 w 434"/>
                <a:gd name="T35" fmla="*/ 154 h 200"/>
                <a:gd name="T36" fmla="*/ 189 w 434"/>
                <a:gd name="T37" fmla="*/ 119 h 200"/>
                <a:gd name="T38" fmla="*/ 197 w 434"/>
                <a:gd name="T39" fmla="*/ 79 h 200"/>
                <a:gd name="T40" fmla="*/ 224 w 434"/>
                <a:gd name="T41" fmla="*/ 65 h 200"/>
                <a:gd name="T42" fmla="*/ 240 w 434"/>
                <a:gd name="T43" fmla="*/ 73 h 200"/>
                <a:gd name="T44" fmla="*/ 244 w 434"/>
                <a:gd name="T45" fmla="*/ 89 h 200"/>
                <a:gd name="T46" fmla="*/ 236 w 434"/>
                <a:gd name="T47" fmla="*/ 128 h 200"/>
                <a:gd name="T48" fmla="*/ 270 w 434"/>
                <a:gd name="T49" fmla="*/ 179 h 200"/>
                <a:gd name="T50" fmla="*/ 372 w 434"/>
                <a:gd name="T51" fmla="*/ 199 h 200"/>
                <a:gd name="T52" fmla="*/ 380 w 434"/>
                <a:gd name="T53" fmla="*/ 200 h 200"/>
                <a:gd name="T54" fmla="*/ 404 w 434"/>
                <a:gd name="T55" fmla="*/ 192 h 200"/>
                <a:gd name="T56" fmla="*/ 423 w 434"/>
                <a:gd name="T57" fmla="*/ 164 h 200"/>
                <a:gd name="T58" fmla="*/ 432 w 434"/>
                <a:gd name="T59" fmla="*/ 119 h 200"/>
                <a:gd name="T60" fmla="*/ 425 w 434"/>
                <a:gd name="T61" fmla="*/ 86 h 200"/>
                <a:gd name="T62" fmla="*/ 173 w 434"/>
                <a:gd name="T63" fmla="*/ 116 h 200"/>
                <a:gd name="T64" fmla="*/ 141 w 434"/>
                <a:gd name="T65" fmla="*/ 138 h 200"/>
                <a:gd name="T66" fmla="*/ 40 w 434"/>
                <a:gd name="T67" fmla="*/ 118 h 200"/>
                <a:gd name="T68" fmla="*/ 22 w 434"/>
                <a:gd name="T69" fmla="*/ 106 h 200"/>
                <a:gd name="T70" fmla="*/ 18 w 434"/>
                <a:gd name="T71" fmla="*/ 86 h 200"/>
                <a:gd name="T72" fmla="*/ 27 w 434"/>
                <a:gd name="T73" fmla="*/ 40 h 200"/>
                <a:gd name="T74" fmla="*/ 59 w 434"/>
                <a:gd name="T75" fmla="*/ 18 h 200"/>
                <a:gd name="T76" fmla="*/ 160 w 434"/>
                <a:gd name="T77" fmla="*/ 38 h 200"/>
                <a:gd name="T78" fmla="*/ 178 w 434"/>
                <a:gd name="T79" fmla="*/ 49 h 200"/>
                <a:gd name="T80" fmla="*/ 182 w 434"/>
                <a:gd name="T81" fmla="*/ 70 h 200"/>
                <a:gd name="T82" fmla="*/ 173 w 434"/>
                <a:gd name="T83" fmla="*/ 116 h 200"/>
                <a:gd name="T84" fmla="*/ 416 w 434"/>
                <a:gd name="T85" fmla="*/ 116 h 200"/>
                <a:gd name="T86" fmla="*/ 407 w 434"/>
                <a:gd name="T87" fmla="*/ 161 h 200"/>
                <a:gd name="T88" fmla="*/ 395 w 434"/>
                <a:gd name="T89" fmla="*/ 179 h 200"/>
                <a:gd name="T90" fmla="*/ 375 w 434"/>
                <a:gd name="T91" fmla="*/ 183 h 200"/>
                <a:gd name="T92" fmla="*/ 274 w 434"/>
                <a:gd name="T93" fmla="*/ 164 h 200"/>
                <a:gd name="T94" fmla="*/ 252 w 434"/>
                <a:gd name="T95" fmla="*/ 131 h 200"/>
                <a:gd name="T96" fmla="*/ 260 w 434"/>
                <a:gd name="T97" fmla="*/ 86 h 200"/>
                <a:gd name="T98" fmla="*/ 272 w 434"/>
                <a:gd name="T99" fmla="*/ 68 h 200"/>
                <a:gd name="T100" fmla="*/ 288 w 434"/>
                <a:gd name="T101" fmla="*/ 63 h 200"/>
                <a:gd name="T102" fmla="*/ 293 w 434"/>
                <a:gd name="T103" fmla="*/ 64 h 200"/>
                <a:gd name="T104" fmla="*/ 394 w 434"/>
                <a:gd name="T105" fmla="*/ 83 h 200"/>
                <a:gd name="T106" fmla="*/ 412 w 434"/>
                <a:gd name="T107" fmla="*/ 95 h 200"/>
                <a:gd name="T108" fmla="*/ 416 w 434"/>
                <a:gd name="T109" fmla="*/ 11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4" h="200">
                  <a:moveTo>
                    <a:pt x="425" y="86"/>
                  </a:moveTo>
                  <a:cubicBezTo>
                    <a:pt x="419" y="76"/>
                    <a:pt x="409" y="70"/>
                    <a:pt x="397" y="68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85" y="46"/>
                    <a:pt x="273" y="48"/>
                    <a:pt x="263" y="55"/>
                  </a:cubicBezTo>
                  <a:cubicBezTo>
                    <a:pt x="259" y="57"/>
                    <a:pt x="256" y="61"/>
                    <a:pt x="253" y="64"/>
                  </a:cubicBezTo>
                  <a:cubicBezTo>
                    <a:pt x="247" y="57"/>
                    <a:pt x="237" y="51"/>
                    <a:pt x="227" y="49"/>
                  </a:cubicBezTo>
                  <a:cubicBezTo>
                    <a:pt x="217" y="47"/>
                    <a:pt x="207" y="48"/>
                    <a:pt x="199" y="52"/>
                  </a:cubicBezTo>
                  <a:cubicBezTo>
                    <a:pt x="198" y="53"/>
                    <a:pt x="198" y="53"/>
                    <a:pt x="197" y="53"/>
                  </a:cubicBezTo>
                  <a:cubicBezTo>
                    <a:pt x="196" y="49"/>
                    <a:pt x="194" y="45"/>
                    <a:pt x="191" y="41"/>
                  </a:cubicBezTo>
                  <a:cubicBezTo>
                    <a:pt x="185" y="31"/>
                    <a:pt x="175" y="24"/>
                    <a:pt x="163" y="2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1" y="0"/>
                    <a:pt x="39" y="2"/>
                    <a:pt x="29" y="9"/>
                  </a:cubicBezTo>
                  <a:cubicBezTo>
                    <a:pt x="20" y="16"/>
                    <a:pt x="13" y="25"/>
                    <a:pt x="11" y="37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4"/>
                    <a:pt x="2" y="106"/>
                    <a:pt x="9" y="115"/>
                  </a:cubicBezTo>
                  <a:cubicBezTo>
                    <a:pt x="15" y="125"/>
                    <a:pt x="25" y="132"/>
                    <a:pt x="37" y="13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41" y="154"/>
                    <a:pt x="143" y="154"/>
                    <a:pt x="146" y="154"/>
                  </a:cubicBezTo>
                  <a:cubicBezTo>
                    <a:pt x="167" y="154"/>
                    <a:pt x="185" y="140"/>
                    <a:pt x="189" y="11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200" y="64"/>
                    <a:pt x="215" y="63"/>
                    <a:pt x="224" y="65"/>
                  </a:cubicBezTo>
                  <a:cubicBezTo>
                    <a:pt x="230" y="66"/>
                    <a:pt x="236" y="69"/>
                    <a:pt x="240" y="73"/>
                  </a:cubicBezTo>
                  <a:cubicBezTo>
                    <a:pt x="243" y="78"/>
                    <a:pt x="245" y="83"/>
                    <a:pt x="244" y="89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1" y="152"/>
                    <a:pt x="247" y="175"/>
                    <a:pt x="270" y="179"/>
                  </a:cubicBezTo>
                  <a:cubicBezTo>
                    <a:pt x="372" y="199"/>
                    <a:pt x="372" y="199"/>
                    <a:pt x="372" y="199"/>
                  </a:cubicBezTo>
                  <a:cubicBezTo>
                    <a:pt x="374" y="200"/>
                    <a:pt x="377" y="200"/>
                    <a:pt x="380" y="200"/>
                  </a:cubicBezTo>
                  <a:cubicBezTo>
                    <a:pt x="389" y="200"/>
                    <a:pt x="397" y="197"/>
                    <a:pt x="404" y="192"/>
                  </a:cubicBezTo>
                  <a:cubicBezTo>
                    <a:pt x="414" y="186"/>
                    <a:pt x="421" y="176"/>
                    <a:pt x="423" y="164"/>
                  </a:cubicBezTo>
                  <a:cubicBezTo>
                    <a:pt x="432" y="119"/>
                    <a:pt x="432" y="119"/>
                    <a:pt x="432" y="119"/>
                  </a:cubicBezTo>
                  <a:cubicBezTo>
                    <a:pt x="434" y="107"/>
                    <a:pt x="432" y="96"/>
                    <a:pt x="425" y="86"/>
                  </a:cubicBezTo>
                  <a:close/>
                  <a:moveTo>
                    <a:pt x="173" y="116"/>
                  </a:moveTo>
                  <a:cubicBezTo>
                    <a:pt x="170" y="131"/>
                    <a:pt x="156" y="141"/>
                    <a:pt x="141" y="13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32" y="117"/>
                    <a:pt x="26" y="113"/>
                    <a:pt x="22" y="106"/>
                  </a:cubicBezTo>
                  <a:cubicBezTo>
                    <a:pt x="18" y="100"/>
                    <a:pt x="16" y="93"/>
                    <a:pt x="18" y="8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25"/>
                    <a:pt x="44" y="15"/>
                    <a:pt x="59" y="1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8" y="39"/>
                    <a:pt x="174" y="43"/>
                    <a:pt x="178" y="49"/>
                  </a:cubicBezTo>
                  <a:cubicBezTo>
                    <a:pt x="182" y="56"/>
                    <a:pt x="184" y="63"/>
                    <a:pt x="182" y="70"/>
                  </a:cubicBezTo>
                  <a:lnTo>
                    <a:pt x="173" y="116"/>
                  </a:lnTo>
                  <a:close/>
                  <a:moveTo>
                    <a:pt x="416" y="116"/>
                  </a:moveTo>
                  <a:cubicBezTo>
                    <a:pt x="407" y="161"/>
                    <a:pt x="407" y="161"/>
                    <a:pt x="407" y="161"/>
                  </a:cubicBezTo>
                  <a:cubicBezTo>
                    <a:pt x="406" y="169"/>
                    <a:pt x="402" y="175"/>
                    <a:pt x="395" y="179"/>
                  </a:cubicBezTo>
                  <a:cubicBezTo>
                    <a:pt x="389" y="183"/>
                    <a:pt x="382" y="185"/>
                    <a:pt x="375" y="183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58" y="161"/>
                    <a:pt x="249" y="146"/>
                    <a:pt x="252" y="131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2" y="78"/>
                    <a:pt x="266" y="72"/>
                    <a:pt x="272" y="68"/>
                  </a:cubicBezTo>
                  <a:cubicBezTo>
                    <a:pt x="277" y="65"/>
                    <a:pt x="282" y="63"/>
                    <a:pt x="288" y="63"/>
                  </a:cubicBezTo>
                  <a:cubicBezTo>
                    <a:pt x="289" y="63"/>
                    <a:pt x="291" y="63"/>
                    <a:pt x="293" y="64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401" y="85"/>
                    <a:pt x="408" y="89"/>
                    <a:pt x="412" y="95"/>
                  </a:cubicBezTo>
                  <a:cubicBezTo>
                    <a:pt x="416" y="101"/>
                    <a:pt x="417" y="109"/>
                    <a:pt x="416" y="1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1" name="ïśľíḍ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08B2375C-3D6D-4D2F-9927-66F1D3D8C328}"/>
                </a:ext>
              </a:extLst>
            </p:cNvPr>
            <p:cNvSpPr/>
            <p:nvPr/>
          </p:nvSpPr>
          <p:spPr bwMode="auto">
            <a:xfrm>
              <a:off x="8135057" y="2459373"/>
              <a:ext cx="248825" cy="130337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2" name="íšḷ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C158609-5C6C-4E92-8CD8-FB9BBE8C018C}"/>
                </a:ext>
              </a:extLst>
            </p:cNvPr>
            <p:cNvSpPr/>
            <p:nvPr/>
          </p:nvSpPr>
          <p:spPr bwMode="auto">
            <a:xfrm>
              <a:off x="6448973" y="3925068"/>
              <a:ext cx="4740" cy="4740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íṩ1i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690687-5F32-49ED-B5E8-95301146A0B3}"/>
                </a:ext>
              </a:extLst>
            </p:cNvPr>
            <p:cNvSpPr/>
            <p:nvPr/>
          </p:nvSpPr>
          <p:spPr bwMode="auto">
            <a:xfrm>
              <a:off x="6426461" y="3922699"/>
              <a:ext cx="20143" cy="7109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iṥļíḋ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369E609-B0E3-4DC4-B0E8-1B17B94D9FD3}"/>
                </a:ext>
              </a:extLst>
            </p:cNvPr>
            <p:cNvSpPr/>
            <p:nvPr/>
          </p:nvSpPr>
          <p:spPr bwMode="auto">
            <a:xfrm>
              <a:off x="6165788" y="3938103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íšḻ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8F56BFD-7593-460D-A6D4-8CD2FB3F947E}"/>
                </a:ext>
              </a:extLst>
            </p:cNvPr>
            <p:cNvSpPr/>
            <p:nvPr/>
          </p:nvSpPr>
          <p:spPr bwMode="auto">
            <a:xfrm>
              <a:off x="6161048" y="3938103"/>
              <a:ext cx="474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isḻîď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E0B4FC0-5592-4C51-93EE-93AE0D9215BE}"/>
                </a:ext>
              </a:extLst>
            </p:cNvPr>
            <p:cNvSpPr/>
            <p:nvPr/>
          </p:nvSpPr>
          <p:spPr bwMode="auto">
            <a:xfrm>
              <a:off x="6396839" y="3932178"/>
              <a:ext cx="237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iṡ1íḑ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83F9434-D2E3-4C3E-88D5-E04C76BAC756}"/>
                </a:ext>
              </a:extLst>
            </p:cNvPr>
            <p:cNvSpPr/>
            <p:nvPr/>
          </p:nvSpPr>
          <p:spPr bwMode="auto">
            <a:xfrm>
              <a:off x="6239250" y="392743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iŝļi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8746A87-6599-44AE-837B-9F17B3411500}"/>
                </a:ext>
              </a:extLst>
            </p:cNvPr>
            <p:cNvSpPr/>
            <p:nvPr/>
          </p:nvSpPr>
          <p:spPr bwMode="auto">
            <a:xfrm>
              <a:off x="6293755" y="3925068"/>
              <a:ext cx="2370" cy="237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9" name="ïsḷí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AFE31B2-4CFE-414B-A615-A006611F017D}"/>
                </a:ext>
              </a:extLst>
            </p:cNvPr>
            <p:cNvSpPr/>
            <p:nvPr/>
          </p:nvSpPr>
          <p:spPr bwMode="auto">
            <a:xfrm>
              <a:off x="6384990" y="392269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i$ḻí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E72193EF-5DA8-479D-AD0A-29BEC789A56D}"/>
                </a:ext>
              </a:extLst>
            </p:cNvPr>
            <p:cNvSpPr/>
            <p:nvPr/>
          </p:nvSpPr>
          <p:spPr bwMode="auto">
            <a:xfrm>
              <a:off x="6197779" y="3929808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îŝlî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91FF90A-1518-4739-8D41-E53D292B05C0}"/>
                </a:ext>
              </a:extLst>
            </p:cNvPr>
            <p:cNvSpPr/>
            <p:nvPr/>
          </p:nvSpPr>
          <p:spPr bwMode="auto">
            <a:xfrm>
              <a:off x="4649142" y="4183372"/>
              <a:ext cx="0" cy="2370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2" name="ïṩl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25872D1-1276-46A4-B316-56F20F089CEB}"/>
                </a:ext>
              </a:extLst>
            </p:cNvPr>
            <p:cNvSpPr/>
            <p:nvPr/>
          </p:nvSpPr>
          <p:spPr bwMode="auto">
            <a:xfrm>
              <a:off x="4582788" y="4185742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3" name="íŝ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9353A50-F645-4902-B773-6C1ACE7ECFB6}"/>
                </a:ext>
              </a:extLst>
            </p:cNvPr>
            <p:cNvSpPr/>
            <p:nvPr/>
          </p:nvSpPr>
          <p:spPr bwMode="auto">
            <a:xfrm>
              <a:off x="6394469" y="393217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îṩ1î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F79837D-7C0D-4589-95CC-57AB743B74F1}"/>
                </a:ext>
              </a:extLst>
            </p:cNvPr>
            <p:cNvSpPr/>
            <p:nvPr/>
          </p:nvSpPr>
          <p:spPr bwMode="auto">
            <a:xfrm>
              <a:off x="4783033" y="4149011"/>
              <a:ext cx="9479" cy="4740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5" name="işlîḑ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206521F-3473-42C2-A46B-277E199F666C}"/>
                </a:ext>
              </a:extLst>
            </p:cNvPr>
            <p:cNvSpPr/>
            <p:nvPr/>
          </p:nvSpPr>
          <p:spPr bwMode="auto">
            <a:xfrm>
              <a:off x="6396839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6" name="îṣ1ïď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DEB4D1D-6EF6-4176-90ED-C2D8F29A19D3}"/>
                </a:ext>
              </a:extLst>
            </p:cNvPr>
            <p:cNvSpPr/>
            <p:nvPr/>
          </p:nvSpPr>
          <p:spPr bwMode="auto">
            <a:xfrm>
              <a:off x="4790142" y="414901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7" name="î$ḷíḓ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A0D878F-9D0A-451B-9428-6CE0D0F0E9F8}"/>
                </a:ext>
              </a:extLst>
            </p:cNvPr>
            <p:cNvSpPr/>
            <p:nvPr/>
          </p:nvSpPr>
          <p:spPr bwMode="auto">
            <a:xfrm>
              <a:off x="4580419" y="3920329"/>
              <a:ext cx="1843673" cy="274892"/>
            </a:xfrm>
            <a:custGeom>
              <a:avLst/>
              <a:gdLst>
                <a:gd name="T0" fmla="*/ 85 w 749"/>
                <a:gd name="T1" fmla="*/ 93 h 112"/>
                <a:gd name="T2" fmla="*/ 91 w 749"/>
                <a:gd name="T3" fmla="*/ 92 h 112"/>
                <a:gd name="T4" fmla="*/ 110 w 749"/>
                <a:gd name="T5" fmla="*/ 89 h 112"/>
                <a:gd name="T6" fmla="*/ 151 w 749"/>
                <a:gd name="T7" fmla="*/ 81 h 112"/>
                <a:gd name="T8" fmla="*/ 177 w 749"/>
                <a:gd name="T9" fmla="*/ 74 h 112"/>
                <a:gd name="T10" fmla="*/ 219 w 749"/>
                <a:gd name="T11" fmla="*/ 66 h 112"/>
                <a:gd name="T12" fmla="*/ 236 w 749"/>
                <a:gd name="T13" fmla="*/ 65 h 112"/>
                <a:gd name="T14" fmla="*/ 260 w 749"/>
                <a:gd name="T15" fmla="*/ 59 h 112"/>
                <a:gd name="T16" fmla="*/ 284 w 749"/>
                <a:gd name="T17" fmla="*/ 55 h 112"/>
                <a:gd name="T18" fmla="*/ 312 w 749"/>
                <a:gd name="T19" fmla="*/ 51 h 112"/>
                <a:gd name="T20" fmla="*/ 371 w 749"/>
                <a:gd name="T21" fmla="*/ 44 h 112"/>
                <a:gd name="T22" fmla="*/ 439 w 749"/>
                <a:gd name="T23" fmla="*/ 35 h 112"/>
                <a:gd name="T24" fmla="*/ 469 w 749"/>
                <a:gd name="T25" fmla="*/ 30 h 112"/>
                <a:gd name="T26" fmla="*/ 520 w 749"/>
                <a:gd name="T27" fmla="*/ 24 h 112"/>
                <a:gd name="T28" fmla="*/ 541 w 749"/>
                <a:gd name="T29" fmla="*/ 23 h 112"/>
                <a:gd name="T30" fmla="*/ 566 w 749"/>
                <a:gd name="T31" fmla="*/ 18 h 112"/>
                <a:gd name="T32" fmla="*/ 577 w 749"/>
                <a:gd name="T33" fmla="*/ 17 h 112"/>
                <a:gd name="T34" fmla="*/ 594 w 749"/>
                <a:gd name="T35" fmla="*/ 16 h 112"/>
                <a:gd name="T36" fmla="*/ 625 w 749"/>
                <a:gd name="T37" fmla="*/ 13 h 112"/>
                <a:gd name="T38" fmla="*/ 651 w 749"/>
                <a:gd name="T39" fmla="*/ 10 h 112"/>
                <a:gd name="T40" fmla="*/ 677 w 749"/>
                <a:gd name="T41" fmla="*/ 8 h 112"/>
                <a:gd name="T42" fmla="*/ 691 w 749"/>
                <a:gd name="T43" fmla="*/ 8 h 112"/>
                <a:gd name="T44" fmla="*/ 709 w 749"/>
                <a:gd name="T45" fmla="*/ 7 h 112"/>
                <a:gd name="T46" fmla="*/ 738 w 749"/>
                <a:gd name="T47" fmla="*/ 4 h 112"/>
                <a:gd name="T48" fmla="*/ 748 w 749"/>
                <a:gd name="T49" fmla="*/ 3 h 112"/>
                <a:gd name="T50" fmla="*/ 733 w 749"/>
                <a:gd name="T51" fmla="*/ 1 h 112"/>
                <a:gd name="T52" fmla="*/ 718 w 749"/>
                <a:gd name="T53" fmla="*/ 1 h 112"/>
                <a:gd name="T54" fmla="*/ 703 w 749"/>
                <a:gd name="T55" fmla="*/ 2 h 112"/>
                <a:gd name="T56" fmla="*/ 674 w 749"/>
                <a:gd name="T57" fmla="*/ 4 h 112"/>
                <a:gd name="T58" fmla="*/ 663 w 749"/>
                <a:gd name="T59" fmla="*/ 6 h 112"/>
                <a:gd name="T60" fmla="*/ 651 w 749"/>
                <a:gd name="T61" fmla="*/ 6 h 112"/>
                <a:gd name="T62" fmla="*/ 631 w 749"/>
                <a:gd name="T63" fmla="*/ 9 h 112"/>
                <a:gd name="T64" fmla="*/ 608 w 749"/>
                <a:gd name="T65" fmla="*/ 9 h 112"/>
                <a:gd name="T66" fmla="*/ 580 w 749"/>
                <a:gd name="T67" fmla="*/ 12 h 112"/>
                <a:gd name="T68" fmla="*/ 575 w 749"/>
                <a:gd name="T69" fmla="*/ 12 h 112"/>
                <a:gd name="T70" fmla="*/ 552 w 749"/>
                <a:gd name="T71" fmla="*/ 11 h 112"/>
                <a:gd name="T72" fmla="*/ 544 w 749"/>
                <a:gd name="T73" fmla="*/ 13 h 112"/>
                <a:gd name="T74" fmla="*/ 530 w 749"/>
                <a:gd name="T75" fmla="*/ 18 h 112"/>
                <a:gd name="T76" fmla="*/ 516 w 749"/>
                <a:gd name="T77" fmla="*/ 18 h 112"/>
                <a:gd name="T78" fmla="*/ 498 w 749"/>
                <a:gd name="T79" fmla="*/ 20 h 112"/>
                <a:gd name="T80" fmla="*/ 476 w 749"/>
                <a:gd name="T81" fmla="*/ 22 h 112"/>
                <a:gd name="T82" fmla="*/ 444 w 749"/>
                <a:gd name="T83" fmla="*/ 28 h 112"/>
                <a:gd name="T84" fmla="*/ 420 w 749"/>
                <a:gd name="T85" fmla="*/ 30 h 112"/>
                <a:gd name="T86" fmla="*/ 404 w 749"/>
                <a:gd name="T87" fmla="*/ 33 h 112"/>
                <a:gd name="T88" fmla="*/ 385 w 749"/>
                <a:gd name="T89" fmla="*/ 36 h 112"/>
                <a:gd name="T90" fmla="*/ 344 w 749"/>
                <a:gd name="T91" fmla="*/ 36 h 112"/>
                <a:gd name="T92" fmla="*/ 308 w 749"/>
                <a:gd name="T93" fmla="*/ 44 h 112"/>
                <a:gd name="T94" fmla="*/ 281 w 749"/>
                <a:gd name="T95" fmla="*/ 47 h 112"/>
                <a:gd name="T96" fmla="*/ 234 w 749"/>
                <a:gd name="T97" fmla="*/ 55 h 112"/>
                <a:gd name="T98" fmla="*/ 194 w 749"/>
                <a:gd name="T99" fmla="*/ 65 h 112"/>
                <a:gd name="T100" fmla="*/ 158 w 749"/>
                <a:gd name="T101" fmla="*/ 72 h 112"/>
                <a:gd name="T102" fmla="*/ 143 w 749"/>
                <a:gd name="T103" fmla="*/ 74 h 112"/>
                <a:gd name="T104" fmla="*/ 130 w 749"/>
                <a:gd name="T105" fmla="*/ 75 h 112"/>
                <a:gd name="T106" fmla="*/ 123 w 749"/>
                <a:gd name="T107" fmla="*/ 78 h 112"/>
                <a:gd name="T108" fmla="*/ 103 w 749"/>
                <a:gd name="T109" fmla="*/ 82 h 112"/>
                <a:gd name="T110" fmla="*/ 37 w 749"/>
                <a:gd name="T111" fmla="*/ 98 h 112"/>
                <a:gd name="T112" fmla="*/ 15 w 749"/>
                <a:gd name="T113" fmla="*/ 103 h 112"/>
                <a:gd name="T114" fmla="*/ 8 w 749"/>
                <a:gd name="T115" fmla="*/ 111 h 112"/>
                <a:gd name="T116" fmla="*/ 16 w 749"/>
                <a:gd name="T117" fmla="*/ 108 h 112"/>
                <a:gd name="T118" fmla="*/ 47 w 749"/>
                <a:gd name="T119" fmla="*/ 102 h 112"/>
                <a:gd name="T120" fmla="*/ 62 w 749"/>
                <a:gd name="T121" fmla="*/ 98 h 112"/>
                <a:gd name="T122" fmla="*/ 138 w 749"/>
                <a:gd name="T123" fmla="*/ 81 h 112"/>
                <a:gd name="T124" fmla="*/ 124 w 749"/>
                <a:gd name="T125" fmla="*/ 7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9" h="112">
                  <a:moveTo>
                    <a:pt x="65" y="100"/>
                  </a:moveTo>
                  <a:cubicBezTo>
                    <a:pt x="68" y="99"/>
                    <a:pt x="66" y="98"/>
                    <a:pt x="67" y="97"/>
                  </a:cubicBezTo>
                  <a:cubicBezTo>
                    <a:pt x="70" y="96"/>
                    <a:pt x="68" y="98"/>
                    <a:pt x="70" y="99"/>
                  </a:cubicBezTo>
                  <a:cubicBezTo>
                    <a:pt x="72" y="98"/>
                    <a:pt x="73" y="96"/>
                    <a:pt x="75" y="96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7" y="95"/>
                    <a:pt x="82" y="95"/>
                    <a:pt x="84" y="93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4" y="92"/>
                    <a:pt x="84" y="92"/>
                    <a:pt x="84" y="91"/>
                  </a:cubicBezTo>
                  <a:cubicBezTo>
                    <a:pt x="85" y="91"/>
                    <a:pt x="86" y="90"/>
                    <a:pt x="87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5" y="92"/>
                    <a:pt x="85" y="93"/>
                  </a:cubicBezTo>
                  <a:cubicBezTo>
                    <a:pt x="88" y="92"/>
                    <a:pt x="91" y="90"/>
                    <a:pt x="93" y="90"/>
                  </a:cubicBezTo>
                  <a:cubicBezTo>
                    <a:pt x="93" y="91"/>
                    <a:pt x="88" y="91"/>
                    <a:pt x="91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1" y="93"/>
                    <a:pt x="86" y="92"/>
                    <a:pt x="89" y="94"/>
                  </a:cubicBezTo>
                  <a:cubicBezTo>
                    <a:pt x="93" y="93"/>
                    <a:pt x="93" y="92"/>
                    <a:pt x="97" y="92"/>
                  </a:cubicBezTo>
                  <a:cubicBezTo>
                    <a:pt x="98" y="91"/>
                    <a:pt x="97" y="91"/>
                    <a:pt x="97" y="90"/>
                  </a:cubicBezTo>
                  <a:cubicBezTo>
                    <a:pt x="103" y="87"/>
                    <a:pt x="103" y="92"/>
                    <a:pt x="107" y="90"/>
                  </a:cubicBezTo>
                  <a:cubicBezTo>
                    <a:pt x="108" y="88"/>
                    <a:pt x="108" y="87"/>
                    <a:pt x="111" y="8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14" y="88"/>
                    <a:pt x="112" y="86"/>
                    <a:pt x="117" y="86"/>
                  </a:cubicBezTo>
                  <a:cubicBezTo>
                    <a:pt x="116" y="87"/>
                    <a:pt x="113" y="87"/>
                    <a:pt x="114" y="87"/>
                  </a:cubicBezTo>
                  <a:cubicBezTo>
                    <a:pt x="117" y="88"/>
                    <a:pt x="116" y="86"/>
                    <a:pt x="118" y="86"/>
                  </a:cubicBezTo>
                  <a:cubicBezTo>
                    <a:pt x="119" y="87"/>
                    <a:pt x="119" y="87"/>
                    <a:pt x="119" y="87"/>
                  </a:cubicBezTo>
                  <a:cubicBezTo>
                    <a:pt x="123" y="86"/>
                    <a:pt x="127" y="84"/>
                    <a:pt x="132" y="83"/>
                  </a:cubicBezTo>
                  <a:cubicBezTo>
                    <a:pt x="132" y="83"/>
                    <a:pt x="131" y="84"/>
                    <a:pt x="132" y="84"/>
                  </a:cubicBezTo>
                  <a:cubicBezTo>
                    <a:pt x="138" y="82"/>
                    <a:pt x="145" y="81"/>
                    <a:pt x="151" y="81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4" y="79"/>
                    <a:pt x="154" y="80"/>
                    <a:pt x="154" y="80"/>
                  </a:cubicBezTo>
                  <a:cubicBezTo>
                    <a:pt x="156" y="80"/>
                    <a:pt x="154" y="79"/>
                    <a:pt x="155" y="79"/>
                  </a:cubicBezTo>
                  <a:cubicBezTo>
                    <a:pt x="156" y="78"/>
                    <a:pt x="156" y="79"/>
                    <a:pt x="156" y="80"/>
                  </a:cubicBezTo>
                  <a:cubicBezTo>
                    <a:pt x="159" y="78"/>
                    <a:pt x="166" y="75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3" y="76"/>
                    <a:pt x="173" y="73"/>
                    <a:pt x="177" y="74"/>
                  </a:cubicBezTo>
                  <a:cubicBezTo>
                    <a:pt x="176" y="74"/>
                    <a:pt x="176" y="74"/>
                    <a:pt x="176" y="74"/>
                  </a:cubicBezTo>
                  <a:cubicBezTo>
                    <a:pt x="183" y="73"/>
                    <a:pt x="191" y="71"/>
                    <a:pt x="197" y="71"/>
                  </a:cubicBezTo>
                  <a:cubicBezTo>
                    <a:pt x="197" y="70"/>
                    <a:pt x="204" y="71"/>
                    <a:pt x="204" y="68"/>
                  </a:cubicBezTo>
                  <a:cubicBezTo>
                    <a:pt x="208" y="69"/>
                    <a:pt x="207" y="70"/>
                    <a:pt x="213" y="69"/>
                  </a:cubicBezTo>
                  <a:cubicBezTo>
                    <a:pt x="214" y="69"/>
                    <a:pt x="215" y="67"/>
                    <a:pt x="217" y="67"/>
                  </a:cubicBezTo>
                  <a:cubicBezTo>
                    <a:pt x="217" y="68"/>
                    <a:pt x="217" y="68"/>
                    <a:pt x="217" y="68"/>
                  </a:cubicBezTo>
                  <a:cubicBezTo>
                    <a:pt x="219" y="66"/>
                    <a:pt x="219" y="66"/>
                    <a:pt x="219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2" y="67"/>
                    <a:pt x="222" y="67"/>
                    <a:pt x="222" y="67"/>
                  </a:cubicBezTo>
                  <a:cubicBezTo>
                    <a:pt x="222" y="67"/>
                    <a:pt x="221" y="67"/>
                    <a:pt x="221" y="66"/>
                  </a:cubicBezTo>
                  <a:cubicBezTo>
                    <a:pt x="224" y="65"/>
                    <a:pt x="228" y="66"/>
                    <a:pt x="228" y="66"/>
                  </a:cubicBezTo>
                  <a:cubicBezTo>
                    <a:pt x="234" y="64"/>
                    <a:pt x="234" y="64"/>
                    <a:pt x="234" y="64"/>
                  </a:cubicBezTo>
                  <a:cubicBezTo>
                    <a:pt x="234" y="65"/>
                    <a:pt x="233" y="65"/>
                    <a:pt x="232" y="66"/>
                  </a:cubicBezTo>
                  <a:cubicBezTo>
                    <a:pt x="236" y="64"/>
                    <a:pt x="233" y="67"/>
                    <a:pt x="236" y="65"/>
                  </a:cubicBezTo>
                  <a:cubicBezTo>
                    <a:pt x="236" y="65"/>
                    <a:pt x="236" y="64"/>
                    <a:pt x="236" y="64"/>
                  </a:cubicBezTo>
                  <a:cubicBezTo>
                    <a:pt x="238" y="65"/>
                    <a:pt x="242" y="64"/>
                    <a:pt x="244" y="63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9" y="64"/>
                    <a:pt x="254" y="62"/>
                    <a:pt x="260" y="61"/>
                  </a:cubicBezTo>
                  <a:cubicBezTo>
                    <a:pt x="258" y="61"/>
                    <a:pt x="258" y="60"/>
                    <a:pt x="259" y="59"/>
                  </a:cubicBezTo>
                  <a:cubicBezTo>
                    <a:pt x="260" y="60"/>
                    <a:pt x="260" y="60"/>
                    <a:pt x="260" y="60"/>
                  </a:cubicBezTo>
                  <a:cubicBezTo>
                    <a:pt x="261" y="59"/>
                    <a:pt x="258" y="60"/>
                    <a:pt x="260" y="59"/>
                  </a:cubicBezTo>
                  <a:cubicBezTo>
                    <a:pt x="262" y="59"/>
                    <a:pt x="262" y="60"/>
                    <a:pt x="261" y="61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63" y="60"/>
                    <a:pt x="263" y="60"/>
                    <a:pt x="263" y="61"/>
                  </a:cubicBezTo>
                  <a:cubicBezTo>
                    <a:pt x="264" y="60"/>
                    <a:pt x="267" y="62"/>
                    <a:pt x="269" y="60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74" y="59"/>
                    <a:pt x="277" y="58"/>
                    <a:pt x="281" y="58"/>
                  </a:cubicBezTo>
                  <a:cubicBezTo>
                    <a:pt x="281" y="57"/>
                    <a:pt x="283" y="57"/>
                    <a:pt x="284" y="55"/>
                  </a:cubicBezTo>
                  <a:cubicBezTo>
                    <a:pt x="287" y="55"/>
                    <a:pt x="291" y="56"/>
                    <a:pt x="295" y="55"/>
                  </a:cubicBezTo>
                  <a:cubicBezTo>
                    <a:pt x="298" y="54"/>
                    <a:pt x="295" y="54"/>
                    <a:pt x="297" y="53"/>
                  </a:cubicBezTo>
                  <a:cubicBezTo>
                    <a:pt x="297" y="54"/>
                    <a:pt x="301" y="53"/>
                    <a:pt x="299" y="54"/>
                  </a:cubicBezTo>
                  <a:cubicBezTo>
                    <a:pt x="304" y="53"/>
                    <a:pt x="305" y="53"/>
                    <a:pt x="311" y="51"/>
                  </a:cubicBezTo>
                  <a:cubicBezTo>
                    <a:pt x="310" y="51"/>
                    <a:pt x="309" y="51"/>
                    <a:pt x="310" y="51"/>
                  </a:cubicBezTo>
                  <a:cubicBezTo>
                    <a:pt x="311" y="50"/>
                    <a:pt x="312" y="51"/>
                    <a:pt x="312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8" y="49"/>
                    <a:pt x="328" y="52"/>
                    <a:pt x="333" y="49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38" y="47"/>
                    <a:pt x="338" y="47"/>
                    <a:pt x="338" y="47"/>
                  </a:cubicBezTo>
                  <a:cubicBezTo>
                    <a:pt x="340" y="47"/>
                    <a:pt x="336" y="48"/>
                    <a:pt x="338" y="49"/>
                  </a:cubicBezTo>
                  <a:cubicBezTo>
                    <a:pt x="344" y="46"/>
                    <a:pt x="348" y="48"/>
                    <a:pt x="353" y="46"/>
                  </a:cubicBezTo>
                  <a:cubicBezTo>
                    <a:pt x="357" y="48"/>
                    <a:pt x="366" y="44"/>
                    <a:pt x="371" y="45"/>
                  </a:cubicBezTo>
                  <a:cubicBezTo>
                    <a:pt x="371" y="44"/>
                    <a:pt x="371" y="44"/>
                    <a:pt x="371" y="44"/>
                  </a:cubicBezTo>
                  <a:cubicBezTo>
                    <a:pt x="372" y="43"/>
                    <a:pt x="373" y="44"/>
                    <a:pt x="374" y="44"/>
                  </a:cubicBezTo>
                  <a:cubicBezTo>
                    <a:pt x="374" y="44"/>
                    <a:pt x="372" y="44"/>
                    <a:pt x="373" y="43"/>
                  </a:cubicBezTo>
                  <a:cubicBezTo>
                    <a:pt x="384" y="41"/>
                    <a:pt x="396" y="41"/>
                    <a:pt x="408" y="40"/>
                  </a:cubicBezTo>
                  <a:cubicBezTo>
                    <a:pt x="412" y="40"/>
                    <a:pt x="410" y="36"/>
                    <a:pt x="415" y="37"/>
                  </a:cubicBezTo>
                  <a:cubicBezTo>
                    <a:pt x="414" y="39"/>
                    <a:pt x="414" y="39"/>
                    <a:pt x="414" y="39"/>
                  </a:cubicBezTo>
                  <a:cubicBezTo>
                    <a:pt x="422" y="36"/>
                    <a:pt x="432" y="37"/>
                    <a:pt x="440" y="34"/>
                  </a:cubicBezTo>
                  <a:cubicBezTo>
                    <a:pt x="439" y="35"/>
                    <a:pt x="439" y="35"/>
                    <a:pt x="439" y="35"/>
                  </a:cubicBezTo>
                  <a:cubicBezTo>
                    <a:pt x="440" y="36"/>
                    <a:pt x="445" y="35"/>
                    <a:pt x="445" y="34"/>
                  </a:cubicBezTo>
                  <a:cubicBezTo>
                    <a:pt x="446" y="34"/>
                    <a:pt x="445" y="34"/>
                    <a:pt x="446" y="35"/>
                  </a:cubicBezTo>
                  <a:cubicBezTo>
                    <a:pt x="448" y="35"/>
                    <a:pt x="450" y="33"/>
                    <a:pt x="452" y="34"/>
                  </a:cubicBezTo>
                  <a:cubicBezTo>
                    <a:pt x="451" y="34"/>
                    <a:pt x="451" y="34"/>
                    <a:pt x="451" y="34"/>
                  </a:cubicBezTo>
                  <a:cubicBezTo>
                    <a:pt x="452" y="34"/>
                    <a:pt x="456" y="34"/>
                    <a:pt x="455" y="33"/>
                  </a:cubicBezTo>
                  <a:cubicBezTo>
                    <a:pt x="458" y="33"/>
                    <a:pt x="461" y="32"/>
                    <a:pt x="463" y="32"/>
                  </a:cubicBezTo>
                  <a:cubicBezTo>
                    <a:pt x="465" y="31"/>
                    <a:pt x="469" y="32"/>
                    <a:pt x="469" y="30"/>
                  </a:cubicBezTo>
                  <a:cubicBezTo>
                    <a:pt x="469" y="32"/>
                    <a:pt x="475" y="31"/>
                    <a:pt x="477" y="30"/>
                  </a:cubicBezTo>
                  <a:cubicBezTo>
                    <a:pt x="476" y="31"/>
                    <a:pt x="479" y="30"/>
                    <a:pt x="478" y="31"/>
                  </a:cubicBezTo>
                  <a:cubicBezTo>
                    <a:pt x="480" y="31"/>
                    <a:pt x="482" y="30"/>
                    <a:pt x="482" y="29"/>
                  </a:cubicBezTo>
                  <a:cubicBezTo>
                    <a:pt x="486" y="31"/>
                    <a:pt x="490" y="27"/>
                    <a:pt x="493" y="29"/>
                  </a:cubicBezTo>
                  <a:cubicBezTo>
                    <a:pt x="499" y="27"/>
                    <a:pt x="505" y="26"/>
                    <a:pt x="511" y="25"/>
                  </a:cubicBezTo>
                  <a:cubicBezTo>
                    <a:pt x="511" y="27"/>
                    <a:pt x="505" y="26"/>
                    <a:pt x="505" y="28"/>
                  </a:cubicBezTo>
                  <a:cubicBezTo>
                    <a:pt x="511" y="26"/>
                    <a:pt x="514" y="25"/>
                    <a:pt x="520" y="24"/>
                  </a:cubicBezTo>
                  <a:cubicBezTo>
                    <a:pt x="521" y="24"/>
                    <a:pt x="519" y="25"/>
                    <a:pt x="518" y="26"/>
                  </a:cubicBezTo>
                  <a:cubicBezTo>
                    <a:pt x="524" y="24"/>
                    <a:pt x="530" y="25"/>
                    <a:pt x="535" y="23"/>
                  </a:cubicBezTo>
                  <a:cubicBezTo>
                    <a:pt x="535" y="23"/>
                    <a:pt x="534" y="24"/>
                    <a:pt x="534" y="24"/>
                  </a:cubicBezTo>
                  <a:cubicBezTo>
                    <a:pt x="535" y="24"/>
                    <a:pt x="536" y="24"/>
                    <a:pt x="536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3" y="22"/>
                    <a:pt x="538" y="20"/>
                    <a:pt x="539" y="20"/>
                  </a:cubicBezTo>
                  <a:cubicBezTo>
                    <a:pt x="537" y="22"/>
                    <a:pt x="544" y="20"/>
                    <a:pt x="541" y="23"/>
                  </a:cubicBezTo>
                  <a:cubicBezTo>
                    <a:pt x="542" y="23"/>
                    <a:pt x="543" y="22"/>
                    <a:pt x="543" y="22"/>
                  </a:cubicBezTo>
                  <a:cubicBezTo>
                    <a:pt x="544" y="22"/>
                    <a:pt x="544" y="22"/>
                    <a:pt x="543" y="23"/>
                  </a:cubicBezTo>
                  <a:cubicBezTo>
                    <a:pt x="546" y="22"/>
                    <a:pt x="545" y="21"/>
                    <a:pt x="548" y="21"/>
                  </a:cubicBezTo>
                  <a:cubicBezTo>
                    <a:pt x="548" y="21"/>
                    <a:pt x="548" y="22"/>
                    <a:pt x="547" y="22"/>
                  </a:cubicBezTo>
                  <a:cubicBezTo>
                    <a:pt x="549" y="21"/>
                    <a:pt x="551" y="20"/>
                    <a:pt x="553" y="20"/>
                  </a:cubicBezTo>
                  <a:cubicBezTo>
                    <a:pt x="553" y="21"/>
                    <a:pt x="554" y="21"/>
                    <a:pt x="553" y="21"/>
                  </a:cubicBezTo>
                  <a:cubicBezTo>
                    <a:pt x="558" y="20"/>
                    <a:pt x="561" y="18"/>
                    <a:pt x="566" y="18"/>
                  </a:cubicBezTo>
                  <a:cubicBezTo>
                    <a:pt x="565" y="20"/>
                    <a:pt x="568" y="19"/>
                    <a:pt x="568" y="20"/>
                  </a:cubicBezTo>
                  <a:cubicBezTo>
                    <a:pt x="571" y="19"/>
                    <a:pt x="571" y="19"/>
                    <a:pt x="571" y="19"/>
                  </a:cubicBezTo>
                  <a:cubicBezTo>
                    <a:pt x="570" y="19"/>
                    <a:pt x="570" y="19"/>
                    <a:pt x="570" y="19"/>
                  </a:cubicBezTo>
                  <a:cubicBezTo>
                    <a:pt x="572" y="19"/>
                    <a:pt x="574" y="17"/>
                    <a:pt x="576" y="18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9" y="18"/>
                    <a:pt x="579" y="18"/>
                    <a:pt x="579" y="18"/>
                  </a:cubicBezTo>
                  <a:cubicBezTo>
                    <a:pt x="577" y="17"/>
                    <a:pt x="577" y="17"/>
                    <a:pt x="577" y="17"/>
                  </a:cubicBezTo>
                  <a:cubicBezTo>
                    <a:pt x="579" y="16"/>
                    <a:pt x="576" y="16"/>
                    <a:pt x="579" y="16"/>
                  </a:cubicBezTo>
                  <a:cubicBezTo>
                    <a:pt x="579" y="16"/>
                    <a:pt x="582" y="15"/>
                    <a:pt x="583" y="16"/>
                  </a:cubicBezTo>
                  <a:cubicBezTo>
                    <a:pt x="583" y="16"/>
                    <a:pt x="583" y="16"/>
                    <a:pt x="583" y="16"/>
                  </a:cubicBezTo>
                  <a:cubicBezTo>
                    <a:pt x="584" y="16"/>
                    <a:pt x="586" y="15"/>
                    <a:pt x="588" y="15"/>
                  </a:cubicBezTo>
                  <a:cubicBezTo>
                    <a:pt x="588" y="16"/>
                    <a:pt x="587" y="17"/>
                    <a:pt x="588" y="17"/>
                  </a:cubicBezTo>
                  <a:cubicBezTo>
                    <a:pt x="589" y="16"/>
                    <a:pt x="593" y="16"/>
                    <a:pt x="595" y="15"/>
                  </a:cubicBezTo>
                  <a:cubicBezTo>
                    <a:pt x="594" y="15"/>
                    <a:pt x="594" y="16"/>
                    <a:pt x="594" y="16"/>
                  </a:cubicBezTo>
                  <a:cubicBezTo>
                    <a:pt x="595" y="15"/>
                    <a:pt x="595" y="15"/>
                    <a:pt x="595" y="15"/>
                  </a:cubicBezTo>
                  <a:cubicBezTo>
                    <a:pt x="597" y="15"/>
                    <a:pt x="597" y="15"/>
                    <a:pt x="597" y="16"/>
                  </a:cubicBezTo>
                  <a:cubicBezTo>
                    <a:pt x="600" y="16"/>
                    <a:pt x="595" y="14"/>
                    <a:pt x="599" y="15"/>
                  </a:cubicBezTo>
                  <a:cubicBezTo>
                    <a:pt x="599" y="15"/>
                    <a:pt x="599" y="15"/>
                    <a:pt x="599" y="15"/>
                  </a:cubicBezTo>
                  <a:cubicBezTo>
                    <a:pt x="603" y="15"/>
                    <a:pt x="607" y="14"/>
                    <a:pt x="610" y="14"/>
                  </a:cubicBezTo>
                  <a:cubicBezTo>
                    <a:pt x="612" y="15"/>
                    <a:pt x="607" y="15"/>
                    <a:pt x="608" y="16"/>
                  </a:cubicBezTo>
                  <a:cubicBezTo>
                    <a:pt x="614" y="15"/>
                    <a:pt x="619" y="13"/>
                    <a:pt x="625" y="13"/>
                  </a:cubicBezTo>
                  <a:cubicBezTo>
                    <a:pt x="624" y="13"/>
                    <a:pt x="624" y="13"/>
                    <a:pt x="624" y="13"/>
                  </a:cubicBezTo>
                  <a:cubicBezTo>
                    <a:pt x="624" y="11"/>
                    <a:pt x="628" y="13"/>
                    <a:pt x="630" y="12"/>
                  </a:cubicBezTo>
                  <a:cubicBezTo>
                    <a:pt x="630" y="12"/>
                    <a:pt x="630" y="13"/>
                    <a:pt x="630" y="13"/>
                  </a:cubicBezTo>
                  <a:cubicBezTo>
                    <a:pt x="633" y="13"/>
                    <a:pt x="637" y="12"/>
                    <a:pt x="642" y="11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4" y="12"/>
                    <a:pt x="647" y="11"/>
                    <a:pt x="650" y="11"/>
                  </a:cubicBezTo>
                  <a:cubicBezTo>
                    <a:pt x="650" y="11"/>
                    <a:pt x="652" y="11"/>
                    <a:pt x="651" y="10"/>
                  </a:cubicBezTo>
                  <a:cubicBezTo>
                    <a:pt x="658" y="13"/>
                    <a:pt x="664" y="7"/>
                    <a:pt x="670" y="9"/>
                  </a:cubicBezTo>
                  <a:cubicBezTo>
                    <a:pt x="670" y="9"/>
                    <a:pt x="669" y="10"/>
                    <a:pt x="669" y="10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4" y="8"/>
                    <a:pt x="674" y="9"/>
                    <a:pt x="673" y="8"/>
                  </a:cubicBezTo>
                  <a:cubicBezTo>
                    <a:pt x="673" y="7"/>
                    <a:pt x="675" y="7"/>
                    <a:pt x="676" y="7"/>
                  </a:cubicBezTo>
                  <a:cubicBezTo>
                    <a:pt x="674" y="7"/>
                    <a:pt x="676" y="8"/>
                    <a:pt x="677" y="9"/>
                  </a:cubicBezTo>
                  <a:cubicBezTo>
                    <a:pt x="677" y="8"/>
                    <a:pt x="677" y="8"/>
                    <a:pt x="677" y="8"/>
                  </a:cubicBezTo>
                  <a:cubicBezTo>
                    <a:pt x="680" y="9"/>
                    <a:pt x="678" y="6"/>
                    <a:pt x="681" y="7"/>
                  </a:cubicBezTo>
                  <a:cubicBezTo>
                    <a:pt x="681" y="7"/>
                    <a:pt x="681" y="7"/>
                    <a:pt x="681" y="7"/>
                  </a:cubicBezTo>
                  <a:cubicBezTo>
                    <a:pt x="683" y="7"/>
                    <a:pt x="684" y="6"/>
                    <a:pt x="686" y="6"/>
                  </a:cubicBezTo>
                  <a:cubicBezTo>
                    <a:pt x="686" y="7"/>
                    <a:pt x="684" y="7"/>
                    <a:pt x="684" y="8"/>
                  </a:cubicBezTo>
                  <a:cubicBezTo>
                    <a:pt x="686" y="7"/>
                    <a:pt x="688" y="5"/>
                    <a:pt x="690" y="6"/>
                  </a:cubicBezTo>
                  <a:cubicBezTo>
                    <a:pt x="689" y="6"/>
                    <a:pt x="688" y="7"/>
                    <a:pt x="687" y="7"/>
                  </a:cubicBezTo>
                  <a:cubicBezTo>
                    <a:pt x="689" y="8"/>
                    <a:pt x="689" y="8"/>
                    <a:pt x="691" y="8"/>
                  </a:cubicBezTo>
                  <a:cubicBezTo>
                    <a:pt x="691" y="8"/>
                    <a:pt x="691" y="8"/>
                    <a:pt x="691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696" y="5"/>
                    <a:pt x="699" y="7"/>
                    <a:pt x="703" y="5"/>
                  </a:cubicBezTo>
                  <a:cubicBezTo>
                    <a:pt x="699" y="7"/>
                    <a:pt x="702" y="6"/>
                    <a:pt x="702" y="7"/>
                  </a:cubicBezTo>
                  <a:cubicBezTo>
                    <a:pt x="703" y="7"/>
                    <a:pt x="704" y="8"/>
                    <a:pt x="704" y="8"/>
                  </a:cubicBezTo>
                  <a:cubicBezTo>
                    <a:pt x="706" y="7"/>
                    <a:pt x="707" y="8"/>
                    <a:pt x="709" y="7"/>
                  </a:cubicBezTo>
                  <a:cubicBezTo>
                    <a:pt x="709" y="7"/>
                    <a:pt x="711" y="7"/>
                    <a:pt x="711" y="8"/>
                  </a:cubicBezTo>
                  <a:cubicBezTo>
                    <a:pt x="713" y="7"/>
                    <a:pt x="710" y="7"/>
                    <a:pt x="710" y="7"/>
                  </a:cubicBezTo>
                  <a:cubicBezTo>
                    <a:pt x="714" y="5"/>
                    <a:pt x="718" y="8"/>
                    <a:pt x="723" y="6"/>
                  </a:cubicBezTo>
                  <a:cubicBezTo>
                    <a:pt x="727" y="4"/>
                    <a:pt x="728" y="3"/>
                    <a:pt x="732" y="2"/>
                  </a:cubicBezTo>
                  <a:cubicBezTo>
                    <a:pt x="733" y="3"/>
                    <a:pt x="731" y="4"/>
                    <a:pt x="731" y="4"/>
                  </a:cubicBezTo>
                  <a:cubicBezTo>
                    <a:pt x="733" y="4"/>
                    <a:pt x="735" y="4"/>
                    <a:pt x="737" y="3"/>
                  </a:cubicBezTo>
                  <a:cubicBezTo>
                    <a:pt x="736" y="4"/>
                    <a:pt x="737" y="4"/>
                    <a:pt x="738" y="4"/>
                  </a:cubicBezTo>
                  <a:cubicBezTo>
                    <a:pt x="739" y="4"/>
                    <a:pt x="739" y="3"/>
                    <a:pt x="741" y="3"/>
                  </a:cubicBezTo>
                  <a:cubicBezTo>
                    <a:pt x="740" y="4"/>
                    <a:pt x="740" y="4"/>
                    <a:pt x="739" y="5"/>
                  </a:cubicBezTo>
                  <a:cubicBezTo>
                    <a:pt x="741" y="4"/>
                    <a:pt x="743" y="4"/>
                    <a:pt x="745" y="3"/>
                  </a:cubicBezTo>
                  <a:cubicBezTo>
                    <a:pt x="745" y="4"/>
                    <a:pt x="744" y="4"/>
                    <a:pt x="743" y="5"/>
                  </a:cubicBezTo>
                  <a:cubicBezTo>
                    <a:pt x="745" y="4"/>
                    <a:pt x="749" y="4"/>
                    <a:pt x="749" y="3"/>
                  </a:cubicBezTo>
                  <a:cubicBezTo>
                    <a:pt x="748" y="2"/>
                    <a:pt x="748" y="2"/>
                    <a:pt x="748" y="2"/>
                  </a:cubicBezTo>
                  <a:cubicBezTo>
                    <a:pt x="749" y="2"/>
                    <a:pt x="748" y="3"/>
                    <a:pt x="748" y="3"/>
                  </a:cubicBezTo>
                  <a:cubicBezTo>
                    <a:pt x="746" y="4"/>
                    <a:pt x="745" y="3"/>
                    <a:pt x="745" y="3"/>
                  </a:cubicBezTo>
                  <a:cubicBezTo>
                    <a:pt x="746" y="3"/>
                    <a:pt x="746" y="3"/>
                    <a:pt x="746" y="3"/>
                  </a:cubicBezTo>
                  <a:cubicBezTo>
                    <a:pt x="745" y="0"/>
                    <a:pt x="741" y="3"/>
                    <a:pt x="738" y="3"/>
                  </a:cubicBezTo>
                  <a:cubicBezTo>
                    <a:pt x="739" y="2"/>
                    <a:pt x="739" y="2"/>
                    <a:pt x="739" y="2"/>
                  </a:cubicBezTo>
                  <a:cubicBezTo>
                    <a:pt x="736" y="3"/>
                    <a:pt x="736" y="3"/>
                    <a:pt x="736" y="3"/>
                  </a:cubicBezTo>
                  <a:cubicBezTo>
                    <a:pt x="735" y="3"/>
                    <a:pt x="735" y="2"/>
                    <a:pt x="736" y="2"/>
                  </a:cubicBezTo>
                  <a:cubicBezTo>
                    <a:pt x="734" y="1"/>
                    <a:pt x="735" y="2"/>
                    <a:pt x="733" y="1"/>
                  </a:cubicBezTo>
                  <a:cubicBezTo>
                    <a:pt x="733" y="1"/>
                    <a:pt x="733" y="1"/>
                    <a:pt x="733" y="1"/>
                  </a:cubicBezTo>
                  <a:cubicBezTo>
                    <a:pt x="731" y="2"/>
                    <a:pt x="731" y="2"/>
                    <a:pt x="731" y="2"/>
                  </a:cubicBezTo>
                  <a:cubicBezTo>
                    <a:pt x="731" y="1"/>
                    <a:pt x="730" y="1"/>
                    <a:pt x="732" y="1"/>
                  </a:cubicBezTo>
                  <a:cubicBezTo>
                    <a:pt x="728" y="0"/>
                    <a:pt x="726" y="2"/>
                    <a:pt x="725" y="1"/>
                  </a:cubicBezTo>
                  <a:cubicBezTo>
                    <a:pt x="725" y="1"/>
                    <a:pt x="725" y="1"/>
                    <a:pt x="725" y="1"/>
                  </a:cubicBezTo>
                  <a:cubicBezTo>
                    <a:pt x="720" y="2"/>
                    <a:pt x="724" y="2"/>
                    <a:pt x="721" y="4"/>
                  </a:cubicBezTo>
                  <a:cubicBezTo>
                    <a:pt x="718" y="1"/>
                    <a:pt x="718" y="1"/>
                    <a:pt x="718" y="1"/>
                  </a:cubicBezTo>
                  <a:cubicBezTo>
                    <a:pt x="718" y="3"/>
                    <a:pt x="718" y="3"/>
                    <a:pt x="718" y="3"/>
                  </a:cubicBezTo>
                  <a:cubicBezTo>
                    <a:pt x="717" y="3"/>
                    <a:pt x="716" y="2"/>
                    <a:pt x="716" y="2"/>
                  </a:cubicBezTo>
                  <a:cubicBezTo>
                    <a:pt x="714" y="3"/>
                    <a:pt x="717" y="2"/>
                    <a:pt x="716" y="3"/>
                  </a:cubicBezTo>
                  <a:cubicBezTo>
                    <a:pt x="713" y="2"/>
                    <a:pt x="709" y="4"/>
                    <a:pt x="708" y="2"/>
                  </a:cubicBezTo>
                  <a:cubicBezTo>
                    <a:pt x="707" y="3"/>
                    <a:pt x="711" y="3"/>
                    <a:pt x="708" y="4"/>
                  </a:cubicBezTo>
                  <a:cubicBezTo>
                    <a:pt x="707" y="2"/>
                    <a:pt x="705" y="4"/>
                    <a:pt x="703" y="4"/>
                  </a:cubicBezTo>
                  <a:cubicBezTo>
                    <a:pt x="703" y="3"/>
                    <a:pt x="705" y="3"/>
                    <a:pt x="703" y="2"/>
                  </a:cubicBezTo>
                  <a:cubicBezTo>
                    <a:pt x="702" y="4"/>
                    <a:pt x="699" y="2"/>
                    <a:pt x="697" y="3"/>
                  </a:cubicBezTo>
                  <a:cubicBezTo>
                    <a:pt x="697" y="4"/>
                    <a:pt x="693" y="3"/>
                    <a:pt x="690" y="4"/>
                  </a:cubicBezTo>
                  <a:cubicBezTo>
                    <a:pt x="690" y="4"/>
                    <a:pt x="684" y="4"/>
                    <a:pt x="681" y="4"/>
                  </a:cubicBezTo>
                  <a:cubicBezTo>
                    <a:pt x="681" y="3"/>
                    <a:pt x="681" y="3"/>
                    <a:pt x="681" y="3"/>
                  </a:cubicBezTo>
                  <a:cubicBezTo>
                    <a:pt x="680" y="5"/>
                    <a:pt x="677" y="5"/>
                    <a:pt x="675" y="5"/>
                  </a:cubicBezTo>
                  <a:cubicBezTo>
                    <a:pt x="675" y="4"/>
                    <a:pt x="675" y="4"/>
                    <a:pt x="676" y="4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74" y="4"/>
                    <a:pt x="673" y="4"/>
                    <a:pt x="672" y="5"/>
                  </a:cubicBezTo>
                  <a:cubicBezTo>
                    <a:pt x="672" y="4"/>
                    <a:pt x="672" y="4"/>
                    <a:pt x="672" y="4"/>
                  </a:cubicBezTo>
                  <a:cubicBezTo>
                    <a:pt x="670" y="4"/>
                    <a:pt x="667" y="5"/>
                    <a:pt x="663" y="5"/>
                  </a:cubicBezTo>
                  <a:cubicBezTo>
                    <a:pt x="663" y="6"/>
                    <a:pt x="666" y="8"/>
                    <a:pt x="663" y="8"/>
                  </a:cubicBezTo>
                  <a:cubicBezTo>
                    <a:pt x="662" y="8"/>
                    <a:pt x="662" y="7"/>
                    <a:pt x="663" y="7"/>
                  </a:cubicBezTo>
                  <a:cubicBezTo>
                    <a:pt x="663" y="7"/>
                    <a:pt x="662" y="7"/>
                    <a:pt x="661" y="7"/>
                  </a:cubicBezTo>
                  <a:cubicBezTo>
                    <a:pt x="663" y="6"/>
                    <a:pt x="663" y="6"/>
                    <a:pt x="663" y="6"/>
                  </a:cubicBezTo>
                  <a:cubicBezTo>
                    <a:pt x="661" y="6"/>
                    <a:pt x="662" y="7"/>
                    <a:pt x="661" y="7"/>
                  </a:cubicBezTo>
                  <a:cubicBezTo>
                    <a:pt x="661" y="6"/>
                    <a:pt x="660" y="6"/>
                    <a:pt x="660" y="6"/>
                  </a:cubicBezTo>
                  <a:cubicBezTo>
                    <a:pt x="660" y="6"/>
                    <a:pt x="661" y="6"/>
                    <a:pt x="661" y="6"/>
                  </a:cubicBezTo>
                  <a:cubicBezTo>
                    <a:pt x="660" y="6"/>
                    <a:pt x="658" y="5"/>
                    <a:pt x="657" y="5"/>
                  </a:cubicBezTo>
                  <a:cubicBezTo>
                    <a:pt x="658" y="5"/>
                    <a:pt x="658" y="6"/>
                    <a:pt x="656" y="6"/>
                  </a:cubicBezTo>
                  <a:cubicBezTo>
                    <a:pt x="654" y="6"/>
                    <a:pt x="655" y="5"/>
                    <a:pt x="654" y="5"/>
                  </a:cubicBezTo>
                  <a:cubicBezTo>
                    <a:pt x="653" y="5"/>
                    <a:pt x="651" y="5"/>
                    <a:pt x="651" y="6"/>
                  </a:cubicBezTo>
                  <a:cubicBezTo>
                    <a:pt x="651" y="6"/>
                    <a:pt x="650" y="6"/>
                    <a:pt x="650" y="5"/>
                  </a:cubicBezTo>
                  <a:cubicBezTo>
                    <a:pt x="649" y="6"/>
                    <a:pt x="643" y="6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41" y="9"/>
                    <a:pt x="635" y="8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28" y="9"/>
                    <a:pt x="624" y="9"/>
                    <a:pt x="623" y="10"/>
                  </a:cubicBezTo>
                  <a:cubicBezTo>
                    <a:pt x="622" y="10"/>
                    <a:pt x="620" y="9"/>
                    <a:pt x="621" y="9"/>
                  </a:cubicBezTo>
                  <a:cubicBezTo>
                    <a:pt x="619" y="9"/>
                    <a:pt x="618" y="10"/>
                    <a:pt x="615" y="9"/>
                  </a:cubicBezTo>
                  <a:cubicBezTo>
                    <a:pt x="617" y="9"/>
                    <a:pt x="615" y="9"/>
                    <a:pt x="617" y="9"/>
                  </a:cubicBezTo>
                  <a:cubicBezTo>
                    <a:pt x="615" y="9"/>
                    <a:pt x="614" y="8"/>
                    <a:pt x="611" y="9"/>
                  </a:cubicBezTo>
                  <a:cubicBezTo>
                    <a:pt x="612" y="8"/>
                    <a:pt x="609" y="8"/>
                    <a:pt x="608" y="9"/>
                  </a:cubicBezTo>
                  <a:cubicBezTo>
                    <a:pt x="610" y="9"/>
                    <a:pt x="610" y="9"/>
                    <a:pt x="610" y="9"/>
                  </a:cubicBezTo>
                  <a:cubicBezTo>
                    <a:pt x="608" y="10"/>
                    <a:pt x="607" y="10"/>
                    <a:pt x="606" y="10"/>
                  </a:cubicBezTo>
                  <a:cubicBezTo>
                    <a:pt x="606" y="8"/>
                    <a:pt x="606" y="8"/>
                    <a:pt x="606" y="8"/>
                  </a:cubicBezTo>
                  <a:cubicBezTo>
                    <a:pt x="600" y="7"/>
                    <a:pt x="596" y="12"/>
                    <a:pt x="592" y="10"/>
                  </a:cubicBezTo>
                  <a:cubicBezTo>
                    <a:pt x="590" y="11"/>
                    <a:pt x="595" y="10"/>
                    <a:pt x="593" y="11"/>
                  </a:cubicBezTo>
                  <a:cubicBezTo>
                    <a:pt x="591" y="11"/>
                    <a:pt x="588" y="10"/>
                    <a:pt x="587" y="10"/>
                  </a:cubicBezTo>
                  <a:cubicBezTo>
                    <a:pt x="583" y="9"/>
                    <a:pt x="584" y="12"/>
                    <a:pt x="580" y="12"/>
                  </a:cubicBezTo>
                  <a:cubicBezTo>
                    <a:pt x="581" y="12"/>
                    <a:pt x="581" y="13"/>
                    <a:pt x="578" y="14"/>
                  </a:cubicBezTo>
                  <a:cubicBezTo>
                    <a:pt x="576" y="14"/>
                    <a:pt x="575" y="12"/>
                    <a:pt x="577" y="12"/>
                  </a:cubicBezTo>
                  <a:cubicBezTo>
                    <a:pt x="577" y="12"/>
                    <a:pt x="578" y="12"/>
                    <a:pt x="578" y="12"/>
                  </a:cubicBezTo>
                  <a:cubicBezTo>
                    <a:pt x="578" y="12"/>
                    <a:pt x="580" y="12"/>
                    <a:pt x="578" y="11"/>
                  </a:cubicBezTo>
                  <a:cubicBezTo>
                    <a:pt x="578" y="12"/>
                    <a:pt x="578" y="12"/>
                    <a:pt x="578" y="12"/>
                  </a:cubicBezTo>
                  <a:cubicBezTo>
                    <a:pt x="577" y="11"/>
                    <a:pt x="573" y="12"/>
                    <a:pt x="574" y="11"/>
                  </a:cubicBezTo>
                  <a:cubicBezTo>
                    <a:pt x="572" y="11"/>
                    <a:pt x="573" y="12"/>
                    <a:pt x="575" y="12"/>
                  </a:cubicBezTo>
                  <a:cubicBezTo>
                    <a:pt x="571" y="11"/>
                    <a:pt x="569" y="12"/>
                    <a:pt x="566" y="12"/>
                  </a:cubicBezTo>
                  <a:cubicBezTo>
                    <a:pt x="567" y="12"/>
                    <a:pt x="567" y="13"/>
                    <a:pt x="567" y="13"/>
                  </a:cubicBezTo>
                  <a:cubicBezTo>
                    <a:pt x="561" y="13"/>
                    <a:pt x="564" y="14"/>
                    <a:pt x="561" y="15"/>
                  </a:cubicBezTo>
                  <a:cubicBezTo>
                    <a:pt x="559" y="14"/>
                    <a:pt x="562" y="13"/>
                    <a:pt x="558" y="14"/>
                  </a:cubicBezTo>
                  <a:cubicBezTo>
                    <a:pt x="556" y="13"/>
                    <a:pt x="558" y="12"/>
                    <a:pt x="558" y="12"/>
                  </a:cubicBezTo>
                  <a:cubicBezTo>
                    <a:pt x="555" y="13"/>
                    <a:pt x="552" y="12"/>
                    <a:pt x="551" y="12"/>
                  </a:cubicBezTo>
                  <a:cubicBezTo>
                    <a:pt x="552" y="11"/>
                    <a:pt x="552" y="11"/>
                    <a:pt x="552" y="11"/>
                  </a:cubicBezTo>
                  <a:cubicBezTo>
                    <a:pt x="551" y="12"/>
                    <a:pt x="550" y="12"/>
                    <a:pt x="550" y="12"/>
                  </a:cubicBezTo>
                  <a:cubicBezTo>
                    <a:pt x="551" y="13"/>
                    <a:pt x="551" y="13"/>
                    <a:pt x="551" y="13"/>
                  </a:cubicBezTo>
                  <a:cubicBezTo>
                    <a:pt x="550" y="13"/>
                    <a:pt x="549" y="13"/>
                    <a:pt x="549" y="12"/>
                  </a:cubicBezTo>
                  <a:cubicBezTo>
                    <a:pt x="548" y="13"/>
                    <a:pt x="550" y="14"/>
                    <a:pt x="548" y="15"/>
                  </a:cubicBezTo>
                  <a:cubicBezTo>
                    <a:pt x="546" y="15"/>
                    <a:pt x="544" y="16"/>
                    <a:pt x="543" y="15"/>
                  </a:cubicBezTo>
                  <a:cubicBezTo>
                    <a:pt x="547" y="15"/>
                    <a:pt x="543" y="13"/>
                    <a:pt x="546" y="13"/>
                  </a:cubicBezTo>
                  <a:cubicBezTo>
                    <a:pt x="546" y="13"/>
                    <a:pt x="545" y="13"/>
                    <a:pt x="544" y="13"/>
                  </a:cubicBezTo>
                  <a:cubicBezTo>
                    <a:pt x="544" y="13"/>
                    <a:pt x="544" y="13"/>
                    <a:pt x="544" y="13"/>
                  </a:cubicBezTo>
                  <a:cubicBezTo>
                    <a:pt x="540" y="12"/>
                    <a:pt x="542" y="14"/>
                    <a:pt x="538" y="15"/>
                  </a:cubicBezTo>
                  <a:cubicBezTo>
                    <a:pt x="539" y="14"/>
                    <a:pt x="537" y="14"/>
                    <a:pt x="537" y="14"/>
                  </a:cubicBezTo>
                  <a:cubicBezTo>
                    <a:pt x="538" y="14"/>
                    <a:pt x="538" y="15"/>
                    <a:pt x="536" y="16"/>
                  </a:cubicBezTo>
                  <a:cubicBezTo>
                    <a:pt x="533" y="15"/>
                    <a:pt x="533" y="16"/>
                    <a:pt x="532" y="16"/>
                  </a:cubicBezTo>
                  <a:cubicBezTo>
                    <a:pt x="534" y="16"/>
                    <a:pt x="534" y="16"/>
                    <a:pt x="534" y="16"/>
                  </a:cubicBezTo>
                  <a:cubicBezTo>
                    <a:pt x="533" y="17"/>
                    <a:pt x="532" y="17"/>
                    <a:pt x="530" y="18"/>
                  </a:cubicBezTo>
                  <a:cubicBezTo>
                    <a:pt x="530" y="17"/>
                    <a:pt x="532" y="17"/>
                    <a:pt x="531" y="17"/>
                  </a:cubicBezTo>
                  <a:cubicBezTo>
                    <a:pt x="529" y="18"/>
                    <a:pt x="526" y="16"/>
                    <a:pt x="524" y="17"/>
                  </a:cubicBezTo>
                  <a:cubicBezTo>
                    <a:pt x="522" y="17"/>
                    <a:pt x="523" y="16"/>
                    <a:pt x="522" y="16"/>
                  </a:cubicBezTo>
                  <a:cubicBezTo>
                    <a:pt x="519" y="17"/>
                    <a:pt x="519" y="15"/>
                    <a:pt x="515" y="16"/>
                  </a:cubicBezTo>
                  <a:cubicBezTo>
                    <a:pt x="516" y="17"/>
                    <a:pt x="517" y="17"/>
                    <a:pt x="514" y="18"/>
                  </a:cubicBezTo>
                  <a:cubicBezTo>
                    <a:pt x="520" y="17"/>
                    <a:pt x="520" y="17"/>
                    <a:pt x="520" y="17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8" y="18"/>
                    <a:pt x="520" y="17"/>
                    <a:pt x="521" y="18"/>
                  </a:cubicBezTo>
                  <a:cubicBezTo>
                    <a:pt x="519" y="18"/>
                    <a:pt x="519" y="18"/>
                    <a:pt x="520" y="19"/>
                  </a:cubicBezTo>
                  <a:cubicBezTo>
                    <a:pt x="518" y="18"/>
                    <a:pt x="516" y="20"/>
                    <a:pt x="513" y="20"/>
                  </a:cubicBezTo>
                  <a:cubicBezTo>
                    <a:pt x="513" y="17"/>
                    <a:pt x="513" y="17"/>
                    <a:pt x="513" y="17"/>
                  </a:cubicBezTo>
                  <a:cubicBezTo>
                    <a:pt x="509" y="17"/>
                    <a:pt x="506" y="19"/>
                    <a:pt x="501" y="19"/>
                  </a:cubicBezTo>
                  <a:cubicBezTo>
                    <a:pt x="503" y="19"/>
                    <a:pt x="503" y="19"/>
                    <a:pt x="503" y="19"/>
                  </a:cubicBezTo>
                  <a:cubicBezTo>
                    <a:pt x="502" y="20"/>
                    <a:pt x="500" y="20"/>
                    <a:pt x="498" y="20"/>
                  </a:cubicBezTo>
                  <a:cubicBezTo>
                    <a:pt x="498" y="20"/>
                    <a:pt x="497" y="19"/>
                    <a:pt x="496" y="19"/>
                  </a:cubicBezTo>
                  <a:cubicBezTo>
                    <a:pt x="497" y="20"/>
                    <a:pt x="493" y="19"/>
                    <a:pt x="492" y="21"/>
                  </a:cubicBezTo>
                  <a:cubicBezTo>
                    <a:pt x="490" y="20"/>
                    <a:pt x="490" y="20"/>
                    <a:pt x="490" y="20"/>
                  </a:cubicBezTo>
                  <a:cubicBezTo>
                    <a:pt x="486" y="20"/>
                    <a:pt x="486" y="23"/>
                    <a:pt x="482" y="23"/>
                  </a:cubicBezTo>
                  <a:cubicBezTo>
                    <a:pt x="483" y="22"/>
                    <a:pt x="481" y="22"/>
                    <a:pt x="483" y="21"/>
                  </a:cubicBezTo>
                  <a:cubicBezTo>
                    <a:pt x="482" y="21"/>
                    <a:pt x="481" y="21"/>
                    <a:pt x="481" y="22"/>
                  </a:cubicBezTo>
                  <a:cubicBezTo>
                    <a:pt x="480" y="21"/>
                    <a:pt x="477" y="23"/>
                    <a:pt x="476" y="22"/>
                  </a:cubicBezTo>
                  <a:cubicBezTo>
                    <a:pt x="476" y="23"/>
                    <a:pt x="476" y="24"/>
                    <a:pt x="474" y="24"/>
                  </a:cubicBezTo>
                  <a:cubicBezTo>
                    <a:pt x="474" y="23"/>
                    <a:pt x="474" y="23"/>
                    <a:pt x="474" y="23"/>
                  </a:cubicBezTo>
                  <a:cubicBezTo>
                    <a:pt x="474" y="24"/>
                    <a:pt x="472" y="24"/>
                    <a:pt x="473" y="25"/>
                  </a:cubicBezTo>
                  <a:cubicBezTo>
                    <a:pt x="469" y="23"/>
                    <a:pt x="462" y="26"/>
                    <a:pt x="458" y="25"/>
                  </a:cubicBezTo>
                  <a:cubicBezTo>
                    <a:pt x="455" y="25"/>
                    <a:pt x="452" y="26"/>
                    <a:pt x="449" y="26"/>
                  </a:cubicBezTo>
                  <a:cubicBezTo>
                    <a:pt x="450" y="26"/>
                    <a:pt x="449" y="26"/>
                    <a:pt x="450" y="26"/>
                  </a:cubicBezTo>
                  <a:cubicBezTo>
                    <a:pt x="446" y="26"/>
                    <a:pt x="448" y="28"/>
                    <a:pt x="444" y="28"/>
                  </a:cubicBezTo>
                  <a:cubicBezTo>
                    <a:pt x="442" y="27"/>
                    <a:pt x="446" y="27"/>
                    <a:pt x="445" y="27"/>
                  </a:cubicBezTo>
                  <a:cubicBezTo>
                    <a:pt x="444" y="24"/>
                    <a:pt x="440" y="28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5" y="26"/>
                    <a:pt x="432" y="28"/>
                    <a:pt x="429" y="28"/>
                  </a:cubicBezTo>
                  <a:cubicBezTo>
                    <a:pt x="429" y="28"/>
                    <a:pt x="429" y="28"/>
                    <a:pt x="429" y="28"/>
                  </a:cubicBezTo>
                  <a:cubicBezTo>
                    <a:pt x="427" y="29"/>
                    <a:pt x="422" y="30"/>
                    <a:pt x="419" y="31"/>
                  </a:cubicBezTo>
                  <a:cubicBezTo>
                    <a:pt x="420" y="30"/>
                    <a:pt x="421" y="31"/>
                    <a:pt x="420" y="30"/>
                  </a:cubicBezTo>
                  <a:cubicBezTo>
                    <a:pt x="418" y="30"/>
                    <a:pt x="420" y="31"/>
                    <a:pt x="418" y="32"/>
                  </a:cubicBezTo>
                  <a:cubicBezTo>
                    <a:pt x="417" y="31"/>
                    <a:pt x="414" y="31"/>
                    <a:pt x="414" y="30"/>
                  </a:cubicBezTo>
                  <a:cubicBezTo>
                    <a:pt x="417" y="30"/>
                    <a:pt x="417" y="30"/>
                    <a:pt x="417" y="30"/>
                  </a:cubicBezTo>
                  <a:cubicBezTo>
                    <a:pt x="415" y="28"/>
                    <a:pt x="413" y="30"/>
                    <a:pt x="412" y="30"/>
                  </a:cubicBezTo>
                  <a:cubicBezTo>
                    <a:pt x="412" y="30"/>
                    <a:pt x="412" y="30"/>
                    <a:pt x="412" y="30"/>
                  </a:cubicBezTo>
                  <a:cubicBezTo>
                    <a:pt x="408" y="30"/>
                    <a:pt x="408" y="32"/>
                    <a:pt x="403" y="32"/>
                  </a:cubicBezTo>
                  <a:cubicBezTo>
                    <a:pt x="404" y="33"/>
                    <a:pt x="404" y="33"/>
                    <a:pt x="404" y="33"/>
                  </a:cubicBezTo>
                  <a:cubicBezTo>
                    <a:pt x="401" y="35"/>
                    <a:pt x="401" y="32"/>
                    <a:pt x="399" y="34"/>
                  </a:cubicBezTo>
                  <a:cubicBezTo>
                    <a:pt x="398" y="32"/>
                    <a:pt x="398" y="32"/>
                    <a:pt x="398" y="32"/>
                  </a:cubicBezTo>
                  <a:cubicBezTo>
                    <a:pt x="397" y="33"/>
                    <a:pt x="393" y="34"/>
                    <a:pt x="390" y="35"/>
                  </a:cubicBezTo>
                  <a:cubicBezTo>
                    <a:pt x="391" y="34"/>
                    <a:pt x="395" y="33"/>
                    <a:pt x="397" y="32"/>
                  </a:cubicBezTo>
                  <a:cubicBezTo>
                    <a:pt x="395" y="32"/>
                    <a:pt x="391" y="33"/>
                    <a:pt x="390" y="33"/>
                  </a:cubicBezTo>
                  <a:cubicBezTo>
                    <a:pt x="391" y="33"/>
                    <a:pt x="392" y="33"/>
                    <a:pt x="392" y="33"/>
                  </a:cubicBezTo>
                  <a:cubicBezTo>
                    <a:pt x="391" y="34"/>
                    <a:pt x="388" y="35"/>
                    <a:pt x="385" y="36"/>
                  </a:cubicBezTo>
                  <a:cubicBezTo>
                    <a:pt x="385" y="33"/>
                    <a:pt x="376" y="36"/>
                    <a:pt x="374" y="34"/>
                  </a:cubicBezTo>
                  <a:cubicBezTo>
                    <a:pt x="368" y="36"/>
                    <a:pt x="362" y="35"/>
                    <a:pt x="355" y="36"/>
                  </a:cubicBezTo>
                  <a:cubicBezTo>
                    <a:pt x="358" y="38"/>
                    <a:pt x="353" y="37"/>
                    <a:pt x="354" y="39"/>
                  </a:cubicBezTo>
                  <a:cubicBezTo>
                    <a:pt x="353" y="39"/>
                    <a:pt x="352" y="39"/>
                    <a:pt x="352" y="39"/>
                  </a:cubicBezTo>
                  <a:cubicBezTo>
                    <a:pt x="347" y="39"/>
                    <a:pt x="347" y="39"/>
                    <a:pt x="347" y="39"/>
                  </a:cubicBezTo>
                  <a:cubicBezTo>
                    <a:pt x="346" y="38"/>
                    <a:pt x="348" y="38"/>
                    <a:pt x="348" y="37"/>
                  </a:cubicBezTo>
                  <a:cubicBezTo>
                    <a:pt x="345" y="38"/>
                    <a:pt x="347" y="36"/>
                    <a:pt x="344" y="36"/>
                  </a:cubicBezTo>
                  <a:cubicBezTo>
                    <a:pt x="345" y="37"/>
                    <a:pt x="343" y="38"/>
                    <a:pt x="341" y="37"/>
                  </a:cubicBezTo>
                  <a:cubicBezTo>
                    <a:pt x="344" y="38"/>
                    <a:pt x="344" y="38"/>
                    <a:pt x="344" y="38"/>
                  </a:cubicBezTo>
                  <a:cubicBezTo>
                    <a:pt x="340" y="40"/>
                    <a:pt x="340" y="37"/>
                    <a:pt x="335" y="39"/>
                  </a:cubicBezTo>
                  <a:cubicBezTo>
                    <a:pt x="336" y="38"/>
                    <a:pt x="336" y="38"/>
                    <a:pt x="336" y="38"/>
                  </a:cubicBezTo>
                  <a:cubicBezTo>
                    <a:pt x="334" y="39"/>
                    <a:pt x="327" y="39"/>
                    <a:pt x="325" y="41"/>
                  </a:cubicBezTo>
                  <a:cubicBezTo>
                    <a:pt x="325" y="41"/>
                    <a:pt x="324" y="41"/>
                    <a:pt x="325" y="40"/>
                  </a:cubicBezTo>
                  <a:cubicBezTo>
                    <a:pt x="319" y="41"/>
                    <a:pt x="312" y="44"/>
                    <a:pt x="308" y="44"/>
                  </a:cubicBezTo>
                  <a:cubicBezTo>
                    <a:pt x="308" y="43"/>
                    <a:pt x="308" y="43"/>
                    <a:pt x="308" y="43"/>
                  </a:cubicBezTo>
                  <a:cubicBezTo>
                    <a:pt x="307" y="43"/>
                    <a:pt x="306" y="45"/>
                    <a:pt x="305" y="44"/>
                  </a:cubicBezTo>
                  <a:cubicBezTo>
                    <a:pt x="305" y="44"/>
                    <a:pt x="305" y="43"/>
                    <a:pt x="305" y="44"/>
                  </a:cubicBezTo>
                  <a:cubicBezTo>
                    <a:pt x="304" y="44"/>
                    <a:pt x="302" y="45"/>
                    <a:pt x="300" y="45"/>
                  </a:cubicBezTo>
                  <a:cubicBezTo>
                    <a:pt x="301" y="44"/>
                    <a:pt x="301" y="44"/>
                    <a:pt x="301" y="44"/>
                  </a:cubicBezTo>
                  <a:cubicBezTo>
                    <a:pt x="296" y="44"/>
                    <a:pt x="293" y="47"/>
                    <a:pt x="288" y="48"/>
                  </a:cubicBezTo>
                  <a:cubicBezTo>
                    <a:pt x="288" y="46"/>
                    <a:pt x="283" y="47"/>
                    <a:pt x="281" y="47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74" y="47"/>
                    <a:pt x="270" y="50"/>
                    <a:pt x="264" y="51"/>
                  </a:cubicBezTo>
                  <a:cubicBezTo>
                    <a:pt x="260" y="50"/>
                    <a:pt x="251" y="53"/>
                    <a:pt x="244" y="53"/>
                  </a:cubicBezTo>
                  <a:cubicBezTo>
                    <a:pt x="245" y="53"/>
                    <a:pt x="244" y="54"/>
                    <a:pt x="243" y="54"/>
                  </a:cubicBezTo>
                  <a:cubicBezTo>
                    <a:pt x="242" y="54"/>
                    <a:pt x="240" y="56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39" y="53"/>
                    <a:pt x="236" y="54"/>
                    <a:pt x="234" y="5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55"/>
                    <a:pt x="218" y="61"/>
                    <a:pt x="214" y="59"/>
                  </a:cubicBezTo>
                  <a:cubicBezTo>
                    <a:pt x="213" y="59"/>
                    <a:pt x="211" y="60"/>
                    <a:pt x="209" y="60"/>
                  </a:cubicBezTo>
                  <a:cubicBezTo>
                    <a:pt x="209" y="59"/>
                    <a:pt x="209" y="59"/>
                    <a:pt x="209" y="59"/>
                  </a:cubicBezTo>
                  <a:cubicBezTo>
                    <a:pt x="205" y="60"/>
                    <a:pt x="203" y="60"/>
                    <a:pt x="198" y="61"/>
                  </a:cubicBezTo>
                  <a:cubicBezTo>
                    <a:pt x="199" y="60"/>
                    <a:pt x="199" y="60"/>
                    <a:pt x="199" y="60"/>
                  </a:cubicBezTo>
                  <a:cubicBezTo>
                    <a:pt x="196" y="61"/>
                    <a:pt x="196" y="64"/>
                    <a:pt x="194" y="65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88" y="64"/>
                    <a:pt x="182" y="63"/>
                    <a:pt x="178" y="66"/>
                  </a:cubicBezTo>
                  <a:cubicBezTo>
                    <a:pt x="178" y="66"/>
                    <a:pt x="178" y="65"/>
                    <a:pt x="179" y="65"/>
                  </a:cubicBezTo>
                  <a:cubicBezTo>
                    <a:pt x="176" y="65"/>
                    <a:pt x="169" y="65"/>
                    <a:pt x="171" y="68"/>
                  </a:cubicBezTo>
                  <a:cubicBezTo>
                    <a:pt x="170" y="66"/>
                    <a:pt x="166" y="68"/>
                    <a:pt x="163" y="70"/>
                  </a:cubicBezTo>
                  <a:cubicBezTo>
                    <a:pt x="163" y="68"/>
                    <a:pt x="163" y="68"/>
                    <a:pt x="163" y="68"/>
                  </a:cubicBezTo>
                  <a:cubicBezTo>
                    <a:pt x="161" y="70"/>
                    <a:pt x="161" y="71"/>
                    <a:pt x="158" y="72"/>
                  </a:cubicBezTo>
                  <a:cubicBezTo>
                    <a:pt x="157" y="72"/>
                    <a:pt x="157" y="71"/>
                    <a:pt x="158" y="71"/>
                  </a:cubicBezTo>
                  <a:cubicBezTo>
                    <a:pt x="156" y="71"/>
                    <a:pt x="157" y="72"/>
                    <a:pt x="154" y="72"/>
                  </a:cubicBezTo>
                  <a:cubicBezTo>
                    <a:pt x="155" y="71"/>
                    <a:pt x="155" y="71"/>
                    <a:pt x="155" y="71"/>
                  </a:cubicBezTo>
                  <a:cubicBezTo>
                    <a:pt x="152" y="72"/>
                    <a:pt x="152" y="72"/>
                    <a:pt x="151" y="73"/>
                  </a:cubicBezTo>
                  <a:cubicBezTo>
                    <a:pt x="150" y="74"/>
                    <a:pt x="146" y="74"/>
                    <a:pt x="146" y="73"/>
                  </a:cubicBezTo>
                  <a:cubicBezTo>
                    <a:pt x="145" y="74"/>
                    <a:pt x="144" y="75"/>
                    <a:pt x="143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39" y="74"/>
                    <a:pt x="137" y="76"/>
                    <a:pt x="134" y="76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7" y="75"/>
                    <a:pt x="139" y="74"/>
                    <a:pt x="139" y="74"/>
                  </a:cubicBezTo>
                  <a:cubicBezTo>
                    <a:pt x="139" y="73"/>
                    <a:pt x="136" y="74"/>
                    <a:pt x="138" y="72"/>
                  </a:cubicBezTo>
                  <a:cubicBezTo>
                    <a:pt x="136" y="73"/>
                    <a:pt x="133" y="76"/>
                    <a:pt x="130" y="76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129" y="75"/>
                    <a:pt x="129" y="75"/>
                    <a:pt x="128" y="76"/>
                  </a:cubicBezTo>
                  <a:cubicBezTo>
                    <a:pt x="127" y="76"/>
                    <a:pt x="127" y="76"/>
                    <a:pt x="126" y="76"/>
                  </a:cubicBezTo>
                  <a:cubicBezTo>
                    <a:pt x="125" y="75"/>
                    <a:pt x="123" y="76"/>
                    <a:pt x="121" y="76"/>
                  </a:cubicBezTo>
                  <a:cubicBezTo>
                    <a:pt x="122" y="77"/>
                    <a:pt x="120" y="78"/>
                    <a:pt x="122" y="78"/>
                  </a:cubicBezTo>
                  <a:cubicBezTo>
                    <a:pt x="121" y="78"/>
                    <a:pt x="122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4" y="77"/>
                    <a:pt x="125" y="77"/>
                    <a:pt x="127" y="77"/>
                  </a:cubicBezTo>
                  <a:cubicBezTo>
                    <a:pt x="126" y="78"/>
                    <a:pt x="125" y="78"/>
                    <a:pt x="123" y="78"/>
                  </a:cubicBezTo>
                  <a:cubicBezTo>
                    <a:pt x="122" y="79"/>
                    <a:pt x="122" y="80"/>
                    <a:pt x="121" y="80"/>
                  </a:cubicBezTo>
                  <a:cubicBezTo>
                    <a:pt x="119" y="79"/>
                    <a:pt x="116" y="79"/>
                    <a:pt x="115" y="78"/>
                  </a:cubicBezTo>
                  <a:cubicBezTo>
                    <a:pt x="111" y="80"/>
                    <a:pt x="105" y="81"/>
                    <a:pt x="103" y="83"/>
                  </a:cubicBezTo>
                  <a:cubicBezTo>
                    <a:pt x="102" y="84"/>
                    <a:pt x="102" y="83"/>
                    <a:pt x="101" y="83"/>
                  </a:cubicBezTo>
                  <a:cubicBezTo>
                    <a:pt x="102" y="82"/>
                    <a:pt x="102" y="82"/>
                    <a:pt x="103" y="82"/>
                  </a:cubicBezTo>
                  <a:cubicBezTo>
                    <a:pt x="101" y="83"/>
                    <a:pt x="96" y="83"/>
                    <a:pt x="96" y="85"/>
                  </a:cubicBezTo>
                  <a:cubicBezTo>
                    <a:pt x="93" y="85"/>
                    <a:pt x="97" y="83"/>
                    <a:pt x="93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85" y="83"/>
                    <a:pt x="81" y="90"/>
                    <a:pt x="72" y="89"/>
                  </a:cubicBezTo>
                  <a:cubicBezTo>
                    <a:pt x="72" y="89"/>
                    <a:pt x="73" y="89"/>
                    <a:pt x="73" y="90"/>
                  </a:cubicBezTo>
                  <a:cubicBezTo>
                    <a:pt x="62" y="91"/>
                    <a:pt x="52" y="95"/>
                    <a:pt x="42" y="96"/>
                  </a:cubicBezTo>
                  <a:cubicBezTo>
                    <a:pt x="39" y="96"/>
                    <a:pt x="39" y="97"/>
                    <a:pt x="37" y="98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0" y="101"/>
                    <a:pt x="26" y="98"/>
                    <a:pt x="21" y="101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0" y="102"/>
                    <a:pt x="16" y="104"/>
                    <a:pt x="16" y="103"/>
                  </a:cubicBezTo>
                  <a:cubicBezTo>
                    <a:pt x="16" y="103"/>
                    <a:pt x="16" y="104"/>
                    <a:pt x="15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105"/>
                    <a:pt x="10" y="102"/>
                    <a:pt x="5" y="104"/>
                  </a:cubicBezTo>
                  <a:cubicBezTo>
                    <a:pt x="3" y="104"/>
                    <a:pt x="0" y="107"/>
                    <a:pt x="1" y="107"/>
                  </a:cubicBezTo>
                  <a:cubicBezTo>
                    <a:pt x="1" y="107"/>
                    <a:pt x="3" y="107"/>
                    <a:pt x="3" y="107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1" y="110"/>
                    <a:pt x="0" y="112"/>
                    <a:pt x="5" y="112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0" y="111"/>
                    <a:pt x="11" y="111"/>
                    <a:pt x="11" y="111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5" y="110"/>
                    <a:pt x="13" y="111"/>
                    <a:pt x="15" y="111"/>
                  </a:cubicBezTo>
                  <a:cubicBezTo>
                    <a:pt x="16" y="109"/>
                    <a:pt x="13" y="109"/>
                    <a:pt x="16" y="108"/>
                  </a:cubicBezTo>
                  <a:cubicBezTo>
                    <a:pt x="17" y="109"/>
                    <a:pt x="17" y="109"/>
                    <a:pt x="19" y="108"/>
                  </a:cubicBezTo>
                  <a:cubicBezTo>
                    <a:pt x="19" y="109"/>
                    <a:pt x="19" y="109"/>
                    <a:pt x="18" y="109"/>
                  </a:cubicBezTo>
                  <a:cubicBezTo>
                    <a:pt x="19" y="109"/>
                    <a:pt x="22" y="108"/>
                    <a:pt x="22" y="107"/>
                  </a:cubicBezTo>
                  <a:cubicBezTo>
                    <a:pt x="24" y="108"/>
                    <a:pt x="28" y="106"/>
                    <a:pt x="28" y="107"/>
                  </a:cubicBezTo>
                  <a:cubicBezTo>
                    <a:pt x="28" y="107"/>
                    <a:pt x="30" y="105"/>
                    <a:pt x="32" y="105"/>
                  </a:cubicBezTo>
                  <a:cubicBezTo>
                    <a:pt x="30" y="108"/>
                    <a:pt x="37" y="104"/>
                    <a:pt x="37" y="106"/>
                  </a:cubicBezTo>
                  <a:cubicBezTo>
                    <a:pt x="38" y="104"/>
                    <a:pt x="43" y="104"/>
                    <a:pt x="47" y="102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8" y="102"/>
                    <a:pt x="48" y="103"/>
                    <a:pt x="50" y="103"/>
                  </a:cubicBezTo>
                  <a:cubicBezTo>
                    <a:pt x="50" y="101"/>
                    <a:pt x="52" y="100"/>
                    <a:pt x="54" y="99"/>
                  </a:cubicBezTo>
                  <a:cubicBezTo>
                    <a:pt x="57" y="100"/>
                    <a:pt x="53" y="101"/>
                    <a:pt x="54" y="102"/>
                  </a:cubicBezTo>
                  <a:cubicBezTo>
                    <a:pt x="54" y="101"/>
                    <a:pt x="58" y="100"/>
                    <a:pt x="57" y="99"/>
                  </a:cubicBezTo>
                  <a:cubicBezTo>
                    <a:pt x="59" y="100"/>
                    <a:pt x="58" y="99"/>
                    <a:pt x="60" y="100"/>
                  </a:cubicBezTo>
                  <a:cubicBezTo>
                    <a:pt x="59" y="98"/>
                    <a:pt x="61" y="100"/>
                    <a:pt x="62" y="98"/>
                  </a:cubicBezTo>
                  <a:cubicBezTo>
                    <a:pt x="65" y="98"/>
                    <a:pt x="63" y="100"/>
                    <a:pt x="66" y="99"/>
                  </a:cubicBezTo>
                  <a:cubicBezTo>
                    <a:pt x="68" y="99"/>
                    <a:pt x="65" y="100"/>
                    <a:pt x="65" y="100"/>
                  </a:cubicBezTo>
                  <a:close/>
                  <a:moveTo>
                    <a:pt x="132" y="82"/>
                  </a:moveTo>
                  <a:cubicBezTo>
                    <a:pt x="132" y="82"/>
                    <a:pt x="132" y="82"/>
                    <a:pt x="132" y="82"/>
                  </a:cubicBezTo>
                  <a:cubicBezTo>
                    <a:pt x="131" y="82"/>
                    <a:pt x="131" y="83"/>
                    <a:pt x="131" y="83"/>
                  </a:cubicBezTo>
                  <a:cubicBezTo>
                    <a:pt x="131" y="83"/>
                    <a:pt x="131" y="82"/>
                    <a:pt x="132" y="82"/>
                  </a:cubicBezTo>
                  <a:close/>
                  <a:moveTo>
                    <a:pt x="138" y="81"/>
                  </a:moveTo>
                  <a:cubicBezTo>
                    <a:pt x="137" y="81"/>
                    <a:pt x="136" y="81"/>
                    <a:pt x="135" y="82"/>
                  </a:cubicBezTo>
                  <a:cubicBezTo>
                    <a:pt x="135" y="81"/>
                    <a:pt x="135" y="81"/>
                    <a:pt x="136" y="81"/>
                  </a:cubicBezTo>
                  <a:cubicBezTo>
                    <a:pt x="135" y="81"/>
                    <a:pt x="137" y="81"/>
                    <a:pt x="138" y="81"/>
                  </a:cubicBezTo>
                  <a:close/>
                  <a:moveTo>
                    <a:pt x="124" y="76"/>
                  </a:moveTo>
                  <a:cubicBezTo>
                    <a:pt x="125" y="76"/>
                    <a:pt x="125" y="76"/>
                    <a:pt x="125" y="76"/>
                  </a:cubicBezTo>
                  <a:cubicBezTo>
                    <a:pt x="125" y="76"/>
                    <a:pt x="125" y="76"/>
                    <a:pt x="124" y="76"/>
                  </a:cubicBezTo>
                  <a:cubicBezTo>
                    <a:pt x="124" y="77"/>
                    <a:pt x="124" y="77"/>
                    <a:pt x="124" y="77"/>
                  </a:cubicBezTo>
                  <a:lnTo>
                    <a:pt x="124" y="7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8" name="î$ḻï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36AC267-809B-4211-9086-F320B3BAAD00}"/>
                </a:ext>
              </a:extLst>
            </p:cNvPr>
            <p:cNvSpPr/>
            <p:nvPr/>
          </p:nvSpPr>
          <p:spPr bwMode="auto">
            <a:xfrm>
              <a:off x="6168157" y="3938103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iSḷíd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AC2ACBCB-9B9F-44E6-9B76-84B2F47F5520}"/>
                </a:ext>
              </a:extLst>
            </p:cNvPr>
            <p:cNvSpPr/>
            <p:nvPr/>
          </p:nvSpPr>
          <p:spPr bwMode="auto">
            <a:xfrm>
              <a:off x="6247544" y="3942842"/>
              <a:ext cx="237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0" name="îśļï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C43E74E3-2AF7-4968-A498-F916D86BA09D}"/>
                </a:ext>
              </a:extLst>
            </p:cNvPr>
            <p:cNvSpPr/>
            <p:nvPr/>
          </p:nvSpPr>
          <p:spPr bwMode="auto">
            <a:xfrm>
              <a:off x="6281906" y="3940472"/>
              <a:ext cx="474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1" name="îṧļ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75E55C78-44FD-45B0-A712-E1C74C751BCC}"/>
                </a:ext>
              </a:extLst>
            </p:cNvPr>
            <p:cNvSpPr/>
            <p:nvPr/>
          </p:nvSpPr>
          <p:spPr bwMode="auto">
            <a:xfrm>
              <a:off x="6307973" y="3938103"/>
              <a:ext cx="1185" cy="237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2" name="iṣ1i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12E79732-FA2E-4191-883F-6A8248B04897}"/>
                </a:ext>
              </a:extLst>
            </p:cNvPr>
            <p:cNvSpPr/>
            <p:nvPr/>
          </p:nvSpPr>
          <p:spPr bwMode="auto">
            <a:xfrm>
              <a:off x="6421722" y="3932178"/>
              <a:ext cx="1185" cy="1185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3" name="íṩlîḓ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D211A3E7-4D11-4CB5-B9E5-7C910CCD28C7}"/>
                </a:ext>
              </a:extLst>
            </p:cNvPr>
            <p:cNvSpPr/>
            <p:nvPr/>
          </p:nvSpPr>
          <p:spPr bwMode="auto">
            <a:xfrm>
              <a:off x="6421722" y="3929808"/>
              <a:ext cx="2370" cy="237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4" name="îṩľïḍ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62C61814-0368-4CD6-B04A-CF3BB1738490}"/>
                </a:ext>
              </a:extLst>
            </p:cNvPr>
            <p:cNvSpPr/>
            <p:nvPr/>
          </p:nvSpPr>
          <p:spPr bwMode="auto">
            <a:xfrm>
              <a:off x="6424091" y="3929808"/>
              <a:ext cx="237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5" name="iṥľíḍ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D51CEF3-7CA9-4136-8208-ECC2A69FBBD5}"/>
                </a:ext>
              </a:extLst>
            </p:cNvPr>
            <p:cNvSpPr/>
            <p:nvPr/>
          </p:nvSpPr>
          <p:spPr bwMode="auto">
            <a:xfrm>
              <a:off x="6384990" y="3932178"/>
              <a:ext cx="2370" cy="3555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6" name="îşľïḋ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20B94522-514D-47E7-9D5D-5354B17C85C7}"/>
                </a:ext>
              </a:extLst>
            </p:cNvPr>
            <p:cNvSpPr/>
            <p:nvPr/>
          </p:nvSpPr>
          <p:spPr bwMode="auto">
            <a:xfrm>
              <a:off x="6375511" y="3932178"/>
              <a:ext cx="9479" cy="355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4 w 4"/>
                <a:gd name="T5" fmla="*/ 1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7" name="í$ľïḍ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3E5DC75F-95C0-444F-AE40-6ED9659BEDB8}"/>
                </a:ext>
              </a:extLst>
            </p:cNvPr>
            <p:cNvSpPr/>
            <p:nvPr/>
          </p:nvSpPr>
          <p:spPr bwMode="auto">
            <a:xfrm>
              <a:off x="6328116" y="3920329"/>
              <a:ext cx="15404" cy="4740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8" name="ïšľïḓé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450A8FFA-BD99-4AA4-A433-84E1C25955A5}"/>
                </a:ext>
              </a:extLst>
            </p:cNvPr>
            <p:cNvSpPr/>
            <p:nvPr/>
          </p:nvSpPr>
          <p:spPr bwMode="auto">
            <a:xfrm>
              <a:off x="6300864" y="3922699"/>
              <a:ext cx="7109" cy="237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9" name="ïšḷíḋê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FACB65B-BBC0-48EF-8D81-BC0625682B48}"/>
                </a:ext>
              </a:extLst>
            </p:cNvPr>
            <p:cNvSpPr/>
            <p:nvPr/>
          </p:nvSpPr>
          <p:spPr bwMode="auto">
            <a:xfrm>
              <a:off x="6104174" y="3940472"/>
              <a:ext cx="2370" cy="237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0" name="iṡḷïḋ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BCD93BC8-7F13-47B9-9CC2-1800CC32556A}"/>
                </a:ext>
              </a:extLst>
            </p:cNvPr>
            <p:cNvSpPr/>
            <p:nvPr/>
          </p:nvSpPr>
          <p:spPr bwMode="auto">
            <a:xfrm>
              <a:off x="6069812" y="3957061"/>
              <a:ext cx="4740" cy="237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1" name="íṧ1í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59D7C74F-FAC6-4D92-BFA2-4BAFB6CF0F04}"/>
                </a:ext>
              </a:extLst>
            </p:cNvPr>
            <p:cNvSpPr/>
            <p:nvPr/>
          </p:nvSpPr>
          <p:spPr bwMode="auto">
            <a:xfrm>
              <a:off x="6042560" y="3942842"/>
              <a:ext cx="4740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2" name="矩形 311"/>
            <p:cNvSpPr/>
            <p:nvPr/>
          </p:nvSpPr>
          <p:spPr>
            <a:xfrm rot="20968684">
              <a:off x="4460676" y="3349499"/>
              <a:ext cx="1963981" cy="68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See you.</a:t>
              </a:r>
              <a:endParaRPr lang="en-US" altLang="en-US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565df59-4bc3-4760-88f1-3174ed99286c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385</Words>
  <Application>Microsoft Office PowerPoint</Application>
  <PresentationFormat>宽屏</PresentationFormat>
  <Paragraphs>74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Adobe 楷体 Std R</vt:lpstr>
      <vt:lpstr>TMTAHR+DengXian Regular</vt:lpstr>
      <vt:lpstr>宋体</vt:lpstr>
      <vt:lpstr>Arial</vt:lpstr>
      <vt:lpstr>Calibri</vt:lpstr>
      <vt:lpstr>Tahoma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HP</dc:creator>
  <cp:lastModifiedBy>Administrator</cp:lastModifiedBy>
  <cp:revision>98</cp:revision>
  <dcterms:created xsi:type="dcterms:W3CDTF">2020-04-07T08:20:00Z</dcterms:created>
  <dcterms:modified xsi:type="dcterms:W3CDTF">2020-07-16T11:08:00Z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