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411" r:id="rId3"/>
    <p:sldId id="418" r:id="rId4"/>
    <p:sldId id="421" r:id="rId5"/>
    <p:sldId id="419" r:id="rId6"/>
    <p:sldId id="42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216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2020/7/16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127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4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0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34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47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90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67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2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54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1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8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79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650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1498" y="2832292"/>
            <a:ext cx="8634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</a:t>
            </a:r>
            <a:r>
              <a:rPr lang="en-US" altLang="zh-CN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23-24 </a:t>
            </a:r>
            <a:r>
              <a:rPr lang="zh-CN" altLang="zh-CN" sz="40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微</a:t>
            </a:r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信教学</a:t>
            </a:r>
            <a:endParaRPr lang="zh-CN" altLang="en-US" sz="40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0"/>
              <a:ext cx="2692504" cy="580835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12050"/>
            <a:ext cx="12192000" cy="6876382"/>
            <a:chOff x="0" y="-12050"/>
            <a:chExt cx="12192000" cy="687638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205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0" y="1820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73200" y="621458"/>
            <a:ext cx="11299825" cy="581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I. </a:t>
            </a:r>
            <a:r>
              <a:rPr lang="zh-CN" altLang="en-US" sz="26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选择</a:t>
            </a:r>
            <a:r>
              <a:rPr lang="zh-CN" altLang="en-US" sz="2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。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1.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Which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ones?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-- The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 ________ shelf.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on	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on the			C. in the 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2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-- Give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some glasses, please.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your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us			C. my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3. Some spoons and forks ________ on the desk.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	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is			C. are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4.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________.               -- Thank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very much.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Here are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    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Here you are		C. You are here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5. Give me ________ tins, please.	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                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them			C. they</a:t>
            </a:r>
          </a:p>
        </p:txBody>
      </p:sp>
      <p:sp>
        <p:nvSpPr>
          <p:cNvPr id="146" name="TextBox 3"/>
          <p:cNvSpPr txBox="1"/>
          <p:nvPr/>
        </p:nvSpPr>
        <p:spPr>
          <a:xfrm>
            <a:off x="804823" y="111607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47" name="TextBox 4"/>
          <p:cNvSpPr txBox="1"/>
          <p:nvPr/>
        </p:nvSpPr>
        <p:spPr>
          <a:xfrm>
            <a:off x="744498" y="2061657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48" name="TextBox 5"/>
          <p:cNvSpPr txBox="1"/>
          <p:nvPr/>
        </p:nvSpPr>
        <p:spPr>
          <a:xfrm>
            <a:off x="744498" y="300724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49" name="TextBox 6"/>
          <p:cNvSpPr txBox="1"/>
          <p:nvPr/>
        </p:nvSpPr>
        <p:spPr>
          <a:xfrm>
            <a:off x="744498" y="3952827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50" name="TextBox 7"/>
          <p:cNvSpPr txBox="1"/>
          <p:nvPr/>
        </p:nvSpPr>
        <p:spPr>
          <a:xfrm>
            <a:off x="757955" y="489841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  <p:bldP spid="149" grpId="0"/>
      <p:bldP spid="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295525" y="1299631"/>
            <a:ext cx="7419975" cy="10096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-1768"/>
            <a:ext cx="12192000" cy="6866100"/>
            <a:chOff x="0" y="-1768"/>
            <a:chExt cx="12192000" cy="68661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768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矩形 1"/>
          <p:cNvSpPr/>
          <p:nvPr/>
        </p:nvSpPr>
        <p:spPr>
          <a:xfrm>
            <a:off x="409106" y="655765"/>
            <a:ext cx="96696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II. </a:t>
            </a:r>
            <a:r>
              <a:rPr lang="en-US" altLang="zh-CN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根据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句意，用所给单词填空。（每个单词只限使用一次）</a:t>
            </a:r>
          </a:p>
        </p:txBody>
      </p:sp>
      <p:sp>
        <p:nvSpPr>
          <p:cNvPr id="4" name="矩形 3"/>
          <p:cNvSpPr/>
          <p:nvPr/>
        </p:nvSpPr>
        <p:spPr>
          <a:xfrm>
            <a:off x="2846684" y="1542846"/>
            <a:ext cx="6345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shelf   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  those    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them      ones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 on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4618" y="2168417"/>
            <a:ext cx="103135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________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carpets are brown.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Give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some books, please.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-- Which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books? The new ________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I want the big glass on the ________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Give ________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ice creams. They are tired and thirsty.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The plates are ________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desk.</a:t>
            </a:r>
          </a:p>
        </p:txBody>
      </p:sp>
      <p:sp>
        <p:nvSpPr>
          <p:cNvPr id="150" name="TextBox 4"/>
          <p:cNvSpPr txBox="1"/>
          <p:nvPr/>
        </p:nvSpPr>
        <p:spPr>
          <a:xfrm>
            <a:off x="1366971" y="2301934"/>
            <a:ext cx="283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                          </a:t>
            </a:r>
          </a:p>
        </p:txBody>
      </p:sp>
      <p:sp>
        <p:nvSpPr>
          <p:cNvPr id="152" name="TextBox 5"/>
          <p:cNvSpPr txBox="1"/>
          <p:nvPr/>
        </p:nvSpPr>
        <p:spPr>
          <a:xfrm>
            <a:off x="5659702" y="3578142"/>
            <a:ext cx="165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     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TextBox 6"/>
          <p:cNvSpPr txBox="1"/>
          <p:nvPr/>
        </p:nvSpPr>
        <p:spPr>
          <a:xfrm>
            <a:off x="5893323" y="4219296"/>
            <a:ext cx="129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shelf       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TextBox 7"/>
          <p:cNvSpPr txBox="1"/>
          <p:nvPr/>
        </p:nvSpPr>
        <p:spPr>
          <a:xfrm>
            <a:off x="2316496" y="4846405"/>
            <a:ext cx="2708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  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TextBox 8"/>
          <p:cNvSpPr txBox="1"/>
          <p:nvPr/>
        </p:nvSpPr>
        <p:spPr>
          <a:xfrm>
            <a:off x="4121137" y="5473594"/>
            <a:ext cx="226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       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2" grpId="0"/>
      <p:bldP spid="153" grpId="0"/>
      <p:bldP spid="154" grpId="0"/>
      <p:bldP spid="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24624"/>
            <a:ext cx="12192000" cy="6888956"/>
            <a:chOff x="0" y="-24624"/>
            <a:chExt cx="12192000" cy="688895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2462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26704" y="579696"/>
            <a:ext cx="11796076" cy="5779135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III. 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按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要求完成下列各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题。</a:t>
            </a:r>
            <a:endParaRPr lang="zh-CN" altLang="en-US" sz="28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Give me some tickets.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同义句转换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Give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tickets _______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________.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2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Give them the heavy one.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改为复数句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Give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the ________ ________.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3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Don’t come here, please.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改为肯定句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  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________, please.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4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desk, bottle, the, the, is, on,(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连词成句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_____________________________________.</a:t>
            </a:r>
            <a:endParaRPr lang="en-US" altLang="zh-CN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5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bed, those, boxes, the, are, on 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连词成句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_____________________________________?</a:t>
            </a:r>
          </a:p>
        </p:txBody>
      </p:sp>
      <p:sp>
        <p:nvSpPr>
          <p:cNvPr id="145" name="TextBox 4"/>
          <p:cNvSpPr txBox="1"/>
          <p:nvPr/>
        </p:nvSpPr>
        <p:spPr>
          <a:xfrm>
            <a:off x="4424341" y="1810782"/>
            <a:ext cx="305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           me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TextBox 6"/>
          <p:cNvSpPr txBox="1"/>
          <p:nvPr/>
        </p:nvSpPr>
        <p:spPr>
          <a:xfrm>
            <a:off x="3863046" y="2812663"/>
            <a:ext cx="277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       ones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8"/>
          <p:cNvSpPr txBox="1"/>
          <p:nvPr/>
        </p:nvSpPr>
        <p:spPr>
          <a:xfrm>
            <a:off x="1487488" y="3840396"/>
            <a:ext cx="288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Come        here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8"/>
          <p:cNvSpPr txBox="1"/>
          <p:nvPr/>
        </p:nvSpPr>
        <p:spPr>
          <a:xfrm>
            <a:off x="1313740" y="4842277"/>
            <a:ext cx="671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zh-CN" sz="280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bottle is on the desk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TextBox 8"/>
          <p:cNvSpPr txBox="1"/>
          <p:nvPr/>
        </p:nvSpPr>
        <p:spPr>
          <a:xfrm>
            <a:off x="1327202" y="5864186"/>
            <a:ext cx="499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those boxes on the bed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7" grpId="0"/>
      <p:bldP spid="149" grpId="0"/>
      <p:bldP spid="150" grpId="0"/>
      <p:bldP spid="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918"/>
            <a:ext cx="12192000" cy="6871250"/>
            <a:chOff x="0" y="-6918"/>
            <a:chExt cx="12192000" cy="6871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0" y="-6918"/>
              <a:ext cx="2522136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图片 24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22618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20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21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155" name="î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ṥ1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îşļ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íśḻ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îslî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íṣḷ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ïšḷ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iṡ1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ṣlí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ï$ḻ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íṥ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íšľ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íS1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îŝl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i$ḻi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î$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iṡ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Sḷ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îśḻí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ïś1ï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îśḷi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şḻ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ṡ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ïṩl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í$1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îsḷ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iṣļ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îSḷ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iṥ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ïṡḷi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îṧľi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išḷ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şľ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ï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îš1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S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îṡ1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ïṩl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ṣ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ïs1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íṩ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ïṩḷ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ŝ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ïSḻ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ís1ï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iśḷï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ïśľ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íśḻ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ïṣľ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iṩ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i$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îṩḷ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ïŝ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íS1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îṡḷ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iş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íš1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îṩl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iṣ1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ṥlí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îṡ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ṩ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şl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îṥļ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í$l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íSḻ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ïṩlî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ï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ïṡļî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íŝľ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sḻ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îṡlî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iṧḷ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îšḻ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işļ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î$ḷ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$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ś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iṥḻ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šl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ïṥḻ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îṥ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í$ḻ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ïš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íSļ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îŝḷï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ï$ľï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ïśļi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î$l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ṣľ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îṧḷï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Sḻ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iṩļ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iṧļ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iṣḻ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íṩļ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ïṧļ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íś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îṣľ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í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ŝľ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ṥḻ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íṥľ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ïŝl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iš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iṩ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işľ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îṩ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îṧ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íšľ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iṧļ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îšḷ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ḻ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íşḻ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íṣḷ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ṩľ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ṧļ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$lí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iṣḻ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ïS1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i$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î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iŝļ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iSḷ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íŝ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iŝľ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íṣ1i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ïṩḻ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íṣ1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îṩ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ïśľí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íšḷ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íṩ1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iṥļí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íšḻ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sḻ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iṡ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iŝļi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$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ŝl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ïṩl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íŝ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îṩ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işl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îṣ1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$ḷ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î$ḻ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iS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îśļ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îṧļ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iṣ1i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íṩ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îṩľ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iṥ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îşľï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í$ľ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ïšľï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ïšḷ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iṡḷ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íṧ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255</Words>
  <Application>Microsoft Office PowerPoint</Application>
  <PresentationFormat>宽屏</PresentationFormat>
  <Paragraphs>47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Adobe 楷体 Std R</vt:lpstr>
      <vt:lpstr>宋体</vt:lpstr>
      <vt:lpstr>微软雅黑</vt:lpstr>
      <vt:lpstr>Arial</vt:lpstr>
      <vt:lpstr>Calibri</vt:lpstr>
      <vt:lpstr>Tahoma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141</cp:revision>
  <dcterms:created xsi:type="dcterms:W3CDTF">2019-06-19T02:08:00Z</dcterms:created>
  <dcterms:modified xsi:type="dcterms:W3CDTF">2020-07-16T10:39:58Z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