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411" r:id="rId3"/>
    <p:sldId id="418" r:id="rId4"/>
    <p:sldId id="421" r:id="rId5"/>
    <p:sldId id="419" r:id="rId6"/>
    <p:sldId id="42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198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2020/7/16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127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4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3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9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0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34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3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2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3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62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4943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498" y="2832292"/>
            <a:ext cx="8634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</a:t>
            </a:r>
            <a:r>
              <a:rPr lang="en-US" altLang="zh-CN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19-20 </a:t>
            </a:r>
            <a:r>
              <a:rPr lang="zh-CN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微</a:t>
            </a: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信教学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2050"/>
            <a:ext cx="12192000" cy="6876382"/>
            <a:chOff x="0" y="-12050"/>
            <a:chExt cx="12192000" cy="68763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205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0" y="1820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446588" y="5694027"/>
            <a:ext cx="1613735" cy="1106175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43805" y="561074"/>
            <a:ext cx="11818800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I. </a:t>
            </a:r>
            <a:r>
              <a:rPr lang="zh-CN" altLang="en-US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选择</a:t>
            </a:r>
            <a:r>
              <a:rPr lang="zh-CN" altLang="en-US" sz="2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。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1. -- What’s ________ matter?   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--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tired.</a:t>
            </a: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		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				C. /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2. Those girls ________ very cold.</a:t>
            </a: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				B. is				C. are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3. Look! There ________ a policewoman. </a:t>
            </a: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				B. is				C. are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4. -- Are you all right now?      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--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we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________.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right	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all 				C. fine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5.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Is he a student or a teacher? 	-- ________. 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he is.	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teacher.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C.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he is a teacher.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5416" y="951967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4042" y="1899369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8162" y="2891027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667" y="3843393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629919" y="4808047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7" grpId="0"/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768"/>
            <a:ext cx="12192000" cy="6866100"/>
            <a:chOff x="0" y="-1768"/>
            <a:chExt cx="12192000" cy="6866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768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13740" y="1154966"/>
            <a:ext cx="11299825" cy="51557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(    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1. open				A. short</a:t>
            </a:r>
          </a:p>
          <a:p>
            <a:pPr algn="l">
              <a:lnSpc>
                <a:spcPct val="15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(    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2. light				B. shut</a:t>
            </a:r>
          </a:p>
          <a:p>
            <a:pPr algn="l">
              <a:lnSpc>
                <a:spcPct val="15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(    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3. hot				C. heavy</a:t>
            </a:r>
          </a:p>
          <a:p>
            <a:pPr algn="l">
              <a:lnSpc>
                <a:spcPct val="15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(    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4. long				D. </a:t>
            </a: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old</a:t>
            </a:r>
            <a:endParaRPr lang="en-US" altLang="zh-CN" sz="2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(    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5. new				</a:t>
            </a: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cold</a:t>
            </a:r>
          </a:p>
        </p:txBody>
      </p:sp>
      <p:sp>
        <p:nvSpPr>
          <p:cNvPr id="2" name="矩形 1"/>
          <p:cNvSpPr/>
          <p:nvPr/>
        </p:nvSpPr>
        <p:spPr>
          <a:xfrm>
            <a:off x="409106" y="655765"/>
            <a:ext cx="5979522" cy="669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II.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从右栏中选出左栏单词的反义词。</a:t>
            </a:r>
          </a:p>
        </p:txBody>
      </p:sp>
      <p:sp>
        <p:nvSpPr>
          <p:cNvPr id="146" name="文本框 145"/>
          <p:cNvSpPr txBox="1"/>
          <p:nvPr/>
        </p:nvSpPr>
        <p:spPr>
          <a:xfrm>
            <a:off x="1752400" y="1897110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1752399" y="2632045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1735793" y="3318982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E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1752714" y="4033097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1752399" y="4741121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D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149" grpId="0"/>
      <p:bldP spid="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24624"/>
            <a:ext cx="12192000" cy="6888956"/>
            <a:chOff x="0" y="-24624"/>
            <a:chExt cx="12192000" cy="688895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2462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924" y="550896"/>
            <a:ext cx="11796076" cy="5779135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III. 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按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要求完成下列各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题。</a:t>
            </a:r>
            <a:endParaRPr lang="zh-CN" altLang="en-US" sz="28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What’s up?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同义句转换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________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________?</a:t>
            </a:r>
            <a:endParaRPr lang="en-US" altLang="zh-C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Are you all right now?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同义句转换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Are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________ now?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child is a student.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改为复数句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are ________.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nice, creams, the, ice, are 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连词成句，标点符号已给出，注意大小写</a:t>
            </a:r>
            <a:r>
              <a:rPr lang="en-US" altLang="zh-CN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)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______________________________.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boys, very, are, the, thirsty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______________________________?</a:t>
            </a:r>
            <a:endParaRPr lang="en-US" altLang="zh-C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4"/>
          <p:cNvSpPr txBox="1"/>
          <p:nvPr/>
        </p:nvSpPr>
        <p:spPr>
          <a:xfrm>
            <a:off x="1121446" y="1735662"/>
            <a:ext cx="675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        the       matter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6"/>
          <p:cNvSpPr txBox="1"/>
          <p:nvPr/>
        </p:nvSpPr>
        <p:spPr>
          <a:xfrm>
            <a:off x="2788068" y="2756605"/>
            <a:ext cx="82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8"/>
          <p:cNvSpPr txBox="1"/>
          <p:nvPr/>
        </p:nvSpPr>
        <p:spPr>
          <a:xfrm>
            <a:off x="1813188" y="3821334"/>
            <a:ext cx="5955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children        students      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TextBox 8"/>
          <p:cNvSpPr txBox="1"/>
          <p:nvPr/>
        </p:nvSpPr>
        <p:spPr>
          <a:xfrm>
            <a:off x="991780" y="4842277"/>
            <a:ext cx="410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ice creams are nice.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TextBox 8"/>
          <p:cNvSpPr txBox="1"/>
          <p:nvPr/>
        </p:nvSpPr>
        <p:spPr>
          <a:xfrm>
            <a:off x="991780" y="5844158"/>
            <a:ext cx="446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boys </a:t>
            </a:r>
            <a:r>
              <a:rPr lang="en-US" altLang="zh-CN" sz="280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thirsty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7" grpId="0"/>
      <p:bldP spid="149" grpId="0"/>
      <p:bldP spid="150" grpId="0"/>
      <p:bldP spid="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7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179</Words>
  <Application>Microsoft Office PowerPoint</Application>
  <PresentationFormat>宽屏</PresentationFormat>
  <Paragraphs>47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Adobe 楷体 Std R</vt:lpstr>
      <vt:lpstr>宋体</vt:lpstr>
      <vt:lpstr>微软雅黑</vt:lpstr>
      <vt:lpstr>Arial</vt:lpstr>
      <vt:lpstr>Calibri</vt:lpstr>
      <vt:lpstr>Tahoma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141</cp:revision>
  <dcterms:created xsi:type="dcterms:W3CDTF">2019-06-19T02:08:00Z</dcterms:created>
  <dcterms:modified xsi:type="dcterms:W3CDTF">2020-07-16T08:50:56Z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