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8" r:id="rId4"/>
    <p:sldId id="347" r:id="rId5"/>
    <p:sldId id="349" r:id="rId6"/>
    <p:sldId id="348" r:id="rId7"/>
    <p:sldId id="350" r:id="rId8"/>
    <p:sldId id="351" r:id="rId9"/>
    <p:sldId id="353" r:id="rId10"/>
    <p:sldId id="257" r:id="rId11"/>
    <p:sldId id="328" r:id="rId12"/>
    <p:sldId id="260" r:id="rId14"/>
    <p:sldId id="259" r:id="rId15"/>
    <p:sldId id="273" r:id="rId16"/>
    <p:sldId id="274" r:id="rId17"/>
    <p:sldId id="342" r:id="rId18"/>
    <p:sldId id="343" r:id="rId19"/>
    <p:sldId id="344" r:id="rId20"/>
    <p:sldId id="354" r:id="rId21"/>
    <p:sldId id="352" r:id="rId22"/>
    <p:sldId id="340" r:id="rId23"/>
    <p:sldId id="371" r:id="rId24"/>
    <p:sldId id="269" r:id="rId25"/>
  </p:sldIdLst>
  <p:sldSz cx="1219263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80" y="-76"/>
      </p:cViewPr>
      <p:guideLst>
        <p:guide orient="horz" pos="2329"/>
        <p:guide pos="39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657" y="1143000"/>
            <a:ext cx="548668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buFontTx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6.emf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90" y="2130425"/>
            <a:ext cx="1036422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80" y="3886200"/>
            <a:ext cx="85352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070" y="274638"/>
            <a:ext cx="274347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60" y="274638"/>
            <a:ext cx="802719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351"/>
            <a:ext cx="121926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 20"/>
          <p:cNvGrpSpPr/>
          <p:nvPr userDrawn="1"/>
        </p:nvGrpSpPr>
        <p:grpSpPr bwMode="auto">
          <a:xfrm>
            <a:off x="-336732" y="4533900"/>
            <a:ext cx="1856414" cy="2372784"/>
            <a:chOff x="-474161" y="4081888"/>
            <a:chExt cx="1981984" cy="2645369"/>
          </a:xfrm>
        </p:grpSpPr>
        <p:pic>
          <p:nvPicPr>
            <p:cNvPr id="5" name="Picture 47" descr="연필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0" y="4081888"/>
              <a:ext cx="603122" cy="243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3" descr="꽃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161" y="4813904"/>
              <a:ext cx="1981984" cy="191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 descr="荣德基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4" y="74084"/>
            <a:ext cx="1841596" cy="7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7"/>
          <p:cNvSpPr txBox="1">
            <a:spLocks noChangeArrowheads="1"/>
          </p:cNvSpPr>
          <p:nvPr userDrawn="1"/>
        </p:nvSpPr>
        <p:spPr bwMode="auto">
          <a:xfrm>
            <a:off x="8400694" y="356659"/>
            <a:ext cx="2640330" cy="42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35" b="1" dirty="0">
                <a:latin typeface="楷体" panose="02010609060101010101" pitchFamily="49" charset="-122"/>
                <a:ea typeface="楷体" panose="02010609060101010101" pitchFamily="49" charset="-122"/>
              </a:rPr>
              <a:t>习题源于</a:t>
            </a:r>
            <a:r>
              <a:rPr lang="en-US" altLang="zh-CN" sz="2135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135" b="1" dirty="0"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lang="en-US" altLang="zh-CN" sz="2135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1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91" y="-28617"/>
            <a:ext cx="3448229" cy="80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0761942" y="5404743"/>
            <a:ext cx="1042470" cy="1231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79" y="4406900"/>
            <a:ext cx="103642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79" y="2906713"/>
            <a:ext cx="103642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60" y="1600200"/>
            <a:ext cx="53853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8210" y="1600200"/>
            <a:ext cx="53853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60" y="1535113"/>
            <a:ext cx="53874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60" y="2174875"/>
            <a:ext cx="53874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977" y="1535113"/>
            <a:ext cx="5389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977" y="2174875"/>
            <a:ext cx="5389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60" y="273050"/>
            <a:ext cx="401147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03" y="273050"/>
            <a:ext cx="6816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60" y="1435100"/>
            <a:ext cx="401147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953" y="4800600"/>
            <a:ext cx="73159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953" y="612775"/>
            <a:ext cx="73159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953" y="5367338"/>
            <a:ext cx="7315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60" y="274638"/>
            <a:ext cx="10973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60" y="1600200"/>
            <a:ext cx="10973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60" y="6356350"/>
            <a:ext cx="284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010" y="6356350"/>
            <a:ext cx="3861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460" y="6356350"/>
            <a:ext cx="2845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6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5467" y="2179627"/>
            <a:ext cx="521497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四年级上公立校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i="1" dirty="0" smtClean="0">
                <a:latin typeface="Georgia" panose="02040502050405020303" pitchFamily="18" charset="0"/>
              </a:rPr>
              <a:t>Revision</a:t>
            </a:r>
            <a:endParaRPr lang="en-US" sz="3600" b="1" i="1" dirty="0">
              <a:latin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458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6635" name="矩形 1"/>
          <p:cNvSpPr/>
          <p:nvPr/>
        </p:nvSpPr>
        <p:spPr>
          <a:xfrm>
            <a:off x="2567306" y="51800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36" name="矩形 1"/>
          <p:cNvSpPr/>
          <p:nvPr/>
        </p:nvSpPr>
        <p:spPr>
          <a:xfrm>
            <a:off x="2845118" y="44307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7" name="图片 6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460375" y="-46355"/>
            <a:ext cx="50634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600" b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看图，选出正确的句子。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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1. A. I go to school by bike.                 B. I walk to school.  </a:t>
            </a:r>
            <a:r>
              <a:rPr 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zh-CN" altLang="en-US"/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7198995" y="1703705"/>
            <a:ext cx="1115060" cy="1184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469582" y="1703705"/>
            <a:ext cx="5080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endParaRPr lang="en-US" sz="1200" b="0">
              <a:latin typeface="Times New Roman" panose="02020603050405020304" pitchFamily="18" charset="0"/>
            </a:endParaRPr>
          </a:p>
          <a:p>
            <a:pPr indent="0"/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2. A. I draw a picture.                 B. I read a book.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0">
                <a:latin typeface="Times New Roman" panose="02020603050405020304" pitchFamily="18" charset="0"/>
              </a:rPr>
              <a:t> </a:t>
            </a:r>
            <a:endParaRPr lang="zh-CN" altLang="en-US" sz="2400"/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7352030" y="2934970"/>
            <a:ext cx="835025" cy="988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444182" y="2841625"/>
            <a:ext cx="5080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endParaRPr lang="en-US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3. A. I do my homework.                  B. I make my bed. </a:t>
            </a:r>
            <a:endParaRPr lang="zh-CN" altLang="en-US" sz="24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352030" y="4318000"/>
            <a:ext cx="808990" cy="862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469582" y="4021455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>
              <a:lnSpc>
                <a:spcPct val="150000"/>
              </a:lnSpc>
            </a:pP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4. A. They are trousers.                  B. They are shorts. </a:t>
            </a:r>
            <a:endParaRPr lang="zh-CN" altLang="en-US" sz="24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7352030" y="5301615"/>
            <a:ext cx="1001395" cy="11347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499427" y="5301615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>
              <a:lnSpc>
                <a:spcPct val="150000"/>
              </a:lnSpc>
            </a:pP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5. A. I brush my teeth.                 B. I wash my face. </a:t>
            </a:r>
            <a:endParaRPr lang="zh-CN" altLang="en-US" sz="24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1073742850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0740" y="454660"/>
            <a:ext cx="1123315" cy="975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763905" y="382905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3905" y="1603375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3275" y="2718435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3905" y="3928110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3275" y="5180330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747395" y="151765"/>
            <a:ext cx="10590530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600" b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根据句意填写单词。</a:t>
            </a:r>
            <a:r>
              <a:rPr lang="en-US" sz="2800" b="0" i="1">
                <a:latin typeface="Georgia" panose="02040502050405020303" pitchFamily="18" charset="0"/>
                <a:cs typeface="Georgia" panose="02040502050405020303" pitchFamily="18" charset="0"/>
              </a:rPr>
              <a:t>1. These ________ new trousers. 2. I like to ________ TV on Saturday. 3. The sweater is ________. I want to buy a new one. 4. We read ________ in the library. 5. —________ are the dresses?     —Here they are. 6. —How many days are there in a________? </a:t>
            </a:r>
            <a:endParaRPr lang="en-US" sz="2800" b="0" i="1"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 i="1">
                <a:latin typeface="Georgia" panose="02040502050405020303" pitchFamily="18" charset="0"/>
                <a:cs typeface="Georgia" panose="02040502050405020303" pitchFamily="18" charset="0"/>
              </a:rPr>
              <a:t>     —Seven. 7. The traffic lights are________. Let's go!</a:t>
            </a:r>
            <a:endParaRPr lang="zh-CN" altLang="en-US" sz="28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08250" y="735330"/>
            <a:ext cx="170624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are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0990" y="1369060"/>
            <a:ext cx="170624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watch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1605" y="1993900"/>
            <a:ext cx="170624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old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61640" y="2651760"/>
            <a:ext cx="170624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books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79905" y="3284855"/>
            <a:ext cx="170624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Where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38620" y="4542155"/>
            <a:ext cx="170624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week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83150" y="5810885"/>
            <a:ext cx="170624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green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pic>
        <p:nvPicPr>
          <p:cNvPr id="10" name="图片 9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188" y="0"/>
            <a:ext cx="2100777" cy="5808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608455" y="967105"/>
            <a:ext cx="7374890" cy="1050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latin typeface="Georgia" panose="02040502050405020303" pitchFamily="18" charset="0"/>
                <a:cs typeface="Georgia" panose="02040502050405020303" pitchFamily="18" charset="0"/>
              </a:rPr>
              <a:t>A: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1. ________</a:t>
            </a:r>
            <a:r>
              <a:rPr lang="en-US" sz="2400" b="1" i="1">
                <a:latin typeface="Georgia" panose="02040502050405020303" pitchFamily="18" charset="0"/>
                <a:cs typeface="Georgia" panose="02040502050405020303" pitchFamily="18" charset="0"/>
              </a:rPr>
              <a:t>B: 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Yes, please. I want to buy a cap2.________</a:t>
            </a:r>
            <a:endParaRPr lang="zh-CN" altLang="en-US" sz="24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6688455" y="2150110"/>
            <a:ext cx="5069205" cy="336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608772" y="1720532"/>
            <a:ext cx="5080000" cy="4300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i="1"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>
                <a:latin typeface="Georgia" panose="02040502050405020303" pitchFamily="18" charset="0"/>
                <a:cs typeface="Georgia" panose="02040502050405020303" pitchFamily="18" charset="0"/>
              </a:rPr>
              <a:t>A: 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I'll show you. 3. ________</a:t>
            </a:r>
            <a:r>
              <a:rPr lang="en-US" sz="2400" b="1" i="1">
                <a:latin typeface="Georgia" panose="02040502050405020303" pitchFamily="18" charset="0"/>
                <a:cs typeface="Georgia" panose="02040502050405020303" pitchFamily="18" charset="0"/>
              </a:rPr>
              <a:t>B: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4. ________</a:t>
            </a:r>
            <a:r>
              <a:rPr lang="en-US" sz="2400" b="1" i="1">
                <a:latin typeface="Georgia" panose="02040502050405020303" pitchFamily="18" charset="0"/>
                <a:cs typeface="Georgia" panose="02040502050405020303" pitchFamily="18" charset="0"/>
              </a:rPr>
              <a:t>A: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It's thirty yuan. </a:t>
            </a:r>
            <a:r>
              <a:rPr lang="en-US" sz="2400" b="1" i="1">
                <a:latin typeface="Georgia" panose="02040502050405020303" pitchFamily="18" charset="0"/>
                <a:cs typeface="Georgia" panose="02040502050405020303" pitchFamily="18" charset="0"/>
              </a:rPr>
              <a:t>B: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I'll take it. </a:t>
            </a:r>
            <a:r>
              <a:rPr lang="en-US" sz="2400" b="1" i="1">
                <a:latin typeface="Georgia" panose="02040502050405020303" pitchFamily="18" charset="0"/>
                <a:cs typeface="Georgia" panose="02040502050405020303" pitchFamily="18" charset="0"/>
              </a:rPr>
              <a:t>A: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Okay. I will wrap(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打包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it for you.    </a:t>
            </a:r>
            <a:r>
              <a:rPr lang="en-US" sz="2400" b="1" i="1">
                <a:latin typeface="Georgia" panose="02040502050405020303" pitchFamily="18" charset="0"/>
                <a:cs typeface="Georgia" panose="02040502050405020303" pitchFamily="18" charset="0"/>
              </a:rPr>
              <a:t>B: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5. ________</a:t>
            </a:r>
            <a:r>
              <a:rPr lang="en-US" sz="2400" b="1" i="1">
                <a:latin typeface="Georgia" panose="02040502050405020303" pitchFamily="18" charset="0"/>
                <a:cs typeface="Georgia" panose="02040502050405020303" pitchFamily="18" charset="0"/>
              </a:rPr>
              <a:t>A: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You're a good boy. </a:t>
            </a:r>
            <a:r>
              <a:rPr lang="en-US" sz="2400" b="1" i="1">
                <a:latin typeface="Georgia" panose="02040502050405020303" pitchFamily="18" charset="0"/>
                <a:cs typeface="Georgia" panose="02040502050405020303" pitchFamily="18" charset="0"/>
              </a:rPr>
              <a:t>B: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Thanks. </a:t>
            </a:r>
            <a:r>
              <a:rPr lang="en-US" sz="2400" b="1" i="1">
                <a:latin typeface="Georgia" panose="02040502050405020303" pitchFamily="18" charset="0"/>
                <a:cs typeface="Georgia" panose="02040502050405020303" pitchFamily="18" charset="0"/>
              </a:rPr>
              <a:t>A: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6. ________ </a:t>
            </a:r>
            <a:endParaRPr lang="zh-CN" altLang="en-US" sz="24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08772" y="30543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2600" b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补全对话。</a:t>
            </a:r>
            <a:endParaRPr lang="zh-CN" altLang="en-US" sz="260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25090" y="753110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F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26910" y="1193800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64355" y="1720215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42565" y="2150110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70810" y="4354830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D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0810" y="5617845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E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730885" y="335915"/>
            <a:ext cx="1135062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600" b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连词成句。</a:t>
            </a:r>
            <a:endParaRPr lang="zh-CN" altLang="en-US" sz="2600" b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1. day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it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What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is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(?)_______________________________________________________2. her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new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Is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dress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this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(?)_______________________________________________________3. books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Let's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to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to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go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library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the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read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(. )_______________________________________________________4. a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buy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I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shirt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red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want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to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(. )_______________________________________________________5. good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isn't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for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Candy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teeth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your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(. )_______________________________________________________</a:t>
            </a:r>
            <a:endParaRPr lang="zh-CN" altLang="en-US" sz="24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8685" y="1265555"/>
            <a:ext cx="417639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What day is it?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8685" y="2326640"/>
            <a:ext cx="417639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Is this her new dress?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6790" y="3475355"/>
            <a:ext cx="8435340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Let's go to the library to read books.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82675" y="4591685"/>
            <a:ext cx="561657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I want to buy a red shirt.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82675" y="5697855"/>
            <a:ext cx="6471920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Candy isn't good for your teeth.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89572" y="305118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altLang="en-US" sz="2600" b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看图回答问题。</a:t>
            </a:r>
            <a:endParaRPr lang="zh-CN" altLang="en-US" sz="2400"/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7653020" y="909955"/>
            <a:ext cx="1278890" cy="1002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956945" y="648335"/>
            <a:ext cx="73920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1. —How does he go to the zoo?     —He goes to the zoo________ ________. </a:t>
            </a:r>
            <a:endParaRPr lang="zh-CN" altLang="en-US" sz="24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7699375" y="1996440"/>
            <a:ext cx="1218565" cy="89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855345" y="1697355"/>
            <a:ext cx="756539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endParaRPr lang="en-US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2. —Do you watch TV?    —________, I________. </a:t>
            </a:r>
            <a:endParaRPr lang="zh-CN" altLang="en-US" sz="24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7796530" y="2894965"/>
            <a:ext cx="1278255" cy="1062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712470" y="3101975"/>
            <a:ext cx="77800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 3. —________do you want to go?     —I want to go to the________. </a:t>
            </a:r>
            <a:endParaRPr lang="zh-CN" altLang="en-US" sz="24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6"/>
          <a:stretch>
            <a:fillRect/>
          </a:stretch>
        </p:blipFill>
        <p:spPr>
          <a:xfrm>
            <a:off x="7796530" y="4276090"/>
            <a:ext cx="1278890" cy="95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712470" y="4276090"/>
            <a:ext cx="62674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4. —What do you do in the morning?</a:t>
            </a:r>
            <a:endParaRPr lang="en-US" sz="2400" b="0" i="1"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400" i="1">
                <a:latin typeface="Georgia" panose="02040502050405020303" pitchFamily="18" charset="0"/>
                <a:cs typeface="Georgia" panose="02040502050405020303" pitchFamily="18" charset="0"/>
              </a:rPr>
              <a:t>    —I ________ my________.</a:t>
            </a:r>
            <a:endParaRPr lang="zh-CN" altLang="en-US" sz="24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8" name="图片 7"/>
          <p:cNvPicPr/>
          <p:nvPr/>
        </p:nvPicPr>
        <p:blipFill>
          <a:blip r:embed="rId7"/>
          <a:stretch>
            <a:fillRect/>
          </a:stretch>
        </p:blipFill>
        <p:spPr>
          <a:xfrm>
            <a:off x="7722235" y="5478145"/>
            <a:ext cx="1339215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-1000125" y="5617210"/>
            <a:ext cx="85883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1600200">
              <a:lnSpc>
                <a:spcPct val="150000"/>
              </a:lnSpc>
            </a:pP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5.—There are seven ________ in a________.</a:t>
            </a:r>
            <a:r>
              <a:rPr lang="en-US" sz="1200" b="0" i="1">
                <a:latin typeface="Georgia" panose="02040502050405020303" pitchFamily="18" charset="0"/>
                <a:cs typeface="Georgia" panose="02040502050405020303" pitchFamily="18" charset="0"/>
              </a:rPr>
              <a:t> </a:t>
            </a:r>
            <a:endParaRPr lang="zh-CN" altLang="en-US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12310" y="1089025"/>
            <a:ext cx="89852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by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06135" y="1071245"/>
            <a:ext cx="89852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car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0055" y="2350135"/>
            <a:ext cx="89852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Yes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13785" y="2350135"/>
            <a:ext cx="89852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do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21155" y="2942590"/>
            <a:ext cx="1421130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Where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83075" y="3477260"/>
            <a:ext cx="1357630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park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82140" y="4726305"/>
            <a:ext cx="126301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wash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26840" y="4726305"/>
            <a:ext cx="89852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face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85540" y="5456555"/>
            <a:ext cx="1140460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days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06135" y="5438775"/>
            <a:ext cx="118300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week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306070" y="-71755"/>
            <a:ext cx="11581130" cy="671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95350" indent="-2730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895350" marR="0" lvl="0" indent="-89535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单项选择。</a:t>
            </a:r>
            <a:endParaRPr kumimoji="0" lang="zh-CN" alt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95350" marR="0" lvl="0" indent="-895350" algn="l" defTabSz="9144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       (　　) 1. Is it far ________ here? 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from	                                B. /                          	C. to 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2. —What is Danny wearing?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                —He is ________ shorts. 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A. wears	                   B. wear	                        C. wearing 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3. I talk ________ the phone ________ my friends. 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A. with; on	                    B. on; with	            C. to; to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4. —________is the park?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                —It's near my school. 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A. Who	                                 B. What	                         C. Where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5. —________is it ?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               —It's thirty­seven yuan. 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895350" marR="0" lvl="0" indent="-27305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dirty="0">
                <a:solidFill>
                  <a:schemeClr val="tx1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A. How old	                     B. How much	             C. How many</a:t>
            </a:r>
            <a:endParaRPr kumimoji="0" lang="en-US" altLang="zh-CN" sz="2400" b="0" i="1" u="none" strike="noStrike" kern="1200" cap="none" spc="0" normalizeH="0" baseline="0" dirty="0">
              <a:solidFill>
                <a:schemeClr val="tx1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8728" y="774700"/>
            <a:ext cx="425450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6508" y="1690053"/>
            <a:ext cx="407987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35393" y="3038793"/>
            <a:ext cx="384810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48728" y="3889375"/>
            <a:ext cx="403225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57618" y="5202555"/>
            <a:ext cx="407987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060248" y="774700"/>
            <a:ext cx="2770505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far from</a:t>
            </a:r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远离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altLang="zh-CN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584065" y="1772920"/>
            <a:ext cx="136779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322118" y="3039110"/>
            <a:ext cx="2824480" cy="1291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talk on the phone</a:t>
            </a:r>
            <a:endParaRPr lang="en-US" altLang="zh-CN" sz="26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打电话聊天、交谈</a:t>
            </a:r>
            <a:endParaRPr lang="zh-CN" alt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with </a:t>
            </a:r>
            <a:r>
              <a:rPr lang="zh-CN" altLang="en-US" sz="2600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和</a:t>
            </a:r>
            <a:r>
              <a:rPr lang="en-US" altLang="zh-CN" sz="2600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……</a:t>
            </a:r>
            <a:endParaRPr lang="en-US" altLang="zh-CN" sz="2600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51855" y="5376545"/>
            <a:ext cx="2980690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how much   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打电话</a:t>
            </a:r>
            <a:endParaRPr lang="en-US" altLang="zh-CN" sz="2600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969260" y="4380865"/>
            <a:ext cx="2444115" cy="478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7" grpId="0"/>
      <p:bldP spid="15" grpId="0"/>
      <p:bldP spid="8" grpId="0"/>
      <p:bldP spid="9" grpId="0" animBg="1"/>
      <p:bldP spid="9" grpId="1" animBg="1"/>
      <p:bldP spid="10" grpId="0"/>
      <p:bldP spid="11" grpId="0"/>
      <p:bldP spid="12" grpId="0" bldLvl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8040" y="335915"/>
            <a:ext cx="1136459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6. ________days are there in a week?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How much	             B. How	           C. How many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7. —Do you like to fly kites?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               —________. 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Yes, I like	             B. Yes, I do	            C. No, I do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8. I go to the park to________. 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A. read books	           B. watch a film	C. fly kites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9. ________do you want to go?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A. What	                       B. Which	            C. Where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10. The zoo is ________ the school. 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1030">
              <a:lnSpc>
                <a:spcPct val="150000"/>
              </a:lnSpc>
            </a:pPr>
            <a:r>
              <a:rPr lang="en-US" altLang="zh-CN" sz="24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A. near	                        B. /	                         C. to </a:t>
            </a:r>
            <a:endParaRPr lang="en-US" altLang="zh-CN" sz="24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9417" y="565929"/>
            <a:ext cx="419100" cy="4914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6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   </a:t>
            </a:r>
            <a:endParaRPr lang="zh-CN" altLang="en-US" b="1" i="1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-15240"/>
            <a:ext cx="2100777" cy="5808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15302" y="1548274"/>
            <a:ext cx="433705" cy="4914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6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   </a:t>
            </a:r>
            <a:endParaRPr lang="zh-CN" altLang="en-US" b="1" i="1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43547" y="3182764"/>
            <a:ext cx="419100" cy="4914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6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   </a:t>
            </a:r>
            <a:endParaRPr lang="zh-CN" altLang="en-US" b="1" i="1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1172" y="4335289"/>
            <a:ext cx="419100" cy="4914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6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   </a:t>
            </a:r>
            <a:endParaRPr lang="zh-CN" altLang="en-US" b="1" i="1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19417" y="5411614"/>
            <a:ext cx="433070" cy="4914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6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   </a:t>
            </a:r>
            <a:endParaRPr lang="zh-CN" altLang="en-US" b="1" i="1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84198" y="565785"/>
            <a:ext cx="2829560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how many</a:t>
            </a:r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问数量</a:t>
            </a:r>
            <a:endParaRPr lang="zh-CN" alt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65633" y="1674495"/>
            <a:ext cx="3321050" cy="891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Do you...?</a:t>
            </a:r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回答：</a:t>
            </a:r>
            <a:endParaRPr lang="zh-CN" alt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Yes, I do.\No, I don't.</a:t>
            </a:r>
            <a:endParaRPr lang="en-US" altLang="zh-CN" sz="26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18230" y="3242310"/>
            <a:ext cx="136779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9640" y="4394835"/>
            <a:ext cx="95631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725728" y="5411470"/>
            <a:ext cx="1948180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near</a:t>
            </a:r>
            <a:r>
              <a:rPr lang="en-US" altLang="zh-CN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在附近</a:t>
            </a:r>
            <a:endParaRPr lang="zh-CN" alt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ldLvl="0" animBg="1"/>
      <p:bldP spid="13" grpId="1" animBg="1"/>
      <p:bldP spid="14" grpId="0" bldLvl="0" animBg="1"/>
      <p:bldP spid="14" grpId="1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460" y="736600"/>
            <a:ext cx="1120648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200000"/>
              </a:lnSpc>
            </a:pPr>
            <a:r>
              <a:rPr lang="en-US" altLang="zh-CN" sz="32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                                                       A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I go to school at 7:40 in the morning . 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At 7:00 in the morning, I brush my teeth and wash my face. 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Then I have breakfast. 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At 4:00 in the afternoon, I go home. 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After dinner，I do my homework. 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8845" y="216535"/>
            <a:ext cx="10015855" cy="645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r>
              <a:rPr lang="zh-CN" altLang="en-US" sz="2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排序。</a:t>
            </a:r>
            <a:endParaRPr lang="en-US" altLang="zh-CN" sz="2400" dirty="0" smtClean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7066" y="2038032"/>
            <a:ext cx="40703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3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5545" y="2866232"/>
            <a:ext cx="35750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1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5636" y="3733725"/>
            <a:ext cx="41021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2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6706" y="4631734"/>
            <a:ext cx="41275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4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5311" y="5482530"/>
            <a:ext cx="39751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5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188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460" y="736600"/>
            <a:ext cx="1120648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200000"/>
              </a:lnSpc>
            </a:pPr>
            <a:r>
              <a:rPr lang="en-US" altLang="zh-CN" sz="32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                                                           B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Let's go shopping!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I want to buy some apples. What about you?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Okay. What do you want to buy?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I like candy. I want to buy some candy. 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8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Candy isn't good for your teeth. </a:t>
            </a:r>
            <a:endParaRPr lang="en-US" altLang="zh-CN" sz="28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8845" y="216535"/>
            <a:ext cx="10015855" cy="645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prstClr val="black"/>
                </a:solidFill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 </a:t>
            </a:r>
            <a:r>
              <a:rPr lang="zh-CN" altLang="en-US" sz="260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排序。</a:t>
            </a:r>
            <a:endParaRPr lang="en-US" altLang="zh-CN" sz="2400" dirty="0" smtClean="0">
              <a:solidFill>
                <a:prstClr val="black"/>
              </a:solidFill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7066" y="2038032"/>
            <a:ext cx="35750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1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5545" y="2866232"/>
            <a:ext cx="407035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3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5636" y="3733725"/>
            <a:ext cx="41021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2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6706" y="4631734"/>
            <a:ext cx="41275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4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5311" y="5482530"/>
            <a:ext cx="39751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5</a:t>
            </a:r>
            <a:endParaRPr lang="en-US" altLang="zh-CN" sz="3200" i="1" dirty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188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-635" y="0"/>
            <a:ext cx="11587480" cy="6456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628650" indent="-628650">
              <a:lnSpc>
                <a:spcPct val="14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阅读短文。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28650" indent="533400" algn="just">
              <a:lnSpc>
                <a:spcPct val="1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Hello, boys and girls! My name is Lisa. Look! This is a picture of my family. This is my father. He is wearing a blue shirt. This is my mother. She is wearing a yellow dress. Look at this boy! He is wearing black shorts. He is my brother. And look at this girl! This is me. I am wearing a white T­shirt and a red skirt.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根据文章内容判断正(T)误(F)。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1. This is a picture of Lisa's friends.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2. Lisa's father is wearing a blue shirt.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3. Lisa's mother is wearing a yellow dress.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4. Lisa's brother is wearing black trousers.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5. Lisa is wearing a red T­shirt and a white skirt.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7921" y="3521492"/>
            <a:ext cx="672075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F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8039" y="4097563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T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56935" y="728345"/>
            <a:ext cx="4323715" cy="384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951980" y="1313180"/>
            <a:ext cx="3688715" cy="3683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734820" y="1940560"/>
            <a:ext cx="5406390" cy="37909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611360" y="1881505"/>
            <a:ext cx="2238375" cy="4381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66459" y="4699543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C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T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8039" y="5252628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00B05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F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8039" y="5805713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F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11935" y="1287145"/>
            <a:ext cx="3191510" cy="3943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24205" y="2483485"/>
            <a:ext cx="4755515" cy="4381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 bldLvl="0" animBg="1"/>
      <p:bldP spid="25" grpId="0" bldLvl="0" animBg="1"/>
      <p:bldP spid="7" grpId="0" bldLvl="0" animBg="1"/>
      <p:bldP spid="11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525" y="155575"/>
            <a:ext cx="3194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latin typeface="Georgia" panose="02040502050405020303" pitchFamily="18" charset="0"/>
              </a:rPr>
              <a:t>Key words:</a:t>
            </a:r>
            <a:endParaRPr lang="en-US" altLang="zh-CN" sz="3600" b="1" i="1" dirty="0" smtClean="0">
              <a:latin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-24"/>
            <a:ext cx="2100777" cy="580835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29285" y="622300"/>
            <a:ext cx="497522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</a:rPr>
              <a:t>shirt       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（尤指男士的）衬衣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skirt         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裙子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trousers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裤子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sweater 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毛衣，绒衣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this         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这，这个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these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这些</a:t>
            </a:r>
            <a:endParaRPr lang="zh-CN" altLang="en-US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is                            </a:t>
            </a: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是（单数后）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are  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是（复数后）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new 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新的</a:t>
            </a:r>
            <a:endParaRPr lang="zh-CN" sz="2000" b="1" i="1" dirty="0" smtClean="0">
              <a:latin typeface="Georgia" panose="02040502050405020303" pitchFamily="18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old                          </a:t>
            </a: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旧的；年老；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……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岁的</a:t>
            </a: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   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day  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一天；一日</a:t>
            </a: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today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今天</a:t>
            </a: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          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6362065" y="601980"/>
            <a:ext cx="5118100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</a:rPr>
              <a:t>it      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它</a:t>
            </a:r>
            <a:endParaRPr lang="zh-CN" sz="2000" b="1" dirty="0" smtClean="0">
              <a:latin typeface="Georgia" panose="02040502050405020303" pitchFamily="18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they         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他们；她们；它们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coat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大衣；外套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cap        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（有帽舌的）帽子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Miss       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小姐，女士（未婚）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dress        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连衣裙</a:t>
            </a:r>
            <a:endParaRPr lang="zh-CN" altLang="en-US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shoe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鞋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sock          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短袜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shorts     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短裤（复数）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not            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不是；不，没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week        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星期</a:t>
            </a:r>
            <a:endParaRPr lang="zh-CN" altLang="en-US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-635" y="0"/>
            <a:ext cx="11587480" cy="660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628650" indent="-628650">
              <a:lnSpc>
                <a:spcPct val="14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阅读短文，选择正确的选项。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Hello! My name is Bill. I'm ten years old. I'm 1. 5 metres tall. Now I'm wearing a T­shirt, shorts, socks and shoes. I like purple. It's my favourite colour. I like to draw pictures. It's my favourite schoolwork. I like pizza and ice cream. They are my favourite food. I don't like hot dogs.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阅读短文，选择正确答案。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1. How old is Bill?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Nine.	B. Ten.	               C. Eleven.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2. What's Bill wearing now?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A T­shirt.	B. A skirt.	C. A coat.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3. What's his favourite colour?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Black.	B. White.	C. Purple.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4. What's his favourite food?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Donuts.	B. Hot dogs.	      C. Pizza and ice cream.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5. What's his favourite schoolwork?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Singing songs.	B. Drawing pictures.   C. Reading books.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7921" y="2424212"/>
            <a:ext cx="672075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8039" y="3224438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16680" y="617220"/>
            <a:ext cx="2075815" cy="384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317230" y="581025"/>
            <a:ext cx="3270885" cy="3943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494405" y="1002030"/>
            <a:ext cx="4463415" cy="3683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957820" y="975995"/>
            <a:ext cx="3629660" cy="3943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72770" y="1400175"/>
            <a:ext cx="2746375" cy="37909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19145" y="1370330"/>
            <a:ext cx="6481445" cy="4381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08039" y="4016918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C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8039" y="4799873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00B05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94704" y="5615848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2135" y="975360"/>
            <a:ext cx="2922270" cy="3943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5" grpId="0" bldLvl="0" animBg="1"/>
      <p:bldP spid="14" grpId="0" bldLvl="0" animBg="1"/>
      <p:bldP spid="25" grpId="0" bldLvl="0" animBg="1"/>
      <p:bldP spid="7" grpId="0" bldLvl="0" animBg="1"/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-635" y="0"/>
            <a:ext cx="11587480" cy="660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628650" indent="-628650">
              <a:lnSpc>
                <a:spcPct val="14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阅读短文。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It's Sunday today. It's warm. On Sundays, Tom and John like to play with a ball on the playground. Jenny and Danny like to draw pictures at home. I like to go to the library. It's near my home. There are many books in it. I like to read books. It is fun. But this Sunday I want to go to the clothes shop. I want to buy a new shirt. My old shirt is too small.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阅读短文，选择正确答案。</a:t>
            </a:r>
            <a:endParaRPr lang="en-US" altLang="zh-CN" sz="2000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1. How's the weather today?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It's warm.	                B. It's cold.	               C. It's snowy.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2. Tom and John like to ________ on Sundays.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play football	 B. play with a ball	C. play basketball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3. Jenny and Danny like to ________ on Sundays.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read books	               B. play with a ball	C. draw pictures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4. —Where is the library? —It's________.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far from my home	B. near my home	C. near the shop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(　　) 5. My old shirt is ________. 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  <a:p>
            <a:pPr marL="628650" indent="533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i="1" dirty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A. too big	               B. too small	               C. just right</a:t>
            </a:r>
            <a:endParaRPr lang="en-US" altLang="zh-CN" sz="2000" i="1" dirty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7921" y="2469297"/>
            <a:ext cx="672075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8039" y="3233328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55035" y="581025"/>
            <a:ext cx="1249045" cy="384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235200" y="975360"/>
            <a:ext cx="5779135" cy="3943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059795" y="990600"/>
            <a:ext cx="608965" cy="37909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157085" y="1748790"/>
            <a:ext cx="2935605" cy="4381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08039" y="4049938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C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7249" y="4855753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00B05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8039" y="5630453"/>
            <a:ext cx="757047" cy="5530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r>
              <a:rPr lang="zh-CN" altLang="en-US" sz="2000" b="1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　</a:t>
            </a:r>
            <a:endParaRPr lang="en-US" altLang="zh-CN" sz="2000" b="1" i="1" dirty="0" smtClean="0">
              <a:solidFill>
                <a:srgbClr val="FF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62370" y="581025"/>
            <a:ext cx="5324475" cy="3943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94360" y="975360"/>
            <a:ext cx="1628775" cy="3943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94360" y="1369695"/>
            <a:ext cx="1986915" cy="379095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 bldLvl="0" animBg="1"/>
      <p:bldP spid="25" grpId="0" bldLvl="0" animBg="1"/>
      <p:bldP spid="7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4898" y="2214554"/>
            <a:ext cx="471490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i="1" dirty="0" smtClean="0">
                <a:latin typeface="Georgia" panose="02040502050405020303" pitchFamily="18" charset="0"/>
              </a:rPr>
              <a:t>Thanks</a:t>
            </a:r>
            <a:endParaRPr lang="en-US" altLang="zh-CN" sz="6600" b="1" i="1" dirty="0" smtClean="0">
              <a:latin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525" y="-59690"/>
            <a:ext cx="593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latin typeface="Georgia" panose="02040502050405020303" pitchFamily="18" charset="0"/>
              </a:rPr>
              <a:t>Key words&amp;phrases:</a:t>
            </a:r>
            <a:endParaRPr lang="en-US" altLang="zh-CN" sz="3600" b="1" i="1" dirty="0" smtClean="0">
              <a:latin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-24"/>
            <a:ext cx="2100777" cy="580835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29285" y="407035"/>
            <a:ext cx="4975225" cy="6708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</a:rPr>
              <a:t>do                           </a:t>
            </a:r>
            <a:r>
              <a:rPr lang="zh-CN" altLang="en-US" sz="2000" b="1" dirty="0" smtClean="0">
                <a:latin typeface="Georgia" panose="02040502050405020303" pitchFamily="18" charset="0"/>
              </a:rPr>
              <a:t>做，干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my          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我的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homework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家庭作业</a:t>
            </a:r>
            <a:endParaRPr lang="zh-CN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read                      </a:t>
            </a:r>
            <a:r>
              <a:rPr 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读；阅读</a:t>
            </a:r>
            <a:endParaRPr 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book     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书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watch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看；注视</a:t>
            </a:r>
            <a:endParaRPr lang="zh-CN" altLang="en-US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TV           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电视；电视机</a:t>
            </a:r>
            <a:endParaRPr lang="en-US" altLang="zh-CN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bed  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床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clean                      </a:t>
            </a:r>
            <a:r>
              <a:rPr lang="zh-CN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打扫；干净的</a:t>
            </a:r>
            <a:endParaRPr lang="zh-CN" sz="2000" b="1" dirty="0" smtClean="0">
              <a:solidFill>
                <a:srgbClr val="FF0000"/>
              </a:solidFill>
              <a:latin typeface="Georgia" panose="02040502050405020303" pitchFamily="18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sym typeface="+mn-ea"/>
              </a:rPr>
              <a:t>listen                  </a:t>
            </a:r>
            <a:r>
              <a:rPr lang="en-US" altLang="zh-CN" sz="2000" b="1" dirty="0" smtClean="0">
                <a:latin typeface="Georgia" panose="02040502050405020303" pitchFamily="18" charset="0"/>
                <a:sym typeface="+mn-ea"/>
              </a:rPr>
              <a:t> </a:t>
            </a:r>
            <a:r>
              <a:rPr lang="zh-CN" sz="2000" b="1" dirty="0" smtClean="0">
                <a:latin typeface="Georgia" panose="02040502050405020303" pitchFamily="18" charset="0"/>
                <a:sym typeface="+mn-ea"/>
              </a:rPr>
              <a:t>（注意地）听</a:t>
            </a:r>
            <a:endParaRPr lang="zh-CN" sz="2000" b="1" i="1" dirty="0" smtClean="0">
              <a:latin typeface="Georgia" panose="02040502050405020303" pitchFamily="18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          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5931535" y="386715"/>
            <a:ext cx="5118100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listen to                </a:t>
            </a:r>
            <a:r>
              <a:rPr lang="zh-CN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（注意地）听；倾听</a:t>
            </a:r>
            <a:endParaRPr 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wash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洗；洗涤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face         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脸；面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toy           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玩具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ball            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球</a:t>
            </a:r>
            <a:endParaRPr lang="zh-CN" altLang="en-US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kite   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风筝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fly     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飞，放飞</a:t>
            </a:r>
            <a:endParaRPr lang="zh-CN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play     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玩；做游戏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with         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和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在一起；同，跟</a:t>
            </a:r>
            <a:endParaRPr lang="en-US" altLang="zh-CN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play with              </a:t>
            </a:r>
            <a:r>
              <a:rPr lang="zh-CN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拿</a:t>
            </a:r>
            <a:r>
              <a:rPr lang="en-US" altLang="zh-CN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玩；和</a:t>
            </a:r>
            <a:r>
              <a:rPr lang="en-US" altLang="zh-CN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一起玩</a:t>
            </a:r>
            <a:endParaRPr lang="zh-CN" altLang="en-US" sz="2000" b="1" dirty="0" smtClean="0">
              <a:solidFill>
                <a:srgbClr val="FF0000"/>
              </a:solidFill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633049" y="1496418"/>
            <a:ext cx="2679571" cy="2659258"/>
            <a:chOff x="5791159" y="3238894"/>
            <a:chExt cx="2679570" cy="2659258"/>
          </a:xfrm>
        </p:grpSpPr>
        <p:sp>
          <p:nvSpPr>
            <p:cNvPr id="101" name="Rectangle 18"/>
            <p:cNvSpPr>
              <a:spLocks noChangeArrowheads="1"/>
            </p:cNvSpPr>
            <p:nvPr/>
          </p:nvSpPr>
          <p:spPr bwMode="auto">
            <a:xfrm>
              <a:off x="6253708" y="5129802"/>
              <a:ext cx="1218565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i="1" dirty="0">
                  <a:latin typeface="Georgia" panose="02040502050405020303" pitchFamily="18" charset="0"/>
                  <a:ea typeface="宋体" panose="02010600030101010101" pitchFamily="2" charset="-122"/>
                  <a:cs typeface="Georgia" panose="02040502050405020303" pitchFamily="18" charset="0"/>
                </a:rPr>
                <a:t>play</a:t>
              </a:r>
              <a:endParaRPr lang="en-US" altLang="zh-CN" sz="4400" i="1" dirty="0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endParaRPr>
            </a:p>
          </p:txBody>
        </p:sp>
        <p:grpSp>
          <p:nvGrpSpPr>
            <p:cNvPr id="103" name="组合 1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/>
            <p:nvPr/>
          </p:nvGrpSpPr>
          <p:grpSpPr>
            <a:xfrm>
              <a:off x="5791159" y="3238894"/>
              <a:ext cx="2679570" cy="2066309"/>
              <a:chOff x="3270593" y="1871612"/>
              <a:chExt cx="5653990" cy="3525940"/>
            </a:xfrm>
          </p:grpSpPr>
          <p:sp>
            <p:nvSpPr>
              <p:cNvPr id="104" name="ísľïḓê"/>
              <p:cNvSpPr/>
              <p:nvPr/>
            </p:nvSpPr>
            <p:spPr bwMode="auto">
              <a:xfrm>
                <a:off x="4961505" y="4590525"/>
                <a:ext cx="1609251" cy="653308"/>
              </a:xfrm>
              <a:custGeom>
                <a:avLst/>
                <a:gdLst>
                  <a:gd name="T0" fmla="*/ 335 w 335"/>
                  <a:gd name="T1" fmla="*/ 0 h 136"/>
                  <a:gd name="T2" fmla="*/ 234 w 335"/>
                  <a:gd name="T3" fmla="*/ 136 h 136"/>
                  <a:gd name="T4" fmla="*/ 28 w 335"/>
                  <a:gd name="T5" fmla="*/ 136 h 136"/>
                  <a:gd name="T6" fmla="*/ 0 w 335"/>
                  <a:gd name="T7" fmla="*/ 0 h 136"/>
                  <a:gd name="T8" fmla="*/ 335 w 335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136">
                    <a:moveTo>
                      <a:pt x="335" y="0"/>
                    </a:moveTo>
                    <a:lnTo>
                      <a:pt x="234" y="136"/>
                    </a:lnTo>
                    <a:lnTo>
                      <a:pt x="28" y="136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B5D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05" name="ïŝḷïḑè"/>
              <p:cNvSpPr/>
              <p:nvPr/>
            </p:nvSpPr>
            <p:spPr bwMode="auto">
              <a:xfrm>
                <a:off x="4985526" y="4701012"/>
                <a:ext cx="1498763" cy="432336"/>
              </a:xfrm>
              <a:custGeom>
                <a:avLst/>
                <a:gdLst>
                  <a:gd name="T0" fmla="*/ 312 w 312"/>
                  <a:gd name="T1" fmla="*/ 0 h 90"/>
                  <a:gd name="T2" fmla="*/ 246 w 312"/>
                  <a:gd name="T3" fmla="*/ 90 h 90"/>
                  <a:gd name="T4" fmla="*/ 19 w 312"/>
                  <a:gd name="T5" fmla="*/ 90 h 90"/>
                  <a:gd name="T6" fmla="*/ 0 w 312"/>
                  <a:gd name="T7" fmla="*/ 0 h 90"/>
                  <a:gd name="T8" fmla="*/ 312 w 312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" h="90">
                    <a:moveTo>
                      <a:pt x="312" y="0"/>
                    </a:moveTo>
                    <a:lnTo>
                      <a:pt x="246" y="90"/>
                    </a:lnTo>
                    <a:lnTo>
                      <a:pt x="19" y="90"/>
                    </a:lnTo>
                    <a:lnTo>
                      <a:pt x="0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A01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06" name="ïṥļíḍê"/>
              <p:cNvSpPr/>
              <p:nvPr/>
            </p:nvSpPr>
            <p:spPr bwMode="auto">
              <a:xfrm>
                <a:off x="7757275" y="2611387"/>
                <a:ext cx="903101" cy="831047"/>
              </a:xfrm>
              <a:custGeom>
                <a:avLst/>
                <a:gdLst>
                  <a:gd name="T0" fmla="*/ 245 w 245"/>
                  <a:gd name="T1" fmla="*/ 1 h 226"/>
                  <a:gd name="T2" fmla="*/ 245 w 245"/>
                  <a:gd name="T3" fmla="*/ 226 h 226"/>
                  <a:gd name="T4" fmla="*/ 0 w 245"/>
                  <a:gd name="T5" fmla="*/ 175 h 226"/>
                  <a:gd name="T6" fmla="*/ 0 w 245"/>
                  <a:gd name="T7" fmla="*/ 92 h 226"/>
                  <a:gd name="T8" fmla="*/ 92 w 245"/>
                  <a:gd name="T9" fmla="*/ 0 h 226"/>
                  <a:gd name="T10" fmla="*/ 245 w 245"/>
                  <a:gd name="T11" fmla="*/ 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226">
                    <a:moveTo>
                      <a:pt x="245" y="1"/>
                    </a:moveTo>
                    <a:cubicBezTo>
                      <a:pt x="245" y="226"/>
                      <a:pt x="245" y="226"/>
                      <a:pt x="245" y="226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73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ubicBezTo>
                      <a:pt x="92" y="0"/>
                      <a:pt x="240" y="0"/>
                      <a:pt x="245" y="1"/>
                    </a:cubicBezTo>
                    <a:close/>
                  </a:path>
                </a:pathLst>
              </a:custGeom>
              <a:solidFill>
                <a:srgbClr val="FFA1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07" name="í$líḍè"/>
              <p:cNvSpPr/>
              <p:nvPr/>
            </p:nvSpPr>
            <p:spPr bwMode="auto">
              <a:xfrm>
                <a:off x="7757275" y="3754675"/>
                <a:ext cx="903101" cy="835850"/>
              </a:xfrm>
              <a:custGeom>
                <a:avLst/>
                <a:gdLst>
                  <a:gd name="T0" fmla="*/ 245 w 245"/>
                  <a:gd name="T1" fmla="*/ 226 h 227"/>
                  <a:gd name="T2" fmla="*/ 245 w 245"/>
                  <a:gd name="T3" fmla="*/ 0 h 227"/>
                  <a:gd name="T4" fmla="*/ 0 w 245"/>
                  <a:gd name="T5" fmla="*/ 52 h 227"/>
                  <a:gd name="T6" fmla="*/ 0 w 245"/>
                  <a:gd name="T7" fmla="*/ 134 h 227"/>
                  <a:gd name="T8" fmla="*/ 92 w 245"/>
                  <a:gd name="T9" fmla="*/ 227 h 227"/>
                  <a:gd name="T10" fmla="*/ 245 w 245"/>
                  <a:gd name="T11" fmla="*/ 22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227">
                    <a:moveTo>
                      <a:pt x="245" y="226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0" y="134"/>
                      <a:pt x="0" y="134"/>
                    </a:cubicBezTo>
                    <a:cubicBezTo>
                      <a:pt x="0" y="186"/>
                      <a:pt x="41" y="227"/>
                      <a:pt x="92" y="227"/>
                    </a:cubicBezTo>
                    <a:cubicBezTo>
                      <a:pt x="92" y="227"/>
                      <a:pt x="240" y="227"/>
                      <a:pt x="245" y="226"/>
                    </a:cubicBezTo>
                    <a:close/>
                  </a:path>
                </a:pathLst>
              </a:custGeom>
              <a:solidFill>
                <a:srgbClr val="FFA1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08" name="ï$1iḓê"/>
              <p:cNvSpPr/>
              <p:nvPr/>
            </p:nvSpPr>
            <p:spPr bwMode="auto">
              <a:xfrm>
                <a:off x="3270593" y="1871612"/>
                <a:ext cx="5653990" cy="1767774"/>
              </a:xfrm>
              <a:custGeom>
                <a:avLst/>
                <a:gdLst>
                  <a:gd name="T0" fmla="*/ 1536 w 1536"/>
                  <a:gd name="T1" fmla="*/ 480 h 480"/>
                  <a:gd name="T2" fmla="*/ 682 w 1536"/>
                  <a:gd name="T3" fmla="*/ 334 h 480"/>
                  <a:gd name="T4" fmla="*/ 0 w 1536"/>
                  <a:gd name="T5" fmla="*/ 480 h 480"/>
                  <a:gd name="T6" fmla="*/ 1536 w 1536"/>
                  <a:gd name="T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6" h="480">
                    <a:moveTo>
                      <a:pt x="1536" y="480"/>
                    </a:moveTo>
                    <a:cubicBezTo>
                      <a:pt x="1536" y="480"/>
                      <a:pt x="1151" y="334"/>
                      <a:pt x="682" y="334"/>
                    </a:cubicBezTo>
                    <a:cubicBezTo>
                      <a:pt x="217" y="334"/>
                      <a:pt x="3" y="478"/>
                      <a:pt x="0" y="480"/>
                    </a:cubicBezTo>
                    <a:cubicBezTo>
                      <a:pt x="222" y="0"/>
                      <a:pt x="1465" y="244"/>
                      <a:pt x="1536" y="480"/>
                    </a:cubicBezTo>
                    <a:close/>
                  </a:path>
                </a:pathLst>
              </a:custGeom>
              <a:solidFill>
                <a:srgbClr val="FF4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09" name="íṥļíḓe"/>
              <p:cNvSpPr/>
              <p:nvPr/>
            </p:nvSpPr>
            <p:spPr bwMode="auto">
              <a:xfrm>
                <a:off x="3270593" y="3639386"/>
                <a:ext cx="5653990" cy="1758166"/>
              </a:xfrm>
              <a:custGeom>
                <a:avLst/>
                <a:gdLst>
                  <a:gd name="T0" fmla="*/ 1536 w 1536"/>
                  <a:gd name="T1" fmla="*/ 0 h 479"/>
                  <a:gd name="T2" fmla="*/ 682 w 1536"/>
                  <a:gd name="T3" fmla="*/ 146 h 479"/>
                  <a:gd name="T4" fmla="*/ 0 w 1536"/>
                  <a:gd name="T5" fmla="*/ 0 h 479"/>
                  <a:gd name="T6" fmla="*/ 1536 w 1536"/>
                  <a:gd name="T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6" h="479">
                    <a:moveTo>
                      <a:pt x="1536" y="0"/>
                    </a:moveTo>
                    <a:cubicBezTo>
                      <a:pt x="1536" y="0"/>
                      <a:pt x="1151" y="146"/>
                      <a:pt x="682" y="146"/>
                    </a:cubicBezTo>
                    <a:cubicBezTo>
                      <a:pt x="217" y="146"/>
                      <a:pt x="3" y="2"/>
                      <a:pt x="0" y="0"/>
                    </a:cubicBezTo>
                    <a:cubicBezTo>
                      <a:pt x="222" y="479"/>
                      <a:pt x="1465" y="236"/>
                      <a:pt x="1536" y="0"/>
                    </a:cubicBezTo>
                    <a:close/>
                  </a:path>
                </a:pathLst>
              </a:custGeom>
              <a:solidFill>
                <a:srgbClr val="FFD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10" name="ïṥlîďè"/>
              <p:cNvSpPr/>
              <p:nvPr/>
            </p:nvSpPr>
            <p:spPr bwMode="auto">
              <a:xfrm>
                <a:off x="3270593" y="3101368"/>
                <a:ext cx="5653990" cy="538018"/>
              </a:xfrm>
              <a:custGeom>
                <a:avLst/>
                <a:gdLst>
                  <a:gd name="T0" fmla="*/ 682 w 1536"/>
                  <a:gd name="T1" fmla="*/ 0 h 146"/>
                  <a:gd name="T2" fmla="*/ 0 w 1536"/>
                  <a:gd name="T3" fmla="*/ 146 h 146"/>
                  <a:gd name="T4" fmla="*/ 1536 w 1536"/>
                  <a:gd name="T5" fmla="*/ 146 h 146"/>
                  <a:gd name="T6" fmla="*/ 682 w 1536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6" h="146">
                    <a:moveTo>
                      <a:pt x="682" y="0"/>
                    </a:moveTo>
                    <a:cubicBezTo>
                      <a:pt x="217" y="0"/>
                      <a:pt x="3" y="144"/>
                      <a:pt x="0" y="146"/>
                    </a:cubicBezTo>
                    <a:cubicBezTo>
                      <a:pt x="1536" y="146"/>
                      <a:pt x="1536" y="146"/>
                      <a:pt x="1536" y="146"/>
                    </a:cubicBezTo>
                    <a:cubicBezTo>
                      <a:pt x="1531" y="144"/>
                      <a:pt x="1148" y="0"/>
                      <a:pt x="682" y="0"/>
                    </a:cubicBezTo>
                    <a:close/>
                  </a:path>
                </a:pathLst>
              </a:custGeom>
              <a:solidFill>
                <a:srgbClr val="FFD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11" name="î$ľíḍe"/>
              <p:cNvSpPr/>
              <p:nvPr/>
            </p:nvSpPr>
            <p:spPr bwMode="auto">
              <a:xfrm>
                <a:off x="3270593" y="3639386"/>
                <a:ext cx="5653990" cy="533216"/>
              </a:xfrm>
              <a:custGeom>
                <a:avLst/>
                <a:gdLst>
                  <a:gd name="T0" fmla="*/ 682 w 1536"/>
                  <a:gd name="T1" fmla="*/ 146 h 146"/>
                  <a:gd name="T2" fmla="*/ 0 w 1536"/>
                  <a:gd name="T3" fmla="*/ 0 h 146"/>
                  <a:gd name="T4" fmla="*/ 1536 w 1536"/>
                  <a:gd name="T5" fmla="*/ 0 h 146"/>
                  <a:gd name="T6" fmla="*/ 682 w 1536"/>
                  <a:gd name="T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6" h="146">
                    <a:moveTo>
                      <a:pt x="682" y="146"/>
                    </a:moveTo>
                    <a:cubicBezTo>
                      <a:pt x="217" y="146"/>
                      <a:pt x="3" y="2"/>
                      <a:pt x="0" y="0"/>
                    </a:cubicBezTo>
                    <a:cubicBezTo>
                      <a:pt x="1536" y="0"/>
                      <a:pt x="1536" y="0"/>
                      <a:pt x="1536" y="0"/>
                    </a:cubicBezTo>
                    <a:cubicBezTo>
                      <a:pt x="1531" y="2"/>
                      <a:pt x="1148" y="146"/>
                      <a:pt x="682" y="146"/>
                    </a:cubicBezTo>
                    <a:close/>
                  </a:path>
                </a:pathLst>
              </a:custGeom>
              <a:solidFill>
                <a:srgbClr val="FF4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12" name="ïš1iḋè"/>
              <p:cNvSpPr/>
              <p:nvPr/>
            </p:nvSpPr>
            <p:spPr bwMode="auto">
              <a:xfrm>
                <a:off x="3270593" y="3639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13" name="ísḷïďé"/>
              <p:cNvSpPr/>
              <p:nvPr/>
            </p:nvSpPr>
            <p:spPr bwMode="auto">
              <a:xfrm>
                <a:off x="7219258" y="3480864"/>
                <a:ext cx="1071233" cy="158525"/>
              </a:xfrm>
              <a:custGeom>
                <a:avLst/>
                <a:gdLst>
                  <a:gd name="T0" fmla="*/ 291 w 291"/>
                  <a:gd name="T1" fmla="*/ 43 h 43"/>
                  <a:gd name="T2" fmla="*/ 0 w 291"/>
                  <a:gd name="T3" fmla="*/ 43 h 43"/>
                  <a:gd name="T4" fmla="*/ 42 w 291"/>
                  <a:gd name="T5" fmla="*/ 0 h 43"/>
                  <a:gd name="T6" fmla="*/ 249 w 291"/>
                  <a:gd name="T7" fmla="*/ 0 h 43"/>
                  <a:gd name="T8" fmla="*/ 291 w 29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3">
                    <a:moveTo>
                      <a:pt x="291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22"/>
                      <a:pt x="15" y="0"/>
                      <a:pt x="42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76" y="0"/>
                      <a:pt x="291" y="22"/>
                      <a:pt x="291" y="43"/>
                    </a:cubicBezTo>
                    <a:close/>
                  </a:path>
                </a:pathLst>
              </a:custGeom>
              <a:solidFill>
                <a:srgbClr val="B5D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14" name="ïšḻiḍe"/>
              <p:cNvSpPr/>
              <p:nvPr/>
            </p:nvSpPr>
            <p:spPr bwMode="auto">
              <a:xfrm>
                <a:off x="7219258" y="3639386"/>
                <a:ext cx="1071233" cy="153719"/>
              </a:xfrm>
              <a:custGeom>
                <a:avLst/>
                <a:gdLst>
                  <a:gd name="T0" fmla="*/ 291 w 291"/>
                  <a:gd name="T1" fmla="*/ 0 h 42"/>
                  <a:gd name="T2" fmla="*/ 249 w 291"/>
                  <a:gd name="T3" fmla="*/ 42 h 42"/>
                  <a:gd name="T4" fmla="*/ 42 w 291"/>
                  <a:gd name="T5" fmla="*/ 42 h 42"/>
                  <a:gd name="T6" fmla="*/ 0 w 291"/>
                  <a:gd name="T7" fmla="*/ 0 h 42"/>
                  <a:gd name="T8" fmla="*/ 291 w 29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2">
                    <a:moveTo>
                      <a:pt x="291" y="0"/>
                    </a:moveTo>
                    <a:cubicBezTo>
                      <a:pt x="291" y="21"/>
                      <a:pt x="277" y="42"/>
                      <a:pt x="249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14" y="42"/>
                      <a:pt x="0" y="21"/>
                      <a:pt x="0" y="0"/>
                    </a:cubicBez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83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15" name="îṩḷîḍê"/>
              <p:cNvSpPr/>
              <p:nvPr/>
            </p:nvSpPr>
            <p:spPr bwMode="auto">
              <a:xfrm>
                <a:off x="6148028" y="4744244"/>
                <a:ext cx="523608" cy="216169"/>
              </a:xfrm>
              <a:custGeom>
                <a:avLst/>
                <a:gdLst>
                  <a:gd name="T0" fmla="*/ 143 w 143"/>
                  <a:gd name="T1" fmla="*/ 0 h 59"/>
                  <a:gd name="T2" fmla="*/ 143 w 143"/>
                  <a:gd name="T3" fmla="*/ 59 h 59"/>
                  <a:gd name="T4" fmla="*/ 0 w 143"/>
                  <a:gd name="T5" fmla="*/ 59 h 59"/>
                  <a:gd name="T6" fmla="*/ 58 w 143"/>
                  <a:gd name="T7" fmla="*/ 0 h 59"/>
                  <a:gd name="T8" fmla="*/ 143 w 14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59">
                    <a:moveTo>
                      <a:pt x="143" y="0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30"/>
                      <a:pt x="19" y="0"/>
                      <a:pt x="58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B5D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16" name="îṧľïḑe"/>
              <p:cNvSpPr/>
              <p:nvPr/>
            </p:nvSpPr>
            <p:spPr bwMode="auto">
              <a:xfrm>
                <a:off x="4999935" y="4787479"/>
                <a:ext cx="331459" cy="240187"/>
              </a:xfrm>
              <a:custGeom>
                <a:avLst/>
                <a:gdLst>
                  <a:gd name="T0" fmla="*/ 89 w 89"/>
                  <a:gd name="T1" fmla="*/ 33 h 65"/>
                  <a:gd name="T2" fmla="*/ 57 w 89"/>
                  <a:gd name="T3" fmla="*/ 65 h 65"/>
                  <a:gd name="T4" fmla="*/ 14 w 89"/>
                  <a:gd name="T5" fmla="*/ 65 h 65"/>
                  <a:gd name="T6" fmla="*/ 0 w 89"/>
                  <a:gd name="T7" fmla="*/ 0 h 65"/>
                  <a:gd name="T8" fmla="*/ 57 w 89"/>
                  <a:gd name="T9" fmla="*/ 0 h 65"/>
                  <a:gd name="T10" fmla="*/ 89 w 89"/>
                  <a:gd name="T11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65">
                    <a:moveTo>
                      <a:pt x="89" y="33"/>
                    </a:moveTo>
                    <a:cubicBezTo>
                      <a:pt x="89" y="51"/>
                      <a:pt x="75" y="65"/>
                      <a:pt x="57" y="65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75" y="0"/>
                      <a:pt x="89" y="14"/>
                      <a:pt x="89" y="33"/>
                    </a:cubicBezTo>
                    <a:close/>
                  </a:path>
                </a:pathLst>
              </a:custGeom>
              <a:solidFill>
                <a:srgbClr val="5A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17" name="iṥḻïḋê"/>
              <p:cNvSpPr/>
              <p:nvPr/>
            </p:nvSpPr>
            <p:spPr bwMode="auto">
              <a:xfrm>
                <a:off x="5437076" y="4787479"/>
                <a:ext cx="273814" cy="240187"/>
              </a:xfrm>
              <a:prstGeom prst="rect">
                <a:avLst/>
              </a:prstGeom>
              <a:solidFill>
                <a:srgbClr val="5A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18" name="îṡliďé"/>
              <p:cNvSpPr/>
              <p:nvPr/>
            </p:nvSpPr>
            <p:spPr bwMode="auto">
              <a:xfrm>
                <a:off x="5816569" y="4787479"/>
                <a:ext cx="139310" cy="345869"/>
              </a:xfrm>
              <a:prstGeom prst="rect">
                <a:avLst/>
              </a:prstGeom>
              <a:solidFill>
                <a:srgbClr val="5A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119" name="íSļîḓe"/>
              <p:cNvSpPr/>
              <p:nvPr/>
            </p:nvSpPr>
            <p:spPr bwMode="auto">
              <a:xfrm>
                <a:off x="6148028" y="4960414"/>
                <a:ext cx="523608" cy="216169"/>
              </a:xfrm>
              <a:custGeom>
                <a:avLst/>
                <a:gdLst>
                  <a:gd name="T0" fmla="*/ 143 w 143"/>
                  <a:gd name="T1" fmla="*/ 0 h 59"/>
                  <a:gd name="T2" fmla="*/ 143 w 143"/>
                  <a:gd name="T3" fmla="*/ 59 h 59"/>
                  <a:gd name="T4" fmla="*/ 58 w 143"/>
                  <a:gd name="T5" fmla="*/ 59 h 59"/>
                  <a:gd name="T6" fmla="*/ 0 w 143"/>
                  <a:gd name="T7" fmla="*/ 0 h 59"/>
                  <a:gd name="T8" fmla="*/ 143 w 14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59">
                    <a:moveTo>
                      <a:pt x="143" y="0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19" y="59"/>
                      <a:pt x="0" y="29"/>
                      <a:pt x="0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83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719934" y="1526401"/>
            <a:ext cx="2254502" cy="2927458"/>
            <a:chOff x="4143984" y="1592774"/>
            <a:chExt cx="2254502" cy="2927457"/>
          </a:xfrm>
        </p:grpSpPr>
        <p:sp>
          <p:nvSpPr>
            <p:cNvPr id="100" name="Rectangle 16"/>
            <p:cNvSpPr>
              <a:spLocks noChangeArrowheads="1"/>
            </p:cNvSpPr>
            <p:nvPr/>
          </p:nvSpPr>
          <p:spPr bwMode="auto">
            <a:xfrm>
              <a:off x="4318861" y="3751881"/>
              <a:ext cx="2079625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1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Georgia" panose="02040502050405020303" pitchFamily="18" charset="0"/>
                  <a:ea typeface="宋体" panose="02010600030101010101" pitchFamily="2" charset="-122"/>
                  <a:cs typeface="Georgia" panose="02040502050405020303" pitchFamily="18" charset="0"/>
                </a:rPr>
                <a:t>sweater</a:t>
              </a:r>
              <a:endParaRPr kumimoji="0" lang="en-US" altLang="zh-CN" sz="4400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endParaRPr>
            </a:p>
          </p:txBody>
        </p:sp>
        <p:grpSp>
          <p:nvGrpSpPr>
            <p:cNvPr id="240" name="组合 2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/>
            <p:nvPr/>
          </p:nvGrpSpPr>
          <p:grpSpPr>
            <a:xfrm>
              <a:off x="4143984" y="1592774"/>
              <a:ext cx="1987913" cy="2329673"/>
              <a:chOff x="4324351" y="1252538"/>
              <a:chExt cx="3535363" cy="4737100"/>
            </a:xfrm>
          </p:grpSpPr>
          <p:sp>
            <p:nvSpPr>
              <p:cNvPr id="241" name="iṣľîde"/>
              <p:cNvSpPr/>
              <p:nvPr/>
            </p:nvSpPr>
            <p:spPr bwMode="auto">
              <a:xfrm>
                <a:off x="5095876" y="4421188"/>
                <a:ext cx="1998663" cy="1568450"/>
              </a:xfrm>
              <a:custGeom>
                <a:avLst/>
                <a:gdLst>
                  <a:gd name="T0" fmla="*/ 84 w 264"/>
                  <a:gd name="T1" fmla="*/ 92 h 208"/>
                  <a:gd name="T2" fmla="*/ 86 w 264"/>
                  <a:gd name="T3" fmla="*/ 93 h 208"/>
                  <a:gd name="T4" fmla="*/ 118 w 264"/>
                  <a:gd name="T5" fmla="*/ 93 h 208"/>
                  <a:gd name="T6" fmla="*/ 118 w 264"/>
                  <a:gd name="T7" fmla="*/ 148 h 208"/>
                  <a:gd name="T8" fmla="*/ 110 w 264"/>
                  <a:gd name="T9" fmla="*/ 148 h 208"/>
                  <a:gd name="T10" fmla="*/ 106 w 264"/>
                  <a:gd name="T11" fmla="*/ 129 h 208"/>
                  <a:gd name="T12" fmla="*/ 106 w 264"/>
                  <a:gd name="T13" fmla="*/ 107 h 208"/>
                  <a:gd name="T14" fmla="*/ 103 w 264"/>
                  <a:gd name="T15" fmla="*/ 104 h 208"/>
                  <a:gd name="T16" fmla="*/ 91 w 264"/>
                  <a:gd name="T17" fmla="*/ 104 h 208"/>
                  <a:gd name="T18" fmla="*/ 88 w 264"/>
                  <a:gd name="T19" fmla="*/ 107 h 208"/>
                  <a:gd name="T20" fmla="*/ 88 w 264"/>
                  <a:gd name="T21" fmla="*/ 130 h 208"/>
                  <a:gd name="T22" fmla="*/ 88 w 264"/>
                  <a:gd name="T23" fmla="*/ 136 h 208"/>
                  <a:gd name="T24" fmla="*/ 88 w 264"/>
                  <a:gd name="T25" fmla="*/ 198 h 208"/>
                  <a:gd name="T26" fmla="*/ 90 w 264"/>
                  <a:gd name="T27" fmla="*/ 201 h 208"/>
                  <a:gd name="T28" fmla="*/ 132 w 264"/>
                  <a:gd name="T29" fmla="*/ 208 h 208"/>
                  <a:gd name="T30" fmla="*/ 175 w 264"/>
                  <a:gd name="T31" fmla="*/ 201 h 208"/>
                  <a:gd name="T32" fmla="*/ 176 w 264"/>
                  <a:gd name="T33" fmla="*/ 198 h 208"/>
                  <a:gd name="T34" fmla="*/ 176 w 264"/>
                  <a:gd name="T35" fmla="*/ 136 h 208"/>
                  <a:gd name="T36" fmla="*/ 176 w 264"/>
                  <a:gd name="T37" fmla="*/ 130 h 208"/>
                  <a:gd name="T38" fmla="*/ 176 w 264"/>
                  <a:gd name="T39" fmla="*/ 107 h 208"/>
                  <a:gd name="T40" fmla="*/ 174 w 264"/>
                  <a:gd name="T41" fmla="*/ 104 h 208"/>
                  <a:gd name="T42" fmla="*/ 161 w 264"/>
                  <a:gd name="T43" fmla="*/ 104 h 208"/>
                  <a:gd name="T44" fmla="*/ 158 w 264"/>
                  <a:gd name="T45" fmla="*/ 107 h 208"/>
                  <a:gd name="T46" fmla="*/ 158 w 264"/>
                  <a:gd name="T47" fmla="*/ 129 h 208"/>
                  <a:gd name="T48" fmla="*/ 154 w 264"/>
                  <a:gd name="T49" fmla="*/ 148 h 208"/>
                  <a:gd name="T50" fmla="*/ 147 w 264"/>
                  <a:gd name="T51" fmla="*/ 148 h 208"/>
                  <a:gd name="T52" fmla="*/ 147 w 264"/>
                  <a:gd name="T53" fmla="*/ 93 h 208"/>
                  <a:gd name="T54" fmla="*/ 178 w 264"/>
                  <a:gd name="T55" fmla="*/ 93 h 208"/>
                  <a:gd name="T56" fmla="*/ 179 w 264"/>
                  <a:gd name="T57" fmla="*/ 92 h 208"/>
                  <a:gd name="T58" fmla="*/ 264 w 264"/>
                  <a:gd name="T59" fmla="*/ 0 h 208"/>
                  <a:gd name="T60" fmla="*/ 0 w 264"/>
                  <a:gd name="T61" fmla="*/ 0 h 208"/>
                  <a:gd name="T62" fmla="*/ 84 w 264"/>
                  <a:gd name="T63" fmla="*/ 92 h 208"/>
                  <a:gd name="T64" fmla="*/ 126 w 264"/>
                  <a:gd name="T65" fmla="*/ 148 h 208"/>
                  <a:gd name="T66" fmla="*/ 126 w 264"/>
                  <a:gd name="T67" fmla="*/ 118 h 208"/>
                  <a:gd name="T68" fmla="*/ 140 w 264"/>
                  <a:gd name="T69" fmla="*/ 118 h 208"/>
                  <a:gd name="T70" fmla="*/ 140 w 264"/>
                  <a:gd name="T71" fmla="*/ 148 h 208"/>
                  <a:gd name="T72" fmla="*/ 126 w 264"/>
                  <a:gd name="T73" fmla="*/ 148 h 208"/>
                  <a:gd name="T74" fmla="*/ 140 w 264"/>
                  <a:gd name="T75" fmla="*/ 112 h 208"/>
                  <a:gd name="T76" fmla="*/ 126 w 264"/>
                  <a:gd name="T77" fmla="*/ 112 h 208"/>
                  <a:gd name="T78" fmla="*/ 126 w 264"/>
                  <a:gd name="T79" fmla="*/ 93 h 208"/>
                  <a:gd name="T80" fmla="*/ 140 w 264"/>
                  <a:gd name="T81" fmla="*/ 93 h 208"/>
                  <a:gd name="T82" fmla="*/ 140 w 264"/>
                  <a:gd name="T83" fmla="*/ 11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4" h="208">
                    <a:moveTo>
                      <a:pt x="84" y="92"/>
                    </a:moveTo>
                    <a:cubicBezTo>
                      <a:pt x="84" y="93"/>
                      <a:pt x="85" y="93"/>
                      <a:pt x="86" y="93"/>
                    </a:cubicBezTo>
                    <a:cubicBezTo>
                      <a:pt x="118" y="93"/>
                      <a:pt x="118" y="93"/>
                      <a:pt x="118" y="93"/>
                    </a:cubicBezTo>
                    <a:cubicBezTo>
                      <a:pt x="118" y="148"/>
                      <a:pt x="118" y="148"/>
                      <a:pt x="118" y="148"/>
                    </a:cubicBezTo>
                    <a:cubicBezTo>
                      <a:pt x="110" y="148"/>
                      <a:pt x="110" y="148"/>
                      <a:pt x="110" y="148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6" y="105"/>
                      <a:pt x="105" y="104"/>
                      <a:pt x="103" y="104"/>
                    </a:cubicBezTo>
                    <a:cubicBezTo>
                      <a:pt x="91" y="104"/>
                      <a:pt x="91" y="104"/>
                      <a:pt x="91" y="104"/>
                    </a:cubicBezTo>
                    <a:cubicBezTo>
                      <a:pt x="89" y="104"/>
                      <a:pt x="88" y="105"/>
                      <a:pt x="88" y="107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8" y="198"/>
                      <a:pt x="88" y="198"/>
                      <a:pt x="88" y="198"/>
                    </a:cubicBezTo>
                    <a:cubicBezTo>
                      <a:pt x="88" y="199"/>
                      <a:pt x="89" y="200"/>
                      <a:pt x="90" y="201"/>
                    </a:cubicBezTo>
                    <a:cubicBezTo>
                      <a:pt x="91" y="201"/>
                      <a:pt x="112" y="208"/>
                      <a:pt x="132" y="208"/>
                    </a:cubicBezTo>
                    <a:cubicBezTo>
                      <a:pt x="152" y="208"/>
                      <a:pt x="174" y="201"/>
                      <a:pt x="175" y="201"/>
                    </a:cubicBezTo>
                    <a:cubicBezTo>
                      <a:pt x="176" y="200"/>
                      <a:pt x="176" y="199"/>
                      <a:pt x="176" y="198"/>
                    </a:cubicBezTo>
                    <a:cubicBezTo>
                      <a:pt x="176" y="136"/>
                      <a:pt x="176" y="136"/>
                      <a:pt x="176" y="136"/>
                    </a:cubicBezTo>
                    <a:cubicBezTo>
                      <a:pt x="176" y="130"/>
                      <a:pt x="176" y="130"/>
                      <a:pt x="176" y="130"/>
                    </a:cubicBezTo>
                    <a:cubicBezTo>
                      <a:pt x="176" y="107"/>
                      <a:pt x="176" y="107"/>
                      <a:pt x="176" y="107"/>
                    </a:cubicBezTo>
                    <a:cubicBezTo>
                      <a:pt x="176" y="105"/>
                      <a:pt x="175" y="104"/>
                      <a:pt x="174" y="104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4"/>
                      <a:pt x="158" y="105"/>
                      <a:pt x="158" y="107"/>
                    </a:cubicBezTo>
                    <a:cubicBezTo>
                      <a:pt x="158" y="129"/>
                      <a:pt x="158" y="129"/>
                      <a:pt x="158" y="129"/>
                    </a:cubicBezTo>
                    <a:cubicBezTo>
                      <a:pt x="154" y="148"/>
                      <a:pt x="154" y="148"/>
                      <a:pt x="154" y="148"/>
                    </a:cubicBezTo>
                    <a:cubicBezTo>
                      <a:pt x="147" y="148"/>
                      <a:pt x="147" y="148"/>
                      <a:pt x="147" y="148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78" y="93"/>
                      <a:pt x="178" y="93"/>
                      <a:pt x="178" y="93"/>
                    </a:cubicBezTo>
                    <a:cubicBezTo>
                      <a:pt x="178" y="93"/>
                      <a:pt x="179" y="93"/>
                      <a:pt x="179" y="92"/>
                    </a:cubicBezTo>
                    <a:cubicBezTo>
                      <a:pt x="180" y="83"/>
                      <a:pt x="222" y="51"/>
                      <a:pt x="2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50"/>
                      <a:pt x="83" y="81"/>
                      <a:pt x="84" y="92"/>
                    </a:cubicBezTo>
                    <a:close/>
                    <a:moveTo>
                      <a:pt x="126" y="148"/>
                    </a:moveTo>
                    <a:cubicBezTo>
                      <a:pt x="126" y="118"/>
                      <a:pt x="126" y="118"/>
                      <a:pt x="126" y="118"/>
                    </a:cubicBezTo>
                    <a:cubicBezTo>
                      <a:pt x="140" y="118"/>
                      <a:pt x="140" y="118"/>
                      <a:pt x="140" y="118"/>
                    </a:cubicBezTo>
                    <a:cubicBezTo>
                      <a:pt x="140" y="148"/>
                      <a:pt x="140" y="148"/>
                      <a:pt x="140" y="148"/>
                    </a:cubicBezTo>
                    <a:lnTo>
                      <a:pt x="126" y="148"/>
                    </a:lnTo>
                    <a:close/>
                    <a:moveTo>
                      <a:pt x="140" y="112"/>
                    </a:moveTo>
                    <a:cubicBezTo>
                      <a:pt x="126" y="112"/>
                      <a:pt x="126" y="112"/>
                      <a:pt x="126" y="112"/>
                    </a:cubicBezTo>
                    <a:cubicBezTo>
                      <a:pt x="126" y="93"/>
                      <a:pt x="126" y="93"/>
                      <a:pt x="126" y="93"/>
                    </a:cubicBezTo>
                    <a:cubicBezTo>
                      <a:pt x="140" y="93"/>
                      <a:pt x="140" y="93"/>
                      <a:pt x="140" y="93"/>
                    </a:cubicBezTo>
                    <a:lnTo>
                      <a:pt x="140" y="112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42" name="ïṣlïḑe"/>
              <p:cNvSpPr/>
              <p:nvPr/>
            </p:nvSpPr>
            <p:spPr bwMode="auto">
              <a:xfrm>
                <a:off x="4324351" y="1252538"/>
                <a:ext cx="3535363" cy="3070225"/>
              </a:xfrm>
              <a:custGeom>
                <a:avLst/>
                <a:gdLst>
                  <a:gd name="T0" fmla="*/ 280 w 467"/>
                  <a:gd name="T1" fmla="*/ 5 h 407"/>
                  <a:gd name="T2" fmla="*/ 187 w 467"/>
                  <a:gd name="T3" fmla="*/ 5 h 407"/>
                  <a:gd name="T4" fmla="*/ 12 w 467"/>
                  <a:gd name="T5" fmla="*/ 215 h 407"/>
                  <a:gd name="T6" fmla="*/ 95 w 467"/>
                  <a:gd name="T7" fmla="*/ 407 h 407"/>
                  <a:gd name="T8" fmla="*/ 373 w 467"/>
                  <a:gd name="T9" fmla="*/ 407 h 407"/>
                  <a:gd name="T10" fmla="*/ 455 w 467"/>
                  <a:gd name="T11" fmla="*/ 215 h 407"/>
                  <a:gd name="T12" fmla="*/ 280 w 467"/>
                  <a:gd name="T13" fmla="*/ 5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7" h="407">
                    <a:moveTo>
                      <a:pt x="280" y="5"/>
                    </a:moveTo>
                    <a:cubicBezTo>
                      <a:pt x="265" y="0"/>
                      <a:pt x="202" y="1"/>
                      <a:pt x="187" y="5"/>
                    </a:cubicBezTo>
                    <a:cubicBezTo>
                      <a:pt x="185" y="5"/>
                      <a:pt x="0" y="46"/>
                      <a:pt x="12" y="215"/>
                    </a:cubicBezTo>
                    <a:cubicBezTo>
                      <a:pt x="17" y="294"/>
                      <a:pt x="56" y="359"/>
                      <a:pt x="95" y="407"/>
                    </a:cubicBezTo>
                    <a:cubicBezTo>
                      <a:pt x="373" y="407"/>
                      <a:pt x="373" y="407"/>
                      <a:pt x="373" y="407"/>
                    </a:cubicBezTo>
                    <a:cubicBezTo>
                      <a:pt x="412" y="359"/>
                      <a:pt x="450" y="294"/>
                      <a:pt x="455" y="215"/>
                    </a:cubicBezTo>
                    <a:cubicBezTo>
                      <a:pt x="467" y="46"/>
                      <a:pt x="282" y="5"/>
                      <a:pt x="280" y="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43" name="íṧ1ïďé"/>
              <p:cNvSpPr/>
              <p:nvPr/>
            </p:nvSpPr>
            <p:spPr bwMode="auto">
              <a:xfrm>
                <a:off x="6270626" y="1266826"/>
                <a:ext cx="1408113" cy="3055938"/>
              </a:xfrm>
              <a:custGeom>
                <a:avLst/>
                <a:gdLst>
                  <a:gd name="T0" fmla="*/ 123 w 186"/>
                  <a:gd name="T1" fmla="*/ 198 h 405"/>
                  <a:gd name="T2" fmla="*/ 43 w 186"/>
                  <a:gd name="T3" fmla="*/ 405 h 405"/>
                  <a:gd name="T4" fmla="*/ 90 w 186"/>
                  <a:gd name="T5" fmla="*/ 405 h 405"/>
                  <a:gd name="T6" fmla="*/ 181 w 186"/>
                  <a:gd name="T7" fmla="*/ 186 h 405"/>
                  <a:gd name="T8" fmla="*/ 10 w 186"/>
                  <a:gd name="T9" fmla="*/ 1 h 405"/>
                  <a:gd name="T10" fmla="*/ 0 w 186"/>
                  <a:gd name="T11" fmla="*/ 0 h 405"/>
                  <a:gd name="T12" fmla="*/ 123 w 186"/>
                  <a:gd name="T13" fmla="*/ 19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405">
                    <a:moveTo>
                      <a:pt x="123" y="198"/>
                    </a:moveTo>
                    <a:cubicBezTo>
                      <a:pt x="118" y="266"/>
                      <a:pt x="71" y="355"/>
                      <a:pt x="43" y="405"/>
                    </a:cubicBezTo>
                    <a:cubicBezTo>
                      <a:pt x="90" y="405"/>
                      <a:pt x="90" y="405"/>
                      <a:pt x="90" y="405"/>
                    </a:cubicBezTo>
                    <a:cubicBezTo>
                      <a:pt x="129" y="358"/>
                      <a:pt x="186" y="278"/>
                      <a:pt x="181" y="186"/>
                    </a:cubicBezTo>
                    <a:cubicBezTo>
                      <a:pt x="174" y="74"/>
                      <a:pt x="57" y="19"/>
                      <a:pt x="1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23"/>
                      <a:pt x="130" y="101"/>
                      <a:pt x="123" y="198"/>
                    </a:cubicBezTo>
                    <a:close/>
                  </a:path>
                </a:pathLst>
              </a:custGeom>
              <a:solidFill>
                <a:srgbClr val="F26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44" name="ïṡľiḑê"/>
              <p:cNvSpPr/>
              <p:nvPr/>
            </p:nvSpPr>
            <p:spPr bwMode="auto">
              <a:xfrm>
                <a:off x="6134101" y="1266826"/>
                <a:ext cx="642938" cy="3055938"/>
              </a:xfrm>
              <a:custGeom>
                <a:avLst/>
                <a:gdLst>
                  <a:gd name="T0" fmla="*/ 18 w 85"/>
                  <a:gd name="T1" fmla="*/ 176 h 405"/>
                  <a:gd name="T2" fmla="*/ 4 w 85"/>
                  <a:gd name="T3" fmla="*/ 405 h 405"/>
                  <a:gd name="T4" fmla="*/ 38 w 85"/>
                  <a:gd name="T5" fmla="*/ 405 h 405"/>
                  <a:gd name="T6" fmla="*/ 85 w 85"/>
                  <a:gd name="T7" fmla="*/ 183 h 405"/>
                  <a:gd name="T8" fmla="*/ 7 w 85"/>
                  <a:gd name="T9" fmla="*/ 0 h 405"/>
                  <a:gd name="T10" fmla="*/ 0 w 85"/>
                  <a:gd name="T11" fmla="*/ 0 h 405"/>
                  <a:gd name="T12" fmla="*/ 18 w 85"/>
                  <a:gd name="T13" fmla="*/ 176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405">
                    <a:moveTo>
                      <a:pt x="18" y="176"/>
                    </a:moveTo>
                    <a:cubicBezTo>
                      <a:pt x="17" y="234"/>
                      <a:pt x="11" y="312"/>
                      <a:pt x="4" y="405"/>
                    </a:cubicBezTo>
                    <a:cubicBezTo>
                      <a:pt x="38" y="405"/>
                      <a:pt x="38" y="405"/>
                      <a:pt x="38" y="405"/>
                    </a:cubicBezTo>
                    <a:cubicBezTo>
                      <a:pt x="52" y="359"/>
                      <a:pt x="85" y="267"/>
                      <a:pt x="85" y="183"/>
                    </a:cubicBezTo>
                    <a:cubicBezTo>
                      <a:pt x="85" y="92"/>
                      <a:pt x="31" y="25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2"/>
                      <a:pt x="19" y="78"/>
                      <a:pt x="18" y="176"/>
                    </a:cubicBezTo>
                    <a:close/>
                  </a:path>
                </a:pathLst>
              </a:custGeom>
              <a:solidFill>
                <a:srgbClr val="F26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45" name="iṥ1iḋé"/>
              <p:cNvSpPr/>
              <p:nvPr/>
            </p:nvSpPr>
            <p:spPr bwMode="auto">
              <a:xfrm>
                <a:off x="5399089" y="1266826"/>
                <a:ext cx="673100" cy="3055938"/>
              </a:xfrm>
              <a:custGeom>
                <a:avLst/>
                <a:gdLst>
                  <a:gd name="T0" fmla="*/ 86 w 89"/>
                  <a:gd name="T1" fmla="*/ 405 h 405"/>
                  <a:gd name="T2" fmla="*/ 67 w 89"/>
                  <a:gd name="T3" fmla="*/ 178 h 405"/>
                  <a:gd name="T4" fmla="*/ 89 w 89"/>
                  <a:gd name="T5" fmla="*/ 0 h 405"/>
                  <a:gd name="T6" fmla="*/ 80 w 89"/>
                  <a:gd name="T7" fmla="*/ 0 h 405"/>
                  <a:gd name="T8" fmla="*/ 0 w 89"/>
                  <a:gd name="T9" fmla="*/ 185 h 405"/>
                  <a:gd name="T10" fmla="*/ 51 w 89"/>
                  <a:gd name="T11" fmla="*/ 405 h 405"/>
                  <a:gd name="T12" fmla="*/ 86 w 89"/>
                  <a:gd name="T13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405">
                    <a:moveTo>
                      <a:pt x="86" y="405"/>
                    </a:moveTo>
                    <a:cubicBezTo>
                      <a:pt x="75" y="315"/>
                      <a:pt x="68" y="237"/>
                      <a:pt x="67" y="178"/>
                    </a:cubicBezTo>
                    <a:cubicBezTo>
                      <a:pt x="66" y="82"/>
                      <a:pt x="78" y="27"/>
                      <a:pt x="89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30"/>
                      <a:pt x="0" y="96"/>
                      <a:pt x="0" y="185"/>
                    </a:cubicBezTo>
                    <a:cubicBezTo>
                      <a:pt x="0" y="270"/>
                      <a:pt x="34" y="364"/>
                      <a:pt x="51" y="405"/>
                    </a:cubicBezTo>
                    <a:lnTo>
                      <a:pt x="86" y="405"/>
                    </a:lnTo>
                    <a:close/>
                  </a:path>
                </a:pathLst>
              </a:custGeom>
              <a:solidFill>
                <a:srgbClr val="F26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46" name="ïŝľïḓe"/>
              <p:cNvSpPr/>
              <p:nvPr/>
            </p:nvSpPr>
            <p:spPr bwMode="auto">
              <a:xfrm>
                <a:off x="4513264" y="1266826"/>
                <a:ext cx="1416050" cy="3055938"/>
              </a:xfrm>
              <a:custGeom>
                <a:avLst/>
                <a:gdLst>
                  <a:gd name="T0" fmla="*/ 144 w 187"/>
                  <a:gd name="T1" fmla="*/ 405 h 405"/>
                  <a:gd name="T2" fmla="*/ 63 w 187"/>
                  <a:gd name="T3" fmla="*/ 200 h 405"/>
                  <a:gd name="T4" fmla="*/ 187 w 187"/>
                  <a:gd name="T5" fmla="*/ 0 h 405"/>
                  <a:gd name="T6" fmla="*/ 175 w 187"/>
                  <a:gd name="T7" fmla="*/ 1 h 405"/>
                  <a:gd name="T8" fmla="*/ 6 w 187"/>
                  <a:gd name="T9" fmla="*/ 188 h 405"/>
                  <a:gd name="T10" fmla="*/ 98 w 187"/>
                  <a:gd name="T11" fmla="*/ 405 h 405"/>
                  <a:gd name="T12" fmla="*/ 144 w 187"/>
                  <a:gd name="T13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405">
                    <a:moveTo>
                      <a:pt x="144" y="405"/>
                    </a:moveTo>
                    <a:cubicBezTo>
                      <a:pt x="117" y="359"/>
                      <a:pt x="68" y="269"/>
                      <a:pt x="63" y="200"/>
                    </a:cubicBezTo>
                    <a:cubicBezTo>
                      <a:pt x="56" y="105"/>
                      <a:pt x="151" y="28"/>
                      <a:pt x="187" y="0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24" y="24"/>
                      <a:pt x="12" y="79"/>
                      <a:pt x="6" y="188"/>
                    </a:cubicBezTo>
                    <a:cubicBezTo>
                      <a:pt x="0" y="281"/>
                      <a:pt x="58" y="362"/>
                      <a:pt x="98" y="405"/>
                    </a:cubicBezTo>
                    <a:lnTo>
                      <a:pt x="144" y="405"/>
                    </a:lnTo>
                    <a:close/>
                  </a:path>
                </a:pathLst>
              </a:custGeom>
              <a:solidFill>
                <a:srgbClr val="F26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704749" y="1625794"/>
            <a:ext cx="1886903" cy="3478570"/>
            <a:chOff x="5899784" y="3138415"/>
            <a:chExt cx="1886903" cy="3478569"/>
          </a:xfrm>
        </p:grpSpPr>
        <p:sp>
          <p:nvSpPr>
            <p:cNvPr id="96" name="Rectangle 14"/>
            <p:cNvSpPr>
              <a:spLocks noChangeArrowheads="1"/>
            </p:cNvSpPr>
            <p:nvPr/>
          </p:nvSpPr>
          <p:spPr bwMode="auto">
            <a:xfrm>
              <a:off x="6065357" y="5848634"/>
              <a:ext cx="1553845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i="1" dirty="0">
                  <a:latin typeface="Georgia" panose="02040502050405020303" pitchFamily="18" charset="0"/>
                  <a:ea typeface="宋体" panose="02010600030101010101" pitchFamily="2" charset="-122"/>
                  <a:cs typeface="Georgia" panose="02040502050405020303" pitchFamily="18" charset="0"/>
                </a:rPr>
                <a:t>today</a:t>
              </a:r>
              <a:endParaRPr lang="en-US" altLang="zh-CN" sz="4400" i="1" dirty="0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endParaRPr>
            </a:p>
          </p:txBody>
        </p:sp>
        <p:grpSp>
          <p:nvGrpSpPr>
            <p:cNvPr id="247" name="d8cbabbd-5f4c-40f4-b425-987d1506f57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899784" y="3138415"/>
              <a:ext cx="1886903" cy="2863924"/>
              <a:chOff x="4395788" y="855663"/>
              <a:chExt cx="3390900" cy="5146676"/>
            </a:xfrm>
          </p:grpSpPr>
          <p:sp>
            <p:nvSpPr>
              <p:cNvPr id="248" name="íšḻiḑé"/>
              <p:cNvSpPr/>
              <p:nvPr/>
            </p:nvSpPr>
            <p:spPr bwMode="auto">
              <a:xfrm>
                <a:off x="5307013" y="5176838"/>
                <a:ext cx="238125" cy="200025"/>
              </a:xfrm>
              <a:custGeom>
                <a:avLst/>
                <a:gdLst>
                  <a:gd name="T0" fmla="*/ 0 w 52"/>
                  <a:gd name="T1" fmla="*/ 19 h 44"/>
                  <a:gd name="T2" fmla="*/ 0 w 52"/>
                  <a:gd name="T3" fmla="*/ 18 h 44"/>
                  <a:gd name="T4" fmla="*/ 0 w 52"/>
                  <a:gd name="T5" fmla="*/ 18 h 44"/>
                  <a:gd name="T6" fmla="*/ 10 w 52"/>
                  <a:gd name="T7" fmla="*/ 8 h 44"/>
                  <a:gd name="T8" fmla="*/ 16 w 52"/>
                  <a:gd name="T9" fmla="*/ 10 h 44"/>
                  <a:gd name="T10" fmla="*/ 27 w 52"/>
                  <a:gd name="T11" fmla="*/ 0 h 44"/>
                  <a:gd name="T12" fmla="*/ 37 w 52"/>
                  <a:gd name="T13" fmla="*/ 9 h 44"/>
                  <a:gd name="T14" fmla="*/ 41 w 52"/>
                  <a:gd name="T15" fmla="*/ 8 h 44"/>
                  <a:gd name="T16" fmla="*/ 52 w 52"/>
                  <a:gd name="T17" fmla="*/ 18 h 44"/>
                  <a:gd name="T18" fmla="*/ 52 w 52"/>
                  <a:gd name="T19" fmla="*/ 18 h 44"/>
                  <a:gd name="T20" fmla="*/ 52 w 52"/>
                  <a:gd name="T21" fmla="*/ 19 h 44"/>
                  <a:gd name="T22" fmla="*/ 52 w 52"/>
                  <a:gd name="T23" fmla="*/ 19 h 44"/>
                  <a:gd name="T24" fmla="*/ 52 w 52"/>
                  <a:gd name="T25" fmla="*/ 19 h 44"/>
                  <a:gd name="T26" fmla="*/ 26 w 52"/>
                  <a:gd name="T27" fmla="*/ 44 h 44"/>
                  <a:gd name="T28" fmla="*/ 0 w 52"/>
                  <a:gd name="T29" fmla="*/ 19 h 44"/>
                  <a:gd name="T30" fmla="*/ 0 w 52"/>
                  <a:gd name="T31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44">
                    <a:moveTo>
                      <a:pt x="0" y="19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5" y="8"/>
                      <a:pt x="10" y="8"/>
                    </a:cubicBezTo>
                    <a:cubicBezTo>
                      <a:pt x="13" y="8"/>
                      <a:pt x="15" y="9"/>
                      <a:pt x="16" y="10"/>
                    </a:cubicBezTo>
                    <a:cubicBezTo>
                      <a:pt x="17" y="4"/>
                      <a:pt x="21" y="0"/>
                      <a:pt x="27" y="0"/>
                    </a:cubicBezTo>
                    <a:cubicBezTo>
                      <a:pt x="32" y="0"/>
                      <a:pt x="36" y="4"/>
                      <a:pt x="37" y="9"/>
                    </a:cubicBezTo>
                    <a:cubicBezTo>
                      <a:pt x="38" y="8"/>
                      <a:pt x="40" y="8"/>
                      <a:pt x="41" y="8"/>
                    </a:cubicBezTo>
                    <a:cubicBezTo>
                      <a:pt x="47" y="8"/>
                      <a:pt x="52" y="13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33"/>
                      <a:pt x="40" y="44"/>
                      <a:pt x="26" y="44"/>
                    </a:cubicBezTo>
                    <a:cubicBezTo>
                      <a:pt x="12" y="44"/>
                      <a:pt x="0" y="33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1F9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49" name="iSļïḋè"/>
              <p:cNvSpPr/>
              <p:nvPr/>
            </p:nvSpPr>
            <p:spPr bwMode="auto">
              <a:xfrm>
                <a:off x="5307013" y="5176838"/>
                <a:ext cx="238125" cy="85725"/>
              </a:xfrm>
              <a:custGeom>
                <a:avLst/>
                <a:gdLst>
                  <a:gd name="T0" fmla="*/ 0 w 52"/>
                  <a:gd name="T1" fmla="*/ 18 h 19"/>
                  <a:gd name="T2" fmla="*/ 0 w 52"/>
                  <a:gd name="T3" fmla="*/ 18 h 19"/>
                  <a:gd name="T4" fmla="*/ 10 w 52"/>
                  <a:gd name="T5" fmla="*/ 8 h 19"/>
                  <a:gd name="T6" fmla="*/ 16 w 52"/>
                  <a:gd name="T7" fmla="*/ 10 h 19"/>
                  <a:gd name="T8" fmla="*/ 27 w 52"/>
                  <a:gd name="T9" fmla="*/ 0 h 19"/>
                  <a:gd name="T10" fmla="*/ 37 w 52"/>
                  <a:gd name="T11" fmla="*/ 9 h 19"/>
                  <a:gd name="T12" fmla="*/ 41 w 52"/>
                  <a:gd name="T13" fmla="*/ 8 h 19"/>
                  <a:gd name="T14" fmla="*/ 52 w 52"/>
                  <a:gd name="T15" fmla="*/ 18 h 19"/>
                  <a:gd name="T16" fmla="*/ 52 w 52"/>
                  <a:gd name="T17" fmla="*/ 18 h 19"/>
                  <a:gd name="T18" fmla="*/ 52 w 52"/>
                  <a:gd name="T19" fmla="*/ 19 h 19"/>
                  <a:gd name="T20" fmla="*/ 52 w 52"/>
                  <a:gd name="T21" fmla="*/ 19 h 19"/>
                  <a:gd name="T22" fmla="*/ 52 w 52"/>
                  <a:gd name="T23" fmla="*/ 19 h 19"/>
                  <a:gd name="T24" fmla="*/ 52 w 52"/>
                  <a:gd name="T25" fmla="*/ 19 h 19"/>
                  <a:gd name="T26" fmla="*/ 41 w 52"/>
                  <a:gd name="T27" fmla="*/ 9 h 19"/>
                  <a:gd name="T28" fmla="*/ 37 w 52"/>
                  <a:gd name="T29" fmla="*/ 10 h 19"/>
                  <a:gd name="T30" fmla="*/ 27 w 52"/>
                  <a:gd name="T31" fmla="*/ 1 h 19"/>
                  <a:gd name="T32" fmla="*/ 16 w 52"/>
                  <a:gd name="T33" fmla="*/ 11 h 19"/>
                  <a:gd name="T34" fmla="*/ 10 w 52"/>
                  <a:gd name="T35" fmla="*/ 9 h 19"/>
                  <a:gd name="T36" fmla="*/ 0 w 52"/>
                  <a:gd name="T37" fmla="*/ 19 h 19"/>
                  <a:gd name="T38" fmla="*/ 0 w 52"/>
                  <a:gd name="T39" fmla="*/ 19 h 19"/>
                  <a:gd name="T40" fmla="*/ 0 w 52"/>
                  <a:gd name="T41" fmla="*/ 19 h 19"/>
                  <a:gd name="T42" fmla="*/ 0 w 52"/>
                  <a:gd name="T43" fmla="*/ 19 h 19"/>
                  <a:gd name="T44" fmla="*/ 0 w 52"/>
                  <a:gd name="T4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9"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5" y="8"/>
                      <a:pt x="10" y="8"/>
                    </a:cubicBezTo>
                    <a:cubicBezTo>
                      <a:pt x="13" y="8"/>
                      <a:pt x="15" y="9"/>
                      <a:pt x="16" y="10"/>
                    </a:cubicBezTo>
                    <a:cubicBezTo>
                      <a:pt x="17" y="4"/>
                      <a:pt x="21" y="0"/>
                      <a:pt x="27" y="0"/>
                    </a:cubicBezTo>
                    <a:cubicBezTo>
                      <a:pt x="32" y="0"/>
                      <a:pt x="36" y="4"/>
                      <a:pt x="37" y="9"/>
                    </a:cubicBezTo>
                    <a:cubicBezTo>
                      <a:pt x="38" y="8"/>
                      <a:pt x="40" y="8"/>
                      <a:pt x="41" y="8"/>
                    </a:cubicBezTo>
                    <a:cubicBezTo>
                      <a:pt x="47" y="8"/>
                      <a:pt x="52" y="13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1" y="14"/>
                      <a:pt x="47" y="9"/>
                      <a:pt x="41" y="9"/>
                    </a:cubicBezTo>
                    <a:cubicBezTo>
                      <a:pt x="40" y="9"/>
                      <a:pt x="38" y="10"/>
                      <a:pt x="37" y="10"/>
                    </a:cubicBezTo>
                    <a:cubicBezTo>
                      <a:pt x="36" y="5"/>
                      <a:pt x="32" y="1"/>
                      <a:pt x="27" y="1"/>
                    </a:cubicBezTo>
                    <a:cubicBezTo>
                      <a:pt x="21" y="1"/>
                      <a:pt x="17" y="6"/>
                      <a:pt x="16" y="11"/>
                    </a:cubicBezTo>
                    <a:cubicBezTo>
                      <a:pt x="15" y="10"/>
                      <a:pt x="13" y="9"/>
                      <a:pt x="10" y="9"/>
                    </a:cubicBezTo>
                    <a:cubicBezTo>
                      <a:pt x="5" y="9"/>
                      <a:pt x="0" y="14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2B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50" name="îSḻiďê"/>
              <p:cNvSpPr/>
              <p:nvPr/>
            </p:nvSpPr>
            <p:spPr bwMode="auto">
              <a:xfrm>
                <a:off x="5178425" y="5349876"/>
                <a:ext cx="495300" cy="588963"/>
              </a:xfrm>
              <a:custGeom>
                <a:avLst/>
                <a:gdLst>
                  <a:gd name="T0" fmla="*/ 108 w 108"/>
                  <a:gd name="T1" fmla="*/ 75 h 129"/>
                  <a:gd name="T2" fmla="*/ 54 w 108"/>
                  <a:gd name="T3" fmla="*/ 129 h 129"/>
                  <a:gd name="T4" fmla="*/ 0 w 108"/>
                  <a:gd name="T5" fmla="*/ 75 h 129"/>
                  <a:gd name="T6" fmla="*/ 54 w 108"/>
                  <a:gd name="T7" fmla="*/ 0 h 129"/>
                  <a:gd name="T8" fmla="*/ 108 w 108"/>
                  <a:gd name="T9" fmla="*/ 7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29">
                    <a:moveTo>
                      <a:pt x="108" y="75"/>
                    </a:moveTo>
                    <a:cubicBezTo>
                      <a:pt x="108" y="105"/>
                      <a:pt x="84" y="129"/>
                      <a:pt x="54" y="129"/>
                    </a:cubicBezTo>
                    <a:cubicBezTo>
                      <a:pt x="24" y="129"/>
                      <a:pt x="0" y="105"/>
                      <a:pt x="0" y="75"/>
                    </a:cubicBezTo>
                    <a:cubicBezTo>
                      <a:pt x="0" y="26"/>
                      <a:pt x="54" y="0"/>
                      <a:pt x="54" y="0"/>
                    </a:cubicBezTo>
                    <a:cubicBezTo>
                      <a:pt x="54" y="0"/>
                      <a:pt x="108" y="27"/>
                      <a:pt x="108" y="75"/>
                    </a:cubicBezTo>
                    <a:close/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51" name="iS1íḑé"/>
              <p:cNvSpPr/>
              <p:nvPr/>
            </p:nvSpPr>
            <p:spPr bwMode="auto">
              <a:xfrm>
                <a:off x="5178425" y="5349876"/>
                <a:ext cx="495300" cy="588963"/>
              </a:xfrm>
              <a:custGeom>
                <a:avLst/>
                <a:gdLst>
                  <a:gd name="T0" fmla="*/ 54 w 108"/>
                  <a:gd name="T1" fmla="*/ 0 h 129"/>
                  <a:gd name="T2" fmla="*/ 6 w 108"/>
                  <a:gd name="T3" fmla="*/ 67 h 129"/>
                  <a:gd name="T4" fmla="*/ 54 w 108"/>
                  <a:gd name="T5" fmla="*/ 115 h 129"/>
                  <a:gd name="T6" fmla="*/ 102 w 108"/>
                  <a:gd name="T7" fmla="*/ 67 h 129"/>
                  <a:gd name="T8" fmla="*/ 54 w 108"/>
                  <a:gd name="T9" fmla="*/ 0 h 129"/>
                  <a:gd name="T10" fmla="*/ 108 w 108"/>
                  <a:gd name="T11" fmla="*/ 75 h 129"/>
                  <a:gd name="T12" fmla="*/ 54 w 108"/>
                  <a:gd name="T13" fmla="*/ 129 h 129"/>
                  <a:gd name="T14" fmla="*/ 0 w 108"/>
                  <a:gd name="T15" fmla="*/ 75 h 129"/>
                  <a:gd name="T16" fmla="*/ 54 w 108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29">
                    <a:moveTo>
                      <a:pt x="54" y="0"/>
                    </a:moveTo>
                    <a:cubicBezTo>
                      <a:pt x="54" y="0"/>
                      <a:pt x="6" y="24"/>
                      <a:pt x="6" y="67"/>
                    </a:cubicBezTo>
                    <a:cubicBezTo>
                      <a:pt x="6" y="93"/>
                      <a:pt x="27" y="115"/>
                      <a:pt x="54" y="115"/>
                    </a:cubicBezTo>
                    <a:cubicBezTo>
                      <a:pt x="80" y="115"/>
                      <a:pt x="102" y="93"/>
                      <a:pt x="102" y="67"/>
                    </a:cubicBezTo>
                    <a:cubicBezTo>
                      <a:pt x="102" y="25"/>
                      <a:pt x="57" y="2"/>
                      <a:pt x="54" y="0"/>
                    </a:cubicBezTo>
                    <a:cubicBezTo>
                      <a:pt x="57" y="2"/>
                      <a:pt x="108" y="28"/>
                      <a:pt x="108" y="75"/>
                    </a:cubicBezTo>
                    <a:cubicBezTo>
                      <a:pt x="108" y="105"/>
                      <a:pt x="84" y="129"/>
                      <a:pt x="54" y="129"/>
                    </a:cubicBezTo>
                    <a:cubicBezTo>
                      <a:pt x="24" y="129"/>
                      <a:pt x="0" y="105"/>
                      <a:pt x="0" y="75"/>
                    </a:cubicBezTo>
                    <a:cubicBezTo>
                      <a:pt x="0" y="26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rgbClr val="1FA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52" name="išľïdê"/>
              <p:cNvSpPr/>
              <p:nvPr/>
            </p:nvSpPr>
            <p:spPr bwMode="auto">
              <a:xfrm>
                <a:off x="5370513" y="5345113"/>
                <a:ext cx="109538" cy="41275"/>
              </a:xfrm>
              <a:custGeom>
                <a:avLst/>
                <a:gdLst>
                  <a:gd name="T0" fmla="*/ 4 w 24"/>
                  <a:gd name="T1" fmla="*/ 9 h 9"/>
                  <a:gd name="T2" fmla="*/ 20 w 24"/>
                  <a:gd name="T3" fmla="*/ 9 h 9"/>
                  <a:gd name="T4" fmla="*/ 24 w 24"/>
                  <a:gd name="T5" fmla="*/ 5 h 9"/>
                  <a:gd name="T6" fmla="*/ 24 w 24"/>
                  <a:gd name="T7" fmla="*/ 4 h 9"/>
                  <a:gd name="T8" fmla="*/ 20 w 24"/>
                  <a:gd name="T9" fmla="*/ 0 h 9"/>
                  <a:gd name="T10" fmla="*/ 4 w 24"/>
                  <a:gd name="T11" fmla="*/ 0 h 9"/>
                  <a:gd name="T12" fmla="*/ 0 w 24"/>
                  <a:gd name="T13" fmla="*/ 4 h 9"/>
                  <a:gd name="T14" fmla="*/ 0 w 24"/>
                  <a:gd name="T15" fmla="*/ 5 h 9"/>
                  <a:gd name="T16" fmla="*/ 4 w 24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">
                    <a:moveTo>
                      <a:pt x="4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1" y="9"/>
                      <a:pt x="4" y="9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53" name="îṩ1iḑe"/>
              <p:cNvSpPr/>
              <p:nvPr/>
            </p:nvSpPr>
            <p:spPr bwMode="auto">
              <a:xfrm>
                <a:off x="5321300" y="5359401"/>
                <a:ext cx="85725" cy="300038"/>
              </a:xfrm>
              <a:custGeom>
                <a:avLst/>
                <a:gdLst>
                  <a:gd name="T0" fmla="*/ 0 w 19"/>
                  <a:gd name="T1" fmla="*/ 66 h 66"/>
                  <a:gd name="T2" fmla="*/ 4 w 19"/>
                  <a:gd name="T3" fmla="*/ 66 h 66"/>
                  <a:gd name="T4" fmla="*/ 19 w 19"/>
                  <a:gd name="T5" fmla="*/ 2 h 66"/>
                  <a:gd name="T6" fmla="*/ 16 w 19"/>
                  <a:gd name="T7" fmla="*/ 0 h 66"/>
                  <a:gd name="T8" fmla="*/ 0 w 19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6">
                    <a:moveTo>
                      <a:pt x="0" y="66"/>
                    </a:moveTo>
                    <a:cubicBezTo>
                      <a:pt x="4" y="66"/>
                      <a:pt x="4" y="66"/>
                      <a:pt x="4" y="66"/>
                    </a:cubicBezTo>
                    <a:cubicBezTo>
                      <a:pt x="4" y="25"/>
                      <a:pt x="19" y="3"/>
                      <a:pt x="19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1"/>
                      <a:pt x="0" y="23"/>
                      <a:pt x="0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54" name="îṧḷîdé"/>
              <p:cNvSpPr/>
              <p:nvPr/>
            </p:nvSpPr>
            <p:spPr bwMode="auto">
              <a:xfrm>
                <a:off x="5380038" y="5359401"/>
                <a:ext cx="87313" cy="300038"/>
              </a:xfrm>
              <a:custGeom>
                <a:avLst/>
                <a:gdLst>
                  <a:gd name="T0" fmla="*/ 0 w 19"/>
                  <a:gd name="T1" fmla="*/ 66 h 66"/>
                  <a:gd name="T2" fmla="*/ 4 w 19"/>
                  <a:gd name="T3" fmla="*/ 66 h 66"/>
                  <a:gd name="T4" fmla="*/ 19 w 19"/>
                  <a:gd name="T5" fmla="*/ 2 h 66"/>
                  <a:gd name="T6" fmla="*/ 16 w 19"/>
                  <a:gd name="T7" fmla="*/ 0 h 66"/>
                  <a:gd name="T8" fmla="*/ 0 w 19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6">
                    <a:moveTo>
                      <a:pt x="0" y="66"/>
                    </a:moveTo>
                    <a:cubicBezTo>
                      <a:pt x="4" y="66"/>
                      <a:pt x="4" y="66"/>
                      <a:pt x="4" y="66"/>
                    </a:cubicBezTo>
                    <a:cubicBezTo>
                      <a:pt x="4" y="25"/>
                      <a:pt x="19" y="3"/>
                      <a:pt x="19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1"/>
                      <a:pt x="0" y="23"/>
                      <a:pt x="0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55" name="í$ľîḍe"/>
              <p:cNvSpPr/>
              <p:nvPr/>
            </p:nvSpPr>
            <p:spPr bwMode="auto">
              <a:xfrm>
                <a:off x="6619875" y="5176838"/>
                <a:ext cx="238125" cy="200025"/>
              </a:xfrm>
              <a:custGeom>
                <a:avLst/>
                <a:gdLst>
                  <a:gd name="T0" fmla="*/ 52 w 52"/>
                  <a:gd name="T1" fmla="*/ 19 h 44"/>
                  <a:gd name="T2" fmla="*/ 52 w 52"/>
                  <a:gd name="T3" fmla="*/ 18 h 44"/>
                  <a:gd name="T4" fmla="*/ 52 w 52"/>
                  <a:gd name="T5" fmla="*/ 18 h 44"/>
                  <a:gd name="T6" fmla="*/ 42 w 52"/>
                  <a:gd name="T7" fmla="*/ 8 h 44"/>
                  <a:gd name="T8" fmla="*/ 36 w 52"/>
                  <a:gd name="T9" fmla="*/ 10 h 44"/>
                  <a:gd name="T10" fmla="*/ 25 w 52"/>
                  <a:gd name="T11" fmla="*/ 0 h 44"/>
                  <a:gd name="T12" fmla="*/ 15 w 52"/>
                  <a:gd name="T13" fmla="*/ 9 h 44"/>
                  <a:gd name="T14" fmla="*/ 11 w 52"/>
                  <a:gd name="T15" fmla="*/ 8 h 44"/>
                  <a:gd name="T16" fmla="*/ 0 w 52"/>
                  <a:gd name="T17" fmla="*/ 18 h 44"/>
                  <a:gd name="T18" fmla="*/ 0 w 52"/>
                  <a:gd name="T19" fmla="*/ 18 h 44"/>
                  <a:gd name="T20" fmla="*/ 0 w 52"/>
                  <a:gd name="T21" fmla="*/ 19 h 44"/>
                  <a:gd name="T22" fmla="*/ 0 w 52"/>
                  <a:gd name="T23" fmla="*/ 19 h 44"/>
                  <a:gd name="T24" fmla="*/ 0 w 52"/>
                  <a:gd name="T25" fmla="*/ 19 h 44"/>
                  <a:gd name="T26" fmla="*/ 26 w 52"/>
                  <a:gd name="T27" fmla="*/ 44 h 44"/>
                  <a:gd name="T28" fmla="*/ 52 w 52"/>
                  <a:gd name="T29" fmla="*/ 19 h 44"/>
                  <a:gd name="T30" fmla="*/ 52 w 52"/>
                  <a:gd name="T31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44">
                    <a:moveTo>
                      <a:pt x="52" y="19"/>
                    </a:move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3"/>
                      <a:pt x="47" y="8"/>
                      <a:pt x="42" y="8"/>
                    </a:cubicBezTo>
                    <a:cubicBezTo>
                      <a:pt x="40" y="8"/>
                      <a:pt x="38" y="9"/>
                      <a:pt x="36" y="10"/>
                    </a:cubicBezTo>
                    <a:cubicBezTo>
                      <a:pt x="35" y="4"/>
                      <a:pt x="31" y="0"/>
                      <a:pt x="25" y="0"/>
                    </a:cubicBezTo>
                    <a:cubicBezTo>
                      <a:pt x="20" y="0"/>
                      <a:pt x="16" y="4"/>
                      <a:pt x="15" y="9"/>
                    </a:cubicBezTo>
                    <a:cubicBezTo>
                      <a:pt x="14" y="8"/>
                      <a:pt x="12" y="8"/>
                      <a:pt x="11" y="8"/>
                    </a:cubicBezTo>
                    <a:cubicBezTo>
                      <a:pt x="5" y="8"/>
                      <a:pt x="0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33"/>
                      <a:pt x="12" y="44"/>
                      <a:pt x="26" y="44"/>
                    </a:cubicBezTo>
                    <a:cubicBezTo>
                      <a:pt x="40" y="44"/>
                      <a:pt x="52" y="33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lose/>
                  </a:path>
                </a:pathLst>
              </a:custGeom>
              <a:solidFill>
                <a:srgbClr val="1F9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56" name="îŝḷîḓé"/>
              <p:cNvSpPr/>
              <p:nvPr/>
            </p:nvSpPr>
            <p:spPr bwMode="auto">
              <a:xfrm>
                <a:off x="6619875" y="5176838"/>
                <a:ext cx="238125" cy="85725"/>
              </a:xfrm>
              <a:custGeom>
                <a:avLst/>
                <a:gdLst>
                  <a:gd name="T0" fmla="*/ 52 w 52"/>
                  <a:gd name="T1" fmla="*/ 18 h 19"/>
                  <a:gd name="T2" fmla="*/ 52 w 52"/>
                  <a:gd name="T3" fmla="*/ 18 h 19"/>
                  <a:gd name="T4" fmla="*/ 42 w 52"/>
                  <a:gd name="T5" fmla="*/ 8 h 19"/>
                  <a:gd name="T6" fmla="*/ 36 w 52"/>
                  <a:gd name="T7" fmla="*/ 10 h 19"/>
                  <a:gd name="T8" fmla="*/ 25 w 52"/>
                  <a:gd name="T9" fmla="*/ 0 h 19"/>
                  <a:gd name="T10" fmla="*/ 15 w 52"/>
                  <a:gd name="T11" fmla="*/ 9 h 19"/>
                  <a:gd name="T12" fmla="*/ 11 w 52"/>
                  <a:gd name="T13" fmla="*/ 8 h 19"/>
                  <a:gd name="T14" fmla="*/ 0 w 52"/>
                  <a:gd name="T15" fmla="*/ 18 h 19"/>
                  <a:gd name="T16" fmla="*/ 0 w 52"/>
                  <a:gd name="T17" fmla="*/ 18 h 19"/>
                  <a:gd name="T18" fmla="*/ 0 w 52"/>
                  <a:gd name="T19" fmla="*/ 19 h 19"/>
                  <a:gd name="T20" fmla="*/ 0 w 52"/>
                  <a:gd name="T21" fmla="*/ 19 h 19"/>
                  <a:gd name="T22" fmla="*/ 0 w 52"/>
                  <a:gd name="T23" fmla="*/ 19 h 19"/>
                  <a:gd name="T24" fmla="*/ 0 w 52"/>
                  <a:gd name="T25" fmla="*/ 19 h 19"/>
                  <a:gd name="T26" fmla="*/ 11 w 52"/>
                  <a:gd name="T27" fmla="*/ 9 h 19"/>
                  <a:gd name="T28" fmla="*/ 15 w 52"/>
                  <a:gd name="T29" fmla="*/ 10 h 19"/>
                  <a:gd name="T30" fmla="*/ 25 w 52"/>
                  <a:gd name="T31" fmla="*/ 1 h 19"/>
                  <a:gd name="T32" fmla="*/ 36 w 52"/>
                  <a:gd name="T33" fmla="*/ 11 h 19"/>
                  <a:gd name="T34" fmla="*/ 42 w 52"/>
                  <a:gd name="T35" fmla="*/ 9 h 19"/>
                  <a:gd name="T36" fmla="*/ 52 w 52"/>
                  <a:gd name="T37" fmla="*/ 19 h 19"/>
                  <a:gd name="T38" fmla="*/ 52 w 52"/>
                  <a:gd name="T39" fmla="*/ 19 h 19"/>
                  <a:gd name="T40" fmla="*/ 52 w 52"/>
                  <a:gd name="T41" fmla="*/ 19 h 19"/>
                  <a:gd name="T42" fmla="*/ 52 w 52"/>
                  <a:gd name="T43" fmla="*/ 19 h 19"/>
                  <a:gd name="T44" fmla="*/ 52 w 52"/>
                  <a:gd name="T4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9">
                    <a:moveTo>
                      <a:pt x="52" y="18"/>
                    </a:move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3"/>
                      <a:pt x="47" y="8"/>
                      <a:pt x="42" y="8"/>
                    </a:cubicBezTo>
                    <a:cubicBezTo>
                      <a:pt x="40" y="8"/>
                      <a:pt x="38" y="9"/>
                      <a:pt x="36" y="10"/>
                    </a:cubicBezTo>
                    <a:cubicBezTo>
                      <a:pt x="35" y="4"/>
                      <a:pt x="31" y="0"/>
                      <a:pt x="25" y="0"/>
                    </a:cubicBezTo>
                    <a:cubicBezTo>
                      <a:pt x="20" y="0"/>
                      <a:pt x="16" y="4"/>
                      <a:pt x="15" y="9"/>
                    </a:cubicBezTo>
                    <a:cubicBezTo>
                      <a:pt x="14" y="8"/>
                      <a:pt x="12" y="8"/>
                      <a:pt x="11" y="8"/>
                    </a:cubicBezTo>
                    <a:cubicBezTo>
                      <a:pt x="5" y="8"/>
                      <a:pt x="0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4"/>
                      <a:pt x="5" y="9"/>
                      <a:pt x="11" y="9"/>
                    </a:cubicBezTo>
                    <a:cubicBezTo>
                      <a:pt x="12" y="9"/>
                      <a:pt x="14" y="10"/>
                      <a:pt x="15" y="10"/>
                    </a:cubicBezTo>
                    <a:cubicBezTo>
                      <a:pt x="16" y="5"/>
                      <a:pt x="20" y="1"/>
                      <a:pt x="25" y="1"/>
                    </a:cubicBezTo>
                    <a:cubicBezTo>
                      <a:pt x="31" y="1"/>
                      <a:pt x="35" y="6"/>
                      <a:pt x="36" y="11"/>
                    </a:cubicBezTo>
                    <a:cubicBezTo>
                      <a:pt x="38" y="10"/>
                      <a:pt x="40" y="9"/>
                      <a:pt x="42" y="9"/>
                    </a:cubicBezTo>
                    <a:cubicBezTo>
                      <a:pt x="47" y="9"/>
                      <a:pt x="52" y="14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lnTo>
                      <a:pt x="52" y="18"/>
                    </a:lnTo>
                    <a:close/>
                  </a:path>
                </a:pathLst>
              </a:custGeom>
              <a:solidFill>
                <a:srgbClr val="62B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57" name="išlídé"/>
              <p:cNvSpPr/>
              <p:nvPr/>
            </p:nvSpPr>
            <p:spPr bwMode="auto">
              <a:xfrm>
                <a:off x="6491288" y="5349876"/>
                <a:ext cx="495300" cy="588963"/>
              </a:xfrm>
              <a:custGeom>
                <a:avLst/>
                <a:gdLst>
                  <a:gd name="T0" fmla="*/ 0 w 108"/>
                  <a:gd name="T1" fmla="*/ 75 h 129"/>
                  <a:gd name="T2" fmla="*/ 54 w 108"/>
                  <a:gd name="T3" fmla="*/ 129 h 129"/>
                  <a:gd name="T4" fmla="*/ 108 w 108"/>
                  <a:gd name="T5" fmla="*/ 75 h 129"/>
                  <a:gd name="T6" fmla="*/ 54 w 108"/>
                  <a:gd name="T7" fmla="*/ 0 h 129"/>
                  <a:gd name="T8" fmla="*/ 0 w 108"/>
                  <a:gd name="T9" fmla="*/ 7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29">
                    <a:moveTo>
                      <a:pt x="0" y="75"/>
                    </a:moveTo>
                    <a:cubicBezTo>
                      <a:pt x="0" y="105"/>
                      <a:pt x="25" y="129"/>
                      <a:pt x="54" y="129"/>
                    </a:cubicBezTo>
                    <a:cubicBezTo>
                      <a:pt x="84" y="129"/>
                      <a:pt x="108" y="105"/>
                      <a:pt x="108" y="75"/>
                    </a:cubicBezTo>
                    <a:cubicBezTo>
                      <a:pt x="108" y="26"/>
                      <a:pt x="54" y="0"/>
                      <a:pt x="54" y="0"/>
                    </a:cubicBezTo>
                    <a:cubicBezTo>
                      <a:pt x="54" y="0"/>
                      <a:pt x="0" y="27"/>
                      <a:pt x="0" y="75"/>
                    </a:cubicBezTo>
                    <a:close/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58" name="iśḻïḍê"/>
              <p:cNvSpPr/>
              <p:nvPr/>
            </p:nvSpPr>
            <p:spPr bwMode="auto">
              <a:xfrm>
                <a:off x="6491288" y="5349876"/>
                <a:ext cx="495300" cy="588963"/>
              </a:xfrm>
              <a:custGeom>
                <a:avLst/>
                <a:gdLst>
                  <a:gd name="T0" fmla="*/ 54 w 108"/>
                  <a:gd name="T1" fmla="*/ 0 h 129"/>
                  <a:gd name="T2" fmla="*/ 102 w 108"/>
                  <a:gd name="T3" fmla="*/ 67 h 129"/>
                  <a:gd name="T4" fmla="*/ 54 w 108"/>
                  <a:gd name="T5" fmla="*/ 115 h 129"/>
                  <a:gd name="T6" fmla="*/ 6 w 108"/>
                  <a:gd name="T7" fmla="*/ 67 h 129"/>
                  <a:gd name="T8" fmla="*/ 54 w 108"/>
                  <a:gd name="T9" fmla="*/ 0 h 129"/>
                  <a:gd name="T10" fmla="*/ 0 w 108"/>
                  <a:gd name="T11" fmla="*/ 75 h 129"/>
                  <a:gd name="T12" fmla="*/ 54 w 108"/>
                  <a:gd name="T13" fmla="*/ 129 h 129"/>
                  <a:gd name="T14" fmla="*/ 108 w 108"/>
                  <a:gd name="T15" fmla="*/ 75 h 129"/>
                  <a:gd name="T16" fmla="*/ 54 w 108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29">
                    <a:moveTo>
                      <a:pt x="54" y="0"/>
                    </a:moveTo>
                    <a:cubicBezTo>
                      <a:pt x="54" y="0"/>
                      <a:pt x="102" y="24"/>
                      <a:pt x="102" y="67"/>
                    </a:cubicBezTo>
                    <a:cubicBezTo>
                      <a:pt x="102" y="93"/>
                      <a:pt x="81" y="115"/>
                      <a:pt x="54" y="115"/>
                    </a:cubicBezTo>
                    <a:cubicBezTo>
                      <a:pt x="28" y="115"/>
                      <a:pt x="6" y="93"/>
                      <a:pt x="6" y="67"/>
                    </a:cubicBezTo>
                    <a:cubicBezTo>
                      <a:pt x="6" y="25"/>
                      <a:pt x="51" y="2"/>
                      <a:pt x="54" y="0"/>
                    </a:cubicBezTo>
                    <a:cubicBezTo>
                      <a:pt x="51" y="2"/>
                      <a:pt x="0" y="28"/>
                      <a:pt x="0" y="75"/>
                    </a:cubicBezTo>
                    <a:cubicBezTo>
                      <a:pt x="0" y="105"/>
                      <a:pt x="25" y="129"/>
                      <a:pt x="54" y="129"/>
                    </a:cubicBezTo>
                    <a:cubicBezTo>
                      <a:pt x="84" y="129"/>
                      <a:pt x="108" y="105"/>
                      <a:pt x="108" y="75"/>
                    </a:cubicBezTo>
                    <a:cubicBezTo>
                      <a:pt x="108" y="26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rgbClr val="1FA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59" name="íṣľïḍe"/>
              <p:cNvSpPr/>
              <p:nvPr/>
            </p:nvSpPr>
            <p:spPr bwMode="auto">
              <a:xfrm>
                <a:off x="6684963" y="5345113"/>
                <a:ext cx="114300" cy="41275"/>
              </a:xfrm>
              <a:custGeom>
                <a:avLst/>
                <a:gdLst>
                  <a:gd name="T0" fmla="*/ 20 w 25"/>
                  <a:gd name="T1" fmla="*/ 9 h 9"/>
                  <a:gd name="T2" fmla="*/ 4 w 25"/>
                  <a:gd name="T3" fmla="*/ 9 h 9"/>
                  <a:gd name="T4" fmla="*/ 0 w 25"/>
                  <a:gd name="T5" fmla="*/ 5 h 9"/>
                  <a:gd name="T6" fmla="*/ 0 w 25"/>
                  <a:gd name="T7" fmla="*/ 4 h 9"/>
                  <a:gd name="T8" fmla="*/ 4 w 25"/>
                  <a:gd name="T9" fmla="*/ 0 h 9"/>
                  <a:gd name="T10" fmla="*/ 20 w 25"/>
                  <a:gd name="T11" fmla="*/ 0 h 9"/>
                  <a:gd name="T12" fmla="*/ 25 w 25"/>
                  <a:gd name="T13" fmla="*/ 4 h 9"/>
                  <a:gd name="T14" fmla="*/ 25 w 25"/>
                  <a:gd name="T15" fmla="*/ 5 h 9"/>
                  <a:gd name="T16" fmla="*/ 20 w 25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9">
                    <a:moveTo>
                      <a:pt x="20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5" y="2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3" y="9"/>
                      <a:pt x="20" y="9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60" name="iṩ1íḋè"/>
              <p:cNvSpPr/>
              <p:nvPr/>
            </p:nvSpPr>
            <p:spPr bwMode="auto">
              <a:xfrm>
                <a:off x="6757988" y="5359401"/>
                <a:ext cx="90488" cy="300038"/>
              </a:xfrm>
              <a:custGeom>
                <a:avLst/>
                <a:gdLst>
                  <a:gd name="T0" fmla="*/ 20 w 20"/>
                  <a:gd name="T1" fmla="*/ 66 h 66"/>
                  <a:gd name="T2" fmla="*/ 16 w 20"/>
                  <a:gd name="T3" fmla="*/ 66 h 66"/>
                  <a:gd name="T4" fmla="*/ 0 w 20"/>
                  <a:gd name="T5" fmla="*/ 2 h 66"/>
                  <a:gd name="T6" fmla="*/ 3 w 20"/>
                  <a:gd name="T7" fmla="*/ 0 h 66"/>
                  <a:gd name="T8" fmla="*/ 20 w 20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6">
                    <a:moveTo>
                      <a:pt x="20" y="66"/>
                    </a:move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25"/>
                      <a:pt x="0" y="3"/>
                      <a:pt x="0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20" y="23"/>
                      <a:pt x="20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61" name="íṡľídè"/>
              <p:cNvSpPr/>
              <p:nvPr/>
            </p:nvSpPr>
            <p:spPr bwMode="auto">
              <a:xfrm>
                <a:off x="6697663" y="5359401"/>
                <a:ext cx="87313" cy="300038"/>
              </a:xfrm>
              <a:custGeom>
                <a:avLst/>
                <a:gdLst>
                  <a:gd name="T0" fmla="*/ 19 w 19"/>
                  <a:gd name="T1" fmla="*/ 66 h 66"/>
                  <a:gd name="T2" fmla="*/ 15 w 19"/>
                  <a:gd name="T3" fmla="*/ 66 h 66"/>
                  <a:gd name="T4" fmla="*/ 0 w 19"/>
                  <a:gd name="T5" fmla="*/ 2 h 66"/>
                  <a:gd name="T6" fmla="*/ 3 w 19"/>
                  <a:gd name="T7" fmla="*/ 0 h 66"/>
                  <a:gd name="T8" fmla="*/ 19 w 19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6">
                    <a:moveTo>
                      <a:pt x="19" y="66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25"/>
                      <a:pt x="0" y="3"/>
                      <a:pt x="0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19" y="23"/>
                      <a:pt x="19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62" name="iSḷíďé"/>
              <p:cNvSpPr/>
              <p:nvPr/>
            </p:nvSpPr>
            <p:spPr bwMode="auto">
              <a:xfrm>
                <a:off x="5462588" y="5116513"/>
                <a:ext cx="1244600" cy="885825"/>
              </a:xfrm>
              <a:custGeom>
                <a:avLst/>
                <a:gdLst>
                  <a:gd name="T0" fmla="*/ 180 w 272"/>
                  <a:gd name="T1" fmla="*/ 194 h 194"/>
                  <a:gd name="T2" fmla="*/ 91 w 272"/>
                  <a:gd name="T3" fmla="*/ 194 h 194"/>
                  <a:gd name="T4" fmla="*/ 0 w 272"/>
                  <a:gd name="T5" fmla="*/ 102 h 194"/>
                  <a:gd name="T6" fmla="*/ 0 w 272"/>
                  <a:gd name="T7" fmla="*/ 0 h 194"/>
                  <a:gd name="T8" fmla="*/ 272 w 272"/>
                  <a:gd name="T9" fmla="*/ 0 h 194"/>
                  <a:gd name="T10" fmla="*/ 272 w 272"/>
                  <a:gd name="T11" fmla="*/ 102 h 194"/>
                  <a:gd name="T12" fmla="*/ 180 w 272"/>
                  <a:gd name="T13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94">
                    <a:moveTo>
                      <a:pt x="180" y="194"/>
                    </a:moveTo>
                    <a:cubicBezTo>
                      <a:pt x="91" y="194"/>
                      <a:pt x="91" y="194"/>
                      <a:pt x="91" y="194"/>
                    </a:cubicBezTo>
                    <a:cubicBezTo>
                      <a:pt x="41" y="194"/>
                      <a:pt x="0" y="152"/>
                      <a:pt x="0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102"/>
                      <a:pt x="272" y="102"/>
                      <a:pt x="272" y="102"/>
                    </a:cubicBezTo>
                    <a:cubicBezTo>
                      <a:pt x="272" y="152"/>
                      <a:pt x="231" y="194"/>
                      <a:pt x="180" y="194"/>
                    </a:cubicBezTo>
                    <a:close/>
                  </a:path>
                </a:pathLst>
              </a:custGeom>
              <a:solidFill>
                <a:srgbClr val="9F2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63" name="ïśḷïḑé"/>
              <p:cNvSpPr/>
              <p:nvPr/>
            </p:nvSpPr>
            <p:spPr bwMode="auto">
              <a:xfrm>
                <a:off x="5608638" y="5116513"/>
                <a:ext cx="809625" cy="790575"/>
              </a:xfrm>
              <a:custGeom>
                <a:avLst/>
                <a:gdLst>
                  <a:gd name="T0" fmla="*/ 177 w 177"/>
                  <a:gd name="T1" fmla="*/ 0 h 173"/>
                  <a:gd name="T2" fmla="*/ 170 w 177"/>
                  <a:gd name="T3" fmla="*/ 0 h 173"/>
                  <a:gd name="T4" fmla="*/ 0 w 177"/>
                  <a:gd name="T5" fmla="*/ 170 h 173"/>
                  <a:gd name="T6" fmla="*/ 4 w 177"/>
                  <a:gd name="T7" fmla="*/ 173 h 173"/>
                  <a:gd name="T8" fmla="*/ 177 w 177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3">
                    <a:moveTo>
                      <a:pt x="177" y="0"/>
                    </a:moveTo>
                    <a:cubicBezTo>
                      <a:pt x="170" y="0"/>
                      <a:pt x="170" y="0"/>
                      <a:pt x="170" y="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" y="171"/>
                      <a:pt x="2" y="172"/>
                      <a:pt x="4" y="173"/>
                    </a:cubicBez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64" name="îṥḻîḋê"/>
              <p:cNvSpPr/>
              <p:nvPr/>
            </p:nvSpPr>
            <p:spPr bwMode="auto">
              <a:xfrm>
                <a:off x="5476875" y="5116513"/>
                <a:ext cx="608013" cy="593725"/>
              </a:xfrm>
              <a:custGeom>
                <a:avLst/>
                <a:gdLst>
                  <a:gd name="T0" fmla="*/ 133 w 133"/>
                  <a:gd name="T1" fmla="*/ 0 h 130"/>
                  <a:gd name="T2" fmla="*/ 126 w 133"/>
                  <a:gd name="T3" fmla="*/ 0 h 130"/>
                  <a:gd name="T4" fmla="*/ 0 w 133"/>
                  <a:gd name="T5" fmla="*/ 125 h 130"/>
                  <a:gd name="T6" fmla="*/ 2 w 133"/>
                  <a:gd name="T7" fmla="*/ 130 h 130"/>
                  <a:gd name="T8" fmla="*/ 133 w 133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30">
                    <a:moveTo>
                      <a:pt x="133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1" y="127"/>
                      <a:pt x="1" y="128"/>
                      <a:pt x="2" y="130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65" name="îšlîḋè"/>
              <p:cNvSpPr/>
              <p:nvPr/>
            </p:nvSpPr>
            <p:spPr bwMode="auto">
              <a:xfrm>
                <a:off x="5530850" y="5116513"/>
                <a:ext cx="719138" cy="703263"/>
              </a:xfrm>
              <a:custGeom>
                <a:avLst/>
                <a:gdLst>
                  <a:gd name="T0" fmla="*/ 157 w 157"/>
                  <a:gd name="T1" fmla="*/ 0 h 154"/>
                  <a:gd name="T2" fmla="*/ 150 w 157"/>
                  <a:gd name="T3" fmla="*/ 0 h 154"/>
                  <a:gd name="T4" fmla="*/ 0 w 157"/>
                  <a:gd name="T5" fmla="*/ 150 h 154"/>
                  <a:gd name="T6" fmla="*/ 3 w 157"/>
                  <a:gd name="T7" fmla="*/ 154 h 154"/>
                  <a:gd name="T8" fmla="*/ 157 w 157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4">
                    <a:moveTo>
                      <a:pt x="157" y="0"/>
                    </a:moveTo>
                    <a:cubicBezTo>
                      <a:pt x="150" y="0"/>
                      <a:pt x="150" y="0"/>
                      <a:pt x="150" y="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" y="151"/>
                      <a:pt x="2" y="153"/>
                      <a:pt x="3" y="154"/>
                    </a:cubicBez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66" name="îṣḷïdé"/>
              <p:cNvSpPr/>
              <p:nvPr/>
            </p:nvSpPr>
            <p:spPr bwMode="auto">
              <a:xfrm>
                <a:off x="5462588" y="5116513"/>
                <a:ext cx="288925" cy="288925"/>
              </a:xfrm>
              <a:custGeom>
                <a:avLst/>
                <a:gdLst>
                  <a:gd name="T0" fmla="*/ 0 w 182"/>
                  <a:gd name="T1" fmla="*/ 159 h 182"/>
                  <a:gd name="T2" fmla="*/ 0 w 182"/>
                  <a:gd name="T3" fmla="*/ 182 h 182"/>
                  <a:gd name="T4" fmla="*/ 182 w 182"/>
                  <a:gd name="T5" fmla="*/ 0 h 182"/>
                  <a:gd name="T6" fmla="*/ 161 w 182"/>
                  <a:gd name="T7" fmla="*/ 0 h 182"/>
                  <a:gd name="T8" fmla="*/ 0 w 182"/>
                  <a:gd name="T9" fmla="*/ 15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82">
                    <a:moveTo>
                      <a:pt x="0" y="159"/>
                    </a:moveTo>
                    <a:lnTo>
                      <a:pt x="0" y="182"/>
                    </a:lnTo>
                    <a:lnTo>
                      <a:pt x="182" y="0"/>
                    </a:lnTo>
                    <a:lnTo>
                      <a:pt x="161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67" name="íš1îḓè"/>
              <p:cNvSpPr/>
              <p:nvPr/>
            </p:nvSpPr>
            <p:spPr bwMode="auto">
              <a:xfrm>
                <a:off x="5462588" y="5116513"/>
                <a:ext cx="452438" cy="452438"/>
              </a:xfrm>
              <a:custGeom>
                <a:avLst/>
                <a:gdLst>
                  <a:gd name="T0" fmla="*/ 265 w 285"/>
                  <a:gd name="T1" fmla="*/ 0 h 285"/>
                  <a:gd name="T2" fmla="*/ 0 w 285"/>
                  <a:gd name="T3" fmla="*/ 265 h 285"/>
                  <a:gd name="T4" fmla="*/ 0 w 285"/>
                  <a:gd name="T5" fmla="*/ 285 h 285"/>
                  <a:gd name="T6" fmla="*/ 0 w 285"/>
                  <a:gd name="T7" fmla="*/ 285 h 285"/>
                  <a:gd name="T8" fmla="*/ 285 w 285"/>
                  <a:gd name="T9" fmla="*/ 0 h 285"/>
                  <a:gd name="T10" fmla="*/ 265 w 285"/>
                  <a:gd name="T1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265" y="0"/>
                    </a:moveTo>
                    <a:lnTo>
                      <a:pt x="0" y="265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285" y="0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68" name="išḷïďe"/>
              <p:cNvSpPr/>
              <p:nvPr/>
            </p:nvSpPr>
            <p:spPr bwMode="auto">
              <a:xfrm>
                <a:off x="6335713" y="5632451"/>
                <a:ext cx="366713" cy="360363"/>
              </a:xfrm>
              <a:custGeom>
                <a:avLst/>
                <a:gdLst>
                  <a:gd name="T0" fmla="*/ 78 w 80"/>
                  <a:gd name="T1" fmla="*/ 9 h 79"/>
                  <a:gd name="T2" fmla="*/ 80 w 80"/>
                  <a:gd name="T3" fmla="*/ 0 h 79"/>
                  <a:gd name="T4" fmla="*/ 0 w 80"/>
                  <a:gd name="T5" fmla="*/ 79 h 79"/>
                  <a:gd name="T6" fmla="*/ 9 w 80"/>
                  <a:gd name="T7" fmla="*/ 78 h 79"/>
                  <a:gd name="T8" fmla="*/ 78 w 80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9">
                    <a:moveTo>
                      <a:pt x="78" y="9"/>
                    </a:moveTo>
                    <a:cubicBezTo>
                      <a:pt x="78" y="6"/>
                      <a:pt x="79" y="3"/>
                      <a:pt x="80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" y="79"/>
                      <a:pt x="6" y="78"/>
                      <a:pt x="9" y="78"/>
                    </a:cubicBez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69" name="í$ḻíďé"/>
              <p:cNvSpPr/>
              <p:nvPr/>
            </p:nvSpPr>
            <p:spPr bwMode="auto">
              <a:xfrm>
                <a:off x="6167438" y="5464176"/>
                <a:ext cx="539750" cy="538163"/>
              </a:xfrm>
              <a:custGeom>
                <a:avLst/>
                <a:gdLst>
                  <a:gd name="T0" fmla="*/ 340 w 340"/>
                  <a:gd name="T1" fmla="*/ 20 h 339"/>
                  <a:gd name="T2" fmla="*/ 340 w 340"/>
                  <a:gd name="T3" fmla="*/ 0 h 339"/>
                  <a:gd name="T4" fmla="*/ 0 w 340"/>
                  <a:gd name="T5" fmla="*/ 339 h 339"/>
                  <a:gd name="T6" fmla="*/ 20 w 340"/>
                  <a:gd name="T7" fmla="*/ 339 h 339"/>
                  <a:gd name="T8" fmla="*/ 340 w 340"/>
                  <a:gd name="T9" fmla="*/ 2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339">
                    <a:moveTo>
                      <a:pt x="340" y="20"/>
                    </a:moveTo>
                    <a:lnTo>
                      <a:pt x="340" y="0"/>
                    </a:lnTo>
                    <a:lnTo>
                      <a:pt x="0" y="339"/>
                    </a:lnTo>
                    <a:lnTo>
                      <a:pt x="20" y="339"/>
                    </a:lnTo>
                    <a:lnTo>
                      <a:pt x="340" y="2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70" name="íŝ1îḓè"/>
              <p:cNvSpPr/>
              <p:nvPr/>
            </p:nvSpPr>
            <p:spPr bwMode="auto">
              <a:xfrm>
                <a:off x="5997575" y="5295901"/>
                <a:ext cx="709613" cy="706438"/>
              </a:xfrm>
              <a:custGeom>
                <a:avLst/>
                <a:gdLst>
                  <a:gd name="T0" fmla="*/ 447 w 447"/>
                  <a:gd name="T1" fmla="*/ 20 h 445"/>
                  <a:gd name="T2" fmla="*/ 447 w 447"/>
                  <a:gd name="T3" fmla="*/ 0 h 445"/>
                  <a:gd name="T4" fmla="*/ 0 w 447"/>
                  <a:gd name="T5" fmla="*/ 445 h 445"/>
                  <a:gd name="T6" fmla="*/ 20 w 447"/>
                  <a:gd name="T7" fmla="*/ 445 h 445"/>
                  <a:gd name="T8" fmla="*/ 447 w 447"/>
                  <a:gd name="T9" fmla="*/ 2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445">
                    <a:moveTo>
                      <a:pt x="447" y="20"/>
                    </a:moveTo>
                    <a:lnTo>
                      <a:pt x="447" y="0"/>
                    </a:lnTo>
                    <a:lnTo>
                      <a:pt x="0" y="445"/>
                    </a:lnTo>
                    <a:lnTo>
                      <a:pt x="20" y="445"/>
                    </a:lnTo>
                    <a:lnTo>
                      <a:pt x="447" y="2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71" name="iṩḷíďè"/>
              <p:cNvSpPr/>
              <p:nvPr/>
            </p:nvSpPr>
            <p:spPr bwMode="auto">
              <a:xfrm>
                <a:off x="5837238" y="5130801"/>
                <a:ext cx="869950" cy="866775"/>
              </a:xfrm>
              <a:custGeom>
                <a:avLst/>
                <a:gdLst>
                  <a:gd name="T0" fmla="*/ 190 w 190"/>
                  <a:gd name="T1" fmla="*/ 7 h 190"/>
                  <a:gd name="T2" fmla="*/ 190 w 190"/>
                  <a:gd name="T3" fmla="*/ 0 h 190"/>
                  <a:gd name="T4" fmla="*/ 0 w 190"/>
                  <a:gd name="T5" fmla="*/ 190 h 190"/>
                  <a:gd name="T6" fmla="*/ 6 w 190"/>
                  <a:gd name="T7" fmla="*/ 190 h 190"/>
                  <a:gd name="T8" fmla="*/ 190 w 190"/>
                  <a:gd name="T9" fmla="*/ 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90">
                    <a:moveTo>
                      <a:pt x="190" y="7"/>
                    </a:moveTo>
                    <a:cubicBezTo>
                      <a:pt x="190" y="0"/>
                      <a:pt x="190" y="0"/>
                      <a:pt x="19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" y="190"/>
                      <a:pt x="4" y="190"/>
                      <a:pt x="6" y="190"/>
                    </a:cubicBezTo>
                    <a:lnTo>
                      <a:pt x="190" y="7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72" name="ïṧliḓé"/>
              <p:cNvSpPr/>
              <p:nvPr/>
            </p:nvSpPr>
            <p:spPr bwMode="auto">
              <a:xfrm>
                <a:off x="5705475" y="5116513"/>
                <a:ext cx="877888" cy="849313"/>
              </a:xfrm>
              <a:custGeom>
                <a:avLst/>
                <a:gdLst>
                  <a:gd name="T0" fmla="*/ 192 w 192"/>
                  <a:gd name="T1" fmla="*/ 0 h 186"/>
                  <a:gd name="T2" fmla="*/ 185 w 192"/>
                  <a:gd name="T3" fmla="*/ 0 h 186"/>
                  <a:gd name="T4" fmla="*/ 0 w 192"/>
                  <a:gd name="T5" fmla="*/ 184 h 186"/>
                  <a:gd name="T6" fmla="*/ 6 w 192"/>
                  <a:gd name="T7" fmla="*/ 186 h 186"/>
                  <a:gd name="T8" fmla="*/ 192 w 192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86">
                    <a:moveTo>
                      <a:pt x="192" y="0"/>
                    </a:moveTo>
                    <a:cubicBezTo>
                      <a:pt x="185" y="0"/>
                      <a:pt x="185" y="0"/>
                      <a:pt x="185" y="0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2" y="185"/>
                      <a:pt x="4" y="186"/>
                      <a:pt x="6" y="186"/>
                    </a:cubicBez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73" name="îšḻîḍè"/>
              <p:cNvSpPr/>
              <p:nvPr/>
            </p:nvSpPr>
            <p:spPr bwMode="auto">
              <a:xfrm>
                <a:off x="5462588" y="5116513"/>
                <a:ext cx="1244600" cy="138113"/>
              </a:xfrm>
              <a:custGeom>
                <a:avLst/>
                <a:gdLst>
                  <a:gd name="T0" fmla="*/ 272 w 272"/>
                  <a:gd name="T1" fmla="*/ 0 h 30"/>
                  <a:gd name="T2" fmla="*/ 0 w 272"/>
                  <a:gd name="T3" fmla="*/ 0 h 30"/>
                  <a:gd name="T4" fmla="*/ 0 w 272"/>
                  <a:gd name="T5" fmla="*/ 30 h 30"/>
                  <a:gd name="T6" fmla="*/ 6 w 272"/>
                  <a:gd name="T7" fmla="*/ 30 h 30"/>
                  <a:gd name="T8" fmla="*/ 266 w 272"/>
                  <a:gd name="T9" fmla="*/ 30 h 30"/>
                  <a:gd name="T10" fmla="*/ 272 w 272"/>
                  <a:gd name="T11" fmla="*/ 30 h 30"/>
                  <a:gd name="T12" fmla="*/ 272 w 27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0">
                    <a:moveTo>
                      <a:pt x="27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0"/>
                      <a:pt x="4" y="30"/>
                      <a:pt x="6" y="30"/>
                    </a:cubicBezTo>
                    <a:cubicBezTo>
                      <a:pt x="92" y="21"/>
                      <a:pt x="179" y="21"/>
                      <a:pt x="266" y="30"/>
                    </a:cubicBezTo>
                    <a:cubicBezTo>
                      <a:pt x="268" y="30"/>
                      <a:pt x="270" y="30"/>
                      <a:pt x="272" y="30"/>
                    </a:cubicBez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74" name="iṧḻiḋe"/>
              <p:cNvSpPr/>
              <p:nvPr/>
            </p:nvSpPr>
            <p:spPr bwMode="auto">
              <a:xfrm>
                <a:off x="5380038" y="5006976"/>
                <a:ext cx="1404938" cy="215900"/>
              </a:xfrm>
              <a:custGeom>
                <a:avLst/>
                <a:gdLst>
                  <a:gd name="T0" fmla="*/ 284 w 307"/>
                  <a:gd name="T1" fmla="*/ 47 h 47"/>
                  <a:gd name="T2" fmla="*/ 23 w 307"/>
                  <a:gd name="T3" fmla="*/ 47 h 47"/>
                  <a:gd name="T4" fmla="*/ 0 w 307"/>
                  <a:gd name="T5" fmla="*/ 24 h 47"/>
                  <a:gd name="T6" fmla="*/ 0 w 307"/>
                  <a:gd name="T7" fmla="*/ 23 h 47"/>
                  <a:gd name="T8" fmla="*/ 23 w 307"/>
                  <a:gd name="T9" fmla="*/ 0 h 47"/>
                  <a:gd name="T10" fmla="*/ 284 w 307"/>
                  <a:gd name="T11" fmla="*/ 0 h 47"/>
                  <a:gd name="T12" fmla="*/ 307 w 307"/>
                  <a:gd name="T13" fmla="*/ 23 h 47"/>
                  <a:gd name="T14" fmla="*/ 307 w 307"/>
                  <a:gd name="T15" fmla="*/ 24 h 47"/>
                  <a:gd name="T16" fmla="*/ 284 w 307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47">
                    <a:moveTo>
                      <a:pt x="284" y="47"/>
                    </a:moveTo>
                    <a:cubicBezTo>
                      <a:pt x="23" y="47"/>
                      <a:pt x="23" y="47"/>
                      <a:pt x="23" y="47"/>
                    </a:cubicBezTo>
                    <a:cubicBezTo>
                      <a:pt x="11" y="47"/>
                      <a:pt x="0" y="37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1" y="0"/>
                      <a:pt x="23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97" y="0"/>
                      <a:pt x="307" y="10"/>
                      <a:pt x="307" y="23"/>
                    </a:cubicBezTo>
                    <a:cubicBezTo>
                      <a:pt x="307" y="24"/>
                      <a:pt x="307" y="24"/>
                      <a:pt x="307" y="24"/>
                    </a:cubicBezTo>
                    <a:cubicBezTo>
                      <a:pt x="307" y="37"/>
                      <a:pt x="297" y="47"/>
                      <a:pt x="284" y="47"/>
                    </a:cubicBezTo>
                    <a:close/>
                  </a:path>
                </a:pathLst>
              </a:custGeom>
              <a:solidFill>
                <a:srgbClr val="BB4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75" name="íśḷïḑè"/>
              <p:cNvSpPr/>
              <p:nvPr/>
            </p:nvSpPr>
            <p:spPr bwMode="auto">
              <a:xfrm>
                <a:off x="5380038" y="5006976"/>
                <a:ext cx="1404938" cy="114300"/>
              </a:xfrm>
              <a:custGeom>
                <a:avLst/>
                <a:gdLst>
                  <a:gd name="T0" fmla="*/ 24 w 307"/>
                  <a:gd name="T1" fmla="*/ 3 h 25"/>
                  <a:gd name="T2" fmla="*/ 284 w 307"/>
                  <a:gd name="T3" fmla="*/ 3 h 25"/>
                  <a:gd name="T4" fmla="*/ 307 w 307"/>
                  <a:gd name="T5" fmla="*/ 25 h 25"/>
                  <a:gd name="T6" fmla="*/ 307 w 307"/>
                  <a:gd name="T7" fmla="*/ 24 h 25"/>
                  <a:gd name="T8" fmla="*/ 284 w 307"/>
                  <a:gd name="T9" fmla="*/ 0 h 25"/>
                  <a:gd name="T10" fmla="*/ 24 w 307"/>
                  <a:gd name="T11" fmla="*/ 0 h 25"/>
                  <a:gd name="T12" fmla="*/ 0 w 307"/>
                  <a:gd name="T13" fmla="*/ 24 h 25"/>
                  <a:gd name="T14" fmla="*/ 0 w 307"/>
                  <a:gd name="T15" fmla="*/ 25 h 25"/>
                  <a:gd name="T16" fmla="*/ 24 w 307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5">
                    <a:moveTo>
                      <a:pt x="24" y="3"/>
                    </a:moveTo>
                    <a:cubicBezTo>
                      <a:pt x="284" y="3"/>
                      <a:pt x="284" y="3"/>
                      <a:pt x="284" y="3"/>
                    </a:cubicBezTo>
                    <a:cubicBezTo>
                      <a:pt x="296" y="3"/>
                      <a:pt x="306" y="12"/>
                      <a:pt x="307" y="25"/>
                    </a:cubicBezTo>
                    <a:cubicBezTo>
                      <a:pt x="307" y="24"/>
                      <a:pt x="307" y="24"/>
                      <a:pt x="307" y="24"/>
                    </a:cubicBezTo>
                    <a:cubicBezTo>
                      <a:pt x="307" y="11"/>
                      <a:pt x="296" y="0"/>
                      <a:pt x="28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12"/>
                      <a:pt x="11" y="3"/>
                      <a:pt x="24" y="3"/>
                    </a:cubicBezTo>
                    <a:close/>
                  </a:path>
                </a:pathLst>
              </a:custGeom>
              <a:solidFill>
                <a:srgbClr val="FF7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76" name="îṣlïḑè"/>
              <p:cNvSpPr/>
              <p:nvPr/>
            </p:nvSpPr>
            <p:spPr bwMode="auto">
              <a:xfrm>
                <a:off x="5443538" y="5291138"/>
                <a:ext cx="1295400" cy="36513"/>
              </a:xfrm>
              <a:custGeom>
                <a:avLst/>
                <a:gdLst>
                  <a:gd name="T0" fmla="*/ 279 w 283"/>
                  <a:gd name="T1" fmla="*/ 8 h 8"/>
                  <a:gd name="T2" fmla="*/ 4 w 283"/>
                  <a:gd name="T3" fmla="*/ 8 h 8"/>
                  <a:gd name="T4" fmla="*/ 0 w 283"/>
                  <a:gd name="T5" fmla="*/ 4 h 8"/>
                  <a:gd name="T6" fmla="*/ 0 w 283"/>
                  <a:gd name="T7" fmla="*/ 4 h 8"/>
                  <a:gd name="T8" fmla="*/ 4 w 283"/>
                  <a:gd name="T9" fmla="*/ 0 h 8"/>
                  <a:gd name="T10" fmla="*/ 279 w 283"/>
                  <a:gd name="T11" fmla="*/ 0 h 8"/>
                  <a:gd name="T12" fmla="*/ 283 w 283"/>
                  <a:gd name="T13" fmla="*/ 4 h 8"/>
                  <a:gd name="T14" fmla="*/ 283 w 283"/>
                  <a:gd name="T15" fmla="*/ 4 h 8"/>
                  <a:gd name="T16" fmla="*/ 279 w 28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8">
                    <a:moveTo>
                      <a:pt x="279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82" y="0"/>
                      <a:pt x="283" y="2"/>
                      <a:pt x="283" y="4"/>
                    </a:cubicBezTo>
                    <a:cubicBezTo>
                      <a:pt x="283" y="4"/>
                      <a:pt x="283" y="4"/>
                      <a:pt x="283" y="4"/>
                    </a:cubicBezTo>
                    <a:cubicBezTo>
                      <a:pt x="283" y="6"/>
                      <a:pt x="282" y="8"/>
                      <a:pt x="279" y="8"/>
                    </a:cubicBezTo>
                    <a:close/>
                  </a:path>
                </a:pathLst>
              </a:custGeom>
              <a:solidFill>
                <a:srgbClr val="F08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77" name="îŝḻíďe"/>
              <p:cNvSpPr/>
              <p:nvPr/>
            </p:nvSpPr>
            <p:spPr bwMode="auto">
              <a:xfrm>
                <a:off x="5832475" y="5076826"/>
                <a:ext cx="503238" cy="815975"/>
              </a:xfrm>
              <a:custGeom>
                <a:avLst/>
                <a:gdLst>
                  <a:gd name="T0" fmla="*/ 75 w 110"/>
                  <a:gd name="T1" fmla="*/ 55 h 179"/>
                  <a:gd name="T2" fmla="*/ 66 w 110"/>
                  <a:gd name="T3" fmla="*/ 48 h 179"/>
                  <a:gd name="T4" fmla="*/ 67 w 110"/>
                  <a:gd name="T5" fmla="*/ 44 h 179"/>
                  <a:gd name="T6" fmla="*/ 81 w 110"/>
                  <a:gd name="T7" fmla="*/ 20 h 179"/>
                  <a:gd name="T8" fmla="*/ 81 w 110"/>
                  <a:gd name="T9" fmla="*/ 20 h 179"/>
                  <a:gd name="T10" fmla="*/ 81 w 110"/>
                  <a:gd name="T11" fmla="*/ 20 h 179"/>
                  <a:gd name="T12" fmla="*/ 70 w 110"/>
                  <a:gd name="T13" fmla="*/ 9 h 179"/>
                  <a:gd name="T14" fmla="*/ 63 w 110"/>
                  <a:gd name="T15" fmla="*/ 6 h 179"/>
                  <a:gd name="T16" fmla="*/ 60 w 110"/>
                  <a:gd name="T17" fmla="*/ 2 h 179"/>
                  <a:gd name="T18" fmla="*/ 47 w 110"/>
                  <a:gd name="T19" fmla="*/ 3 h 179"/>
                  <a:gd name="T20" fmla="*/ 43 w 110"/>
                  <a:gd name="T21" fmla="*/ 9 h 179"/>
                  <a:gd name="T22" fmla="*/ 39 w 110"/>
                  <a:gd name="T23" fmla="*/ 9 h 179"/>
                  <a:gd name="T24" fmla="*/ 28 w 110"/>
                  <a:gd name="T25" fmla="*/ 20 h 179"/>
                  <a:gd name="T26" fmla="*/ 28 w 110"/>
                  <a:gd name="T27" fmla="*/ 20 h 179"/>
                  <a:gd name="T28" fmla="*/ 28 w 110"/>
                  <a:gd name="T29" fmla="*/ 21 h 179"/>
                  <a:gd name="T30" fmla="*/ 42 w 110"/>
                  <a:gd name="T31" fmla="*/ 44 h 179"/>
                  <a:gd name="T32" fmla="*/ 44 w 110"/>
                  <a:gd name="T33" fmla="*/ 48 h 179"/>
                  <a:gd name="T34" fmla="*/ 42 w 110"/>
                  <a:gd name="T35" fmla="*/ 49 h 179"/>
                  <a:gd name="T36" fmla="*/ 40 w 110"/>
                  <a:gd name="T37" fmla="*/ 51 h 179"/>
                  <a:gd name="T38" fmla="*/ 38 w 110"/>
                  <a:gd name="T39" fmla="*/ 52 h 179"/>
                  <a:gd name="T40" fmla="*/ 35 w 110"/>
                  <a:gd name="T41" fmla="*/ 54 h 179"/>
                  <a:gd name="T42" fmla="*/ 33 w 110"/>
                  <a:gd name="T43" fmla="*/ 56 h 179"/>
                  <a:gd name="T44" fmla="*/ 30 w 110"/>
                  <a:gd name="T45" fmla="*/ 59 h 179"/>
                  <a:gd name="T46" fmla="*/ 28 w 110"/>
                  <a:gd name="T47" fmla="*/ 61 h 179"/>
                  <a:gd name="T48" fmla="*/ 25 w 110"/>
                  <a:gd name="T49" fmla="*/ 64 h 179"/>
                  <a:gd name="T50" fmla="*/ 23 w 110"/>
                  <a:gd name="T51" fmla="*/ 66 h 179"/>
                  <a:gd name="T52" fmla="*/ 20 w 110"/>
                  <a:gd name="T53" fmla="*/ 69 h 179"/>
                  <a:gd name="T54" fmla="*/ 18 w 110"/>
                  <a:gd name="T55" fmla="*/ 72 h 179"/>
                  <a:gd name="T56" fmla="*/ 15 w 110"/>
                  <a:gd name="T57" fmla="*/ 75 h 179"/>
                  <a:gd name="T58" fmla="*/ 13 w 110"/>
                  <a:gd name="T59" fmla="*/ 79 h 179"/>
                  <a:gd name="T60" fmla="*/ 11 w 110"/>
                  <a:gd name="T61" fmla="*/ 82 h 179"/>
                  <a:gd name="T62" fmla="*/ 9 w 110"/>
                  <a:gd name="T63" fmla="*/ 86 h 179"/>
                  <a:gd name="T64" fmla="*/ 7 w 110"/>
                  <a:gd name="T65" fmla="*/ 89 h 179"/>
                  <a:gd name="T66" fmla="*/ 5 w 110"/>
                  <a:gd name="T67" fmla="*/ 93 h 179"/>
                  <a:gd name="T68" fmla="*/ 4 w 110"/>
                  <a:gd name="T69" fmla="*/ 97 h 179"/>
                  <a:gd name="T70" fmla="*/ 2 w 110"/>
                  <a:gd name="T71" fmla="*/ 102 h 179"/>
                  <a:gd name="T72" fmla="*/ 1 w 110"/>
                  <a:gd name="T73" fmla="*/ 106 h 179"/>
                  <a:gd name="T74" fmla="*/ 0 w 110"/>
                  <a:gd name="T75" fmla="*/ 110 h 179"/>
                  <a:gd name="T76" fmla="*/ 0 w 110"/>
                  <a:gd name="T77" fmla="*/ 115 h 179"/>
                  <a:gd name="T78" fmla="*/ 0 w 110"/>
                  <a:gd name="T79" fmla="*/ 122 h 179"/>
                  <a:gd name="T80" fmla="*/ 28 w 110"/>
                  <a:gd name="T81" fmla="*/ 172 h 179"/>
                  <a:gd name="T82" fmla="*/ 49 w 110"/>
                  <a:gd name="T83" fmla="*/ 179 h 179"/>
                  <a:gd name="T84" fmla="*/ 110 w 110"/>
                  <a:gd name="T85" fmla="*/ 12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179">
                    <a:moveTo>
                      <a:pt x="85" y="64"/>
                    </a:moveTo>
                    <a:cubicBezTo>
                      <a:pt x="81" y="61"/>
                      <a:pt x="78" y="57"/>
                      <a:pt x="75" y="55"/>
                    </a:cubicBezTo>
                    <a:cubicBezTo>
                      <a:pt x="74" y="54"/>
                      <a:pt x="73" y="53"/>
                      <a:pt x="72" y="53"/>
                    </a:cubicBezTo>
                    <a:cubicBezTo>
                      <a:pt x="70" y="51"/>
                      <a:pt x="68" y="49"/>
                      <a:pt x="66" y="48"/>
                    </a:cubicBezTo>
                    <a:cubicBezTo>
                      <a:pt x="67" y="47"/>
                      <a:pt x="67" y="46"/>
                      <a:pt x="67" y="45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75" y="40"/>
                      <a:pt x="81" y="31"/>
                      <a:pt x="81" y="2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18"/>
                      <a:pt x="81" y="17"/>
                      <a:pt x="80" y="15"/>
                    </a:cubicBezTo>
                    <a:cubicBezTo>
                      <a:pt x="79" y="11"/>
                      <a:pt x="75" y="9"/>
                      <a:pt x="70" y="9"/>
                    </a:cubicBezTo>
                    <a:cubicBezTo>
                      <a:pt x="68" y="9"/>
                      <a:pt x="66" y="9"/>
                      <a:pt x="64" y="10"/>
                    </a:cubicBezTo>
                    <a:cubicBezTo>
                      <a:pt x="64" y="9"/>
                      <a:pt x="64" y="8"/>
                      <a:pt x="63" y="6"/>
                    </a:cubicBezTo>
                    <a:cubicBezTo>
                      <a:pt x="63" y="6"/>
                      <a:pt x="63" y="5"/>
                      <a:pt x="62" y="4"/>
                    </a:cubicBezTo>
                    <a:cubicBezTo>
                      <a:pt x="62" y="3"/>
                      <a:pt x="61" y="2"/>
                      <a:pt x="60" y="2"/>
                    </a:cubicBezTo>
                    <a:cubicBezTo>
                      <a:pt x="58" y="1"/>
                      <a:pt x="56" y="0"/>
                      <a:pt x="54" y="0"/>
                    </a:cubicBezTo>
                    <a:cubicBezTo>
                      <a:pt x="51" y="0"/>
                      <a:pt x="49" y="1"/>
                      <a:pt x="47" y="3"/>
                    </a:cubicBezTo>
                    <a:cubicBezTo>
                      <a:pt x="45" y="4"/>
                      <a:pt x="44" y="6"/>
                      <a:pt x="44" y="7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2" y="9"/>
                      <a:pt x="42" y="9"/>
                      <a:pt x="41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3" y="9"/>
                      <a:pt x="28" y="13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31"/>
                      <a:pt x="34" y="40"/>
                      <a:pt x="42" y="44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2" y="46"/>
                      <a:pt x="43" y="47"/>
                      <a:pt x="44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9"/>
                      <a:pt x="42" y="49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0" y="50"/>
                      <a:pt x="40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2"/>
                      <a:pt x="38" y="52"/>
                      <a:pt x="38" y="52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4"/>
                      <a:pt x="36" y="54"/>
                      <a:pt x="35" y="54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56"/>
                      <a:pt x="33" y="56"/>
                      <a:pt x="33" y="56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8"/>
                      <a:pt x="31" y="58"/>
                      <a:pt x="30" y="59"/>
                    </a:cubicBezTo>
                    <a:cubicBezTo>
                      <a:pt x="30" y="59"/>
                      <a:pt x="29" y="59"/>
                      <a:pt x="29" y="60"/>
                    </a:cubicBezTo>
                    <a:cubicBezTo>
                      <a:pt x="29" y="60"/>
                      <a:pt x="28" y="61"/>
                      <a:pt x="28" y="61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6" y="63"/>
                      <a:pt x="26" y="63"/>
                      <a:pt x="25" y="64"/>
                    </a:cubicBezTo>
                    <a:cubicBezTo>
                      <a:pt x="25" y="64"/>
                      <a:pt x="24" y="65"/>
                      <a:pt x="24" y="65"/>
                    </a:cubicBezTo>
                    <a:cubicBezTo>
                      <a:pt x="24" y="65"/>
                      <a:pt x="23" y="66"/>
                      <a:pt x="23" y="66"/>
                    </a:cubicBezTo>
                    <a:cubicBezTo>
                      <a:pt x="22" y="67"/>
                      <a:pt x="22" y="67"/>
                      <a:pt x="21" y="68"/>
                    </a:cubicBezTo>
                    <a:cubicBezTo>
                      <a:pt x="21" y="68"/>
                      <a:pt x="21" y="69"/>
                      <a:pt x="20" y="69"/>
                    </a:cubicBezTo>
                    <a:cubicBezTo>
                      <a:pt x="20" y="70"/>
                      <a:pt x="19" y="70"/>
                      <a:pt x="19" y="71"/>
                    </a:cubicBezTo>
                    <a:cubicBezTo>
                      <a:pt x="19" y="71"/>
                      <a:pt x="18" y="72"/>
                      <a:pt x="18" y="72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6" y="74"/>
                      <a:pt x="16" y="75"/>
                      <a:pt x="15" y="75"/>
                    </a:cubicBezTo>
                    <a:cubicBezTo>
                      <a:pt x="15" y="76"/>
                      <a:pt x="15" y="76"/>
                      <a:pt x="14" y="77"/>
                    </a:cubicBezTo>
                    <a:cubicBezTo>
                      <a:pt x="14" y="78"/>
                      <a:pt x="13" y="78"/>
                      <a:pt x="13" y="79"/>
                    </a:cubicBezTo>
                    <a:cubicBezTo>
                      <a:pt x="13" y="79"/>
                      <a:pt x="12" y="80"/>
                      <a:pt x="12" y="80"/>
                    </a:cubicBezTo>
                    <a:cubicBezTo>
                      <a:pt x="12" y="81"/>
                      <a:pt x="11" y="82"/>
                      <a:pt x="11" y="82"/>
                    </a:cubicBezTo>
                    <a:cubicBezTo>
                      <a:pt x="11" y="83"/>
                      <a:pt x="10" y="83"/>
                      <a:pt x="10" y="84"/>
                    </a:cubicBezTo>
                    <a:cubicBezTo>
                      <a:pt x="10" y="84"/>
                      <a:pt x="9" y="85"/>
                      <a:pt x="9" y="86"/>
                    </a:cubicBezTo>
                    <a:cubicBezTo>
                      <a:pt x="9" y="86"/>
                      <a:pt x="8" y="87"/>
                      <a:pt x="8" y="87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90"/>
                      <a:pt x="6" y="91"/>
                      <a:pt x="6" y="91"/>
                    </a:cubicBezTo>
                    <a:cubicBezTo>
                      <a:pt x="6" y="92"/>
                      <a:pt x="6" y="93"/>
                      <a:pt x="5" y="93"/>
                    </a:cubicBezTo>
                    <a:cubicBezTo>
                      <a:pt x="5" y="94"/>
                      <a:pt x="5" y="95"/>
                      <a:pt x="5" y="95"/>
                    </a:cubicBezTo>
                    <a:cubicBezTo>
                      <a:pt x="4" y="96"/>
                      <a:pt x="4" y="97"/>
                      <a:pt x="4" y="97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100"/>
                      <a:pt x="3" y="101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4"/>
                      <a:pt x="1" y="105"/>
                      <a:pt x="1" y="106"/>
                    </a:cubicBezTo>
                    <a:cubicBezTo>
                      <a:pt x="1" y="106"/>
                      <a:pt x="1" y="107"/>
                      <a:pt x="1" y="108"/>
                    </a:cubicBezTo>
                    <a:cubicBezTo>
                      <a:pt x="1" y="109"/>
                      <a:pt x="1" y="110"/>
                      <a:pt x="0" y="110"/>
                    </a:cubicBezTo>
                    <a:cubicBezTo>
                      <a:pt x="0" y="111"/>
                      <a:pt x="0" y="112"/>
                      <a:pt x="0" y="112"/>
                    </a:cubicBezTo>
                    <a:cubicBezTo>
                      <a:pt x="0" y="113"/>
                      <a:pt x="0" y="114"/>
                      <a:pt x="0" y="115"/>
                    </a:cubicBezTo>
                    <a:cubicBezTo>
                      <a:pt x="0" y="116"/>
                      <a:pt x="0" y="116"/>
                      <a:pt x="0" y="117"/>
                    </a:cubicBezTo>
                    <a:cubicBezTo>
                      <a:pt x="0" y="118"/>
                      <a:pt x="0" y="120"/>
                      <a:pt x="0" y="122"/>
                    </a:cubicBezTo>
                    <a:cubicBezTo>
                      <a:pt x="0" y="137"/>
                      <a:pt x="6" y="152"/>
                      <a:pt x="16" y="162"/>
                    </a:cubicBezTo>
                    <a:cubicBezTo>
                      <a:pt x="19" y="166"/>
                      <a:pt x="24" y="170"/>
                      <a:pt x="28" y="172"/>
                    </a:cubicBezTo>
                    <a:cubicBezTo>
                      <a:pt x="30" y="173"/>
                      <a:pt x="32" y="174"/>
                      <a:pt x="33" y="175"/>
                    </a:cubicBezTo>
                    <a:cubicBezTo>
                      <a:pt x="38" y="177"/>
                      <a:pt x="43" y="178"/>
                      <a:pt x="49" y="179"/>
                    </a:cubicBezTo>
                    <a:cubicBezTo>
                      <a:pt x="51" y="179"/>
                      <a:pt x="53" y="179"/>
                      <a:pt x="55" y="179"/>
                    </a:cubicBezTo>
                    <a:cubicBezTo>
                      <a:pt x="85" y="179"/>
                      <a:pt x="110" y="153"/>
                      <a:pt x="110" y="122"/>
                    </a:cubicBezTo>
                    <a:cubicBezTo>
                      <a:pt x="110" y="97"/>
                      <a:pt x="98" y="78"/>
                      <a:pt x="85" y="64"/>
                    </a:cubicBez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78" name="ïśļíḓe"/>
              <p:cNvSpPr/>
              <p:nvPr/>
            </p:nvSpPr>
            <p:spPr bwMode="auto">
              <a:xfrm>
                <a:off x="5965825" y="5076826"/>
                <a:ext cx="238125" cy="200025"/>
              </a:xfrm>
              <a:custGeom>
                <a:avLst/>
                <a:gdLst>
                  <a:gd name="T0" fmla="*/ 52 w 52"/>
                  <a:gd name="T1" fmla="*/ 18 h 44"/>
                  <a:gd name="T2" fmla="*/ 52 w 52"/>
                  <a:gd name="T3" fmla="*/ 18 h 44"/>
                  <a:gd name="T4" fmla="*/ 52 w 52"/>
                  <a:gd name="T5" fmla="*/ 18 h 44"/>
                  <a:gd name="T6" fmla="*/ 41 w 52"/>
                  <a:gd name="T7" fmla="*/ 8 h 44"/>
                  <a:gd name="T8" fmla="*/ 35 w 52"/>
                  <a:gd name="T9" fmla="*/ 10 h 44"/>
                  <a:gd name="T10" fmla="*/ 25 w 52"/>
                  <a:gd name="T11" fmla="*/ 0 h 44"/>
                  <a:gd name="T12" fmla="*/ 14 w 52"/>
                  <a:gd name="T13" fmla="*/ 9 h 44"/>
                  <a:gd name="T14" fmla="*/ 10 w 52"/>
                  <a:gd name="T15" fmla="*/ 8 h 44"/>
                  <a:gd name="T16" fmla="*/ 0 w 52"/>
                  <a:gd name="T17" fmla="*/ 18 h 44"/>
                  <a:gd name="T18" fmla="*/ 0 w 52"/>
                  <a:gd name="T19" fmla="*/ 18 h 44"/>
                  <a:gd name="T20" fmla="*/ 0 w 52"/>
                  <a:gd name="T21" fmla="*/ 18 h 44"/>
                  <a:gd name="T22" fmla="*/ 0 w 52"/>
                  <a:gd name="T23" fmla="*/ 18 h 44"/>
                  <a:gd name="T24" fmla="*/ 0 w 52"/>
                  <a:gd name="T25" fmla="*/ 19 h 44"/>
                  <a:gd name="T26" fmla="*/ 26 w 52"/>
                  <a:gd name="T27" fmla="*/ 44 h 44"/>
                  <a:gd name="T28" fmla="*/ 52 w 52"/>
                  <a:gd name="T29" fmla="*/ 19 h 44"/>
                  <a:gd name="T30" fmla="*/ 52 w 52"/>
                  <a:gd name="T31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44">
                    <a:moveTo>
                      <a:pt x="52" y="18"/>
                    </a:move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13"/>
                      <a:pt x="47" y="8"/>
                      <a:pt x="41" y="8"/>
                    </a:cubicBezTo>
                    <a:cubicBezTo>
                      <a:pt x="39" y="8"/>
                      <a:pt x="37" y="9"/>
                      <a:pt x="35" y="10"/>
                    </a:cubicBezTo>
                    <a:cubicBezTo>
                      <a:pt x="35" y="4"/>
                      <a:pt x="30" y="0"/>
                      <a:pt x="25" y="0"/>
                    </a:cubicBezTo>
                    <a:cubicBezTo>
                      <a:pt x="20" y="0"/>
                      <a:pt x="15" y="4"/>
                      <a:pt x="14" y="9"/>
                    </a:cubicBezTo>
                    <a:cubicBezTo>
                      <a:pt x="13" y="8"/>
                      <a:pt x="12" y="8"/>
                      <a:pt x="10" y="8"/>
                    </a:cubicBezTo>
                    <a:cubicBezTo>
                      <a:pt x="5" y="8"/>
                      <a:pt x="0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3"/>
                      <a:pt x="11" y="44"/>
                      <a:pt x="26" y="44"/>
                    </a:cubicBezTo>
                    <a:cubicBezTo>
                      <a:pt x="40" y="44"/>
                      <a:pt x="51" y="33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lose/>
                  </a:path>
                </a:pathLst>
              </a:custGeom>
              <a:solidFill>
                <a:srgbClr val="1F9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79" name="ïṧlîḑê"/>
              <p:cNvSpPr/>
              <p:nvPr/>
            </p:nvSpPr>
            <p:spPr bwMode="auto">
              <a:xfrm>
                <a:off x="5965825" y="5076826"/>
                <a:ext cx="238125" cy="85725"/>
              </a:xfrm>
              <a:custGeom>
                <a:avLst/>
                <a:gdLst>
                  <a:gd name="T0" fmla="*/ 52 w 52"/>
                  <a:gd name="T1" fmla="*/ 18 h 19"/>
                  <a:gd name="T2" fmla="*/ 52 w 52"/>
                  <a:gd name="T3" fmla="*/ 18 h 19"/>
                  <a:gd name="T4" fmla="*/ 41 w 52"/>
                  <a:gd name="T5" fmla="*/ 8 h 19"/>
                  <a:gd name="T6" fmla="*/ 35 w 52"/>
                  <a:gd name="T7" fmla="*/ 10 h 19"/>
                  <a:gd name="T8" fmla="*/ 25 w 52"/>
                  <a:gd name="T9" fmla="*/ 0 h 19"/>
                  <a:gd name="T10" fmla="*/ 14 w 52"/>
                  <a:gd name="T11" fmla="*/ 9 h 19"/>
                  <a:gd name="T12" fmla="*/ 10 w 52"/>
                  <a:gd name="T13" fmla="*/ 8 h 19"/>
                  <a:gd name="T14" fmla="*/ 0 w 52"/>
                  <a:gd name="T15" fmla="*/ 18 h 19"/>
                  <a:gd name="T16" fmla="*/ 0 w 52"/>
                  <a:gd name="T17" fmla="*/ 18 h 19"/>
                  <a:gd name="T18" fmla="*/ 0 w 52"/>
                  <a:gd name="T19" fmla="*/ 18 h 19"/>
                  <a:gd name="T20" fmla="*/ 0 w 52"/>
                  <a:gd name="T21" fmla="*/ 18 h 19"/>
                  <a:gd name="T22" fmla="*/ 0 w 52"/>
                  <a:gd name="T23" fmla="*/ 19 h 19"/>
                  <a:gd name="T24" fmla="*/ 0 w 52"/>
                  <a:gd name="T25" fmla="*/ 19 h 19"/>
                  <a:gd name="T26" fmla="*/ 10 w 52"/>
                  <a:gd name="T27" fmla="*/ 9 h 19"/>
                  <a:gd name="T28" fmla="*/ 14 w 52"/>
                  <a:gd name="T29" fmla="*/ 10 h 19"/>
                  <a:gd name="T30" fmla="*/ 25 w 52"/>
                  <a:gd name="T31" fmla="*/ 1 h 19"/>
                  <a:gd name="T32" fmla="*/ 35 w 52"/>
                  <a:gd name="T33" fmla="*/ 11 h 19"/>
                  <a:gd name="T34" fmla="*/ 41 w 52"/>
                  <a:gd name="T35" fmla="*/ 9 h 19"/>
                  <a:gd name="T36" fmla="*/ 52 w 52"/>
                  <a:gd name="T37" fmla="*/ 19 h 19"/>
                  <a:gd name="T38" fmla="*/ 52 w 52"/>
                  <a:gd name="T39" fmla="*/ 19 h 19"/>
                  <a:gd name="T40" fmla="*/ 52 w 52"/>
                  <a:gd name="T41" fmla="*/ 18 h 19"/>
                  <a:gd name="T42" fmla="*/ 52 w 52"/>
                  <a:gd name="T4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19">
                    <a:moveTo>
                      <a:pt x="52" y="18"/>
                    </a:move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13"/>
                      <a:pt x="47" y="8"/>
                      <a:pt x="41" y="8"/>
                    </a:cubicBezTo>
                    <a:cubicBezTo>
                      <a:pt x="39" y="8"/>
                      <a:pt x="37" y="9"/>
                      <a:pt x="35" y="10"/>
                    </a:cubicBezTo>
                    <a:cubicBezTo>
                      <a:pt x="35" y="4"/>
                      <a:pt x="30" y="0"/>
                      <a:pt x="25" y="0"/>
                    </a:cubicBezTo>
                    <a:cubicBezTo>
                      <a:pt x="20" y="0"/>
                      <a:pt x="15" y="4"/>
                      <a:pt x="14" y="9"/>
                    </a:cubicBezTo>
                    <a:cubicBezTo>
                      <a:pt x="13" y="8"/>
                      <a:pt x="12" y="8"/>
                      <a:pt x="10" y="8"/>
                    </a:cubicBezTo>
                    <a:cubicBezTo>
                      <a:pt x="5" y="8"/>
                      <a:pt x="0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4"/>
                      <a:pt x="5" y="9"/>
                      <a:pt x="10" y="9"/>
                    </a:cubicBezTo>
                    <a:cubicBezTo>
                      <a:pt x="12" y="9"/>
                      <a:pt x="13" y="9"/>
                      <a:pt x="14" y="10"/>
                    </a:cubicBezTo>
                    <a:cubicBezTo>
                      <a:pt x="15" y="5"/>
                      <a:pt x="20" y="1"/>
                      <a:pt x="25" y="1"/>
                    </a:cubicBezTo>
                    <a:cubicBezTo>
                      <a:pt x="30" y="1"/>
                      <a:pt x="35" y="5"/>
                      <a:pt x="35" y="11"/>
                    </a:cubicBezTo>
                    <a:cubicBezTo>
                      <a:pt x="37" y="10"/>
                      <a:pt x="39" y="9"/>
                      <a:pt x="41" y="9"/>
                    </a:cubicBezTo>
                    <a:cubicBezTo>
                      <a:pt x="47" y="9"/>
                      <a:pt x="51" y="14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lose/>
                  </a:path>
                </a:pathLst>
              </a:custGeom>
              <a:solidFill>
                <a:srgbClr val="62B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80" name="íṧ1îdé"/>
              <p:cNvSpPr/>
              <p:nvPr/>
            </p:nvSpPr>
            <p:spPr bwMode="auto">
              <a:xfrm>
                <a:off x="5837238" y="5249863"/>
                <a:ext cx="495300" cy="588963"/>
              </a:xfrm>
              <a:custGeom>
                <a:avLst/>
                <a:gdLst>
                  <a:gd name="T0" fmla="*/ 0 w 108"/>
                  <a:gd name="T1" fmla="*/ 75 h 129"/>
                  <a:gd name="T2" fmla="*/ 54 w 108"/>
                  <a:gd name="T3" fmla="*/ 129 h 129"/>
                  <a:gd name="T4" fmla="*/ 108 w 108"/>
                  <a:gd name="T5" fmla="*/ 75 h 129"/>
                  <a:gd name="T6" fmla="*/ 54 w 108"/>
                  <a:gd name="T7" fmla="*/ 0 h 129"/>
                  <a:gd name="T8" fmla="*/ 0 w 108"/>
                  <a:gd name="T9" fmla="*/ 7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29">
                    <a:moveTo>
                      <a:pt x="0" y="75"/>
                    </a:moveTo>
                    <a:cubicBezTo>
                      <a:pt x="0" y="105"/>
                      <a:pt x="24" y="129"/>
                      <a:pt x="54" y="129"/>
                    </a:cubicBezTo>
                    <a:cubicBezTo>
                      <a:pt x="83" y="129"/>
                      <a:pt x="108" y="105"/>
                      <a:pt x="108" y="75"/>
                    </a:cubicBezTo>
                    <a:cubicBezTo>
                      <a:pt x="108" y="26"/>
                      <a:pt x="54" y="0"/>
                      <a:pt x="54" y="0"/>
                    </a:cubicBezTo>
                    <a:cubicBezTo>
                      <a:pt x="54" y="0"/>
                      <a:pt x="0" y="27"/>
                      <a:pt x="0" y="75"/>
                    </a:cubicBezTo>
                    <a:close/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81" name="îşlïḑe"/>
              <p:cNvSpPr/>
              <p:nvPr/>
            </p:nvSpPr>
            <p:spPr bwMode="auto">
              <a:xfrm>
                <a:off x="5837238" y="5249863"/>
                <a:ext cx="495300" cy="588963"/>
              </a:xfrm>
              <a:custGeom>
                <a:avLst/>
                <a:gdLst>
                  <a:gd name="T0" fmla="*/ 54 w 108"/>
                  <a:gd name="T1" fmla="*/ 0 h 129"/>
                  <a:gd name="T2" fmla="*/ 102 w 108"/>
                  <a:gd name="T3" fmla="*/ 67 h 129"/>
                  <a:gd name="T4" fmla="*/ 54 w 108"/>
                  <a:gd name="T5" fmla="*/ 115 h 129"/>
                  <a:gd name="T6" fmla="*/ 6 w 108"/>
                  <a:gd name="T7" fmla="*/ 67 h 129"/>
                  <a:gd name="T8" fmla="*/ 54 w 108"/>
                  <a:gd name="T9" fmla="*/ 0 h 129"/>
                  <a:gd name="T10" fmla="*/ 0 w 108"/>
                  <a:gd name="T11" fmla="*/ 75 h 129"/>
                  <a:gd name="T12" fmla="*/ 54 w 108"/>
                  <a:gd name="T13" fmla="*/ 129 h 129"/>
                  <a:gd name="T14" fmla="*/ 108 w 108"/>
                  <a:gd name="T15" fmla="*/ 75 h 129"/>
                  <a:gd name="T16" fmla="*/ 54 w 108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29">
                    <a:moveTo>
                      <a:pt x="54" y="0"/>
                    </a:moveTo>
                    <a:cubicBezTo>
                      <a:pt x="54" y="0"/>
                      <a:pt x="102" y="23"/>
                      <a:pt x="102" y="67"/>
                    </a:cubicBezTo>
                    <a:cubicBezTo>
                      <a:pt x="102" y="93"/>
                      <a:pt x="80" y="115"/>
                      <a:pt x="54" y="115"/>
                    </a:cubicBezTo>
                    <a:cubicBezTo>
                      <a:pt x="27" y="115"/>
                      <a:pt x="6" y="93"/>
                      <a:pt x="6" y="67"/>
                    </a:cubicBezTo>
                    <a:cubicBezTo>
                      <a:pt x="6" y="25"/>
                      <a:pt x="51" y="2"/>
                      <a:pt x="54" y="0"/>
                    </a:cubicBezTo>
                    <a:cubicBezTo>
                      <a:pt x="50" y="2"/>
                      <a:pt x="0" y="28"/>
                      <a:pt x="0" y="75"/>
                    </a:cubicBezTo>
                    <a:cubicBezTo>
                      <a:pt x="0" y="105"/>
                      <a:pt x="24" y="129"/>
                      <a:pt x="54" y="129"/>
                    </a:cubicBezTo>
                    <a:cubicBezTo>
                      <a:pt x="83" y="129"/>
                      <a:pt x="108" y="105"/>
                      <a:pt x="108" y="75"/>
                    </a:cubicBezTo>
                    <a:cubicBezTo>
                      <a:pt x="108" y="26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rgbClr val="1FA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82" name="íŝlîdê"/>
              <p:cNvSpPr/>
              <p:nvPr/>
            </p:nvSpPr>
            <p:spPr bwMode="auto">
              <a:xfrm>
                <a:off x="6024563" y="5245101"/>
                <a:ext cx="115888" cy="41275"/>
              </a:xfrm>
              <a:custGeom>
                <a:avLst/>
                <a:gdLst>
                  <a:gd name="T0" fmla="*/ 21 w 25"/>
                  <a:gd name="T1" fmla="*/ 9 h 9"/>
                  <a:gd name="T2" fmla="*/ 5 w 25"/>
                  <a:gd name="T3" fmla="*/ 9 h 9"/>
                  <a:gd name="T4" fmla="*/ 0 w 25"/>
                  <a:gd name="T5" fmla="*/ 4 h 9"/>
                  <a:gd name="T6" fmla="*/ 0 w 25"/>
                  <a:gd name="T7" fmla="*/ 4 h 9"/>
                  <a:gd name="T8" fmla="*/ 5 w 25"/>
                  <a:gd name="T9" fmla="*/ 0 h 9"/>
                  <a:gd name="T10" fmla="*/ 21 w 25"/>
                  <a:gd name="T11" fmla="*/ 0 h 9"/>
                  <a:gd name="T12" fmla="*/ 25 w 25"/>
                  <a:gd name="T13" fmla="*/ 4 h 9"/>
                  <a:gd name="T14" fmla="*/ 25 w 25"/>
                  <a:gd name="T15" fmla="*/ 4 h 9"/>
                  <a:gd name="T16" fmla="*/ 21 w 25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9">
                    <a:moveTo>
                      <a:pt x="21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5" y="1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7"/>
                      <a:pt x="23" y="9"/>
                      <a:pt x="21" y="9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83" name="íṣḻîḋê"/>
              <p:cNvSpPr/>
              <p:nvPr/>
            </p:nvSpPr>
            <p:spPr bwMode="auto">
              <a:xfrm>
                <a:off x="6102350" y="5259388"/>
                <a:ext cx="87313" cy="300038"/>
              </a:xfrm>
              <a:custGeom>
                <a:avLst/>
                <a:gdLst>
                  <a:gd name="T0" fmla="*/ 19 w 19"/>
                  <a:gd name="T1" fmla="*/ 66 h 66"/>
                  <a:gd name="T2" fmla="*/ 15 w 19"/>
                  <a:gd name="T3" fmla="*/ 66 h 66"/>
                  <a:gd name="T4" fmla="*/ 0 w 19"/>
                  <a:gd name="T5" fmla="*/ 2 h 66"/>
                  <a:gd name="T6" fmla="*/ 3 w 19"/>
                  <a:gd name="T7" fmla="*/ 0 h 66"/>
                  <a:gd name="T8" fmla="*/ 19 w 19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6">
                    <a:moveTo>
                      <a:pt x="19" y="66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24"/>
                      <a:pt x="0" y="2"/>
                      <a:pt x="0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19" y="23"/>
                      <a:pt x="19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84" name="îSļîdé"/>
              <p:cNvSpPr/>
              <p:nvPr/>
            </p:nvSpPr>
            <p:spPr bwMode="auto">
              <a:xfrm>
                <a:off x="6038850" y="5259388"/>
                <a:ext cx="92075" cy="300038"/>
              </a:xfrm>
              <a:custGeom>
                <a:avLst/>
                <a:gdLst>
                  <a:gd name="T0" fmla="*/ 20 w 20"/>
                  <a:gd name="T1" fmla="*/ 66 h 66"/>
                  <a:gd name="T2" fmla="*/ 16 w 20"/>
                  <a:gd name="T3" fmla="*/ 66 h 66"/>
                  <a:gd name="T4" fmla="*/ 0 w 20"/>
                  <a:gd name="T5" fmla="*/ 2 h 66"/>
                  <a:gd name="T6" fmla="*/ 3 w 20"/>
                  <a:gd name="T7" fmla="*/ 0 h 66"/>
                  <a:gd name="T8" fmla="*/ 20 w 20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6">
                    <a:moveTo>
                      <a:pt x="20" y="66"/>
                    </a:move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24"/>
                      <a:pt x="0" y="2"/>
                      <a:pt x="0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20" y="23"/>
                      <a:pt x="20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85" name="íş1iḍê"/>
              <p:cNvSpPr/>
              <p:nvPr/>
            </p:nvSpPr>
            <p:spPr bwMode="auto">
              <a:xfrm>
                <a:off x="6048375" y="4487863"/>
                <a:ext cx="73025" cy="555625"/>
              </a:xfrm>
              <a:custGeom>
                <a:avLst/>
                <a:gdLst>
                  <a:gd name="T0" fmla="*/ 16 w 16"/>
                  <a:gd name="T1" fmla="*/ 114 h 122"/>
                  <a:gd name="T2" fmla="*/ 16 w 16"/>
                  <a:gd name="T3" fmla="*/ 8 h 122"/>
                  <a:gd name="T4" fmla="*/ 8 w 16"/>
                  <a:gd name="T5" fmla="*/ 0 h 122"/>
                  <a:gd name="T6" fmla="*/ 0 w 16"/>
                  <a:gd name="T7" fmla="*/ 8 h 122"/>
                  <a:gd name="T8" fmla="*/ 0 w 16"/>
                  <a:gd name="T9" fmla="*/ 114 h 122"/>
                  <a:gd name="T10" fmla="*/ 8 w 16"/>
                  <a:gd name="T11" fmla="*/ 122 h 122"/>
                  <a:gd name="T12" fmla="*/ 16 w 16"/>
                  <a:gd name="T13" fmla="*/ 11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22">
                    <a:moveTo>
                      <a:pt x="16" y="114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9"/>
                      <a:pt x="3" y="122"/>
                      <a:pt x="8" y="122"/>
                    </a:cubicBezTo>
                    <a:cubicBezTo>
                      <a:pt x="12" y="122"/>
                      <a:pt x="16" y="119"/>
                      <a:pt x="16" y="114"/>
                    </a:cubicBezTo>
                  </a:path>
                </a:pathLst>
              </a:custGeom>
              <a:solidFill>
                <a:srgbClr val="F08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86" name="iṧḷíďê"/>
              <p:cNvSpPr/>
              <p:nvPr/>
            </p:nvSpPr>
            <p:spPr bwMode="auto">
              <a:xfrm>
                <a:off x="5448300" y="4487863"/>
                <a:ext cx="196850" cy="569913"/>
              </a:xfrm>
              <a:custGeom>
                <a:avLst/>
                <a:gdLst>
                  <a:gd name="T0" fmla="*/ 17 w 43"/>
                  <a:gd name="T1" fmla="*/ 118 h 125"/>
                  <a:gd name="T2" fmla="*/ 42 w 43"/>
                  <a:gd name="T3" fmla="*/ 10 h 125"/>
                  <a:gd name="T4" fmla="*/ 36 w 43"/>
                  <a:gd name="T5" fmla="*/ 1 h 125"/>
                  <a:gd name="T6" fmla="*/ 26 w 43"/>
                  <a:gd name="T7" fmla="*/ 7 h 125"/>
                  <a:gd name="T8" fmla="*/ 1 w 43"/>
                  <a:gd name="T9" fmla="*/ 115 h 125"/>
                  <a:gd name="T10" fmla="*/ 7 w 43"/>
                  <a:gd name="T11" fmla="*/ 124 h 125"/>
                  <a:gd name="T12" fmla="*/ 17 w 43"/>
                  <a:gd name="T13" fmla="*/ 11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25">
                    <a:moveTo>
                      <a:pt x="17" y="118"/>
                    </a:move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6"/>
                      <a:pt x="40" y="2"/>
                      <a:pt x="36" y="1"/>
                    </a:cubicBezTo>
                    <a:cubicBezTo>
                      <a:pt x="32" y="0"/>
                      <a:pt x="27" y="2"/>
                      <a:pt x="26" y="7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0" y="119"/>
                      <a:pt x="3" y="123"/>
                      <a:pt x="7" y="124"/>
                    </a:cubicBezTo>
                    <a:cubicBezTo>
                      <a:pt x="11" y="125"/>
                      <a:pt x="16" y="123"/>
                      <a:pt x="17" y="118"/>
                    </a:cubicBezTo>
                  </a:path>
                </a:pathLst>
              </a:custGeom>
              <a:solidFill>
                <a:srgbClr val="F08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87" name="ïsḷíďê"/>
              <p:cNvSpPr/>
              <p:nvPr/>
            </p:nvSpPr>
            <p:spPr bwMode="auto">
              <a:xfrm>
                <a:off x="6524625" y="4487863"/>
                <a:ext cx="196850" cy="569913"/>
              </a:xfrm>
              <a:custGeom>
                <a:avLst/>
                <a:gdLst>
                  <a:gd name="T0" fmla="*/ 42 w 43"/>
                  <a:gd name="T1" fmla="*/ 115 h 125"/>
                  <a:gd name="T2" fmla="*/ 16 w 43"/>
                  <a:gd name="T3" fmla="*/ 7 h 125"/>
                  <a:gd name="T4" fmla="*/ 7 w 43"/>
                  <a:gd name="T5" fmla="*/ 1 h 125"/>
                  <a:gd name="T6" fmla="*/ 1 w 43"/>
                  <a:gd name="T7" fmla="*/ 10 h 125"/>
                  <a:gd name="T8" fmla="*/ 26 w 43"/>
                  <a:gd name="T9" fmla="*/ 118 h 125"/>
                  <a:gd name="T10" fmla="*/ 36 w 43"/>
                  <a:gd name="T11" fmla="*/ 124 h 125"/>
                  <a:gd name="T12" fmla="*/ 42 w 43"/>
                  <a:gd name="T13" fmla="*/ 11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25">
                    <a:moveTo>
                      <a:pt x="42" y="115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5" y="2"/>
                      <a:pt x="11" y="0"/>
                      <a:pt x="7" y="1"/>
                    </a:cubicBezTo>
                    <a:cubicBezTo>
                      <a:pt x="2" y="2"/>
                      <a:pt x="0" y="6"/>
                      <a:pt x="1" y="10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7" y="123"/>
                      <a:pt x="32" y="125"/>
                      <a:pt x="36" y="124"/>
                    </a:cubicBezTo>
                    <a:cubicBezTo>
                      <a:pt x="40" y="123"/>
                      <a:pt x="43" y="119"/>
                      <a:pt x="42" y="115"/>
                    </a:cubicBezTo>
                  </a:path>
                </a:pathLst>
              </a:custGeom>
              <a:solidFill>
                <a:srgbClr val="F08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88" name="ïśḷíḋê"/>
              <p:cNvSpPr/>
              <p:nvPr/>
            </p:nvSpPr>
            <p:spPr bwMode="auto">
              <a:xfrm>
                <a:off x="4395788" y="855663"/>
                <a:ext cx="3390900" cy="3768725"/>
              </a:xfrm>
              <a:custGeom>
                <a:avLst/>
                <a:gdLst>
                  <a:gd name="T0" fmla="*/ 741 w 741"/>
                  <a:gd name="T1" fmla="*/ 350 h 826"/>
                  <a:gd name="T2" fmla="*/ 371 w 741"/>
                  <a:gd name="T3" fmla="*/ 0 h 826"/>
                  <a:gd name="T4" fmla="*/ 0 w 741"/>
                  <a:gd name="T5" fmla="*/ 350 h 826"/>
                  <a:gd name="T6" fmla="*/ 151 w 741"/>
                  <a:gd name="T7" fmla="*/ 631 h 826"/>
                  <a:gd name="T8" fmla="*/ 151 w 741"/>
                  <a:gd name="T9" fmla="*/ 631 h 826"/>
                  <a:gd name="T10" fmla="*/ 245 w 741"/>
                  <a:gd name="T11" fmla="*/ 789 h 826"/>
                  <a:gd name="T12" fmla="*/ 288 w 741"/>
                  <a:gd name="T13" fmla="*/ 826 h 826"/>
                  <a:gd name="T14" fmla="*/ 371 w 741"/>
                  <a:gd name="T15" fmla="*/ 826 h 826"/>
                  <a:gd name="T16" fmla="*/ 453 w 741"/>
                  <a:gd name="T17" fmla="*/ 826 h 826"/>
                  <a:gd name="T18" fmla="*/ 497 w 741"/>
                  <a:gd name="T19" fmla="*/ 789 h 826"/>
                  <a:gd name="T20" fmla="*/ 591 w 741"/>
                  <a:gd name="T21" fmla="*/ 631 h 826"/>
                  <a:gd name="T22" fmla="*/ 591 w 741"/>
                  <a:gd name="T23" fmla="*/ 631 h 826"/>
                  <a:gd name="T24" fmla="*/ 741 w 741"/>
                  <a:gd name="T25" fmla="*/ 350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1" h="826">
                    <a:moveTo>
                      <a:pt x="741" y="350"/>
                    </a:moveTo>
                    <a:cubicBezTo>
                      <a:pt x="741" y="157"/>
                      <a:pt x="575" y="0"/>
                      <a:pt x="371" y="0"/>
                    </a:cubicBezTo>
                    <a:cubicBezTo>
                      <a:pt x="166" y="0"/>
                      <a:pt x="0" y="157"/>
                      <a:pt x="0" y="350"/>
                    </a:cubicBezTo>
                    <a:cubicBezTo>
                      <a:pt x="0" y="465"/>
                      <a:pt x="59" y="567"/>
                      <a:pt x="151" y="631"/>
                    </a:cubicBezTo>
                    <a:cubicBezTo>
                      <a:pt x="151" y="631"/>
                      <a:pt x="151" y="631"/>
                      <a:pt x="151" y="631"/>
                    </a:cubicBezTo>
                    <a:cubicBezTo>
                      <a:pt x="217" y="687"/>
                      <a:pt x="238" y="750"/>
                      <a:pt x="245" y="789"/>
                    </a:cubicBezTo>
                    <a:cubicBezTo>
                      <a:pt x="248" y="810"/>
                      <a:pt x="266" y="826"/>
                      <a:pt x="288" y="826"/>
                    </a:cubicBezTo>
                    <a:cubicBezTo>
                      <a:pt x="371" y="826"/>
                      <a:pt x="371" y="826"/>
                      <a:pt x="371" y="826"/>
                    </a:cubicBezTo>
                    <a:cubicBezTo>
                      <a:pt x="453" y="826"/>
                      <a:pt x="453" y="826"/>
                      <a:pt x="453" y="826"/>
                    </a:cubicBezTo>
                    <a:cubicBezTo>
                      <a:pt x="475" y="826"/>
                      <a:pt x="493" y="810"/>
                      <a:pt x="497" y="789"/>
                    </a:cubicBezTo>
                    <a:cubicBezTo>
                      <a:pt x="504" y="750"/>
                      <a:pt x="525" y="687"/>
                      <a:pt x="591" y="631"/>
                    </a:cubicBezTo>
                    <a:cubicBezTo>
                      <a:pt x="591" y="631"/>
                      <a:pt x="591" y="631"/>
                      <a:pt x="591" y="631"/>
                    </a:cubicBezTo>
                    <a:cubicBezTo>
                      <a:pt x="682" y="567"/>
                      <a:pt x="741" y="465"/>
                      <a:pt x="741" y="3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89" name="iŝļiḋê"/>
              <p:cNvSpPr/>
              <p:nvPr/>
            </p:nvSpPr>
            <p:spPr bwMode="auto">
              <a:xfrm>
                <a:off x="4395788" y="855663"/>
                <a:ext cx="1698625" cy="3768725"/>
              </a:xfrm>
              <a:custGeom>
                <a:avLst/>
                <a:gdLst>
                  <a:gd name="T0" fmla="*/ 246 w 371"/>
                  <a:gd name="T1" fmla="*/ 655 h 826"/>
                  <a:gd name="T2" fmla="*/ 128 w 371"/>
                  <a:gd name="T3" fmla="*/ 390 h 826"/>
                  <a:gd name="T4" fmla="*/ 371 w 371"/>
                  <a:gd name="T5" fmla="*/ 0 h 826"/>
                  <a:gd name="T6" fmla="*/ 0 w 371"/>
                  <a:gd name="T7" fmla="*/ 350 h 826"/>
                  <a:gd name="T8" fmla="*/ 151 w 371"/>
                  <a:gd name="T9" fmla="*/ 631 h 826"/>
                  <a:gd name="T10" fmla="*/ 151 w 371"/>
                  <a:gd name="T11" fmla="*/ 631 h 826"/>
                  <a:gd name="T12" fmla="*/ 245 w 371"/>
                  <a:gd name="T13" fmla="*/ 789 h 826"/>
                  <a:gd name="T14" fmla="*/ 288 w 371"/>
                  <a:gd name="T15" fmla="*/ 826 h 826"/>
                  <a:gd name="T16" fmla="*/ 301 w 371"/>
                  <a:gd name="T17" fmla="*/ 826 h 826"/>
                  <a:gd name="T18" fmla="*/ 246 w 371"/>
                  <a:gd name="T19" fmla="*/ 655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826">
                    <a:moveTo>
                      <a:pt x="246" y="655"/>
                    </a:moveTo>
                    <a:cubicBezTo>
                      <a:pt x="155" y="543"/>
                      <a:pt x="137" y="460"/>
                      <a:pt x="128" y="390"/>
                    </a:cubicBezTo>
                    <a:cubicBezTo>
                      <a:pt x="106" y="199"/>
                      <a:pt x="185" y="54"/>
                      <a:pt x="371" y="0"/>
                    </a:cubicBezTo>
                    <a:cubicBezTo>
                      <a:pt x="166" y="0"/>
                      <a:pt x="0" y="157"/>
                      <a:pt x="0" y="350"/>
                    </a:cubicBezTo>
                    <a:cubicBezTo>
                      <a:pt x="0" y="465"/>
                      <a:pt x="59" y="567"/>
                      <a:pt x="151" y="631"/>
                    </a:cubicBezTo>
                    <a:cubicBezTo>
                      <a:pt x="151" y="631"/>
                      <a:pt x="151" y="631"/>
                      <a:pt x="151" y="631"/>
                    </a:cubicBezTo>
                    <a:cubicBezTo>
                      <a:pt x="217" y="687"/>
                      <a:pt x="238" y="750"/>
                      <a:pt x="245" y="789"/>
                    </a:cubicBezTo>
                    <a:cubicBezTo>
                      <a:pt x="248" y="810"/>
                      <a:pt x="266" y="826"/>
                      <a:pt x="288" y="826"/>
                    </a:cubicBezTo>
                    <a:cubicBezTo>
                      <a:pt x="301" y="826"/>
                      <a:pt x="301" y="826"/>
                      <a:pt x="301" y="826"/>
                    </a:cubicBezTo>
                    <a:cubicBezTo>
                      <a:pt x="300" y="778"/>
                      <a:pt x="285" y="702"/>
                      <a:pt x="246" y="655"/>
                    </a:cubicBezTo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90" name="išḷíḍé"/>
              <p:cNvSpPr/>
              <p:nvPr/>
            </p:nvSpPr>
            <p:spPr bwMode="auto">
              <a:xfrm>
                <a:off x="6094413" y="855663"/>
                <a:ext cx="1692275" cy="3768725"/>
              </a:xfrm>
              <a:custGeom>
                <a:avLst/>
                <a:gdLst>
                  <a:gd name="T0" fmla="*/ 124 w 370"/>
                  <a:gd name="T1" fmla="*/ 655 h 826"/>
                  <a:gd name="T2" fmla="*/ 242 w 370"/>
                  <a:gd name="T3" fmla="*/ 390 h 826"/>
                  <a:gd name="T4" fmla="*/ 0 w 370"/>
                  <a:gd name="T5" fmla="*/ 0 h 826"/>
                  <a:gd name="T6" fmla="*/ 370 w 370"/>
                  <a:gd name="T7" fmla="*/ 350 h 826"/>
                  <a:gd name="T8" fmla="*/ 220 w 370"/>
                  <a:gd name="T9" fmla="*/ 631 h 826"/>
                  <a:gd name="T10" fmla="*/ 220 w 370"/>
                  <a:gd name="T11" fmla="*/ 631 h 826"/>
                  <a:gd name="T12" fmla="*/ 126 w 370"/>
                  <a:gd name="T13" fmla="*/ 789 h 826"/>
                  <a:gd name="T14" fmla="*/ 82 w 370"/>
                  <a:gd name="T15" fmla="*/ 826 h 826"/>
                  <a:gd name="T16" fmla="*/ 69 w 370"/>
                  <a:gd name="T17" fmla="*/ 826 h 826"/>
                  <a:gd name="T18" fmla="*/ 124 w 370"/>
                  <a:gd name="T19" fmla="*/ 655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0" h="826">
                    <a:moveTo>
                      <a:pt x="124" y="655"/>
                    </a:moveTo>
                    <a:cubicBezTo>
                      <a:pt x="215" y="543"/>
                      <a:pt x="234" y="460"/>
                      <a:pt x="242" y="390"/>
                    </a:cubicBezTo>
                    <a:cubicBezTo>
                      <a:pt x="265" y="199"/>
                      <a:pt x="185" y="54"/>
                      <a:pt x="0" y="0"/>
                    </a:cubicBezTo>
                    <a:cubicBezTo>
                      <a:pt x="204" y="0"/>
                      <a:pt x="370" y="157"/>
                      <a:pt x="370" y="350"/>
                    </a:cubicBezTo>
                    <a:cubicBezTo>
                      <a:pt x="370" y="465"/>
                      <a:pt x="311" y="567"/>
                      <a:pt x="220" y="631"/>
                    </a:cubicBezTo>
                    <a:cubicBezTo>
                      <a:pt x="220" y="631"/>
                      <a:pt x="220" y="631"/>
                      <a:pt x="220" y="631"/>
                    </a:cubicBezTo>
                    <a:cubicBezTo>
                      <a:pt x="154" y="687"/>
                      <a:pt x="133" y="750"/>
                      <a:pt x="126" y="789"/>
                    </a:cubicBezTo>
                    <a:cubicBezTo>
                      <a:pt x="122" y="810"/>
                      <a:pt x="104" y="826"/>
                      <a:pt x="82" y="826"/>
                    </a:cubicBezTo>
                    <a:cubicBezTo>
                      <a:pt x="69" y="826"/>
                      <a:pt x="69" y="826"/>
                      <a:pt x="69" y="826"/>
                    </a:cubicBezTo>
                    <a:cubicBezTo>
                      <a:pt x="70" y="778"/>
                      <a:pt x="86" y="702"/>
                      <a:pt x="124" y="655"/>
                    </a:cubicBezTo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91" name="i$líḍè"/>
              <p:cNvSpPr/>
              <p:nvPr/>
            </p:nvSpPr>
            <p:spPr bwMode="auto">
              <a:xfrm>
                <a:off x="6094413" y="855663"/>
                <a:ext cx="1692275" cy="3768725"/>
              </a:xfrm>
              <a:custGeom>
                <a:avLst/>
                <a:gdLst>
                  <a:gd name="T0" fmla="*/ 124 w 370"/>
                  <a:gd name="T1" fmla="*/ 655 h 826"/>
                  <a:gd name="T2" fmla="*/ 242 w 370"/>
                  <a:gd name="T3" fmla="*/ 390 h 826"/>
                  <a:gd name="T4" fmla="*/ 0 w 370"/>
                  <a:gd name="T5" fmla="*/ 0 h 826"/>
                  <a:gd name="T6" fmla="*/ 370 w 370"/>
                  <a:gd name="T7" fmla="*/ 350 h 826"/>
                  <a:gd name="T8" fmla="*/ 220 w 370"/>
                  <a:gd name="T9" fmla="*/ 631 h 826"/>
                  <a:gd name="T10" fmla="*/ 220 w 370"/>
                  <a:gd name="T11" fmla="*/ 631 h 826"/>
                  <a:gd name="T12" fmla="*/ 126 w 370"/>
                  <a:gd name="T13" fmla="*/ 789 h 826"/>
                  <a:gd name="T14" fmla="*/ 82 w 370"/>
                  <a:gd name="T15" fmla="*/ 826 h 826"/>
                  <a:gd name="T16" fmla="*/ 69 w 370"/>
                  <a:gd name="T17" fmla="*/ 826 h 826"/>
                  <a:gd name="T18" fmla="*/ 124 w 370"/>
                  <a:gd name="T19" fmla="*/ 655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0" h="826">
                    <a:moveTo>
                      <a:pt x="124" y="655"/>
                    </a:moveTo>
                    <a:cubicBezTo>
                      <a:pt x="215" y="543"/>
                      <a:pt x="234" y="460"/>
                      <a:pt x="242" y="390"/>
                    </a:cubicBezTo>
                    <a:cubicBezTo>
                      <a:pt x="265" y="199"/>
                      <a:pt x="185" y="54"/>
                      <a:pt x="0" y="0"/>
                    </a:cubicBezTo>
                    <a:cubicBezTo>
                      <a:pt x="204" y="0"/>
                      <a:pt x="370" y="157"/>
                      <a:pt x="370" y="350"/>
                    </a:cubicBezTo>
                    <a:cubicBezTo>
                      <a:pt x="370" y="465"/>
                      <a:pt x="311" y="567"/>
                      <a:pt x="220" y="631"/>
                    </a:cubicBezTo>
                    <a:cubicBezTo>
                      <a:pt x="220" y="631"/>
                      <a:pt x="220" y="631"/>
                      <a:pt x="220" y="631"/>
                    </a:cubicBezTo>
                    <a:cubicBezTo>
                      <a:pt x="154" y="687"/>
                      <a:pt x="133" y="750"/>
                      <a:pt x="126" y="789"/>
                    </a:cubicBezTo>
                    <a:cubicBezTo>
                      <a:pt x="122" y="810"/>
                      <a:pt x="104" y="826"/>
                      <a:pt x="82" y="826"/>
                    </a:cubicBezTo>
                    <a:cubicBezTo>
                      <a:pt x="69" y="826"/>
                      <a:pt x="69" y="826"/>
                      <a:pt x="69" y="826"/>
                    </a:cubicBezTo>
                    <a:cubicBezTo>
                      <a:pt x="70" y="778"/>
                      <a:pt x="86" y="702"/>
                      <a:pt x="124" y="655"/>
                    </a:cubicBezTo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92" name="iSḷïḓe"/>
              <p:cNvSpPr/>
              <p:nvPr/>
            </p:nvSpPr>
            <p:spPr bwMode="auto">
              <a:xfrm>
                <a:off x="5380038" y="855663"/>
                <a:ext cx="1422400" cy="3768725"/>
              </a:xfrm>
              <a:custGeom>
                <a:avLst/>
                <a:gdLst>
                  <a:gd name="T0" fmla="*/ 156 w 311"/>
                  <a:gd name="T1" fmla="*/ 0 h 826"/>
                  <a:gd name="T2" fmla="*/ 70 w 311"/>
                  <a:gd name="T3" fmla="*/ 557 h 826"/>
                  <a:gd name="T4" fmla="*/ 113 w 311"/>
                  <a:gd name="T5" fmla="*/ 826 h 826"/>
                  <a:gd name="T6" fmla="*/ 156 w 311"/>
                  <a:gd name="T7" fmla="*/ 826 h 826"/>
                  <a:gd name="T8" fmla="*/ 198 w 311"/>
                  <a:gd name="T9" fmla="*/ 826 h 826"/>
                  <a:gd name="T10" fmla="*/ 242 w 311"/>
                  <a:gd name="T11" fmla="*/ 557 h 826"/>
                  <a:gd name="T12" fmla="*/ 156 w 311"/>
                  <a:gd name="T13" fmla="*/ 0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826">
                    <a:moveTo>
                      <a:pt x="156" y="0"/>
                    </a:moveTo>
                    <a:cubicBezTo>
                      <a:pt x="0" y="108"/>
                      <a:pt x="15" y="399"/>
                      <a:pt x="70" y="557"/>
                    </a:cubicBezTo>
                    <a:cubicBezTo>
                      <a:pt x="125" y="715"/>
                      <a:pt x="113" y="826"/>
                      <a:pt x="113" y="826"/>
                    </a:cubicBezTo>
                    <a:cubicBezTo>
                      <a:pt x="156" y="826"/>
                      <a:pt x="156" y="826"/>
                      <a:pt x="156" y="826"/>
                    </a:cubicBezTo>
                    <a:cubicBezTo>
                      <a:pt x="198" y="826"/>
                      <a:pt x="198" y="826"/>
                      <a:pt x="198" y="826"/>
                    </a:cubicBezTo>
                    <a:cubicBezTo>
                      <a:pt x="198" y="826"/>
                      <a:pt x="187" y="715"/>
                      <a:pt x="242" y="557"/>
                    </a:cubicBezTo>
                    <a:cubicBezTo>
                      <a:pt x="297" y="399"/>
                      <a:pt x="311" y="108"/>
                      <a:pt x="156" y="0"/>
                    </a:cubicBezTo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93" name="islîďê"/>
              <p:cNvSpPr/>
              <p:nvPr/>
            </p:nvSpPr>
            <p:spPr bwMode="auto">
              <a:xfrm>
                <a:off x="5829300" y="855663"/>
                <a:ext cx="525463" cy="95250"/>
              </a:xfrm>
              <a:custGeom>
                <a:avLst/>
                <a:gdLst>
                  <a:gd name="T0" fmla="*/ 58 w 115"/>
                  <a:gd name="T1" fmla="*/ 0 h 21"/>
                  <a:gd name="T2" fmla="*/ 80 w 115"/>
                  <a:gd name="T3" fmla="*/ 18 h 21"/>
                  <a:gd name="T4" fmla="*/ 115 w 115"/>
                  <a:gd name="T5" fmla="*/ 21 h 21"/>
                  <a:gd name="T6" fmla="*/ 58 w 115"/>
                  <a:gd name="T7" fmla="*/ 0 h 21"/>
                  <a:gd name="T8" fmla="*/ 58 w 115"/>
                  <a:gd name="T9" fmla="*/ 0 h 21"/>
                  <a:gd name="T10" fmla="*/ 0 w 115"/>
                  <a:gd name="T11" fmla="*/ 21 h 21"/>
                  <a:gd name="T12" fmla="*/ 36 w 115"/>
                  <a:gd name="T13" fmla="*/ 18 h 21"/>
                  <a:gd name="T14" fmla="*/ 58 w 115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21">
                    <a:moveTo>
                      <a:pt x="58" y="0"/>
                    </a:moveTo>
                    <a:cubicBezTo>
                      <a:pt x="65" y="6"/>
                      <a:pt x="73" y="12"/>
                      <a:pt x="80" y="18"/>
                    </a:cubicBezTo>
                    <a:cubicBezTo>
                      <a:pt x="92" y="18"/>
                      <a:pt x="104" y="20"/>
                      <a:pt x="115" y="21"/>
                    </a:cubicBezTo>
                    <a:cubicBezTo>
                      <a:pt x="97" y="13"/>
                      <a:pt x="78" y="6"/>
                      <a:pt x="58" y="0"/>
                    </a:cubicBezTo>
                    <a:moveTo>
                      <a:pt x="58" y="0"/>
                    </a:moveTo>
                    <a:cubicBezTo>
                      <a:pt x="37" y="6"/>
                      <a:pt x="18" y="13"/>
                      <a:pt x="0" y="21"/>
                    </a:cubicBezTo>
                    <a:cubicBezTo>
                      <a:pt x="12" y="20"/>
                      <a:pt x="24" y="18"/>
                      <a:pt x="36" y="18"/>
                    </a:cubicBezTo>
                    <a:cubicBezTo>
                      <a:pt x="43" y="12"/>
                      <a:pt x="50" y="6"/>
                      <a:pt x="58" y="0"/>
                    </a:cubicBezTo>
                  </a:path>
                </a:pathLst>
              </a:custGeom>
              <a:solidFill>
                <a:srgbClr val="DF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94" name="ïšḷidê"/>
              <p:cNvSpPr/>
              <p:nvPr/>
            </p:nvSpPr>
            <p:spPr bwMode="auto">
              <a:xfrm>
                <a:off x="4395788" y="855663"/>
                <a:ext cx="1698625" cy="1633538"/>
              </a:xfrm>
              <a:custGeom>
                <a:avLst/>
                <a:gdLst>
                  <a:gd name="T0" fmla="*/ 371 w 371"/>
                  <a:gd name="T1" fmla="*/ 0 h 358"/>
                  <a:gd name="T2" fmla="*/ 0 w 371"/>
                  <a:gd name="T3" fmla="*/ 350 h 358"/>
                  <a:gd name="T4" fmla="*/ 0 w 371"/>
                  <a:gd name="T5" fmla="*/ 358 h 358"/>
                  <a:gd name="T6" fmla="*/ 313 w 371"/>
                  <a:gd name="T7" fmla="*/ 21 h 358"/>
                  <a:gd name="T8" fmla="*/ 371 w 371"/>
                  <a:gd name="T9" fmla="*/ 0 h 358"/>
                  <a:gd name="T10" fmla="*/ 371 w 371"/>
                  <a:gd name="T11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358">
                    <a:moveTo>
                      <a:pt x="371" y="0"/>
                    </a:moveTo>
                    <a:cubicBezTo>
                      <a:pt x="166" y="0"/>
                      <a:pt x="0" y="157"/>
                      <a:pt x="0" y="350"/>
                    </a:cubicBezTo>
                    <a:cubicBezTo>
                      <a:pt x="0" y="352"/>
                      <a:pt x="0" y="355"/>
                      <a:pt x="0" y="358"/>
                    </a:cubicBezTo>
                    <a:cubicBezTo>
                      <a:pt x="5" y="187"/>
                      <a:pt x="139" y="47"/>
                      <a:pt x="313" y="21"/>
                    </a:cubicBezTo>
                    <a:cubicBezTo>
                      <a:pt x="331" y="13"/>
                      <a:pt x="350" y="6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</a:path>
                </a:pathLst>
              </a:custGeom>
              <a:solidFill>
                <a:srgbClr val="68D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95" name="íšļîḍê"/>
              <p:cNvSpPr/>
              <p:nvPr/>
            </p:nvSpPr>
            <p:spPr bwMode="auto">
              <a:xfrm>
                <a:off x="6094413" y="855663"/>
                <a:ext cx="1692275" cy="1633538"/>
              </a:xfrm>
              <a:custGeom>
                <a:avLst/>
                <a:gdLst>
                  <a:gd name="T0" fmla="*/ 0 w 370"/>
                  <a:gd name="T1" fmla="*/ 0 h 358"/>
                  <a:gd name="T2" fmla="*/ 0 w 370"/>
                  <a:gd name="T3" fmla="*/ 0 h 358"/>
                  <a:gd name="T4" fmla="*/ 57 w 370"/>
                  <a:gd name="T5" fmla="*/ 21 h 358"/>
                  <a:gd name="T6" fmla="*/ 370 w 370"/>
                  <a:gd name="T7" fmla="*/ 358 h 358"/>
                  <a:gd name="T8" fmla="*/ 370 w 370"/>
                  <a:gd name="T9" fmla="*/ 350 h 358"/>
                  <a:gd name="T10" fmla="*/ 0 w 370"/>
                  <a:gd name="T11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6"/>
                      <a:pt x="39" y="13"/>
                      <a:pt x="57" y="21"/>
                    </a:cubicBezTo>
                    <a:cubicBezTo>
                      <a:pt x="232" y="47"/>
                      <a:pt x="366" y="187"/>
                      <a:pt x="370" y="358"/>
                    </a:cubicBezTo>
                    <a:cubicBezTo>
                      <a:pt x="370" y="355"/>
                      <a:pt x="370" y="352"/>
                      <a:pt x="370" y="350"/>
                    </a:cubicBezTo>
                    <a:cubicBezTo>
                      <a:pt x="370" y="157"/>
                      <a:pt x="204" y="0"/>
                      <a:pt x="0" y="0"/>
                    </a:cubicBezTo>
                  </a:path>
                </a:pathLst>
              </a:custGeom>
              <a:solidFill>
                <a:srgbClr val="68D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96" name="iṩļiḋé"/>
              <p:cNvSpPr/>
              <p:nvPr/>
            </p:nvSpPr>
            <p:spPr bwMode="auto">
              <a:xfrm>
                <a:off x="5992813" y="855663"/>
                <a:ext cx="201613" cy="82550"/>
              </a:xfrm>
              <a:custGeom>
                <a:avLst/>
                <a:gdLst>
                  <a:gd name="T0" fmla="*/ 22 w 44"/>
                  <a:gd name="T1" fmla="*/ 0 h 18"/>
                  <a:gd name="T2" fmla="*/ 22 w 44"/>
                  <a:gd name="T3" fmla="*/ 0 h 18"/>
                  <a:gd name="T4" fmla="*/ 22 w 44"/>
                  <a:gd name="T5" fmla="*/ 0 h 18"/>
                  <a:gd name="T6" fmla="*/ 0 w 44"/>
                  <a:gd name="T7" fmla="*/ 18 h 18"/>
                  <a:gd name="T8" fmla="*/ 22 w 44"/>
                  <a:gd name="T9" fmla="*/ 17 h 18"/>
                  <a:gd name="T10" fmla="*/ 44 w 44"/>
                  <a:gd name="T11" fmla="*/ 18 h 18"/>
                  <a:gd name="T12" fmla="*/ 22 w 44"/>
                  <a:gd name="T13" fmla="*/ 0 h 18"/>
                  <a:gd name="T14" fmla="*/ 22 w 44"/>
                  <a:gd name="T15" fmla="*/ 0 h 18"/>
                  <a:gd name="T16" fmla="*/ 22 w 44"/>
                  <a:gd name="T17" fmla="*/ 0 h 18"/>
                  <a:gd name="T18" fmla="*/ 22 w 44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18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4" y="6"/>
                      <a:pt x="7" y="12"/>
                      <a:pt x="0" y="18"/>
                    </a:cubicBezTo>
                    <a:cubicBezTo>
                      <a:pt x="7" y="17"/>
                      <a:pt x="14" y="17"/>
                      <a:pt x="22" y="17"/>
                    </a:cubicBezTo>
                    <a:cubicBezTo>
                      <a:pt x="29" y="17"/>
                      <a:pt x="36" y="17"/>
                      <a:pt x="44" y="18"/>
                    </a:cubicBezTo>
                    <a:cubicBezTo>
                      <a:pt x="37" y="12"/>
                      <a:pt x="29" y="6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68D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97" name="îṡḷíḍe"/>
              <p:cNvSpPr/>
              <p:nvPr/>
            </p:nvSpPr>
            <p:spPr bwMode="auto">
              <a:xfrm>
                <a:off x="4689475" y="1462088"/>
                <a:ext cx="1390650" cy="1387475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98" name="i$ḻíde"/>
              <p:cNvSpPr/>
              <p:nvPr/>
            </p:nvSpPr>
            <p:spPr bwMode="auto">
              <a:xfrm>
                <a:off x="5586413" y="2292351"/>
                <a:ext cx="763588" cy="766763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299" name="ïṩ1ïḑé"/>
              <p:cNvSpPr/>
              <p:nvPr/>
            </p:nvSpPr>
            <p:spPr bwMode="auto">
              <a:xfrm>
                <a:off x="6762750" y="3059113"/>
                <a:ext cx="488950" cy="484188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654593" y="1937691"/>
            <a:ext cx="3065079" cy="2341856"/>
            <a:chOff x="8427443" y="3450141"/>
            <a:chExt cx="3065078" cy="2341857"/>
          </a:xfrm>
        </p:grpSpPr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9160442" y="5023648"/>
              <a:ext cx="1283970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i="1" dirty="0">
                  <a:latin typeface="Georgia" panose="02040502050405020303" pitchFamily="18" charset="0"/>
                  <a:ea typeface="宋体" panose="02010600030101010101" pitchFamily="2" charset="-122"/>
                  <a:cs typeface="Georgia" panose="02040502050405020303" pitchFamily="18" charset="0"/>
                </a:rPr>
                <a:t>read</a:t>
              </a:r>
              <a:endParaRPr lang="en-US" altLang="zh-CN" sz="4400" i="1" dirty="0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endParaRPr>
            </a:p>
          </p:txBody>
        </p:sp>
        <p:grpSp>
          <p:nvGrpSpPr>
            <p:cNvPr id="300" name="e2eb8af6-c914-47a1-8eea-82e45b25b8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8427443" y="3450141"/>
              <a:ext cx="3065078" cy="1576393"/>
              <a:chOff x="2989263" y="1831181"/>
              <a:chExt cx="6213475" cy="3195638"/>
            </a:xfrm>
          </p:grpSpPr>
          <p:sp>
            <p:nvSpPr>
              <p:cNvPr id="301" name="ïS1ídé"/>
              <p:cNvSpPr/>
              <p:nvPr/>
            </p:nvSpPr>
            <p:spPr bwMode="auto">
              <a:xfrm>
                <a:off x="6199188" y="4139406"/>
                <a:ext cx="1779588" cy="887413"/>
              </a:xfrm>
              <a:custGeom>
                <a:avLst/>
                <a:gdLst>
                  <a:gd name="T0" fmla="*/ 0 w 77"/>
                  <a:gd name="T1" fmla="*/ 35 h 38"/>
                  <a:gd name="T2" fmla="*/ 0 w 77"/>
                  <a:gd name="T3" fmla="*/ 3 h 38"/>
                  <a:gd name="T4" fmla="*/ 3 w 77"/>
                  <a:gd name="T5" fmla="*/ 0 h 38"/>
                  <a:gd name="T6" fmla="*/ 74 w 77"/>
                  <a:gd name="T7" fmla="*/ 0 h 38"/>
                  <a:gd name="T8" fmla="*/ 77 w 77"/>
                  <a:gd name="T9" fmla="*/ 3 h 38"/>
                  <a:gd name="T10" fmla="*/ 77 w 77"/>
                  <a:gd name="T11" fmla="*/ 35 h 38"/>
                  <a:gd name="T12" fmla="*/ 74 w 77"/>
                  <a:gd name="T13" fmla="*/ 38 h 38"/>
                  <a:gd name="T14" fmla="*/ 3 w 77"/>
                  <a:gd name="T15" fmla="*/ 38 h 38"/>
                  <a:gd name="T16" fmla="*/ 0 w 77"/>
                  <a:gd name="T17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38">
                    <a:moveTo>
                      <a:pt x="0" y="3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6" y="0"/>
                      <a:pt x="77" y="2"/>
                      <a:pt x="77" y="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6"/>
                      <a:pt x="76" y="38"/>
                      <a:pt x="74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" y="38"/>
                      <a:pt x="0" y="36"/>
                      <a:pt x="0" y="35"/>
                    </a:cubicBezTo>
                    <a:close/>
                  </a:path>
                </a:pathLst>
              </a:custGeom>
              <a:solidFill>
                <a:srgbClr val="859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02" name="ïśļïḓè"/>
              <p:cNvSpPr/>
              <p:nvPr/>
            </p:nvSpPr>
            <p:spPr bwMode="auto">
              <a:xfrm>
                <a:off x="3589338" y="1970881"/>
                <a:ext cx="693738" cy="2589213"/>
              </a:xfrm>
              <a:custGeom>
                <a:avLst/>
                <a:gdLst>
                  <a:gd name="T0" fmla="*/ 0 w 437"/>
                  <a:gd name="T1" fmla="*/ 0 h 1631"/>
                  <a:gd name="T2" fmla="*/ 349 w 437"/>
                  <a:gd name="T3" fmla="*/ 0 h 1631"/>
                  <a:gd name="T4" fmla="*/ 437 w 437"/>
                  <a:gd name="T5" fmla="*/ 808 h 1631"/>
                  <a:gd name="T6" fmla="*/ 349 w 437"/>
                  <a:gd name="T7" fmla="*/ 1631 h 1631"/>
                  <a:gd name="T8" fmla="*/ 0 w 437"/>
                  <a:gd name="T9" fmla="*/ 1631 h 1631"/>
                  <a:gd name="T10" fmla="*/ 175 w 437"/>
                  <a:gd name="T11" fmla="*/ 793 h 1631"/>
                  <a:gd name="T12" fmla="*/ 0 w 437"/>
                  <a:gd name="T13" fmla="*/ 0 h 1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7" h="1631">
                    <a:moveTo>
                      <a:pt x="0" y="0"/>
                    </a:moveTo>
                    <a:lnTo>
                      <a:pt x="349" y="0"/>
                    </a:lnTo>
                    <a:lnTo>
                      <a:pt x="437" y="808"/>
                    </a:lnTo>
                    <a:lnTo>
                      <a:pt x="349" y="1631"/>
                    </a:lnTo>
                    <a:lnTo>
                      <a:pt x="0" y="1631"/>
                    </a:lnTo>
                    <a:lnTo>
                      <a:pt x="175" y="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B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03" name="íšḻîďé"/>
              <p:cNvSpPr/>
              <p:nvPr/>
            </p:nvSpPr>
            <p:spPr bwMode="auto">
              <a:xfrm>
                <a:off x="3589338" y="3253581"/>
                <a:ext cx="693738" cy="1306513"/>
              </a:xfrm>
              <a:custGeom>
                <a:avLst/>
                <a:gdLst>
                  <a:gd name="T0" fmla="*/ 437 w 437"/>
                  <a:gd name="T1" fmla="*/ 0 h 823"/>
                  <a:gd name="T2" fmla="*/ 437 w 437"/>
                  <a:gd name="T3" fmla="*/ 0 h 823"/>
                  <a:gd name="T4" fmla="*/ 349 w 437"/>
                  <a:gd name="T5" fmla="*/ 823 h 823"/>
                  <a:gd name="T6" fmla="*/ 0 w 437"/>
                  <a:gd name="T7" fmla="*/ 823 h 823"/>
                  <a:gd name="T8" fmla="*/ 160 w 437"/>
                  <a:gd name="T9" fmla="*/ 0 h 823"/>
                  <a:gd name="T10" fmla="*/ 437 w 437"/>
                  <a:gd name="T11" fmla="*/ 0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7" h="823">
                    <a:moveTo>
                      <a:pt x="437" y="0"/>
                    </a:moveTo>
                    <a:lnTo>
                      <a:pt x="437" y="0"/>
                    </a:lnTo>
                    <a:lnTo>
                      <a:pt x="349" y="823"/>
                    </a:lnTo>
                    <a:lnTo>
                      <a:pt x="0" y="823"/>
                    </a:lnTo>
                    <a:lnTo>
                      <a:pt x="160" y="0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859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04" name="iṥļîďê"/>
              <p:cNvSpPr/>
              <p:nvPr/>
            </p:nvSpPr>
            <p:spPr bwMode="auto">
              <a:xfrm>
                <a:off x="2990401" y="1831181"/>
                <a:ext cx="6211200" cy="1412082"/>
              </a:xfrm>
              <a:custGeom>
                <a:avLst/>
                <a:gdLst>
                  <a:gd name="connsiteX0" fmla="*/ 3105600 w 6211200"/>
                  <a:gd name="connsiteY0" fmla="*/ 0 h 1412082"/>
                  <a:gd name="connsiteX1" fmla="*/ 6196298 w 6211200"/>
                  <a:gd name="connsiteY1" fmla="*/ 1276968 h 1412082"/>
                  <a:gd name="connsiteX2" fmla="*/ 6211200 w 6211200"/>
                  <a:gd name="connsiteY2" fmla="*/ 1412082 h 1412082"/>
                  <a:gd name="connsiteX3" fmla="*/ 0 w 6211200"/>
                  <a:gd name="connsiteY3" fmla="*/ 1412082 h 1412082"/>
                  <a:gd name="connsiteX4" fmla="*/ 14902 w 6211200"/>
                  <a:gd name="connsiteY4" fmla="*/ 1276968 h 1412082"/>
                  <a:gd name="connsiteX5" fmla="*/ 3105600 w 6211200"/>
                  <a:gd name="connsiteY5" fmla="*/ 0 h 14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1200" h="1412082">
                    <a:moveTo>
                      <a:pt x="3105600" y="0"/>
                    </a:moveTo>
                    <a:cubicBezTo>
                      <a:pt x="4714167" y="0"/>
                      <a:pt x="6037202" y="559714"/>
                      <a:pt x="6196298" y="1276968"/>
                    </a:cubicBezTo>
                    <a:lnTo>
                      <a:pt x="6211200" y="1412082"/>
                    </a:lnTo>
                    <a:lnTo>
                      <a:pt x="0" y="1412082"/>
                    </a:lnTo>
                    <a:lnTo>
                      <a:pt x="14902" y="1276968"/>
                    </a:lnTo>
                    <a:cubicBezTo>
                      <a:pt x="173998" y="559714"/>
                      <a:pt x="1497034" y="0"/>
                      <a:pt x="3105600" y="0"/>
                    </a:cubicBezTo>
                    <a:close/>
                  </a:path>
                </a:pathLst>
              </a:custGeom>
              <a:solidFill>
                <a:srgbClr val="FFA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05" name="ïşḷíďê"/>
              <p:cNvSpPr/>
              <p:nvPr/>
            </p:nvSpPr>
            <p:spPr bwMode="auto">
              <a:xfrm>
                <a:off x="2989263" y="2483644"/>
                <a:ext cx="6213475" cy="1539875"/>
              </a:xfrm>
              <a:prstGeom prst="ellipse">
                <a:avLst/>
              </a:prstGeom>
              <a:solidFill>
                <a:srgbClr val="F57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06" name="ï$ḻiḍe"/>
              <p:cNvSpPr/>
              <p:nvPr/>
            </p:nvSpPr>
            <p:spPr bwMode="auto">
              <a:xfrm>
                <a:off x="2989263" y="3253581"/>
                <a:ext cx="6213475" cy="1422400"/>
              </a:xfrm>
              <a:custGeom>
                <a:avLst/>
                <a:gdLst>
                  <a:gd name="T0" fmla="*/ 0 w 269"/>
                  <a:gd name="T1" fmla="*/ 0 h 61"/>
                  <a:gd name="T2" fmla="*/ 269 w 269"/>
                  <a:gd name="T3" fmla="*/ 0 h 61"/>
                  <a:gd name="T4" fmla="*/ 179 w 269"/>
                  <a:gd name="T5" fmla="*/ 61 h 61"/>
                  <a:gd name="T6" fmla="*/ 0 w 269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9" h="61">
                    <a:moveTo>
                      <a:pt x="0" y="0"/>
                    </a:moveTo>
                    <a:cubicBezTo>
                      <a:pt x="269" y="0"/>
                      <a:pt x="269" y="0"/>
                      <a:pt x="269" y="0"/>
                    </a:cubicBezTo>
                    <a:cubicBezTo>
                      <a:pt x="269" y="34"/>
                      <a:pt x="253" y="61"/>
                      <a:pt x="179" y="61"/>
                    </a:cubicBezTo>
                    <a:cubicBezTo>
                      <a:pt x="104" y="61"/>
                      <a:pt x="0" y="34"/>
                      <a:pt x="0" y="0"/>
                    </a:cubicBezTo>
                    <a:close/>
                  </a:path>
                </a:pathLst>
              </a:custGeom>
              <a:solidFill>
                <a:srgbClr val="D82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07" name="îśliḑe"/>
              <p:cNvSpPr/>
              <p:nvPr/>
            </p:nvSpPr>
            <p:spPr bwMode="auto">
              <a:xfrm>
                <a:off x="2989263" y="3253581"/>
                <a:ext cx="6213475" cy="769938"/>
              </a:xfrm>
              <a:custGeom>
                <a:avLst/>
                <a:gdLst>
                  <a:gd name="T0" fmla="*/ 0 w 269"/>
                  <a:gd name="T1" fmla="*/ 0 h 33"/>
                  <a:gd name="T2" fmla="*/ 269 w 269"/>
                  <a:gd name="T3" fmla="*/ 0 h 33"/>
                  <a:gd name="T4" fmla="*/ 179 w 269"/>
                  <a:gd name="T5" fmla="*/ 33 h 33"/>
                  <a:gd name="T6" fmla="*/ 0 w 269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9" h="33">
                    <a:moveTo>
                      <a:pt x="0" y="0"/>
                    </a:moveTo>
                    <a:cubicBezTo>
                      <a:pt x="269" y="0"/>
                      <a:pt x="269" y="0"/>
                      <a:pt x="269" y="0"/>
                    </a:cubicBezTo>
                    <a:cubicBezTo>
                      <a:pt x="269" y="18"/>
                      <a:pt x="253" y="33"/>
                      <a:pt x="179" y="33"/>
                    </a:cubicBezTo>
                    <a:cubicBezTo>
                      <a:pt x="104" y="33"/>
                      <a:pt x="0" y="18"/>
                      <a:pt x="0" y="0"/>
                    </a:cubicBezTo>
                    <a:close/>
                  </a:path>
                </a:pathLst>
              </a:custGeom>
              <a:solidFill>
                <a:srgbClr val="FF4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08" name="îśľîďe"/>
              <p:cNvSpPr/>
              <p:nvPr/>
            </p:nvSpPr>
            <p:spPr bwMode="auto">
              <a:xfrm>
                <a:off x="6477000" y="4723606"/>
                <a:ext cx="207963" cy="185738"/>
              </a:xfrm>
              <a:prstGeom prst="ellipse">
                <a:avLst/>
              </a:prstGeom>
              <a:solidFill>
                <a:srgbClr val="73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09" name="iśļîďê"/>
              <p:cNvSpPr/>
              <p:nvPr/>
            </p:nvSpPr>
            <p:spPr bwMode="auto">
              <a:xfrm>
                <a:off x="6823075" y="4723606"/>
                <a:ext cx="207963" cy="185738"/>
              </a:xfrm>
              <a:prstGeom prst="ellipse">
                <a:avLst/>
              </a:prstGeom>
              <a:solidFill>
                <a:srgbClr val="73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10" name="i$1iḑe"/>
              <p:cNvSpPr/>
              <p:nvPr/>
            </p:nvSpPr>
            <p:spPr bwMode="auto">
              <a:xfrm>
                <a:off x="7170738" y="4723606"/>
                <a:ext cx="184150" cy="185738"/>
              </a:xfrm>
              <a:prstGeom prst="ellipse">
                <a:avLst/>
              </a:prstGeom>
              <a:solidFill>
                <a:srgbClr val="73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11" name="ïśľîďé"/>
              <p:cNvSpPr/>
              <p:nvPr/>
            </p:nvSpPr>
            <p:spPr bwMode="auto">
              <a:xfrm>
                <a:off x="7493000" y="4723606"/>
                <a:ext cx="207963" cy="185738"/>
              </a:xfrm>
              <a:prstGeom prst="ellipse">
                <a:avLst/>
              </a:prstGeom>
              <a:solidFill>
                <a:srgbClr val="73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193953" y="2456254"/>
            <a:ext cx="2291139" cy="2474586"/>
            <a:chOff x="9278605" y="1259639"/>
            <a:chExt cx="2291138" cy="2474585"/>
          </a:xfrm>
        </p:grpSpPr>
        <p:sp>
          <p:nvSpPr>
            <p:cNvPr id="95" name="Rectangle 13"/>
            <p:cNvSpPr>
              <a:spLocks noChangeArrowheads="1"/>
            </p:cNvSpPr>
            <p:nvPr/>
          </p:nvSpPr>
          <p:spPr bwMode="auto">
            <a:xfrm>
              <a:off x="9871787" y="2965874"/>
              <a:ext cx="1541145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i="1" dirty="0">
                  <a:latin typeface="Georgia" panose="02040502050405020303" pitchFamily="18" charset="0"/>
                  <a:ea typeface="宋体" panose="02010600030101010101" pitchFamily="2" charset="-122"/>
                  <a:cs typeface="Georgia" panose="02040502050405020303" pitchFamily="18" charset="0"/>
                </a:rPr>
                <a:t>listen</a:t>
              </a:r>
              <a:endParaRPr lang="en-US" altLang="zh-CN" sz="4400" i="1" dirty="0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endParaRPr>
            </a:p>
          </p:txBody>
        </p:sp>
        <p:grpSp>
          <p:nvGrpSpPr>
            <p:cNvPr id="312" name="b41ea6a5-c9b2-426d-857c-0d9690bc99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9278605" y="1259639"/>
              <a:ext cx="2291138" cy="1878776"/>
              <a:chOff x="3481957" y="1489716"/>
              <a:chExt cx="5231262" cy="4289732"/>
            </a:xfrm>
          </p:grpSpPr>
          <p:sp>
            <p:nvSpPr>
              <p:cNvPr id="313" name="íṩľïďé"/>
              <p:cNvSpPr/>
              <p:nvPr/>
            </p:nvSpPr>
            <p:spPr bwMode="auto">
              <a:xfrm>
                <a:off x="3481957" y="3074948"/>
                <a:ext cx="1748557" cy="1008784"/>
              </a:xfrm>
              <a:custGeom>
                <a:avLst/>
                <a:gdLst>
                  <a:gd name="T0" fmla="*/ 476 w 476"/>
                  <a:gd name="T1" fmla="*/ 166 h 275"/>
                  <a:gd name="T2" fmla="*/ 326 w 476"/>
                  <a:gd name="T3" fmla="*/ 49 h 275"/>
                  <a:gd name="T4" fmla="*/ 280 w 476"/>
                  <a:gd name="T5" fmla="*/ 67 h 275"/>
                  <a:gd name="T6" fmla="*/ 203 w 476"/>
                  <a:gd name="T7" fmla="*/ 0 h 275"/>
                  <a:gd name="T8" fmla="*/ 95 w 476"/>
                  <a:gd name="T9" fmla="*/ 59 h 275"/>
                  <a:gd name="T10" fmla="*/ 0 w 476"/>
                  <a:gd name="T11" fmla="*/ 166 h 275"/>
                  <a:gd name="T12" fmla="*/ 114 w 476"/>
                  <a:gd name="T13" fmla="*/ 275 h 275"/>
                  <a:gd name="T14" fmla="*/ 381 w 476"/>
                  <a:gd name="T15" fmla="*/ 275 h 275"/>
                  <a:gd name="T16" fmla="*/ 476 w 476"/>
                  <a:gd name="T17" fmla="*/ 166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275">
                    <a:moveTo>
                      <a:pt x="476" y="166"/>
                    </a:moveTo>
                    <a:cubicBezTo>
                      <a:pt x="476" y="93"/>
                      <a:pt x="398" y="32"/>
                      <a:pt x="326" y="49"/>
                    </a:cubicBezTo>
                    <a:cubicBezTo>
                      <a:pt x="322" y="50"/>
                      <a:pt x="280" y="62"/>
                      <a:pt x="280" y="67"/>
                    </a:cubicBezTo>
                    <a:cubicBezTo>
                      <a:pt x="280" y="34"/>
                      <a:pt x="240" y="0"/>
                      <a:pt x="203" y="0"/>
                    </a:cubicBezTo>
                    <a:cubicBezTo>
                      <a:pt x="159" y="0"/>
                      <a:pt x="115" y="13"/>
                      <a:pt x="95" y="59"/>
                    </a:cubicBezTo>
                    <a:cubicBezTo>
                      <a:pt x="41" y="67"/>
                      <a:pt x="0" y="112"/>
                      <a:pt x="0" y="166"/>
                    </a:cubicBezTo>
                    <a:cubicBezTo>
                      <a:pt x="0" y="226"/>
                      <a:pt x="51" y="275"/>
                      <a:pt x="114" y="275"/>
                    </a:cubicBezTo>
                    <a:cubicBezTo>
                      <a:pt x="114" y="275"/>
                      <a:pt x="365" y="275"/>
                      <a:pt x="381" y="275"/>
                    </a:cubicBezTo>
                    <a:cubicBezTo>
                      <a:pt x="433" y="275"/>
                      <a:pt x="476" y="220"/>
                      <a:pt x="476" y="166"/>
                    </a:cubicBezTo>
                    <a:close/>
                  </a:path>
                </a:pathLst>
              </a:custGeom>
              <a:solidFill>
                <a:srgbClr val="2A9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14" name="íšḻîdé"/>
              <p:cNvSpPr/>
              <p:nvPr/>
            </p:nvSpPr>
            <p:spPr bwMode="auto">
              <a:xfrm>
                <a:off x="4745336" y="3416011"/>
                <a:ext cx="206562" cy="2065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15" name="íś1îḍé"/>
              <p:cNvSpPr/>
              <p:nvPr/>
            </p:nvSpPr>
            <p:spPr bwMode="auto">
              <a:xfrm>
                <a:off x="5129634" y="4285489"/>
                <a:ext cx="499588" cy="706150"/>
              </a:xfrm>
              <a:custGeom>
                <a:avLst/>
                <a:gdLst>
                  <a:gd name="T0" fmla="*/ 77 w 104"/>
                  <a:gd name="T1" fmla="*/ 147 h 147"/>
                  <a:gd name="T2" fmla="*/ 0 w 104"/>
                  <a:gd name="T3" fmla="*/ 16 h 147"/>
                  <a:gd name="T4" fmla="*/ 27 w 104"/>
                  <a:gd name="T5" fmla="*/ 0 h 147"/>
                  <a:gd name="T6" fmla="*/ 104 w 104"/>
                  <a:gd name="T7" fmla="*/ 132 h 147"/>
                  <a:gd name="T8" fmla="*/ 77 w 104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7">
                    <a:moveTo>
                      <a:pt x="77" y="147"/>
                    </a:moveTo>
                    <a:lnTo>
                      <a:pt x="0" y="16"/>
                    </a:lnTo>
                    <a:lnTo>
                      <a:pt x="27" y="0"/>
                    </a:lnTo>
                    <a:lnTo>
                      <a:pt x="104" y="132"/>
                    </a:lnTo>
                    <a:lnTo>
                      <a:pt x="77" y="147"/>
                    </a:lnTo>
                    <a:close/>
                  </a:path>
                </a:pathLst>
              </a:custGeom>
              <a:solidFill>
                <a:srgbClr val="804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16" name="íṡlïďe"/>
              <p:cNvSpPr/>
              <p:nvPr/>
            </p:nvSpPr>
            <p:spPr bwMode="auto">
              <a:xfrm>
                <a:off x="6268120" y="4285489"/>
                <a:ext cx="499588" cy="706150"/>
              </a:xfrm>
              <a:custGeom>
                <a:avLst/>
                <a:gdLst>
                  <a:gd name="T0" fmla="*/ 27 w 104"/>
                  <a:gd name="T1" fmla="*/ 147 h 147"/>
                  <a:gd name="T2" fmla="*/ 0 w 104"/>
                  <a:gd name="T3" fmla="*/ 132 h 147"/>
                  <a:gd name="T4" fmla="*/ 78 w 104"/>
                  <a:gd name="T5" fmla="*/ 0 h 147"/>
                  <a:gd name="T6" fmla="*/ 104 w 104"/>
                  <a:gd name="T7" fmla="*/ 16 h 147"/>
                  <a:gd name="T8" fmla="*/ 27 w 104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7">
                    <a:moveTo>
                      <a:pt x="27" y="147"/>
                    </a:moveTo>
                    <a:lnTo>
                      <a:pt x="0" y="132"/>
                    </a:lnTo>
                    <a:lnTo>
                      <a:pt x="78" y="0"/>
                    </a:lnTo>
                    <a:lnTo>
                      <a:pt x="104" y="16"/>
                    </a:lnTo>
                    <a:lnTo>
                      <a:pt x="27" y="147"/>
                    </a:lnTo>
                    <a:close/>
                  </a:path>
                </a:pathLst>
              </a:custGeom>
              <a:solidFill>
                <a:srgbClr val="804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17" name="ïṩḷïḍè"/>
              <p:cNvSpPr/>
              <p:nvPr/>
            </p:nvSpPr>
            <p:spPr bwMode="auto">
              <a:xfrm>
                <a:off x="5437073" y="4909974"/>
                <a:ext cx="1023196" cy="244992"/>
              </a:xfrm>
              <a:prstGeom prst="rect">
                <a:avLst/>
              </a:prstGeom>
              <a:solidFill>
                <a:srgbClr val="B4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18" name="îšľïḋè"/>
              <p:cNvSpPr/>
              <p:nvPr/>
            </p:nvSpPr>
            <p:spPr bwMode="auto">
              <a:xfrm>
                <a:off x="5533148" y="5154963"/>
                <a:ext cx="821439" cy="624485"/>
              </a:xfrm>
              <a:prstGeom prst="rect">
                <a:avLst/>
              </a:prstGeom>
              <a:solidFill>
                <a:srgbClr val="FDB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19" name="îśľïḋe"/>
              <p:cNvSpPr/>
              <p:nvPr/>
            </p:nvSpPr>
            <p:spPr bwMode="auto">
              <a:xfrm>
                <a:off x="5533148" y="5154963"/>
                <a:ext cx="821439" cy="489981"/>
              </a:xfrm>
              <a:prstGeom prst="rect">
                <a:avLst/>
              </a:prstGeom>
              <a:solidFill>
                <a:srgbClr val="E23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20" name="iṣ1îḑe"/>
              <p:cNvSpPr/>
              <p:nvPr/>
            </p:nvSpPr>
            <p:spPr bwMode="auto">
              <a:xfrm>
                <a:off x="5369821" y="5251037"/>
                <a:ext cx="317046" cy="312244"/>
              </a:xfrm>
              <a:prstGeom prst="ellipse">
                <a:avLst/>
              </a:prstGeom>
              <a:solidFill>
                <a:srgbClr val="FFD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21" name="iśḻïḋè"/>
              <p:cNvSpPr/>
              <p:nvPr/>
            </p:nvSpPr>
            <p:spPr bwMode="auto">
              <a:xfrm>
                <a:off x="5792549" y="5251037"/>
                <a:ext cx="317046" cy="312244"/>
              </a:xfrm>
              <a:prstGeom prst="ellipse">
                <a:avLst/>
              </a:prstGeom>
              <a:solidFill>
                <a:srgbClr val="FFD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22" name="iṡļíďé"/>
              <p:cNvSpPr/>
              <p:nvPr/>
            </p:nvSpPr>
            <p:spPr bwMode="auto">
              <a:xfrm>
                <a:off x="6215277" y="5251037"/>
                <a:ext cx="317046" cy="312244"/>
              </a:xfrm>
              <a:prstGeom prst="ellipse">
                <a:avLst/>
              </a:prstGeom>
              <a:solidFill>
                <a:srgbClr val="FFD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23" name="ïśľîďe"/>
              <p:cNvSpPr/>
              <p:nvPr/>
            </p:nvSpPr>
            <p:spPr bwMode="auto">
              <a:xfrm>
                <a:off x="4356236" y="1489716"/>
                <a:ext cx="1594838" cy="3180071"/>
              </a:xfrm>
              <a:custGeom>
                <a:avLst/>
                <a:gdLst>
                  <a:gd name="T0" fmla="*/ 433 w 433"/>
                  <a:gd name="T1" fmla="*/ 0 h 866"/>
                  <a:gd name="T2" fmla="*/ 433 w 433"/>
                  <a:gd name="T3" fmla="*/ 866 h 866"/>
                  <a:gd name="T4" fmla="*/ 0 w 433"/>
                  <a:gd name="T5" fmla="*/ 433 h 866"/>
                  <a:gd name="T6" fmla="*/ 433 w 433"/>
                  <a:gd name="T7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3" h="866">
                    <a:moveTo>
                      <a:pt x="433" y="0"/>
                    </a:moveTo>
                    <a:cubicBezTo>
                      <a:pt x="433" y="866"/>
                      <a:pt x="433" y="866"/>
                      <a:pt x="433" y="866"/>
                    </a:cubicBezTo>
                    <a:cubicBezTo>
                      <a:pt x="194" y="866"/>
                      <a:pt x="0" y="672"/>
                      <a:pt x="0" y="433"/>
                    </a:cubicBezTo>
                    <a:cubicBezTo>
                      <a:pt x="0" y="195"/>
                      <a:pt x="194" y="0"/>
                      <a:pt x="433" y="0"/>
                    </a:cubicBezTo>
                    <a:close/>
                  </a:path>
                </a:pathLst>
              </a:custGeom>
              <a:solidFill>
                <a:srgbClr val="FFD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24" name="iṥ1îḓe"/>
              <p:cNvSpPr/>
              <p:nvPr/>
            </p:nvSpPr>
            <p:spPr bwMode="auto">
              <a:xfrm>
                <a:off x="5951074" y="1489716"/>
                <a:ext cx="1590036" cy="3180071"/>
              </a:xfrm>
              <a:custGeom>
                <a:avLst/>
                <a:gdLst>
                  <a:gd name="T0" fmla="*/ 433 w 433"/>
                  <a:gd name="T1" fmla="*/ 433 h 866"/>
                  <a:gd name="T2" fmla="*/ 0 w 433"/>
                  <a:gd name="T3" fmla="*/ 866 h 866"/>
                  <a:gd name="T4" fmla="*/ 0 w 433"/>
                  <a:gd name="T5" fmla="*/ 0 h 866"/>
                  <a:gd name="T6" fmla="*/ 433 w 433"/>
                  <a:gd name="T7" fmla="*/ 433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3" h="866">
                    <a:moveTo>
                      <a:pt x="433" y="433"/>
                    </a:moveTo>
                    <a:cubicBezTo>
                      <a:pt x="433" y="672"/>
                      <a:pt x="239" y="866"/>
                      <a:pt x="0" y="8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9" y="0"/>
                      <a:pt x="433" y="195"/>
                      <a:pt x="433" y="433"/>
                    </a:cubicBez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25" name="íṩlíďè"/>
              <p:cNvSpPr/>
              <p:nvPr/>
            </p:nvSpPr>
            <p:spPr bwMode="auto">
              <a:xfrm>
                <a:off x="4351430" y="2930836"/>
                <a:ext cx="3199283" cy="494786"/>
              </a:xfrm>
              <a:custGeom>
                <a:avLst/>
                <a:gdLst>
                  <a:gd name="T0" fmla="*/ 857 w 870"/>
                  <a:gd name="T1" fmla="*/ 135 h 135"/>
                  <a:gd name="T2" fmla="*/ 13 w 870"/>
                  <a:gd name="T3" fmla="*/ 135 h 135"/>
                  <a:gd name="T4" fmla="*/ 4 w 870"/>
                  <a:gd name="T5" fmla="*/ 0 h 135"/>
                  <a:gd name="T6" fmla="*/ 866 w 870"/>
                  <a:gd name="T7" fmla="*/ 0 h 135"/>
                  <a:gd name="T8" fmla="*/ 857 w 870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0" h="135">
                    <a:moveTo>
                      <a:pt x="857" y="135"/>
                    </a:moveTo>
                    <a:cubicBezTo>
                      <a:pt x="13" y="135"/>
                      <a:pt x="13" y="135"/>
                      <a:pt x="13" y="135"/>
                    </a:cubicBezTo>
                    <a:cubicBezTo>
                      <a:pt x="2" y="90"/>
                      <a:pt x="0" y="44"/>
                      <a:pt x="4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0" y="44"/>
                      <a:pt x="868" y="90"/>
                      <a:pt x="857" y="135"/>
                    </a:cubicBezTo>
                    <a:close/>
                  </a:path>
                </a:pathLst>
              </a:custGeom>
              <a:solidFill>
                <a:srgbClr val="E23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26" name="iṡḷîďe"/>
              <p:cNvSpPr/>
              <p:nvPr/>
            </p:nvSpPr>
            <p:spPr bwMode="auto">
              <a:xfrm>
                <a:off x="5047973" y="2282330"/>
                <a:ext cx="1791792" cy="1791794"/>
              </a:xfrm>
              <a:prstGeom prst="ellipse">
                <a:avLst/>
              </a:prstGeom>
              <a:solidFill>
                <a:srgbClr val="E23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27" name="íšļïḓê"/>
              <p:cNvSpPr/>
              <p:nvPr/>
            </p:nvSpPr>
            <p:spPr bwMode="auto">
              <a:xfrm>
                <a:off x="5437073" y="2666629"/>
                <a:ext cx="1018390" cy="1023197"/>
              </a:xfrm>
              <a:prstGeom prst="ellipse">
                <a:avLst/>
              </a:prstGeom>
              <a:solidFill>
                <a:srgbClr val="FAD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28" name="ïṩľïḋê"/>
              <p:cNvSpPr/>
              <p:nvPr/>
            </p:nvSpPr>
            <p:spPr bwMode="auto">
              <a:xfrm>
                <a:off x="5240122" y="1854800"/>
                <a:ext cx="288224" cy="288224"/>
              </a:xfrm>
              <a:prstGeom prst="ellipse">
                <a:avLst/>
              </a:prstGeom>
              <a:solidFill>
                <a:srgbClr val="FF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29" name="îṥḷïḍe"/>
              <p:cNvSpPr/>
              <p:nvPr/>
            </p:nvSpPr>
            <p:spPr bwMode="auto">
              <a:xfrm>
                <a:off x="6959857" y="2436050"/>
                <a:ext cx="1753362" cy="1008784"/>
              </a:xfrm>
              <a:custGeom>
                <a:avLst/>
                <a:gdLst>
                  <a:gd name="T0" fmla="*/ 476 w 476"/>
                  <a:gd name="T1" fmla="*/ 166 h 275"/>
                  <a:gd name="T2" fmla="*/ 326 w 476"/>
                  <a:gd name="T3" fmla="*/ 49 h 275"/>
                  <a:gd name="T4" fmla="*/ 280 w 476"/>
                  <a:gd name="T5" fmla="*/ 67 h 275"/>
                  <a:gd name="T6" fmla="*/ 203 w 476"/>
                  <a:gd name="T7" fmla="*/ 0 h 275"/>
                  <a:gd name="T8" fmla="*/ 95 w 476"/>
                  <a:gd name="T9" fmla="*/ 59 h 275"/>
                  <a:gd name="T10" fmla="*/ 0 w 476"/>
                  <a:gd name="T11" fmla="*/ 166 h 275"/>
                  <a:gd name="T12" fmla="*/ 114 w 476"/>
                  <a:gd name="T13" fmla="*/ 275 h 275"/>
                  <a:gd name="T14" fmla="*/ 380 w 476"/>
                  <a:gd name="T15" fmla="*/ 275 h 275"/>
                  <a:gd name="T16" fmla="*/ 476 w 476"/>
                  <a:gd name="T17" fmla="*/ 166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275">
                    <a:moveTo>
                      <a:pt x="476" y="166"/>
                    </a:moveTo>
                    <a:cubicBezTo>
                      <a:pt x="476" y="93"/>
                      <a:pt x="398" y="32"/>
                      <a:pt x="326" y="49"/>
                    </a:cubicBezTo>
                    <a:cubicBezTo>
                      <a:pt x="322" y="50"/>
                      <a:pt x="280" y="62"/>
                      <a:pt x="280" y="67"/>
                    </a:cubicBezTo>
                    <a:cubicBezTo>
                      <a:pt x="280" y="34"/>
                      <a:pt x="239" y="0"/>
                      <a:pt x="203" y="0"/>
                    </a:cubicBezTo>
                    <a:cubicBezTo>
                      <a:pt x="159" y="0"/>
                      <a:pt x="115" y="13"/>
                      <a:pt x="95" y="59"/>
                    </a:cubicBezTo>
                    <a:cubicBezTo>
                      <a:pt x="41" y="67"/>
                      <a:pt x="0" y="112"/>
                      <a:pt x="0" y="166"/>
                    </a:cubicBezTo>
                    <a:cubicBezTo>
                      <a:pt x="0" y="226"/>
                      <a:pt x="51" y="275"/>
                      <a:pt x="114" y="275"/>
                    </a:cubicBezTo>
                    <a:cubicBezTo>
                      <a:pt x="114" y="275"/>
                      <a:pt x="365" y="275"/>
                      <a:pt x="380" y="275"/>
                    </a:cubicBezTo>
                    <a:cubicBezTo>
                      <a:pt x="433" y="275"/>
                      <a:pt x="476" y="220"/>
                      <a:pt x="476" y="166"/>
                    </a:cubicBezTo>
                    <a:close/>
                  </a:path>
                </a:pathLst>
              </a:custGeom>
              <a:solidFill>
                <a:srgbClr val="2A9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330" name="iṥľïḍê"/>
              <p:cNvSpPr/>
              <p:nvPr/>
            </p:nvSpPr>
            <p:spPr bwMode="auto">
              <a:xfrm>
                <a:off x="8228041" y="2777116"/>
                <a:ext cx="206562" cy="2065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</p:grpSp>
      <p:grpSp>
        <p:nvGrpSpPr>
          <p:cNvPr id="449" name="组合 448"/>
          <p:cNvGrpSpPr/>
          <p:nvPr/>
        </p:nvGrpSpPr>
        <p:grpSpPr>
          <a:xfrm>
            <a:off x="3932945" y="1570654"/>
            <a:ext cx="2679571" cy="2699898"/>
            <a:chOff x="5791159" y="3238894"/>
            <a:chExt cx="2679570" cy="2699898"/>
          </a:xfrm>
        </p:grpSpPr>
        <p:sp>
          <p:nvSpPr>
            <p:cNvPr id="450" name="Rectangle 18"/>
            <p:cNvSpPr>
              <a:spLocks noChangeArrowheads="1"/>
            </p:cNvSpPr>
            <p:nvPr/>
          </p:nvSpPr>
          <p:spPr bwMode="auto">
            <a:xfrm>
              <a:off x="6511098" y="5170442"/>
              <a:ext cx="1648460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i="1" dirty="0" smtClean="0">
                  <a:latin typeface="Georgia" panose="02040502050405020303" pitchFamily="18" charset="0"/>
                  <a:ea typeface="宋体" panose="02010600030101010101" pitchFamily="2" charset="-122"/>
                  <a:cs typeface="Georgia" panose="02040502050405020303" pitchFamily="18" charset="0"/>
                </a:rPr>
                <a:t>watch</a:t>
              </a:r>
              <a:r>
                <a:rPr lang="en-US" altLang="zh-CN" sz="4400" dirty="0" smtClean="0">
                  <a:latin typeface="Comic Sans MS" panose="030F0702030302020204" charset="0"/>
                  <a:ea typeface="宋体" panose="02010600030101010101" pitchFamily="2" charset="-122"/>
                </a:rPr>
                <a:t>  </a:t>
              </a:r>
              <a:endParaRPr lang="en-US" altLang="zh-CN" sz="4400" dirty="0"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  <p:grpSp>
          <p:nvGrpSpPr>
            <p:cNvPr id="451" name="组合 45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/>
            <p:nvPr/>
          </p:nvGrpSpPr>
          <p:grpSpPr>
            <a:xfrm>
              <a:off x="5791159" y="3238894"/>
              <a:ext cx="2679570" cy="2066309"/>
              <a:chOff x="3270593" y="1871612"/>
              <a:chExt cx="5653990" cy="3525940"/>
            </a:xfrm>
          </p:grpSpPr>
          <p:sp>
            <p:nvSpPr>
              <p:cNvPr id="452" name="ísľïḓê"/>
              <p:cNvSpPr/>
              <p:nvPr/>
            </p:nvSpPr>
            <p:spPr bwMode="auto">
              <a:xfrm>
                <a:off x="4961505" y="4590525"/>
                <a:ext cx="1609251" cy="653308"/>
              </a:xfrm>
              <a:custGeom>
                <a:avLst/>
                <a:gdLst>
                  <a:gd name="T0" fmla="*/ 335 w 335"/>
                  <a:gd name="T1" fmla="*/ 0 h 136"/>
                  <a:gd name="T2" fmla="*/ 234 w 335"/>
                  <a:gd name="T3" fmla="*/ 136 h 136"/>
                  <a:gd name="T4" fmla="*/ 28 w 335"/>
                  <a:gd name="T5" fmla="*/ 136 h 136"/>
                  <a:gd name="T6" fmla="*/ 0 w 335"/>
                  <a:gd name="T7" fmla="*/ 0 h 136"/>
                  <a:gd name="T8" fmla="*/ 335 w 335"/>
                  <a:gd name="T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136">
                    <a:moveTo>
                      <a:pt x="335" y="0"/>
                    </a:moveTo>
                    <a:lnTo>
                      <a:pt x="234" y="136"/>
                    </a:lnTo>
                    <a:lnTo>
                      <a:pt x="28" y="136"/>
                    </a:lnTo>
                    <a:lnTo>
                      <a:pt x="0" y="0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B5D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53" name="ïŝḷïḑè"/>
              <p:cNvSpPr/>
              <p:nvPr/>
            </p:nvSpPr>
            <p:spPr bwMode="auto">
              <a:xfrm>
                <a:off x="4985526" y="4701012"/>
                <a:ext cx="1498763" cy="432336"/>
              </a:xfrm>
              <a:custGeom>
                <a:avLst/>
                <a:gdLst>
                  <a:gd name="T0" fmla="*/ 312 w 312"/>
                  <a:gd name="T1" fmla="*/ 0 h 90"/>
                  <a:gd name="T2" fmla="*/ 246 w 312"/>
                  <a:gd name="T3" fmla="*/ 90 h 90"/>
                  <a:gd name="T4" fmla="*/ 19 w 312"/>
                  <a:gd name="T5" fmla="*/ 90 h 90"/>
                  <a:gd name="T6" fmla="*/ 0 w 312"/>
                  <a:gd name="T7" fmla="*/ 0 h 90"/>
                  <a:gd name="T8" fmla="*/ 312 w 312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2" h="90">
                    <a:moveTo>
                      <a:pt x="312" y="0"/>
                    </a:moveTo>
                    <a:lnTo>
                      <a:pt x="246" y="90"/>
                    </a:lnTo>
                    <a:lnTo>
                      <a:pt x="19" y="90"/>
                    </a:lnTo>
                    <a:lnTo>
                      <a:pt x="0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A01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54" name="ïṥļíḍê"/>
              <p:cNvSpPr/>
              <p:nvPr/>
            </p:nvSpPr>
            <p:spPr bwMode="auto">
              <a:xfrm>
                <a:off x="7757275" y="2611387"/>
                <a:ext cx="903101" cy="831047"/>
              </a:xfrm>
              <a:custGeom>
                <a:avLst/>
                <a:gdLst>
                  <a:gd name="T0" fmla="*/ 245 w 245"/>
                  <a:gd name="T1" fmla="*/ 1 h 226"/>
                  <a:gd name="T2" fmla="*/ 245 w 245"/>
                  <a:gd name="T3" fmla="*/ 226 h 226"/>
                  <a:gd name="T4" fmla="*/ 0 w 245"/>
                  <a:gd name="T5" fmla="*/ 175 h 226"/>
                  <a:gd name="T6" fmla="*/ 0 w 245"/>
                  <a:gd name="T7" fmla="*/ 92 h 226"/>
                  <a:gd name="T8" fmla="*/ 92 w 245"/>
                  <a:gd name="T9" fmla="*/ 0 h 226"/>
                  <a:gd name="T10" fmla="*/ 245 w 245"/>
                  <a:gd name="T11" fmla="*/ 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226">
                    <a:moveTo>
                      <a:pt x="245" y="1"/>
                    </a:moveTo>
                    <a:cubicBezTo>
                      <a:pt x="245" y="226"/>
                      <a:pt x="245" y="226"/>
                      <a:pt x="245" y="226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73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ubicBezTo>
                      <a:pt x="92" y="0"/>
                      <a:pt x="240" y="0"/>
                      <a:pt x="245" y="1"/>
                    </a:cubicBezTo>
                    <a:close/>
                  </a:path>
                </a:pathLst>
              </a:custGeom>
              <a:solidFill>
                <a:srgbClr val="FFA1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55" name="í$líḍè"/>
              <p:cNvSpPr/>
              <p:nvPr/>
            </p:nvSpPr>
            <p:spPr bwMode="auto">
              <a:xfrm>
                <a:off x="7757275" y="3754675"/>
                <a:ext cx="903101" cy="835850"/>
              </a:xfrm>
              <a:custGeom>
                <a:avLst/>
                <a:gdLst>
                  <a:gd name="T0" fmla="*/ 245 w 245"/>
                  <a:gd name="T1" fmla="*/ 226 h 227"/>
                  <a:gd name="T2" fmla="*/ 245 w 245"/>
                  <a:gd name="T3" fmla="*/ 0 h 227"/>
                  <a:gd name="T4" fmla="*/ 0 w 245"/>
                  <a:gd name="T5" fmla="*/ 52 h 227"/>
                  <a:gd name="T6" fmla="*/ 0 w 245"/>
                  <a:gd name="T7" fmla="*/ 134 h 227"/>
                  <a:gd name="T8" fmla="*/ 92 w 245"/>
                  <a:gd name="T9" fmla="*/ 227 h 227"/>
                  <a:gd name="T10" fmla="*/ 245 w 245"/>
                  <a:gd name="T11" fmla="*/ 22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227">
                    <a:moveTo>
                      <a:pt x="245" y="226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0" y="134"/>
                      <a:pt x="0" y="134"/>
                    </a:cubicBezTo>
                    <a:cubicBezTo>
                      <a:pt x="0" y="186"/>
                      <a:pt x="41" y="227"/>
                      <a:pt x="92" y="227"/>
                    </a:cubicBezTo>
                    <a:cubicBezTo>
                      <a:pt x="92" y="227"/>
                      <a:pt x="240" y="227"/>
                      <a:pt x="245" y="226"/>
                    </a:cubicBezTo>
                    <a:close/>
                  </a:path>
                </a:pathLst>
              </a:custGeom>
              <a:solidFill>
                <a:srgbClr val="FFA1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56" name="ï$1iḓê"/>
              <p:cNvSpPr/>
              <p:nvPr/>
            </p:nvSpPr>
            <p:spPr bwMode="auto">
              <a:xfrm>
                <a:off x="3270593" y="1871612"/>
                <a:ext cx="5653990" cy="1767774"/>
              </a:xfrm>
              <a:custGeom>
                <a:avLst/>
                <a:gdLst>
                  <a:gd name="T0" fmla="*/ 1536 w 1536"/>
                  <a:gd name="T1" fmla="*/ 480 h 480"/>
                  <a:gd name="T2" fmla="*/ 682 w 1536"/>
                  <a:gd name="T3" fmla="*/ 334 h 480"/>
                  <a:gd name="T4" fmla="*/ 0 w 1536"/>
                  <a:gd name="T5" fmla="*/ 480 h 480"/>
                  <a:gd name="T6" fmla="*/ 1536 w 1536"/>
                  <a:gd name="T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6" h="480">
                    <a:moveTo>
                      <a:pt x="1536" y="480"/>
                    </a:moveTo>
                    <a:cubicBezTo>
                      <a:pt x="1536" y="480"/>
                      <a:pt x="1151" y="334"/>
                      <a:pt x="682" y="334"/>
                    </a:cubicBezTo>
                    <a:cubicBezTo>
                      <a:pt x="217" y="334"/>
                      <a:pt x="3" y="478"/>
                      <a:pt x="0" y="480"/>
                    </a:cubicBezTo>
                    <a:cubicBezTo>
                      <a:pt x="222" y="0"/>
                      <a:pt x="1465" y="244"/>
                      <a:pt x="1536" y="480"/>
                    </a:cubicBezTo>
                    <a:close/>
                  </a:path>
                </a:pathLst>
              </a:custGeom>
              <a:solidFill>
                <a:srgbClr val="FF4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57" name="íṥļíḓe"/>
              <p:cNvSpPr/>
              <p:nvPr/>
            </p:nvSpPr>
            <p:spPr bwMode="auto">
              <a:xfrm>
                <a:off x="3270593" y="3639386"/>
                <a:ext cx="5653990" cy="1758166"/>
              </a:xfrm>
              <a:custGeom>
                <a:avLst/>
                <a:gdLst>
                  <a:gd name="T0" fmla="*/ 1536 w 1536"/>
                  <a:gd name="T1" fmla="*/ 0 h 479"/>
                  <a:gd name="T2" fmla="*/ 682 w 1536"/>
                  <a:gd name="T3" fmla="*/ 146 h 479"/>
                  <a:gd name="T4" fmla="*/ 0 w 1536"/>
                  <a:gd name="T5" fmla="*/ 0 h 479"/>
                  <a:gd name="T6" fmla="*/ 1536 w 1536"/>
                  <a:gd name="T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6" h="479">
                    <a:moveTo>
                      <a:pt x="1536" y="0"/>
                    </a:moveTo>
                    <a:cubicBezTo>
                      <a:pt x="1536" y="0"/>
                      <a:pt x="1151" y="146"/>
                      <a:pt x="682" y="146"/>
                    </a:cubicBezTo>
                    <a:cubicBezTo>
                      <a:pt x="217" y="146"/>
                      <a:pt x="3" y="2"/>
                      <a:pt x="0" y="0"/>
                    </a:cubicBezTo>
                    <a:cubicBezTo>
                      <a:pt x="222" y="479"/>
                      <a:pt x="1465" y="236"/>
                      <a:pt x="1536" y="0"/>
                    </a:cubicBezTo>
                    <a:close/>
                  </a:path>
                </a:pathLst>
              </a:custGeom>
              <a:solidFill>
                <a:srgbClr val="FFD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58" name="ïṥlîďè"/>
              <p:cNvSpPr/>
              <p:nvPr/>
            </p:nvSpPr>
            <p:spPr bwMode="auto">
              <a:xfrm>
                <a:off x="3270593" y="3101368"/>
                <a:ext cx="5653990" cy="538018"/>
              </a:xfrm>
              <a:custGeom>
                <a:avLst/>
                <a:gdLst>
                  <a:gd name="T0" fmla="*/ 682 w 1536"/>
                  <a:gd name="T1" fmla="*/ 0 h 146"/>
                  <a:gd name="T2" fmla="*/ 0 w 1536"/>
                  <a:gd name="T3" fmla="*/ 146 h 146"/>
                  <a:gd name="T4" fmla="*/ 1536 w 1536"/>
                  <a:gd name="T5" fmla="*/ 146 h 146"/>
                  <a:gd name="T6" fmla="*/ 682 w 1536"/>
                  <a:gd name="T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6" h="146">
                    <a:moveTo>
                      <a:pt x="682" y="0"/>
                    </a:moveTo>
                    <a:cubicBezTo>
                      <a:pt x="217" y="0"/>
                      <a:pt x="3" y="144"/>
                      <a:pt x="0" y="146"/>
                    </a:cubicBezTo>
                    <a:cubicBezTo>
                      <a:pt x="1536" y="146"/>
                      <a:pt x="1536" y="146"/>
                      <a:pt x="1536" y="146"/>
                    </a:cubicBezTo>
                    <a:cubicBezTo>
                      <a:pt x="1531" y="144"/>
                      <a:pt x="1148" y="0"/>
                      <a:pt x="682" y="0"/>
                    </a:cubicBezTo>
                    <a:close/>
                  </a:path>
                </a:pathLst>
              </a:custGeom>
              <a:solidFill>
                <a:srgbClr val="FFD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59" name="î$ľíḍe"/>
              <p:cNvSpPr/>
              <p:nvPr/>
            </p:nvSpPr>
            <p:spPr bwMode="auto">
              <a:xfrm>
                <a:off x="3270593" y="3639386"/>
                <a:ext cx="5653990" cy="533216"/>
              </a:xfrm>
              <a:custGeom>
                <a:avLst/>
                <a:gdLst>
                  <a:gd name="T0" fmla="*/ 682 w 1536"/>
                  <a:gd name="T1" fmla="*/ 146 h 146"/>
                  <a:gd name="T2" fmla="*/ 0 w 1536"/>
                  <a:gd name="T3" fmla="*/ 0 h 146"/>
                  <a:gd name="T4" fmla="*/ 1536 w 1536"/>
                  <a:gd name="T5" fmla="*/ 0 h 146"/>
                  <a:gd name="T6" fmla="*/ 682 w 1536"/>
                  <a:gd name="T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6" h="146">
                    <a:moveTo>
                      <a:pt x="682" y="146"/>
                    </a:moveTo>
                    <a:cubicBezTo>
                      <a:pt x="217" y="146"/>
                      <a:pt x="3" y="2"/>
                      <a:pt x="0" y="0"/>
                    </a:cubicBezTo>
                    <a:cubicBezTo>
                      <a:pt x="1536" y="0"/>
                      <a:pt x="1536" y="0"/>
                      <a:pt x="1536" y="0"/>
                    </a:cubicBezTo>
                    <a:cubicBezTo>
                      <a:pt x="1531" y="2"/>
                      <a:pt x="1148" y="146"/>
                      <a:pt x="682" y="146"/>
                    </a:cubicBezTo>
                    <a:close/>
                  </a:path>
                </a:pathLst>
              </a:custGeom>
              <a:solidFill>
                <a:srgbClr val="FF4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60" name="ïš1iḋè"/>
              <p:cNvSpPr/>
              <p:nvPr/>
            </p:nvSpPr>
            <p:spPr bwMode="auto">
              <a:xfrm>
                <a:off x="3270593" y="3639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D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61" name="ísḷïďé"/>
              <p:cNvSpPr/>
              <p:nvPr/>
            </p:nvSpPr>
            <p:spPr bwMode="auto">
              <a:xfrm>
                <a:off x="7219258" y="3480864"/>
                <a:ext cx="1071233" cy="158525"/>
              </a:xfrm>
              <a:custGeom>
                <a:avLst/>
                <a:gdLst>
                  <a:gd name="T0" fmla="*/ 291 w 291"/>
                  <a:gd name="T1" fmla="*/ 43 h 43"/>
                  <a:gd name="T2" fmla="*/ 0 w 291"/>
                  <a:gd name="T3" fmla="*/ 43 h 43"/>
                  <a:gd name="T4" fmla="*/ 42 w 291"/>
                  <a:gd name="T5" fmla="*/ 0 h 43"/>
                  <a:gd name="T6" fmla="*/ 249 w 291"/>
                  <a:gd name="T7" fmla="*/ 0 h 43"/>
                  <a:gd name="T8" fmla="*/ 291 w 29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3">
                    <a:moveTo>
                      <a:pt x="291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22"/>
                      <a:pt x="15" y="0"/>
                      <a:pt x="42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76" y="0"/>
                      <a:pt x="291" y="22"/>
                      <a:pt x="291" y="43"/>
                    </a:cubicBezTo>
                    <a:close/>
                  </a:path>
                </a:pathLst>
              </a:custGeom>
              <a:solidFill>
                <a:srgbClr val="B5D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62" name="ïšḻiḍe"/>
              <p:cNvSpPr/>
              <p:nvPr/>
            </p:nvSpPr>
            <p:spPr bwMode="auto">
              <a:xfrm>
                <a:off x="7219258" y="3639386"/>
                <a:ext cx="1071233" cy="153719"/>
              </a:xfrm>
              <a:custGeom>
                <a:avLst/>
                <a:gdLst>
                  <a:gd name="T0" fmla="*/ 291 w 291"/>
                  <a:gd name="T1" fmla="*/ 0 h 42"/>
                  <a:gd name="T2" fmla="*/ 249 w 291"/>
                  <a:gd name="T3" fmla="*/ 42 h 42"/>
                  <a:gd name="T4" fmla="*/ 42 w 291"/>
                  <a:gd name="T5" fmla="*/ 42 h 42"/>
                  <a:gd name="T6" fmla="*/ 0 w 291"/>
                  <a:gd name="T7" fmla="*/ 0 h 42"/>
                  <a:gd name="T8" fmla="*/ 291 w 291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42">
                    <a:moveTo>
                      <a:pt x="291" y="0"/>
                    </a:moveTo>
                    <a:cubicBezTo>
                      <a:pt x="291" y="21"/>
                      <a:pt x="277" y="42"/>
                      <a:pt x="249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14" y="42"/>
                      <a:pt x="0" y="21"/>
                      <a:pt x="0" y="0"/>
                    </a:cubicBez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83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63" name="îṩḷîḍê"/>
              <p:cNvSpPr/>
              <p:nvPr/>
            </p:nvSpPr>
            <p:spPr bwMode="auto">
              <a:xfrm>
                <a:off x="6148028" y="4744244"/>
                <a:ext cx="523608" cy="216169"/>
              </a:xfrm>
              <a:custGeom>
                <a:avLst/>
                <a:gdLst>
                  <a:gd name="T0" fmla="*/ 143 w 143"/>
                  <a:gd name="T1" fmla="*/ 0 h 59"/>
                  <a:gd name="T2" fmla="*/ 143 w 143"/>
                  <a:gd name="T3" fmla="*/ 59 h 59"/>
                  <a:gd name="T4" fmla="*/ 0 w 143"/>
                  <a:gd name="T5" fmla="*/ 59 h 59"/>
                  <a:gd name="T6" fmla="*/ 58 w 143"/>
                  <a:gd name="T7" fmla="*/ 0 h 59"/>
                  <a:gd name="T8" fmla="*/ 143 w 14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59">
                    <a:moveTo>
                      <a:pt x="143" y="0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30"/>
                      <a:pt x="19" y="0"/>
                      <a:pt x="58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B5D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64" name="îṧľïḑe"/>
              <p:cNvSpPr/>
              <p:nvPr/>
            </p:nvSpPr>
            <p:spPr bwMode="auto">
              <a:xfrm>
                <a:off x="4999935" y="4787479"/>
                <a:ext cx="331459" cy="240187"/>
              </a:xfrm>
              <a:custGeom>
                <a:avLst/>
                <a:gdLst>
                  <a:gd name="T0" fmla="*/ 89 w 89"/>
                  <a:gd name="T1" fmla="*/ 33 h 65"/>
                  <a:gd name="T2" fmla="*/ 57 w 89"/>
                  <a:gd name="T3" fmla="*/ 65 h 65"/>
                  <a:gd name="T4" fmla="*/ 14 w 89"/>
                  <a:gd name="T5" fmla="*/ 65 h 65"/>
                  <a:gd name="T6" fmla="*/ 0 w 89"/>
                  <a:gd name="T7" fmla="*/ 0 h 65"/>
                  <a:gd name="T8" fmla="*/ 57 w 89"/>
                  <a:gd name="T9" fmla="*/ 0 h 65"/>
                  <a:gd name="T10" fmla="*/ 89 w 89"/>
                  <a:gd name="T11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65">
                    <a:moveTo>
                      <a:pt x="89" y="33"/>
                    </a:moveTo>
                    <a:cubicBezTo>
                      <a:pt x="89" y="51"/>
                      <a:pt x="75" y="65"/>
                      <a:pt x="57" y="65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75" y="0"/>
                      <a:pt x="89" y="14"/>
                      <a:pt x="89" y="33"/>
                    </a:cubicBezTo>
                    <a:close/>
                  </a:path>
                </a:pathLst>
              </a:custGeom>
              <a:solidFill>
                <a:srgbClr val="5A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65" name="iṥḻïḋê"/>
              <p:cNvSpPr/>
              <p:nvPr/>
            </p:nvSpPr>
            <p:spPr bwMode="auto">
              <a:xfrm>
                <a:off x="5437076" y="4787479"/>
                <a:ext cx="273814" cy="240187"/>
              </a:xfrm>
              <a:prstGeom prst="rect">
                <a:avLst/>
              </a:prstGeom>
              <a:solidFill>
                <a:srgbClr val="5A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66" name="îṡliďé"/>
              <p:cNvSpPr/>
              <p:nvPr/>
            </p:nvSpPr>
            <p:spPr bwMode="auto">
              <a:xfrm>
                <a:off x="5816569" y="4787479"/>
                <a:ext cx="139310" cy="345869"/>
              </a:xfrm>
              <a:prstGeom prst="rect">
                <a:avLst/>
              </a:prstGeom>
              <a:solidFill>
                <a:srgbClr val="5A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67" name="íSļîḓe"/>
              <p:cNvSpPr/>
              <p:nvPr/>
            </p:nvSpPr>
            <p:spPr bwMode="auto">
              <a:xfrm>
                <a:off x="6148028" y="4960414"/>
                <a:ext cx="523608" cy="216169"/>
              </a:xfrm>
              <a:custGeom>
                <a:avLst/>
                <a:gdLst>
                  <a:gd name="T0" fmla="*/ 143 w 143"/>
                  <a:gd name="T1" fmla="*/ 0 h 59"/>
                  <a:gd name="T2" fmla="*/ 143 w 143"/>
                  <a:gd name="T3" fmla="*/ 59 h 59"/>
                  <a:gd name="T4" fmla="*/ 58 w 143"/>
                  <a:gd name="T5" fmla="*/ 59 h 59"/>
                  <a:gd name="T6" fmla="*/ 0 w 143"/>
                  <a:gd name="T7" fmla="*/ 0 h 59"/>
                  <a:gd name="T8" fmla="*/ 143 w 14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59">
                    <a:moveTo>
                      <a:pt x="143" y="0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19" y="59"/>
                      <a:pt x="0" y="29"/>
                      <a:pt x="0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83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</p:grpSp>
      <p:grpSp>
        <p:nvGrpSpPr>
          <p:cNvPr id="468" name="组合 467"/>
          <p:cNvGrpSpPr/>
          <p:nvPr/>
        </p:nvGrpSpPr>
        <p:grpSpPr>
          <a:xfrm>
            <a:off x="6335974" y="1062965"/>
            <a:ext cx="1987913" cy="2967250"/>
            <a:chOff x="4143984" y="1592774"/>
            <a:chExt cx="1987913" cy="2967250"/>
          </a:xfrm>
        </p:grpSpPr>
        <p:sp>
          <p:nvSpPr>
            <p:cNvPr id="469" name="Rectangle 16"/>
            <p:cNvSpPr>
              <a:spLocks noChangeArrowheads="1"/>
            </p:cNvSpPr>
            <p:nvPr/>
          </p:nvSpPr>
          <p:spPr bwMode="auto">
            <a:xfrm>
              <a:off x="4701554" y="3791674"/>
              <a:ext cx="1212215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i="1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Georgia" panose="02040502050405020303" pitchFamily="18" charset="0"/>
                  <a:ea typeface="宋体" panose="02010600030101010101" pitchFamily="2" charset="-122"/>
                  <a:cs typeface="Georgia" panose="02040502050405020303" pitchFamily="18" charset="0"/>
                </a:rPr>
                <a:t>coat</a:t>
              </a:r>
              <a:endParaRPr kumimoji="0" lang="en-US" altLang="zh-CN" sz="4400" i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endParaRPr>
            </a:p>
          </p:txBody>
        </p:sp>
        <p:grpSp>
          <p:nvGrpSpPr>
            <p:cNvPr id="470" name="组合 4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/>
            <p:nvPr/>
          </p:nvGrpSpPr>
          <p:grpSpPr>
            <a:xfrm>
              <a:off x="4143984" y="1592774"/>
              <a:ext cx="1987913" cy="2329673"/>
              <a:chOff x="4324351" y="1252538"/>
              <a:chExt cx="3535363" cy="4737100"/>
            </a:xfrm>
          </p:grpSpPr>
          <p:sp>
            <p:nvSpPr>
              <p:cNvPr id="471" name="iṣľîde"/>
              <p:cNvSpPr/>
              <p:nvPr/>
            </p:nvSpPr>
            <p:spPr bwMode="auto">
              <a:xfrm>
                <a:off x="5095876" y="4421188"/>
                <a:ext cx="1998663" cy="1568450"/>
              </a:xfrm>
              <a:custGeom>
                <a:avLst/>
                <a:gdLst>
                  <a:gd name="T0" fmla="*/ 84 w 264"/>
                  <a:gd name="T1" fmla="*/ 92 h 208"/>
                  <a:gd name="T2" fmla="*/ 86 w 264"/>
                  <a:gd name="T3" fmla="*/ 93 h 208"/>
                  <a:gd name="T4" fmla="*/ 118 w 264"/>
                  <a:gd name="T5" fmla="*/ 93 h 208"/>
                  <a:gd name="T6" fmla="*/ 118 w 264"/>
                  <a:gd name="T7" fmla="*/ 148 h 208"/>
                  <a:gd name="T8" fmla="*/ 110 w 264"/>
                  <a:gd name="T9" fmla="*/ 148 h 208"/>
                  <a:gd name="T10" fmla="*/ 106 w 264"/>
                  <a:gd name="T11" fmla="*/ 129 h 208"/>
                  <a:gd name="T12" fmla="*/ 106 w 264"/>
                  <a:gd name="T13" fmla="*/ 107 h 208"/>
                  <a:gd name="T14" fmla="*/ 103 w 264"/>
                  <a:gd name="T15" fmla="*/ 104 h 208"/>
                  <a:gd name="T16" fmla="*/ 91 w 264"/>
                  <a:gd name="T17" fmla="*/ 104 h 208"/>
                  <a:gd name="T18" fmla="*/ 88 w 264"/>
                  <a:gd name="T19" fmla="*/ 107 h 208"/>
                  <a:gd name="T20" fmla="*/ 88 w 264"/>
                  <a:gd name="T21" fmla="*/ 130 h 208"/>
                  <a:gd name="T22" fmla="*/ 88 w 264"/>
                  <a:gd name="T23" fmla="*/ 136 h 208"/>
                  <a:gd name="T24" fmla="*/ 88 w 264"/>
                  <a:gd name="T25" fmla="*/ 198 h 208"/>
                  <a:gd name="T26" fmla="*/ 90 w 264"/>
                  <a:gd name="T27" fmla="*/ 201 h 208"/>
                  <a:gd name="T28" fmla="*/ 132 w 264"/>
                  <a:gd name="T29" fmla="*/ 208 h 208"/>
                  <a:gd name="T30" fmla="*/ 175 w 264"/>
                  <a:gd name="T31" fmla="*/ 201 h 208"/>
                  <a:gd name="T32" fmla="*/ 176 w 264"/>
                  <a:gd name="T33" fmla="*/ 198 h 208"/>
                  <a:gd name="T34" fmla="*/ 176 w 264"/>
                  <a:gd name="T35" fmla="*/ 136 h 208"/>
                  <a:gd name="T36" fmla="*/ 176 w 264"/>
                  <a:gd name="T37" fmla="*/ 130 h 208"/>
                  <a:gd name="T38" fmla="*/ 176 w 264"/>
                  <a:gd name="T39" fmla="*/ 107 h 208"/>
                  <a:gd name="T40" fmla="*/ 174 w 264"/>
                  <a:gd name="T41" fmla="*/ 104 h 208"/>
                  <a:gd name="T42" fmla="*/ 161 w 264"/>
                  <a:gd name="T43" fmla="*/ 104 h 208"/>
                  <a:gd name="T44" fmla="*/ 158 w 264"/>
                  <a:gd name="T45" fmla="*/ 107 h 208"/>
                  <a:gd name="T46" fmla="*/ 158 w 264"/>
                  <a:gd name="T47" fmla="*/ 129 h 208"/>
                  <a:gd name="T48" fmla="*/ 154 w 264"/>
                  <a:gd name="T49" fmla="*/ 148 h 208"/>
                  <a:gd name="T50" fmla="*/ 147 w 264"/>
                  <a:gd name="T51" fmla="*/ 148 h 208"/>
                  <a:gd name="T52" fmla="*/ 147 w 264"/>
                  <a:gd name="T53" fmla="*/ 93 h 208"/>
                  <a:gd name="T54" fmla="*/ 178 w 264"/>
                  <a:gd name="T55" fmla="*/ 93 h 208"/>
                  <a:gd name="T56" fmla="*/ 179 w 264"/>
                  <a:gd name="T57" fmla="*/ 92 h 208"/>
                  <a:gd name="T58" fmla="*/ 264 w 264"/>
                  <a:gd name="T59" fmla="*/ 0 h 208"/>
                  <a:gd name="T60" fmla="*/ 0 w 264"/>
                  <a:gd name="T61" fmla="*/ 0 h 208"/>
                  <a:gd name="T62" fmla="*/ 84 w 264"/>
                  <a:gd name="T63" fmla="*/ 92 h 208"/>
                  <a:gd name="T64" fmla="*/ 126 w 264"/>
                  <a:gd name="T65" fmla="*/ 148 h 208"/>
                  <a:gd name="T66" fmla="*/ 126 w 264"/>
                  <a:gd name="T67" fmla="*/ 118 h 208"/>
                  <a:gd name="T68" fmla="*/ 140 w 264"/>
                  <a:gd name="T69" fmla="*/ 118 h 208"/>
                  <a:gd name="T70" fmla="*/ 140 w 264"/>
                  <a:gd name="T71" fmla="*/ 148 h 208"/>
                  <a:gd name="T72" fmla="*/ 126 w 264"/>
                  <a:gd name="T73" fmla="*/ 148 h 208"/>
                  <a:gd name="T74" fmla="*/ 140 w 264"/>
                  <a:gd name="T75" fmla="*/ 112 h 208"/>
                  <a:gd name="T76" fmla="*/ 126 w 264"/>
                  <a:gd name="T77" fmla="*/ 112 h 208"/>
                  <a:gd name="T78" fmla="*/ 126 w 264"/>
                  <a:gd name="T79" fmla="*/ 93 h 208"/>
                  <a:gd name="T80" fmla="*/ 140 w 264"/>
                  <a:gd name="T81" fmla="*/ 93 h 208"/>
                  <a:gd name="T82" fmla="*/ 140 w 264"/>
                  <a:gd name="T83" fmla="*/ 11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4" h="208">
                    <a:moveTo>
                      <a:pt x="84" y="92"/>
                    </a:moveTo>
                    <a:cubicBezTo>
                      <a:pt x="84" y="93"/>
                      <a:pt x="85" y="93"/>
                      <a:pt x="86" y="93"/>
                    </a:cubicBezTo>
                    <a:cubicBezTo>
                      <a:pt x="118" y="93"/>
                      <a:pt x="118" y="93"/>
                      <a:pt x="118" y="93"/>
                    </a:cubicBezTo>
                    <a:cubicBezTo>
                      <a:pt x="118" y="148"/>
                      <a:pt x="118" y="148"/>
                      <a:pt x="118" y="148"/>
                    </a:cubicBezTo>
                    <a:cubicBezTo>
                      <a:pt x="110" y="148"/>
                      <a:pt x="110" y="148"/>
                      <a:pt x="110" y="148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6" y="105"/>
                      <a:pt x="105" y="104"/>
                      <a:pt x="103" y="104"/>
                    </a:cubicBezTo>
                    <a:cubicBezTo>
                      <a:pt x="91" y="104"/>
                      <a:pt x="91" y="104"/>
                      <a:pt x="91" y="104"/>
                    </a:cubicBezTo>
                    <a:cubicBezTo>
                      <a:pt x="89" y="104"/>
                      <a:pt x="88" y="105"/>
                      <a:pt x="88" y="107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8" y="198"/>
                      <a:pt x="88" y="198"/>
                      <a:pt x="88" y="198"/>
                    </a:cubicBezTo>
                    <a:cubicBezTo>
                      <a:pt x="88" y="199"/>
                      <a:pt x="89" y="200"/>
                      <a:pt x="90" y="201"/>
                    </a:cubicBezTo>
                    <a:cubicBezTo>
                      <a:pt x="91" y="201"/>
                      <a:pt x="112" y="208"/>
                      <a:pt x="132" y="208"/>
                    </a:cubicBezTo>
                    <a:cubicBezTo>
                      <a:pt x="152" y="208"/>
                      <a:pt x="174" y="201"/>
                      <a:pt x="175" y="201"/>
                    </a:cubicBezTo>
                    <a:cubicBezTo>
                      <a:pt x="176" y="200"/>
                      <a:pt x="176" y="199"/>
                      <a:pt x="176" y="198"/>
                    </a:cubicBezTo>
                    <a:cubicBezTo>
                      <a:pt x="176" y="136"/>
                      <a:pt x="176" y="136"/>
                      <a:pt x="176" y="136"/>
                    </a:cubicBezTo>
                    <a:cubicBezTo>
                      <a:pt x="176" y="130"/>
                      <a:pt x="176" y="130"/>
                      <a:pt x="176" y="130"/>
                    </a:cubicBezTo>
                    <a:cubicBezTo>
                      <a:pt x="176" y="107"/>
                      <a:pt x="176" y="107"/>
                      <a:pt x="176" y="107"/>
                    </a:cubicBezTo>
                    <a:cubicBezTo>
                      <a:pt x="176" y="105"/>
                      <a:pt x="175" y="104"/>
                      <a:pt x="174" y="104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4"/>
                      <a:pt x="158" y="105"/>
                      <a:pt x="158" y="107"/>
                    </a:cubicBezTo>
                    <a:cubicBezTo>
                      <a:pt x="158" y="129"/>
                      <a:pt x="158" y="129"/>
                      <a:pt x="158" y="129"/>
                    </a:cubicBezTo>
                    <a:cubicBezTo>
                      <a:pt x="154" y="148"/>
                      <a:pt x="154" y="148"/>
                      <a:pt x="154" y="148"/>
                    </a:cubicBezTo>
                    <a:cubicBezTo>
                      <a:pt x="147" y="148"/>
                      <a:pt x="147" y="148"/>
                      <a:pt x="147" y="148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78" y="93"/>
                      <a:pt x="178" y="93"/>
                      <a:pt x="178" y="93"/>
                    </a:cubicBezTo>
                    <a:cubicBezTo>
                      <a:pt x="178" y="93"/>
                      <a:pt x="179" y="93"/>
                      <a:pt x="179" y="92"/>
                    </a:cubicBezTo>
                    <a:cubicBezTo>
                      <a:pt x="180" y="83"/>
                      <a:pt x="222" y="51"/>
                      <a:pt x="2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50"/>
                      <a:pt x="83" y="81"/>
                      <a:pt x="84" y="92"/>
                    </a:cubicBezTo>
                    <a:close/>
                    <a:moveTo>
                      <a:pt x="126" y="148"/>
                    </a:moveTo>
                    <a:cubicBezTo>
                      <a:pt x="126" y="118"/>
                      <a:pt x="126" y="118"/>
                      <a:pt x="126" y="118"/>
                    </a:cubicBezTo>
                    <a:cubicBezTo>
                      <a:pt x="140" y="118"/>
                      <a:pt x="140" y="118"/>
                      <a:pt x="140" y="118"/>
                    </a:cubicBezTo>
                    <a:cubicBezTo>
                      <a:pt x="140" y="148"/>
                      <a:pt x="140" y="148"/>
                      <a:pt x="140" y="148"/>
                    </a:cubicBezTo>
                    <a:lnTo>
                      <a:pt x="126" y="148"/>
                    </a:lnTo>
                    <a:close/>
                    <a:moveTo>
                      <a:pt x="140" y="112"/>
                    </a:moveTo>
                    <a:cubicBezTo>
                      <a:pt x="126" y="112"/>
                      <a:pt x="126" y="112"/>
                      <a:pt x="126" y="112"/>
                    </a:cubicBezTo>
                    <a:cubicBezTo>
                      <a:pt x="126" y="93"/>
                      <a:pt x="126" y="93"/>
                      <a:pt x="126" y="93"/>
                    </a:cubicBezTo>
                    <a:cubicBezTo>
                      <a:pt x="140" y="93"/>
                      <a:pt x="140" y="93"/>
                      <a:pt x="140" y="93"/>
                    </a:cubicBezTo>
                    <a:lnTo>
                      <a:pt x="140" y="112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72" name="ïṣlïḑe"/>
              <p:cNvSpPr/>
              <p:nvPr/>
            </p:nvSpPr>
            <p:spPr bwMode="auto">
              <a:xfrm>
                <a:off x="4324351" y="1252538"/>
                <a:ext cx="3535363" cy="3070225"/>
              </a:xfrm>
              <a:custGeom>
                <a:avLst/>
                <a:gdLst>
                  <a:gd name="T0" fmla="*/ 280 w 467"/>
                  <a:gd name="T1" fmla="*/ 5 h 407"/>
                  <a:gd name="T2" fmla="*/ 187 w 467"/>
                  <a:gd name="T3" fmla="*/ 5 h 407"/>
                  <a:gd name="T4" fmla="*/ 12 w 467"/>
                  <a:gd name="T5" fmla="*/ 215 h 407"/>
                  <a:gd name="T6" fmla="*/ 95 w 467"/>
                  <a:gd name="T7" fmla="*/ 407 h 407"/>
                  <a:gd name="T8" fmla="*/ 373 w 467"/>
                  <a:gd name="T9" fmla="*/ 407 h 407"/>
                  <a:gd name="T10" fmla="*/ 455 w 467"/>
                  <a:gd name="T11" fmla="*/ 215 h 407"/>
                  <a:gd name="T12" fmla="*/ 280 w 467"/>
                  <a:gd name="T13" fmla="*/ 5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7" h="407">
                    <a:moveTo>
                      <a:pt x="280" y="5"/>
                    </a:moveTo>
                    <a:cubicBezTo>
                      <a:pt x="265" y="0"/>
                      <a:pt x="202" y="1"/>
                      <a:pt x="187" y="5"/>
                    </a:cubicBezTo>
                    <a:cubicBezTo>
                      <a:pt x="185" y="5"/>
                      <a:pt x="0" y="46"/>
                      <a:pt x="12" y="215"/>
                    </a:cubicBezTo>
                    <a:cubicBezTo>
                      <a:pt x="17" y="294"/>
                      <a:pt x="56" y="359"/>
                      <a:pt x="95" y="407"/>
                    </a:cubicBezTo>
                    <a:cubicBezTo>
                      <a:pt x="373" y="407"/>
                      <a:pt x="373" y="407"/>
                      <a:pt x="373" y="407"/>
                    </a:cubicBezTo>
                    <a:cubicBezTo>
                      <a:pt x="412" y="359"/>
                      <a:pt x="450" y="294"/>
                      <a:pt x="455" y="215"/>
                    </a:cubicBezTo>
                    <a:cubicBezTo>
                      <a:pt x="467" y="46"/>
                      <a:pt x="282" y="5"/>
                      <a:pt x="280" y="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73" name="íṧ1ïďé"/>
              <p:cNvSpPr/>
              <p:nvPr/>
            </p:nvSpPr>
            <p:spPr bwMode="auto">
              <a:xfrm>
                <a:off x="6270626" y="1266826"/>
                <a:ext cx="1408113" cy="3055938"/>
              </a:xfrm>
              <a:custGeom>
                <a:avLst/>
                <a:gdLst>
                  <a:gd name="T0" fmla="*/ 123 w 186"/>
                  <a:gd name="T1" fmla="*/ 198 h 405"/>
                  <a:gd name="T2" fmla="*/ 43 w 186"/>
                  <a:gd name="T3" fmla="*/ 405 h 405"/>
                  <a:gd name="T4" fmla="*/ 90 w 186"/>
                  <a:gd name="T5" fmla="*/ 405 h 405"/>
                  <a:gd name="T6" fmla="*/ 181 w 186"/>
                  <a:gd name="T7" fmla="*/ 186 h 405"/>
                  <a:gd name="T8" fmla="*/ 10 w 186"/>
                  <a:gd name="T9" fmla="*/ 1 h 405"/>
                  <a:gd name="T10" fmla="*/ 0 w 186"/>
                  <a:gd name="T11" fmla="*/ 0 h 405"/>
                  <a:gd name="T12" fmla="*/ 123 w 186"/>
                  <a:gd name="T13" fmla="*/ 19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405">
                    <a:moveTo>
                      <a:pt x="123" y="198"/>
                    </a:moveTo>
                    <a:cubicBezTo>
                      <a:pt x="118" y="266"/>
                      <a:pt x="71" y="355"/>
                      <a:pt x="43" y="405"/>
                    </a:cubicBezTo>
                    <a:cubicBezTo>
                      <a:pt x="90" y="405"/>
                      <a:pt x="90" y="405"/>
                      <a:pt x="90" y="405"/>
                    </a:cubicBezTo>
                    <a:cubicBezTo>
                      <a:pt x="129" y="358"/>
                      <a:pt x="186" y="278"/>
                      <a:pt x="181" y="186"/>
                    </a:cubicBezTo>
                    <a:cubicBezTo>
                      <a:pt x="174" y="74"/>
                      <a:pt x="57" y="19"/>
                      <a:pt x="1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23"/>
                      <a:pt x="130" y="101"/>
                      <a:pt x="123" y="198"/>
                    </a:cubicBezTo>
                    <a:close/>
                  </a:path>
                </a:pathLst>
              </a:custGeom>
              <a:solidFill>
                <a:srgbClr val="F26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74" name="ïṡľiḑê"/>
              <p:cNvSpPr/>
              <p:nvPr/>
            </p:nvSpPr>
            <p:spPr bwMode="auto">
              <a:xfrm>
                <a:off x="6134101" y="1266826"/>
                <a:ext cx="642938" cy="3055938"/>
              </a:xfrm>
              <a:custGeom>
                <a:avLst/>
                <a:gdLst>
                  <a:gd name="T0" fmla="*/ 18 w 85"/>
                  <a:gd name="T1" fmla="*/ 176 h 405"/>
                  <a:gd name="T2" fmla="*/ 4 w 85"/>
                  <a:gd name="T3" fmla="*/ 405 h 405"/>
                  <a:gd name="T4" fmla="*/ 38 w 85"/>
                  <a:gd name="T5" fmla="*/ 405 h 405"/>
                  <a:gd name="T6" fmla="*/ 85 w 85"/>
                  <a:gd name="T7" fmla="*/ 183 h 405"/>
                  <a:gd name="T8" fmla="*/ 7 w 85"/>
                  <a:gd name="T9" fmla="*/ 0 h 405"/>
                  <a:gd name="T10" fmla="*/ 0 w 85"/>
                  <a:gd name="T11" fmla="*/ 0 h 405"/>
                  <a:gd name="T12" fmla="*/ 18 w 85"/>
                  <a:gd name="T13" fmla="*/ 176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405">
                    <a:moveTo>
                      <a:pt x="18" y="176"/>
                    </a:moveTo>
                    <a:cubicBezTo>
                      <a:pt x="17" y="234"/>
                      <a:pt x="11" y="312"/>
                      <a:pt x="4" y="405"/>
                    </a:cubicBezTo>
                    <a:cubicBezTo>
                      <a:pt x="38" y="405"/>
                      <a:pt x="38" y="405"/>
                      <a:pt x="38" y="405"/>
                    </a:cubicBezTo>
                    <a:cubicBezTo>
                      <a:pt x="52" y="359"/>
                      <a:pt x="85" y="267"/>
                      <a:pt x="85" y="183"/>
                    </a:cubicBezTo>
                    <a:cubicBezTo>
                      <a:pt x="85" y="92"/>
                      <a:pt x="31" y="25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2"/>
                      <a:pt x="19" y="78"/>
                      <a:pt x="18" y="176"/>
                    </a:cubicBezTo>
                    <a:close/>
                  </a:path>
                </a:pathLst>
              </a:custGeom>
              <a:solidFill>
                <a:srgbClr val="F26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75" name="iṥ1iḋé"/>
              <p:cNvSpPr/>
              <p:nvPr/>
            </p:nvSpPr>
            <p:spPr bwMode="auto">
              <a:xfrm>
                <a:off x="5399089" y="1266826"/>
                <a:ext cx="673100" cy="3055938"/>
              </a:xfrm>
              <a:custGeom>
                <a:avLst/>
                <a:gdLst>
                  <a:gd name="T0" fmla="*/ 86 w 89"/>
                  <a:gd name="T1" fmla="*/ 405 h 405"/>
                  <a:gd name="T2" fmla="*/ 67 w 89"/>
                  <a:gd name="T3" fmla="*/ 178 h 405"/>
                  <a:gd name="T4" fmla="*/ 89 w 89"/>
                  <a:gd name="T5" fmla="*/ 0 h 405"/>
                  <a:gd name="T6" fmla="*/ 80 w 89"/>
                  <a:gd name="T7" fmla="*/ 0 h 405"/>
                  <a:gd name="T8" fmla="*/ 0 w 89"/>
                  <a:gd name="T9" fmla="*/ 185 h 405"/>
                  <a:gd name="T10" fmla="*/ 51 w 89"/>
                  <a:gd name="T11" fmla="*/ 405 h 405"/>
                  <a:gd name="T12" fmla="*/ 86 w 89"/>
                  <a:gd name="T13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405">
                    <a:moveTo>
                      <a:pt x="86" y="405"/>
                    </a:moveTo>
                    <a:cubicBezTo>
                      <a:pt x="75" y="315"/>
                      <a:pt x="68" y="237"/>
                      <a:pt x="67" y="178"/>
                    </a:cubicBezTo>
                    <a:cubicBezTo>
                      <a:pt x="66" y="82"/>
                      <a:pt x="78" y="27"/>
                      <a:pt x="89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30"/>
                      <a:pt x="0" y="96"/>
                      <a:pt x="0" y="185"/>
                    </a:cubicBezTo>
                    <a:cubicBezTo>
                      <a:pt x="0" y="270"/>
                      <a:pt x="34" y="364"/>
                      <a:pt x="51" y="405"/>
                    </a:cubicBezTo>
                    <a:lnTo>
                      <a:pt x="86" y="405"/>
                    </a:lnTo>
                    <a:close/>
                  </a:path>
                </a:pathLst>
              </a:custGeom>
              <a:solidFill>
                <a:srgbClr val="F26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76" name="ïŝľïḓe"/>
              <p:cNvSpPr/>
              <p:nvPr/>
            </p:nvSpPr>
            <p:spPr bwMode="auto">
              <a:xfrm>
                <a:off x="4513264" y="1266826"/>
                <a:ext cx="1416050" cy="3055938"/>
              </a:xfrm>
              <a:custGeom>
                <a:avLst/>
                <a:gdLst>
                  <a:gd name="T0" fmla="*/ 144 w 187"/>
                  <a:gd name="T1" fmla="*/ 405 h 405"/>
                  <a:gd name="T2" fmla="*/ 63 w 187"/>
                  <a:gd name="T3" fmla="*/ 200 h 405"/>
                  <a:gd name="T4" fmla="*/ 187 w 187"/>
                  <a:gd name="T5" fmla="*/ 0 h 405"/>
                  <a:gd name="T6" fmla="*/ 175 w 187"/>
                  <a:gd name="T7" fmla="*/ 1 h 405"/>
                  <a:gd name="T8" fmla="*/ 6 w 187"/>
                  <a:gd name="T9" fmla="*/ 188 h 405"/>
                  <a:gd name="T10" fmla="*/ 98 w 187"/>
                  <a:gd name="T11" fmla="*/ 405 h 405"/>
                  <a:gd name="T12" fmla="*/ 144 w 187"/>
                  <a:gd name="T13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405">
                    <a:moveTo>
                      <a:pt x="144" y="405"/>
                    </a:moveTo>
                    <a:cubicBezTo>
                      <a:pt x="117" y="359"/>
                      <a:pt x="68" y="269"/>
                      <a:pt x="63" y="200"/>
                    </a:cubicBezTo>
                    <a:cubicBezTo>
                      <a:pt x="56" y="105"/>
                      <a:pt x="151" y="28"/>
                      <a:pt x="187" y="0"/>
                    </a:cubicBezTo>
                    <a:cubicBezTo>
                      <a:pt x="175" y="1"/>
                      <a:pt x="175" y="1"/>
                      <a:pt x="175" y="1"/>
                    </a:cubicBezTo>
                    <a:cubicBezTo>
                      <a:pt x="124" y="24"/>
                      <a:pt x="12" y="79"/>
                      <a:pt x="6" y="188"/>
                    </a:cubicBezTo>
                    <a:cubicBezTo>
                      <a:pt x="0" y="281"/>
                      <a:pt x="58" y="362"/>
                      <a:pt x="98" y="405"/>
                    </a:cubicBezTo>
                    <a:lnTo>
                      <a:pt x="144" y="405"/>
                    </a:lnTo>
                    <a:close/>
                  </a:path>
                </a:pathLst>
              </a:custGeom>
              <a:solidFill>
                <a:srgbClr val="F26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</p:grpSp>
      <p:grpSp>
        <p:nvGrpSpPr>
          <p:cNvPr id="477" name="组合 476"/>
          <p:cNvGrpSpPr/>
          <p:nvPr/>
        </p:nvGrpSpPr>
        <p:grpSpPr>
          <a:xfrm>
            <a:off x="5355123" y="1450957"/>
            <a:ext cx="1886903" cy="3478570"/>
            <a:chOff x="5899784" y="3138415"/>
            <a:chExt cx="1886903" cy="3478569"/>
          </a:xfrm>
        </p:grpSpPr>
        <p:sp>
          <p:nvSpPr>
            <p:cNvPr id="478" name="Rectangle 14"/>
            <p:cNvSpPr>
              <a:spLocks noChangeArrowheads="1"/>
            </p:cNvSpPr>
            <p:nvPr/>
          </p:nvSpPr>
          <p:spPr bwMode="auto">
            <a:xfrm>
              <a:off x="6065357" y="5848634"/>
              <a:ext cx="1459230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i="1" dirty="0" smtClean="0">
                  <a:latin typeface="Georgia" panose="02040502050405020303" pitchFamily="18" charset="0"/>
                  <a:ea typeface="宋体" panose="02010600030101010101" pitchFamily="2" charset="-122"/>
                  <a:cs typeface="Georgia" panose="02040502050405020303" pitchFamily="18" charset="0"/>
                </a:rPr>
                <a:t>these</a:t>
              </a:r>
              <a:endParaRPr lang="en-US" altLang="zh-CN" sz="4400" i="1" dirty="0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endParaRPr>
            </a:p>
          </p:txBody>
        </p:sp>
        <p:grpSp>
          <p:nvGrpSpPr>
            <p:cNvPr id="479" name="d8cbabbd-5f4c-40f4-b425-987d1506f57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5899784" y="3138415"/>
              <a:ext cx="1886903" cy="2863924"/>
              <a:chOff x="4395788" y="855663"/>
              <a:chExt cx="3390900" cy="5146676"/>
            </a:xfrm>
          </p:grpSpPr>
          <p:sp>
            <p:nvSpPr>
              <p:cNvPr id="480" name="íšḻiḑé"/>
              <p:cNvSpPr/>
              <p:nvPr/>
            </p:nvSpPr>
            <p:spPr bwMode="auto">
              <a:xfrm>
                <a:off x="5307013" y="5176838"/>
                <a:ext cx="238125" cy="200025"/>
              </a:xfrm>
              <a:custGeom>
                <a:avLst/>
                <a:gdLst>
                  <a:gd name="T0" fmla="*/ 0 w 52"/>
                  <a:gd name="T1" fmla="*/ 19 h 44"/>
                  <a:gd name="T2" fmla="*/ 0 w 52"/>
                  <a:gd name="T3" fmla="*/ 18 h 44"/>
                  <a:gd name="T4" fmla="*/ 0 w 52"/>
                  <a:gd name="T5" fmla="*/ 18 h 44"/>
                  <a:gd name="T6" fmla="*/ 10 w 52"/>
                  <a:gd name="T7" fmla="*/ 8 h 44"/>
                  <a:gd name="T8" fmla="*/ 16 w 52"/>
                  <a:gd name="T9" fmla="*/ 10 h 44"/>
                  <a:gd name="T10" fmla="*/ 27 w 52"/>
                  <a:gd name="T11" fmla="*/ 0 h 44"/>
                  <a:gd name="T12" fmla="*/ 37 w 52"/>
                  <a:gd name="T13" fmla="*/ 9 h 44"/>
                  <a:gd name="T14" fmla="*/ 41 w 52"/>
                  <a:gd name="T15" fmla="*/ 8 h 44"/>
                  <a:gd name="T16" fmla="*/ 52 w 52"/>
                  <a:gd name="T17" fmla="*/ 18 h 44"/>
                  <a:gd name="T18" fmla="*/ 52 w 52"/>
                  <a:gd name="T19" fmla="*/ 18 h 44"/>
                  <a:gd name="T20" fmla="*/ 52 w 52"/>
                  <a:gd name="T21" fmla="*/ 19 h 44"/>
                  <a:gd name="T22" fmla="*/ 52 w 52"/>
                  <a:gd name="T23" fmla="*/ 19 h 44"/>
                  <a:gd name="T24" fmla="*/ 52 w 52"/>
                  <a:gd name="T25" fmla="*/ 19 h 44"/>
                  <a:gd name="T26" fmla="*/ 26 w 52"/>
                  <a:gd name="T27" fmla="*/ 44 h 44"/>
                  <a:gd name="T28" fmla="*/ 0 w 52"/>
                  <a:gd name="T29" fmla="*/ 19 h 44"/>
                  <a:gd name="T30" fmla="*/ 0 w 52"/>
                  <a:gd name="T31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44">
                    <a:moveTo>
                      <a:pt x="0" y="19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5" y="8"/>
                      <a:pt x="10" y="8"/>
                    </a:cubicBezTo>
                    <a:cubicBezTo>
                      <a:pt x="13" y="8"/>
                      <a:pt x="15" y="9"/>
                      <a:pt x="16" y="10"/>
                    </a:cubicBezTo>
                    <a:cubicBezTo>
                      <a:pt x="17" y="4"/>
                      <a:pt x="21" y="0"/>
                      <a:pt x="27" y="0"/>
                    </a:cubicBezTo>
                    <a:cubicBezTo>
                      <a:pt x="32" y="0"/>
                      <a:pt x="36" y="4"/>
                      <a:pt x="37" y="9"/>
                    </a:cubicBezTo>
                    <a:cubicBezTo>
                      <a:pt x="38" y="8"/>
                      <a:pt x="40" y="8"/>
                      <a:pt x="41" y="8"/>
                    </a:cubicBezTo>
                    <a:cubicBezTo>
                      <a:pt x="47" y="8"/>
                      <a:pt x="52" y="13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33"/>
                      <a:pt x="40" y="44"/>
                      <a:pt x="26" y="44"/>
                    </a:cubicBezTo>
                    <a:cubicBezTo>
                      <a:pt x="12" y="44"/>
                      <a:pt x="0" y="33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1F9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81" name="iSļïḋè"/>
              <p:cNvSpPr/>
              <p:nvPr/>
            </p:nvSpPr>
            <p:spPr bwMode="auto">
              <a:xfrm>
                <a:off x="5307013" y="5176838"/>
                <a:ext cx="238125" cy="85725"/>
              </a:xfrm>
              <a:custGeom>
                <a:avLst/>
                <a:gdLst>
                  <a:gd name="T0" fmla="*/ 0 w 52"/>
                  <a:gd name="T1" fmla="*/ 18 h 19"/>
                  <a:gd name="T2" fmla="*/ 0 w 52"/>
                  <a:gd name="T3" fmla="*/ 18 h 19"/>
                  <a:gd name="T4" fmla="*/ 10 w 52"/>
                  <a:gd name="T5" fmla="*/ 8 h 19"/>
                  <a:gd name="T6" fmla="*/ 16 w 52"/>
                  <a:gd name="T7" fmla="*/ 10 h 19"/>
                  <a:gd name="T8" fmla="*/ 27 w 52"/>
                  <a:gd name="T9" fmla="*/ 0 h 19"/>
                  <a:gd name="T10" fmla="*/ 37 w 52"/>
                  <a:gd name="T11" fmla="*/ 9 h 19"/>
                  <a:gd name="T12" fmla="*/ 41 w 52"/>
                  <a:gd name="T13" fmla="*/ 8 h 19"/>
                  <a:gd name="T14" fmla="*/ 52 w 52"/>
                  <a:gd name="T15" fmla="*/ 18 h 19"/>
                  <a:gd name="T16" fmla="*/ 52 w 52"/>
                  <a:gd name="T17" fmla="*/ 18 h 19"/>
                  <a:gd name="T18" fmla="*/ 52 w 52"/>
                  <a:gd name="T19" fmla="*/ 19 h 19"/>
                  <a:gd name="T20" fmla="*/ 52 w 52"/>
                  <a:gd name="T21" fmla="*/ 19 h 19"/>
                  <a:gd name="T22" fmla="*/ 52 w 52"/>
                  <a:gd name="T23" fmla="*/ 19 h 19"/>
                  <a:gd name="T24" fmla="*/ 52 w 52"/>
                  <a:gd name="T25" fmla="*/ 19 h 19"/>
                  <a:gd name="T26" fmla="*/ 41 w 52"/>
                  <a:gd name="T27" fmla="*/ 9 h 19"/>
                  <a:gd name="T28" fmla="*/ 37 w 52"/>
                  <a:gd name="T29" fmla="*/ 10 h 19"/>
                  <a:gd name="T30" fmla="*/ 27 w 52"/>
                  <a:gd name="T31" fmla="*/ 1 h 19"/>
                  <a:gd name="T32" fmla="*/ 16 w 52"/>
                  <a:gd name="T33" fmla="*/ 11 h 19"/>
                  <a:gd name="T34" fmla="*/ 10 w 52"/>
                  <a:gd name="T35" fmla="*/ 9 h 19"/>
                  <a:gd name="T36" fmla="*/ 0 w 52"/>
                  <a:gd name="T37" fmla="*/ 19 h 19"/>
                  <a:gd name="T38" fmla="*/ 0 w 52"/>
                  <a:gd name="T39" fmla="*/ 19 h 19"/>
                  <a:gd name="T40" fmla="*/ 0 w 52"/>
                  <a:gd name="T41" fmla="*/ 19 h 19"/>
                  <a:gd name="T42" fmla="*/ 0 w 52"/>
                  <a:gd name="T43" fmla="*/ 19 h 19"/>
                  <a:gd name="T44" fmla="*/ 0 w 52"/>
                  <a:gd name="T4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9"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5" y="8"/>
                      <a:pt x="10" y="8"/>
                    </a:cubicBezTo>
                    <a:cubicBezTo>
                      <a:pt x="13" y="8"/>
                      <a:pt x="15" y="9"/>
                      <a:pt x="16" y="10"/>
                    </a:cubicBezTo>
                    <a:cubicBezTo>
                      <a:pt x="17" y="4"/>
                      <a:pt x="21" y="0"/>
                      <a:pt x="27" y="0"/>
                    </a:cubicBezTo>
                    <a:cubicBezTo>
                      <a:pt x="32" y="0"/>
                      <a:pt x="36" y="4"/>
                      <a:pt x="37" y="9"/>
                    </a:cubicBezTo>
                    <a:cubicBezTo>
                      <a:pt x="38" y="8"/>
                      <a:pt x="40" y="8"/>
                      <a:pt x="41" y="8"/>
                    </a:cubicBezTo>
                    <a:cubicBezTo>
                      <a:pt x="47" y="8"/>
                      <a:pt x="52" y="13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1" y="14"/>
                      <a:pt x="47" y="9"/>
                      <a:pt x="41" y="9"/>
                    </a:cubicBezTo>
                    <a:cubicBezTo>
                      <a:pt x="40" y="9"/>
                      <a:pt x="38" y="10"/>
                      <a:pt x="37" y="10"/>
                    </a:cubicBezTo>
                    <a:cubicBezTo>
                      <a:pt x="36" y="5"/>
                      <a:pt x="32" y="1"/>
                      <a:pt x="27" y="1"/>
                    </a:cubicBezTo>
                    <a:cubicBezTo>
                      <a:pt x="21" y="1"/>
                      <a:pt x="17" y="6"/>
                      <a:pt x="16" y="11"/>
                    </a:cubicBezTo>
                    <a:cubicBezTo>
                      <a:pt x="15" y="10"/>
                      <a:pt x="13" y="9"/>
                      <a:pt x="10" y="9"/>
                    </a:cubicBezTo>
                    <a:cubicBezTo>
                      <a:pt x="5" y="9"/>
                      <a:pt x="0" y="14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2B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82" name="îSḻiďê"/>
              <p:cNvSpPr/>
              <p:nvPr/>
            </p:nvSpPr>
            <p:spPr bwMode="auto">
              <a:xfrm>
                <a:off x="5178425" y="5349876"/>
                <a:ext cx="495300" cy="588963"/>
              </a:xfrm>
              <a:custGeom>
                <a:avLst/>
                <a:gdLst>
                  <a:gd name="T0" fmla="*/ 108 w 108"/>
                  <a:gd name="T1" fmla="*/ 75 h 129"/>
                  <a:gd name="T2" fmla="*/ 54 w 108"/>
                  <a:gd name="T3" fmla="*/ 129 h 129"/>
                  <a:gd name="T4" fmla="*/ 0 w 108"/>
                  <a:gd name="T5" fmla="*/ 75 h 129"/>
                  <a:gd name="T6" fmla="*/ 54 w 108"/>
                  <a:gd name="T7" fmla="*/ 0 h 129"/>
                  <a:gd name="T8" fmla="*/ 108 w 108"/>
                  <a:gd name="T9" fmla="*/ 7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29">
                    <a:moveTo>
                      <a:pt x="108" y="75"/>
                    </a:moveTo>
                    <a:cubicBezTo>
                      <a:pt x="108" y="105"/>
                      <a:pt x="84" y="129"/>
                      <a:pt x="54" y="129"/>
                    </a:cubicBezTo>
                    <a:cubicBezTo>
                      <a:pt x="24" y="129"/>
                      <a:pt x="0" y="105"/>
                      <a:pt x="0" y="75"/>
                    </a:cubicBezTo>
                    <a:cubicBezTo>
                      <a:pt x="0" y="26"/>
                      <a:pt x="54" y="0"/>
                      <a:pt x="54" y="0"/>
                    </a:cubicBezTo>
                    <a:cubicBezTo>
                      <a:pt x="54" y="0"/>
                      <a:pt x="108" y="27"/>
                      <a:pt x="108" y="75"/>
                    </a:cubicBezTo>
                    <a:close/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83" name="iS1íḑé"/>
              <p:cNvSpPr/>
              <p:nvPr/>
            </p:nvSpPr>
            <p:spPr bwMode="auto">
              <a:xfrm>
                <a:off x="5178425" y="5349876"/>
                <a:ext cx="495300" cy="588963"/>
              </a:xfrm>
              <a:custGeom>
                <a:avLst/>
                <a:gdLst>
                  <a:gd name="T0" fmla="*/ 54 w 108"/>
                  <a:gd name="T1" fmla="*/ 0 h 129"/>
                  <a:gd name="T2" fmla="*/ 6 w 108"/>
                  <a:gd name="T3" fmla="*/ 67 h 129"/>
                  <a:gd name="T4" fmla="*/ 54 w 108"/>
                  <a:gd name="T5" fmla="*/ 115 h 129"/>
                  <a:gd name="T6" fmla="*/ 102 w 108"/>
                  <a:gd name="T7" fmla="*/ 67 h 129"/>
                  <a:gd name="T8" fmla="*/ 54 w 108"/>
                  <a:gd name="T9" fmla="*/ 0 h 129"/>
                  <a:gd name="T10" fmla="*/ 108 w 108"/>
                  <a:gd name="T11" fmla="*/ 75 h 129"/>
                  <a:gd name="T12" fmla="*/ 54 w 108"/>
                  <a:gd name="T13" fmla="*/ 129 h 129"/>
                  <a:gd name="T14" fmla="*/ 0 w 108"/>
                  <a:gd name="T15" fmla="*/ 75 h 129"/>
                  <a:gd name="T16" fmla="*/ 54 w 108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29">
                    <a:moveTo>
                      <a:pt x="54" y="0"/>
                    </a:moveTo>
                    <a:cubicBezTo>
                      <a:pt x="54" y="0"/>
                      <a:pt x="6" y="24"/>
                      <a:pt x="6" y="67"/>
                    </a:cubicBezTo>
                    <a:cubicBezTo>
                      <a:pt x="6" y="93"/>
                      <a:pt x="27" y="115"/>
                      <a:pt x="54" y="115"/>
                    </a:cubicBezTo>
                    <a:cubicBezTo>
                      <a:pt x="80" y="115"/>
                      <a:pt x="102" y="93"/>
                      <a:pt x="102" y="67"/>
                    </a:cubicBezTo>
                    <a:cubicBezTo>
                      <a:pt x="102" y="25"/>
                      <a:pt x="57" y="2"/>
                      <a:pt x="54" y="0"/>
                    </a:cubicBezTo>
                    <a:cubicBezTo>
                      <a:pt x="57" y="2"/>
                      <a:pt x="108" y="28"/>
                      <a:pt x="108" y="75"/>
                    </a:cubicBezTo>
                    <a:cubicBezTo>
                      <a:pt x="108" y="105"/>
                      <a:pt x="84" y="129"/>
                      <a:pt x="54" y="129"/>
                    </a:cubicBezTo>
                    <a:cubicBezTo>
                      <a:pt x="24" y="129"/>
                      <a:pt x="0" y="105"/>
                      <a:pt x="0" y="75"/>
                    </a:cubicBezTo>
                    <a:cubicBezTo>
                      <a:pt x="0" y="26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rgbClr val="1FA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84" name="išľïdê"/>
              <p:cNvSpPr/>
              <p:nvPr/>
            </p:nvSpPr>
            <p:spPr bwMode="auto">
              <a:xfrm>
                <a:off x="5370513" y="5345113"/>
                <a:ext cx="109538" cy="41275"/>
              </a:xfrm>
              <a:custGeom>
                <a:avLst/>
                <a:gdLst>
                  <a:gd name="T0" fmla="*/ 4 w 24"/>
                  <a:gd name="T1" fmla="*/ 9 h 9"/>
                  <a:gd name="T2" fmla="*/ 20 w 24"/>
                  <a:gd name="T3" fmla="*/ 9 h 9"/>
                  <a:gd name="T4" fmla="*/ 24 w 24"/>
                  <a:gd name="T5" fmla="*/ 5 h 9"/>
                  <a:gd name="T6" fmla="*/ 24 w 24"/>
                  <a:gd name="T7" fmla="*/ 4 h 9"/>
                  <a:gd name="T8" fmla="*/ 20 w 24"/>
                  <a:gd name="T9" fmla="*/ 0 h 9"/>
                  <a:gd name="T10" fmla="*/ 4 w 24"/>
                  <a:gd name="T11" fmla="*/ 0 h 9"/>
                  <a:gd name="T12" fmla="*/ 0 w 24"/>
                  <a:gd name="T13" fmla="*/ 4 h 9"/>
                  <a:gd name="T14" fmla="*/ 0 w 24"/>
                  <a:gd name="T15" fmla="*/ 5 h 9"/>
                  <a:gd name="T16" fmla="*/ 4 w 24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">
                    <a:moveTo>
                      <a:pt x="4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1" y="9"/>
                      <a:pt x="4" y="9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85" name="îṩ1iḑe"/>
              <p:cNvSpPr/>
              <p:nvPr/>
            </p:nvSpPr>
            <p:spPr bwMode="auto">
              <a:xfrm>
                <a:off x="5321300" y="5359401"/>
                <a:ext cx="85725" cy="300038"/>
              </a:xfrm>
              <a:custGeom>
                <a:avLst/>
                <a:gdLst>
                  <a:gd name="T0" fmla="*/ 0 w 19"/>
                  <a:gd name="T1" fmla="*/ 66 h 66"/>
                  <a:gd name="T2" fmla="*/ 4 w 19"/>
                  <a:gd name="T3" fmla="*/ 66 h 66"/>
                  <a:gd name="T4" fmla="*/ 19 w 19"/>
                  <a:gd name="T5" fmla="*/ 2 h 66"/>
                  <a:gd name="T6" fmla="*/ 16 w 19"/>
                  <a:gd name="T7" fmla="*/ 0 h 66"/>
                  <a:gd name="T8" fmla="*/ 0 w 19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6">
                    <a:moveTo>
                      <a:pt x="0" y="66"/>
                    </a:moveTo>
                    <a:cubicBezTo>
                      <a:pt x="4" y="66"/>
                      <a:pt x="4" y="66"/>
                      <a:pt x="4" y="66"/>
                    </a:cubicBezTo>
                    <a:cubicBezTo>
                      <a:pt x="4" y="25"/>
                      <a:pt x="19" y="3"/>
                      <a:pt x="19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1"/>
                      <a:pt x="0" y="23"/>
                      <a:pt x="0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86" name="îṧḷîdé"/>
              <p:cNvSpPr/>
              <p:nvPr/>
            </p:nvSpPr>
            <p:spPr bwMode="auto">
              <a:xfrm>
                <a:off x="5380038" y="5359401"/>
                <a:ext cx="87313" cy="300038"/>
              </a:xfrm>
              <a:custGeom>
                <a:avLst/>
                <a:gdLst>
                  <a:gd name="T0" fmla="*/ 0 w 19"/>
                  <a:gd name="T1" fmla="*/ 66 h 66"/>
                  <a:gd name="T2" fmla="*/ 4 w 19"/>
                  <a:gd name="T3" fmla="*/ 66 h 66"/>
                  <a:gd name="T4" fmla="*/ 19 w 19"/>
                  <a:gd name="T5" fmla="*/ 2 h 66"/>
                  <a:gd name="T6" fmla="*/ 16 w 19"/>
                  <a:gd name="T7" fmla="*/ 0 h 66"/>
                  <a:gd name="T8" fmla="*/ 0 w 19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6">
                    <a:moveTo>
                      <a:pt x="0" y="66"/>
                    </a:moveTo>
                    <a:cubicBezTo>
                      <a:pt x="4" y="66"/>
                      <a:pt x="4" y="66"/>
                      <a:pt x="4" y="66"/>
                    </a:cubicBezTo>
                    <a:cubicBezTo>
                      <a:pt x="4" y="25"/>
                      <a:pt x="19" y="3"/>
                      <a:pt x="19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1"/>
                      <a:pt x="0" y="23"/>
                      <a:pt x="0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87" name="í$ľîḍe"/>
              <p:cNvSpPr/>
              <p:nvPr/>
            </p:nvSpPr>
            <p:spPr bwMode="auto">
              <a:xfrm>
                <a:off x="6619875" y="5176838"/>
                <a:ext cx="238125" cy="200025"/>
              </a:xfrm>
              <a:custGeom>
                <a:avLst/>
                <a:gdLst>
                  <a:gd name="T0" fmla="*/ 52 w 52"/>
                  <a:gd name="T1" fmla="*/ 19 h 44"/>
                  <a:gd name="T2" fmla="*/ 52 w 52"/>
                  <a:gd name="T3" fmla="*/ 18 h 44"/>
                  <a:gd name="T4" fmla="*/ 52 w 52"/>
                  <a:gd name="T5" fmla="*/ 18 h 44"/>
                  <a:gd name="T6" fmla="*/ 42 w 52"/>
                  <a:gd name="T7" fmla="*/ 8 h 44"/>
                  <a:gd name="T8" fmla="*/ 36 w 52"/>
                  <a:gd name="T9" fmla="*/ 10 h 44"/>
                  <a:gd name="T10" fmla="*/ 25 w 52"/>
                  <a:gd name="T11" fmla="*/ 0 h 44"/>
                  <a:gd name="T12" fmla="*/ 15 w 52"/>
                  <a:gd name="T13" fmla="*/ 9 h 44"/>
                  <a:gd name="T14" fmla="*/ 11 w 52"/>
                  <a:gd name="T15" fmla="*/ 8 h 44"/>
                  <a:gd name="T16" fmla="*/ 0 w 52"/>
                  <a:gd name="T17" fmla="*/ 18 h 44"/>
                  <a:gd name="T18" fmla="*/ 0 w 52"/>
                  <a:gd name="T19" fmla="*/ 18 h 44"/>
                  <a:gd name="T20" fmla="*/ 0 w 52"/>
                  <a:gd name="T21" fmla="*/ 19 h 44"/>
                  <a:gd name="T22" fmla="*/ 0 w 52"/>
                  <a:gd name="T23" fmla="*/ 19 h 44"/>
                  <a:gd name="T24" fmla="*/ 0 w 52"/>
                  <a:gd name="T25" fmla="*/ 19 h 44"/>
                  <a:gd name="T26" fmla="*/ 26 w 52"/>
                  <a:gd name="T27" fmla="*/ 44 h 44"/>
                  <a:gd name="T28" fmla="*/ 52 w 52"/>
                  <a:gd name="T29" fmla="*/ 19 h 44"/>
                  <a:gd name="T30" fmla="*/ 52 w 52"/>
                  <a:gd name="T31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44">
                    <a:moveTo>
                      <a:pt x="52" y="19"/>
                    </a:move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3"/>
                      <a:pt x="47" y="8"/>
                      <a:pt x="42" y="8"/>
                    </a:cubicBezTo>
                    <a:cubicBezTo>
                      <a:pt x="40" y="8"/>
                      <a:pt x="38" y="9"/>
                      <a:pt x="36" y="10"/>
                    </a:cubicBezTo>
                    <a:cubicBezTo>
                      <a:pt x="35" y="4"/>
                      <a:pt x="31" y="0"/>
                      <a:pt x="25" y="0"/>
                    </a:cubicBezTo>
                    <a:cubicBezTo>
                      <a:pt x="20" y="0"/>
                      <a:pt x="16" y="4"/>
                      <a:pt x="15" y="9"/>
                    </a:cubicBezTo>
                    <a:cubicBezTo>
                      <a:pt x="14" y="8"/>
                      <a:pt x="12" y="8"/>
                      <a:pt x="11" y="8"/>
                    </a:cubicBezTo>
                    <a:cubicBezTo>
                      <a:pt x="5" y="8"/>
                      <a:pt x="0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33"/>
                      <a:pt x="12" y="44"/>
                      <a:pt x="26" y="44"/>
                    </a:cubicBezTo>
                    <a:cubicBezTo>
                      <a:pt x="40" y="44"/>
                      <a:pt x="52" y="33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lose/>
                  </a:path>
                </a:pathLst>
              </a:custGeom>
              <a:solidFill>
                <a:srgbClr val="1F9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88" name="îŝḷîḓé"/>
              <p:cNvSpPr/>
              <p:nvPr/>
            </p:nvSpPr>
            <p:spPr bwMode="auto">
              <a:xfrm>
                <a:off x="6619875" y="5176838"/>
                <a:ext cx="238125" cy="85725"/>
              </a:xfrm>
              <a:custGeom>
                <a:avLst/>
                <a:gdLst>
                  <a:gd name="T0" fmla="*/ 52 w 52"/>
                  <a:gd name="T1" fmla="*/ 18 h 19"/>
                  <a:gd name="T2" fmla="*/ 52 w 52"/>
                  <a:gd name="T3" fmla="*/ 18 h 19"/>
                  <a:gd name="T4" fmla="*/ 42 w 52"/>
                  <a:gd name="T5" fmla="*/ 8 h 19"/>
                  <a:gd name="T6" fmla="*/ 36 w 52"/>
                  <a:gd name="T7" fmla="*/ 10 h 19"/>
                  <a:gd name="T8" fmla="*/ 25 w 52"/>
                  <a:gd name="T9" fmla="*/ 0 h 19"/>
                  <a:gd name="T10" fmla="*/ 15 w 52"/>
                  <a:gd name="T11" fmla="*/ 9 h 19"/>
                  <a:gd name="T12" fmla="*/ 11 w 52"/>
                  <a:gd name="T13" fmla="*/ 8 h 19"/>
                  <a:gd name="T14" fmla="*/ 0 w 52"/>
                  <a:gd name="T15" fmla="*/ 18 h 19"/>
                  <a:gd name="T16" fmla="*/ 0 w 52"/>
                  <a:gd name="T17" fmla="*/ 18 h 19"/>
                  <a:gd name="T18" fmla="*/ 0 w 52"/>
                  <a:gd name="T19" fmla="*/ 19 h 19"/>
                  <a:gd name="T20" fmla="*/ 0 w 52"/>
                  <a:gd name="T21" fmla="*/ 19 h 19"/>
                  <a:gd name="T22" fmla="*/ 0 w 52"/>
                  <a:gd name="T23" fmla="*/ 19 h 19"/>
                  <a:gd name="T24" fmla="*/ 0 w 52"/>
                  <a:gd name="T25" fmla="*/ 19 h 19"/>
                  <a:gd name="T26" fmla="*/ 11 w 52"/>
                  <a:gd name="T27" fmla="*/ 9 h 19"/>
                  <a:gd name="T28" fmla="*/ 15 w 52"/>
                  <a:gd name="T29" fmla="*/ 10 h 19"/>
                  <a:gd name="T30" fmla="*/ 25 w 52"/>
                  <a:gd name="T31" fmla="*/ 1 h 19"/>
                  <a:gd name="T32" fmla="*/ 36 w 52"/>
                  <a:gd name="T33" fmla="*/ 11 h 19"/>
                  <a:gd name="T34" fmla="*/ 42 w 52"/>
                  <a:gd name="T35" fmla="*/ 9 h 19"/>
                  <a:gd name="T36" fmla="*/ 52 w 52"/>
                  <a:gd name="T37" fmla="*/ 19 h 19"/>
                  <a:gd name="T38" fmla="*/ 52 w 52"/>
                  <a:gd name="T39" fmla="*/ 19 h 19"/>
                  <a:gd name="T40" fmla="*/ 52 w 52"/>
                  <a:gd name="T41" fmla="*/ 19 h 19"/>
                  <a:gd name="T42" fmla="*/ 52 w 52"/>
                  <a:gd name="T43" fmla="*/ 19 h 19"/>
                  <a:gd name="T44" fmla="*/ 52 w 52"/>
                  <a:gd name="T4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19">
                    <a:moveTo>
                      <a:pt x="52" y="18"/>
                    </a:move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3"/>
                      <a:pt x="47" y="8"/>
                      <a:pt x="42" y="8"/>
                    </a:cubicBezTo>
                    <a:cubicBezTo>
                      <a:pt x="40" y="8"/>
                      <a:pt x="38" y="9"/>
                      <a:pt x="36" y="10"/>
                    </a:cubicBezTo>
                    <a:cubicBezTo>
                      <a:pt x="35" y="4"/>
                      <a:pt x="31" y="0"/>
                      <a:pt x="25" y="0"/>
                    </a:cubicBezTo>
                    <a:cubicBezTo>
                      <a:pt x="20" y="0"/>
                      <a:pt x="16" y="4"/>
                      <a:pt x="15" y="9"/>
                    </a:cubicBezTo>
                    <a:cubicBezTo>
                      <a:pt x="14" y="8"/>
                      <a:pt x="12" y="8"/>
                      <a:pt x="11" y="8"/>
                    </a:cubicBezTo>
                    <a:cubicBezTo>
                      <a:pt x="5" y="8"/>
                      <a:pt x="0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4"/>
                      <a:pt x="5" y="9"/>
                      <a:pt x="11" y="9"/>
                    </a:cubicBezTo>
                    <a:cubicBezTo>
                      <a:pt x="12" y="9"/>
                      <a:pt x="14" y="10"/>
                      <a:pt x="15" y="10"/>
                    </a:cubicBezTo>
                    <a:cubicBezTo>
                      <a:pt x="16" y="5"/>
                      <a:pt x="20" y="1"/>
                      <a:pt x="25" y="1"/>
                    </a:cubicBezTo>
                    <a:cubicBezTo>
                      <a:pt x="31" y="1"/>
                      <a:pt x="35" y="6"/>
                      <a:pt x="36" y="11"/>
                    </a:cubicBezTo>
                    <a:cubicBezTo>
                      <a:pt x="38" y="10"/>
                      <a:pt x="40" y="9"/>
                      <a:pt x="42" y="9"/>
                    </a:cubicBezTo>
                    <a:cubicBezTo>
                      <a:pt x="47" y="9"/>
                      <a:pt x="52" y="14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lnTo>
                      <a:pt x="52" y="18"/>
                    </a:lnTo>
                    <a:close/>
                  </a:path>
                </a:pathLst>
              </a:custGeom>
              <a:solidFill>
                <a:srgbClr val="62B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89" name="išlídé"/>
              <p:cNvSpPr/>
              <p:nvPr/>
            </p:nvSpPr>
            <p:spPr bwMode="auto">
              <a:xfrm>
                <a:off x="6491288" y="5349876"/>
                <a:ext cx="495300" cy="588963"/>
              </a:xfrm>
              <a:custGeom>
                <a:avLst/>
                <a:gdLst>
                  <a:gd name="T0" fmla="*/ 0 w 108"/>
                  <a:gd name="T1" fmla="*/ 75 h 129"/>
                  <a:gd name="T2" fmla="*/ 54 w 108"/>
                  <a:gd name="T3" fmla="*/ 129 h 129"/>
                  <a:gd name="T4" fmla="*/ 108 w 108"/>
                  <a:gd name="T5" fmla="*/ 75 h 129"/>
                  <a:gd name="T6" fmla="*/ 54 w 108"/>
                  <a:gd name="T7" fmla="*/ 0 h 129"/>
                  <a:gd name="T8" fmla="*/ 0 w 108"/>
                  <a:gd name="T9" fmla="*/ 7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29">
                    <a:moveTo>
                      <a:pt x="0" y="75"/>
                    </a:moveTo>
                    <a:cubicBezTo>
                      <a:pt x="0" y="105"/>
                      <a:pt x="25" y="129"/>
                      <a:pt x="54" y="129"/>
                    </a:cubicBezTo>
                    <a:cubicBezTo>
                      <a:pt x="84" y="129"/>
                      <a:pt x="108" y="105"/>
                      <a:pt x="108" y="75"/>
                    </a:cubicBezTo>
                    <a:cubicBezTo>
                      <a:pt x="108" y="26"/>
                      <a:pt x="54" y="0"/>
                      <a:pt x="54" y="0"/>
                    </a:cubicBezTo>
                    <a:cubicBezTo>
                      <a:pt x="54" y="0"/>
                      <a:pt x="0" y="27"/>
                      <a:pt x="0" y="75"/>
                    </a:cubicBezTo>
                    <a:close/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90" name="iśḻïḍê"/>
              <p:cNvSpPr/>
              <p:nvPr/>
            </p:nvSpPr>
            <p:spPr bwMode="auto">
              <a:xfrm>
                <a:off x="6491288" y="5349876"/>
                <a:ext cx="495300" cy="588963"/>
              </a:xfrm>
              <a:custGeom>
                <a:avLst/>
                <a:gdLst>
                  <a:gd name="T0" fmla="*/ 54 w 108"/>
                  <a:gd name="T1" fmla="*/ 0 h 129"/>
                  <a:gd name="T2" fmla="*/ 102 w 108"/>
                  <a:gd name="T3" fmla="*/ 67 h 129"/>
                  <a:gd name="T4" fmla="*/ 54 w 108"/>
                  <a:gd name="T5" fmla="*/ 115 h 129"/>
                  <a:gd name="T6" fmla="*/ 6 w 108"/>
                  <a:gd name="T7" fmla="*/ 67 h 129"/>
                  <a:gd name="T8" fmla="*/ 54 w 108"/>
                  <a:gd name="T9" fmla="*/ 0 h 129"/>
                  <a:gd name="T10" fmla="*/ 0 w 108"/>
                  <a:gd name="T11" fmla="*/ 75 h 129"/>
                  <a:gd name="T12" fmla="*/ 54 w 108"/>
                  <a:gd name="T13" fmla="*/ 129 h 129"/>
                  <a:gd name="T14" fmla="*/ 108 w 108"/>
                  <a:gd name="T15" fmla="*/ 75 h 129"/>
                  <a:gd name="T16" fmla="*/ 54 w 108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29">
                    <a:moveTo>
                      <a:pt x="54" y="0"/>
                    </a:moveTo>
                    <a:cubicBezTo>
                      <a:pt x="54" y="0"/>
                      <a:pt x="102" y="24"/>
                      <a:pt x="102" y="67"/>
                    </a:cubicBezTo>
                    <a:cubicBezTo>
                      <a:pt x="102" y="93"/>
                      <a:pt x="81" y="115"/>
                      <a:pt x="54" y="115"/>
                    </a:cubicBezTo>
                    <a:cubicBezTo>
                      <a:pt x="28" y="115"/>
                      <a:pt x="6" y="93"/>
                      <a:pt x="6" y="67"/>
                    </a:cubicBezTo>
                    <a:cubicBezTo>
                      <a:pt x="6" y="25"/>
                      <a:pt x="51" y="2"/>
                      <a:pt x="54" y="0"/>
                    </a:cubicBezTo>
                    <a:cubicBezTo>
                      <a:pt x="51" y="2"/>
                      <a:pt x="0" y="28"/>
                      <a:pt x="0" y="75"/>
                    </a:cubicBezTo>
                    <a:cubicBezTo>
                      <a:pt x="0" y="105"/>
                      <a:pt x="25" y="129"/>
                      <a:pt x="54" y="129"/>
                    </a:cubicBezTo>
                    <a:cubicBezTo>
                      <a:pt x="84" y="129"/>
                      <a:pt x="108" y="105"/>
                      <a:pt x="108" y="75"/>
                    </a:cubicBezTo>
                    <a:cubicBezTo>
                      <a:pt x="108" y="26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rgbClr val="1FA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91" name="íṣľïḍe"/>
              <p:cNvSpPr/>
              <p:nvPr/>
            </p:nvSpPr>
            <p:spPr bwMode="auto">
              <a:xfrm>
                <a:off x="6684963" y="5345113"/>
                <a:ext cx="114300" cy="41275"/>
              </a:xfrm>
              <a:custGeom>
                <a:avLst/>
                <a:gdLst>
                  <a:gd name="T0" fmla="*/ 20 w 25"/>
                  <a:gd name="T1" fmla="*/ 9 h 9"/>
                  <a:gd name="T2" fmla="*/ 4 w 25"/>
                  <a:gd name="T3" fmla="*/ 9 h 9"/>
                  <a:gd name="T4" fmla="*/ 0 w 25"/>
                  <a:gd name="T5" fmla="*/ 5 h 9"/>
                  <a:gd name="T6" fmla="*/ 0 w 25"/>
                  <a:gd name="T7" fmla="*/ 4 h 9"/>
                  <a:gd name="T8" fmla="*/ 4 w 25"/>
                  <a:gd name="T9" fmla="*/ 0 h 9"/>
                  <a:gd name="T10" fmla="*/ 20 w 25"/>
                  <a:gd name="T11" fmla="*/ 0 h 9"/>
                  <a:gd name="T12" fmla="*/ 25 w 25"/>
                  <a:gd name="T13" fmla="*/ 4 h 9"/>
                  <a:gd name="T14" fmla="*/ 25 w 25"/>
                  <a:gd name="T15" fmla="*/ 5 h 9"/>
                  <a:gd name="T16" fmla="*/ 20 w 25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9">
                    <a:moveTo>
                      <a:pt x="20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5" y="2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3" y="9"/>
                      <a:pt x="20" y="9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92" name="iṩ1íḋè"/>
              <p:cNvSpPr/>
              <p:nvPr/>
            </p:nvSpPr>
            <p:spPr bwMode="auto">
              <a:xfrm>
                <a:off x="6757988" y="5359401"/>
                <a:ext cx="90488" cy="300038"/>
              </a:xfrm>
              <a:custGeom>
                <a:avLst/>
                <a:gdLst>
                  <a:gd name="T0" fmla="*/ 20 w 20"/>
                  <a:gd name="T1" fmla="*/ 66 h 66"/>
                  <a:gd name="T2" fmla="*/ 16 w 20"/>
                  <a:gd name="T3" fmla="*/ 66 h 66"/>
                  <a:gd name="T4" fmla="*/ 0 w 20"/>
                  <a:gd name="T5" fmla="*/ 2 h 66"/>
                  <a:gd name="T6" fmla="*/ 3 w 20"/>
                  <a:gd name="T7" fmla="*/ 0 h 66"/>
                  <a:gd name="T8" fmla="*/ 20 w 20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6">
                    <a:moveTo>
                      <a:pt x="20" y="66"/>
                    </a:move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25"/>
                      <a:pt x="0" y="3"/>
                      <a:pt x="0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20" y="23"/>
                      <a:pt x="20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93" name="íṡľídè"/>
              <p:cNvSpPr/>
              <p:nvPr/>
            </p:nvSpPr>
            <p:spPr bwMode="auto">
              <a:xfrm>
                <a:off x="6697663" y="5359401"/>
                <a:ext cx="87313" cy="300038"/>
              </a:xfrm>
              <a:custGeom>
                <a:avLst/>
                <a:gdLst>
                  <a:gd name="T0" fmla="*/ 19 w 19"/>
                  <a:gd name="T1" fmla="*/ 66 h 66"/>
                  <a:gd name="T2" fmla="*/ 15 w 19"/>
                  <a:gd name="T3" fmla="*/ 66 h 66"/>
                  <a:gd name="T4" fmla="*/ 0 w 19"/>
                  <a:gd name="T5" fmla="*/ 2 h 66"/>
                  <a:gd name="T6" fmla="*/ 3 w 19"/>
                  <a:gd name="T7" fmla="*/ 0 h 66"/>
                  <a:gd name="T8" fmla="*/ 19 w 19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6">
                    <a:moveTo>
                      <a:pt x="19" y="66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25"/>
                      <a:pt x="0" y="3"/>
                      <a:pt x="0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19" y="23"/>
                      <a:pt x="19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94" name="iSḷíďé"/>
              <p:cNvSpPr/>
              <p:nvPr/>
            </p:nvSpPr>
            <p:spPr bwMode="auto">
              <a:xfrm>
                <a:off x="5462588" y="5116513"/>
                <a:ext cx="1244600" cy="885825"/>
              </a:xfrm>
              <a:custGeom>
                <a:avLst/>
                <a:gdLst>
                  <a:gd name="T0" fmla="*/ 180 w 272"/>
                  <a:gd name="T1" fmla="*/ 194 h 194"/>
                  <a:gd name="T2" fmla="*/ 91 w 272"/>
                  <a:gd name="T3" fmla="*/ 194 h 194"/>
                  <a:gd name="T4" fmla="*/ 0 w 272"/>
                  <a:gd name="T5" fmla="*/ 102 h 194"/>
                  <a:gd name="T6" fmla="*/ 0 w 272"/>
                  <a:gd name="T7" fmla="*/ 0 h 194"/>
                  <a:gd name="T8" fmla="*/ 272 w 272"/>
                  <a:gd name="T9" fmla="*/ 0 h 194"/>
                  <a:gd name="T10" fmla="*/ 272 w 272"/>
                  <a:gd name="T11" fmla="*/ 102 h 194"/>
                  <a:gd name="T12" fmla="*/ 180 w 272"/>
                  <a:gd name="T13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94">
                    <a:moveTo>
                      <a:pt x="180" y="194"/>
                    </a:moveTo>
                    <a:cubicBezTo>
                      <a:pt x="91" y="194"/>
                      <a:pt x="91" y="194"/>
                      <a:pt x="91" y="194"/>
                    </a:cubicBezTo>
                    <a:cubicBezTo>
                      <a:pt x="41" y="194"/>
                      <a:pt x="0" y="152"/>
                      <a:pt x="0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102"/>
                      <a:pt x="272" y="102"/>
                      <a:pt x="272" y="102"/>
                    </a:cubicBezTo>
                    <a:cubicBezTo>
                      <a:pt x="272" y="152"/>
                      <a:pt x="231" y="194"/>
                      <a:pt x="180" y="194"/>
                    </a:cubicBezTo>
                    <a:close/>
                  </a:path>
                </a:pathLst>
              </a:custGeom>
              <a:solidFill>
                <a:srgbClr val="9F2D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95" name="ïśḷïḑé"/>
              <p:cNvSpPr/>
              <p:nvPr/>
            </p:nvSpPr>
            <p:spPr bwMode="auto">
              <a:xfrm>
                <a:off x="5608638" y="5116513"/>
                <a:ext cx="809625" cy="790575"/>
              </a:xfrm>
              <a:custGeom>
                <a:avLst/>
                <a:gdLst>
                  <a:gd name="T0" fmla="*/ 177 w 177"/>
                  <a:gd name="T1" fmla="*/ 0 h 173"/>
                  <a:gd name="T2" fmla="*/ 170 w 177"/>
                  <a:gd name="T3" fmla="*/ 0 h 173"/>
                  <a:gd name="T4" fmla="*/ 0 w 177"/>
                  <a:gd name="T5" fmla="*/ 170 h 173"/>
                  <a:gd name="T6" fmla="*/ 4 w 177"/>
                  <a:gd name="T7" fmla="*/ 173 h 173"/>
                  <a:gd name="T8" fmla="*/ 177 w 177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73">
                    <a:moveTo>
                      <a:pt x="177" y="0"/>
                    </a:moveTo>
                    <a:cubicBezTo>
                      <a:pt x="170" y="0"/>
                      <a:pt x="170" y="0"/>
                      <a:pt x="170" y="0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" y="171"/>
                      <a:pt x="2" y="172"/>
                      <a:pt x="4" y="173"/>
                    </a:cubicBez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96" name="îṥḻîḋê"/>
              <p:cNvSpPr/>
              <p:nvPr/>
            </p:nvSpPr>
            <p:spPr bwMode="auto">
              <a:xfrm>
                <a:off x="5476875" y="5116513"/>
                <a:ext cx="608013" cy="593725"/>
              </a:xfrm>
              <a:custGeom>
                <a:avLst/>
                <a:gdLst>
                  <a:gd name="T0" fmla="*/ 133 w 133"/>
                  <a:gd name="T1" fmla="*/ 0 h 130"/>
                  <a:gd name="T2" fmla="*/ 126 w 133"/>
                  <a:gd name="T3" fmla="*/ 0 h 130"/>
                  <a:gd name="T4" fmla="*/ 0 w 133"/>
                  <a:gd name="T5" fmla="*/ 125 h 130"/>
                  <a:gd name="T6" fmla="*/ 2 w 133"/>
                  <a:gd name="T7" fmla="*/ 130 h 130"/>
                  <a:gd name="T8" fmla="*/ 133 w 133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30">
                    <a:moveTo>
                      <a:pt x="133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1" y="127"/>
                      <a:pt x="1" y="128"/>
                      <a:pt x="2" y="130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97" name="îšlîḋè"/>
              <p:cNvSpPr/>
              <p:nvPr/>
            </p:nvSpPr>
            <p:spPr bwMode="auto">
              <a:xfrm>
                <a:off x="5530850" y="5116513"/>
                <a:ext cx="719138" cy="703263"/>
              </a:xfrm>
              <a:custGeom>
                <a:avLst/>
                <a:gdLst>
                  <a:gd name="T0" fmla="*/ 157 w 157"/>
                  <a:gd name="T1" fmla="*/ 0 h 154"/>
                  <a:gd name="T2" fmla="*/ 150 w 157"/>
                  <a:gd name="T3" fmla="*/ 0 h 154"/>
                  <a:gd name="T4" fmla="*/ 0 w 157"/>
                  <a:gd name="T5" fmla="*/ 150 h 154"/>
                  <a:gd name="T6" fmla="*/ 3 w 157"/>
                  <a:gd name="T7" fmla="*/ 154 h 154"/>
                  <a:gd name="T8" fmla="*/ 157 w 157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54">
                    <a:moveTo>
                      <a:pt x="157" y="0"/>
                    </a:moveTo>
                    <a:cubicBezTo>
                      <a:pt x="150" y="0"/>
                      <a:pt x="150" y="0"/>
                      <a:pt x="150" y="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" y="151"/>
                      <a:pt x="2" y="153"/>
                      <a:pt x="3" y="154"/>
                    </a:cubicBez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98" name="îṣḷïdé"/>
              <p:cNvSpPr/>
              <p:nvPr/>
            </p:nvSpPr>
            <p:spPr bwMode="auto">
              <a:xfrm>
                <a:off x="5462588" y="5116513"/>
                <a:ext cx="288925" cy="288925"/>
              </a:xfrm>
              <a:custGeom>
                <a:avLst/>
                <a:gdLst>
                  <a:gd name="T0" fmla="*/ 0 w 182"/>
                  <a:gd name="T1" fmla="*/ 159 h 182"/>
                  <a:gd name="T2" fmla="*/ 0 w 182"/>
                  <a:gd name="T3" fmla="*/ 182 h 182"/>
                  <a:gd name="T4" fmla="*/ 182 w 182"/>
                  <a:gd name="T5" fmla="*/ 0 h 182"/>
                  <a:gd name="T6" fmla="*/ 161 w 182"/>
                  <a:gd name="T7" fmla="*/ 0 h 182"/>
                  <a:gd name="T8" fmla="*/ 0 w 182"/>
                  <a:gd name="T9" fmla="*/ 15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82">
                    <a:moveTo>
                      <a:pt x="0" y="159"/>
                    </a:moveTo>
                    <a:lnTo>
                      <a:pt x="0" y="182"/>
                    </a:lnTo>
                    <a:lnTo>
                      <a:pt x="182" y="0"/>
                    </a:lnTo>
                    <a:lnTo>
                      <a:pt x="161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499" name="íš1îḓè"/>
              <p:cNvSpPr/>
              <p:nvPr/>
            </p:nvSpPr>
            <p:spPr bwMode="auto">
              <a:xfrm>
                <a:off x="5462588" y="5116513"/>
                <a:ext cx="452438" cy="452438"/>
              </a:xfrm>
              <a:custGeom>
                <a:avLst/>
                <a:gdLst>
                  <a:gd name="T0" fmla="*/ 265 w 285"/>
                  <a:gd name="T1" fmla="*/ 0 h 285"/>
                  <a:gd name="T2" fmla="*/ 0 w 285"/>
                  <a:gd name="T3" fmla="*/ 265 h 285"/>
                  <a:gd name="T4" fmla="*/ 0 w 285"/>
                  <a:gd name="T5" fmla="*/ 285 h 285"/>
                  <a:gd name="T6" fmla="*/ 0 w 285"/>
                  <a:gd name="T7" fmla="*/ 285 h 285"/>
                  <a:gd name="T8" fmla="*/ 285 w 285"/>
                  <a:gd name="T9" fmla="*/ 0 h 285"/>
                  <a:gd name="T10" fmla="*/ 265 w 285"/>
                  <a:gd name="T1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" h="285">
                    <a:moveTo>
                      <a:pt x="265" y="0"/>
                    </a:moveTo>
                    <a:lnTo>
                      <a:pt x="0" y="265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285" y="0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00" name="išḷïďe"/>
              <p:cNvSpPr/>
              <p:nvPr/>
            </p:nvSpPr>
            <p:spPr bwMode="auto">
              <a:xfrm>
                <a:off x="6335713" y="5632451"/>
                <a:ext cx="366713" cy="360363"/>
              </a:xfrm>
              <a:custGeom>
                <a:avLst/>
                <a:gdLst>
                  <a:gd name="T0" fmla="*/ 78 w 80"/>
                  <a:gd name="T1" fmla="*/ 9 h 79"/>
                  <a:gd name="T2" fmla="*/ 80 w 80"/>
                  <a:gd name="T3" fmla="*/ 0 h 79"/>
                  <a:gd name="T4" fmla="*/ 0 w 80"/>
                  <a:gd name="T5" fmla="*/ 79 h 79"/>
                  <a:gd name="T6" fmla="*/ 9 w 80"/>
                  <a:gd name="T7" fmla="*/ 78 h 79"/>
                  <a:gd name="T8" fmla="*/ 78 w 80"/>
                  <a:gd name="T9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9">
                    <a:moveTo>
                      <a:pt x="78" y="9"/>
                    </a:moveTo>
                    <a:cubicBezTo>
                      <a:pt x="78" y="6"/>
                      <a:pt x="79" y="3"/>
                      <a:pt x="80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" y="79"/>
                      <a:pt x="6" y="78"/>
                      <a:pt x="9" y="78"/>
                    </a:cubicBez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01" name="í$ḻíďé"/>
              <p:cNvSpPr/>
              <p:nvPr/>
            </p:nvSpPr>
            <p:spPr bwMode="auto">
              <a:xfrm>
                <a:off x="6167438" y="5464176"/>
                <a:ext cx="539750" cy="538163"/>
              </a:xfrm>
              <a:custGeom>
                <a:avLst/>
                <a:gdLst>
                  <a:gd name="T0" fmla="*/ 340 w 340"/>
                  <a:gd name="T1" fmla="*/ 20 h 339"/>
                  <a:gd name="T2" fmla="*/ 340 w 340"/>
                  <a:gd name="T3" fmla="*/ 0 h 339"/>
                  <a:gd name="T4" fmla="*/ 0 w 340"/>
                  <a:gd name="T5" fmla="*/ 339 h 339"/>
                  <a:gd name="T6" fmla="*/ 20 w 340"/>
                  <a:gd name="T7" fmla="*/ 339 h 339"/>
                  <a:gd name="T8" fmla="*/ 340 w 340"/>
                  <a:gd name="T9" fmla="*/ 2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339">
                    <a:moveTo>
                      <a:pt x="340" y="20"/>
                    </a:moveTo>
                    <a:lnTo>
                      <a:pt x="340" y="0"/>
                    </a:lnTo>
                    <a:lnTo>
                      <a:pt x="0" y="339"/>
                    </a:lnTo>
                    <a:lnTo>
                      <a:pt x="20" y="339"/>
                    </a:lnTo>
                    <a:lnTo>
                      <a:pt x="340" y="2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02" name="íŝ1îḓè"/>
              <p:cNvSpPr/>
              <p:nvPr/>
            </p:nvSpPr>
            <p:spPr bwMode="auto">
              <a:xfrm>
                <a:off x="5997575" y="5295901"/>
                <a:ext cx="709613" cy="706438"/>
              </a:xfrm>
              <a:custGeom>
                <a:avLst/>
                <a:gdLst>
                  <a:gd name="T0" fmla="*/ 447 w 447"/>
                  <a:gd name="T1" fmla="*/ 20 h 445"/>
                  <a:gd name="T2" fmla="*/ 447 w 447"/>
                  <a:gd name="T3" fmla="*/ 0 h 445"/>
                  <a:gd name="T4" fmla="*/ 0 w 447"/>
                  <a:gd name="T5" fmla="*/ 445 h 445"/>
                  <a:gd name="T6" fmla="*/ 20 w 447"/>
                  <a:gd name="T7" fmla="*/ 445 h 445"/>
                  <a:gd name="T8" fmla="*/ 447 w 447"/>
                  <a:gd name="T9" fmla="*/ 2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7" h="445">
                    <a:moveTo>
                      <a:pt x="447" y="20"/>
                    </a:moveTo>
                    <a:lnTo>
                      <a:pt x="447" y="0"/>
                    </a:lnTo>
                    <a:lnTo>
                      <a:pt x="0" y="445"/>
                    </a:lnTo>
                    <a:lnTo>
                      <a:pt x="20" y="445"/>
                    </a:lnTo>
                    <a:lnTo>
                      <a:pt x="447" y="2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03" name="iṩḷíďè"/>
              <p:cNvSpPr/>
              <p:nvPr/>
            </p:nvSpPr>
            <p:spPr bwMode="auto">
              <a:xfrm>
                <a:off x="5837238" y="5130801"/>
                <a:ext cx="869950" cy="866775"/>
              </a:xfrm>
              <a:custGeom>
                <a:avLst/>
                <a:gdLst>
                  <a:gd name="T0" fmla="*/ 190 w 190"/>
                  <a:gd name="T1" fmla="*/ 7 h 190"/>
                  <a:gd name="T2" fmla="*/ 190 w 190"/>
                  <a:gd name="T3" fmla="*/ 0 h 190"/>
                  <a:gd name="T4" fmla="*/ 0 w 190"/>
                  <a:gd name="T5" fmla="*/ 190 h 190"/>
                  <a:gd name="T6" fmla="*/ 6 w 190"/>
                  <a:gd name="T7" fmla="*/ 190 h 190"/>
                  <a:gd name="T8" fmla="*/ 190 w 190"/>
                  <a:gd name="T9" fmla="*/ 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90">
                    <a:moveTo>
                      <a:pt x="190" y="7"/>
                    </a:moveTo>
                    <a:cubicBezTo>
                      <a:pt x="190" y="0"/>
                      <a:pt x="190" y="0"/>
                      <a:pt x="190" y="0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2" y="190"/>
                      <a:pt x="4" y="190"/>
                      <a:pt x="6" y="190"/>
                    </a:cubicBezTo>
                    <a:lnTo>
                      <a:pt x="190" y="7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04" name="ïṧliḓé"/>
              <p:cNvSpPr/>
              <p:nvPr/>
            </p:nvSpPr>
            <p:spPr bwMode="auto">
              <a:xfrm>
                <a:off x="5705475" y="5116513"/>
                <a:ext cx="877888" cy="849313"/>
              </a:xfrm>
              <a:custGeom>
                <a:avLst/>
                <a:gdLst>
                  <a:gd name="T0" fmla="*/ 192 w 192"/>
                  <a:gd name="T1" fmla="*/ 0 h 186"/>
                  <a:gd name="T2" fmla="*/ 185 w 192"/>
                  <a:gd name="T3" fmla="*/ 0 h 186"/>
                  <a:gd name="T4" fmla="*/ 0 w 192"/>
                  <a:gd name="T5" fmla="*/ 184 h 186"/>
                  <a:gd name="T6" fmla="*/ 6 w 192"/>
                  <a:gd name="T7" fmla="*/ 186 h 186"/>
                  <a:gd name="T8" fmla="*/ 192 w 192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86">
                    <a:moveTo>
                      <a:pt x="192" y="0"/>
                    </a:moveTo>
                    <a:cubicBezTo>
                      <a:pt x="185" y="0"/>
                      <a:pt x="185" y="0"/>
                      <a:pt x="185" y="0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2" y="185"/>
                      <a:pt x="4" y="186"/>
                      <a:pt x="6" y="186"/>
                    </a:cubicBez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05" name="îšḻîḍè"/>
              <p:cNvSpPr/>
              <p:nvPr/>
            </p:nvSpPr>
            <p:spPr bwMode="auto">
              <a:xfrm>
                <a:off x="5462588" y="5116513"/>
                <a:ext cx="1244600" cy="138113"/>
              </a:xfrm>
              <a:custGeom>
                <a:avLst/>
                <a:gdLst>
                  <a:gd name="T0" fmla="*/ 272 w 272"/>
                  <a:gd name="T1" fmla="*/ 0 h 30"/>
                  <a:gd name="T2" fmla="*/ 0 w 272"/>
                  <a:gd name="T3" fmla="*/ 0 h 30"/>
                  <a:gd name="T4" fmla="*/ 0 w 272"/>
                  <a:gd name="T5" fmla="*/ 30 h 30"/>
                  <a:gd name="T6" fmla="*/ 6 w 272"/>
                  <a:gd name="T7" fmla="*/ 30 h 30"/>
                  <a:gd name="T8" fmla="*/ 266 w 272"/>
                  <a:gd name="T9" fmla="*/ 30 h 30"/>
                  <a:gd name="T10" fmla="*/ 272 w 272"/>
                  <a:gd name="T11" fmla="*/ 30 h 30"/>
                  <a:gd name="T12" fmla="*/ 272 w 27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0">
                    <a:moveTo>
                      <a:pt x="27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0"/>
                      <a:pt x="4" y="30"/>
                      <a:pt x="6" y="30"/>
                    </a:cubicBezTo>
                    <a:cubicBezTo>
                      <a:pt x="92" y="21"/>
                      <a:pt x="179" y="21"/>
                      <a:pt x="266" y="30"/>
                    </a:cubicBezTo>
                    <a:cubicBezTo>
                      <a:pt x="268" y="30"/>
                      <a:pt x="270" y="30"/>
                      <a:pt x="272" y="30"/>
                    </a:cubicBez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06" name="iṧḻiḋe"/>
              <p:cNvSpPr/>
              <p:nvPr/>
            </p:nvSpPr>
            <p:spPr bwMode="auto">
              <a:xfrm>
                <a:off x="5380038" y="5006976"/>
                <a:ext cx="1404938" cy="215900"/>
              </a:xfrm>
              <a:custGeom>
                <a:avLst/>
                <a:gdLst>
                  <a:gd name="T0" fmla="*/ 284 w 307"/>
                  <a:gd name="T1" fmla="*/ 47 h 47"/>
                  <a:gd name="T2" fmla="*/ 23 w 307"/>
                  <a:gd name="T3" fmla="*/ 47 h 47"/>
                  <a:gd name="T4" fmla="*/ 0 w 307"/>
                  <a:gd name="T5" fmla="*/ 24 h 47"/>
                  <a:gd name="T6" fmla="*/ 0 w 307"/>
                  <a:gd name="T7" fmla="*/ 23 h 47"/>
                  <a:gd name="T8" fmla="*/ 23 w 307"/>
                  <a:gd name="T9" fmla="*/ 0 h 47"/>
                  <a:gd name="T10" fmla="*/ 284 w 307"/>
                  <a:gd name="T11" fmla="*/ 0 h 47"/>
                  <a:gd name="T12" fmla="*/ 307 w 307"/>
                  <a:gd name="T13" fmla="*/ 23 h 47"/>
                  <a:gd name="T14" fmla="*/ 307 w 307"/>
                  <a:gd name="T15" fmla="*/ 24 h 47"/>
                  <a:gd name="T16" fmla="*/ 284 w 307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47">
                    <a:moveTo>
                      <a:pt x="284" y="47"/>
                    </a:moveTo>
                    <a:cubicBezTo>
                      <a:pt x="23" y="47"/>
                      <a:pt x="23" y="47"/>
                      <a:pt x="23" y="47"/>
                    </a:cubicBezTo>
                    <a:cubicBezTo>
                      <a:pt x="11" y="47"/>
                      <a:pt x="0" y="37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1" y="0"/>
                      <a:pt x="23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97" y="0"/>
                      <a:pt x="307" y="10"/>
                      <a:pt x="307" y="23"/>
                    </a:cubicBezTo>
                    <a:cubicBezTo>
                      <a:pt x="307" y="24"/>
                      <a:pt x="307" y="24"/>
                      <a:pt x="307" y="24"/>
                    </a:cubicBezTo>
                    <a:cubicBezTo>
                      <a:pt x="307" y="37"/>
                      <a:pt x="297" y="47"/>
                      <a:pt x="284" y="47"/>
                    </a:cubicBezTo>
                    <a:close/>
                  </a:path>
                </a:pathLst>
              </a:custGeom>
              <a:solidFill>
                <a:srgbClr val="BB41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07" name="íśḷïḑè"/>
              <p:cNvSpPr/>
              <p:nvPr/>
            </p:nvSpPr>
            <p:spPr bwMode="auto">
              <a:xfrm>
                <a:off x="5380038" y="5006976"/>
                <a:ext cx="1404938" cy="114300"/>
              </a:xfrm>
              <a:custGeom>
                <a:avLst/>
                <a:gdLst>
                  <a:gd name="T0" fmla="*/ 24 w 307"/>
                  <a:gd name="T1" fmla="*/ 3 h 25"/>
                  <a:gd name="T2" fmla="*/ 284 w 307"/>
                  <a:gd name="T3" fmla="*/ 3 h 25"/>
                  <a:gd name="T4" fmla="*/ 307 w 307"/>
                  <a:gd name="T5" fmla="*/ 25 h 25"/>
                  <a:gd name="T6" fmla="*/ 307 w 307"/>
                  <a:gd name="T7" fmla="*/ 24 h 25"/>
                  <a:gd name="T8" fmla="*/ 284 w 307"/>
                  <a:gd name="T9" fmla="*/ 0 h 25"/>
                  <a:gd name="T10" fmla="*/ 24 w 307"/>
                  <a:gd name="T11" fmla="*/ 0 h 25"/>
                  <a:gd name="T12" fmla="*/ 0 w 307"/>
                  <a:gd name="T13" fmla="*/ 24 h 25"/>
                  <a:gd name="T14" fmla="*/ 0 w 307"/>
                  <a:gd name="T15" fmla="*/ 25 h 25"/>
                  <a:gd name="T16" fmla="*/ 24 w 307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25">
                    <a:moveTo>
                      <a:pt x="24" y="3"/>
                    </a:moveTo>
                    <a:cubicBezTo>
                      <a:pt x="284" y="3"/>
                      <a:pt x="284" y="3"/>
                      <a:pt x="284" y="3"/>
                    </a:cubicBezTo>
                    <a:cubicBezTo>
                      <a:pt x="296" y="3"/>
                      <a:pt x="306" y="12"/>
                      <a:pt x="307" y="25"/>
                    </a:cubicBezTo>
                    <a:cubicBezTo>
                      <a:pt x="307" y="24"/>
                      <a:pt x="307" y="24"/>
                      <a:pt x="307" y="24"/>
                    </a:cubicBezTo>
                    <a:cubicBezTo>
                      <a:pt x="307" y="11"/>
                      <a:pt x="296" y="0"/>
                      <a:pt x="28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12"/>
                      <a:pt x="11" y="3"/>
                      <a:pt x="24" y="3"/>
                    </a:cubicBezTo>
                    <a:close/>
                  </a:path>
                </a:pathLst>
              </a:custGeom>
              <a:solidFill>
                <a:srgbClr val="FF7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08" name="îṣlïḑè"/>
              <p:cNvSpPr/>
              <p:nvPr/>
            </p:nvSpPr>
            <p:spPr bwMode="auto">
              <a:xfrm>
                <a:off x="5443538" y="5291138"/>
                <a:ext cx="1295400" cy="36513"/>
              </a:xfrm>
              <a:custGeom>
                <a:avLst/>
                <a:gdLst>
                  <a:gd name="T0" fmla="*/ 279 w 283"/>
                  <a:gd name="T1" fmla="*/ 8 h 8"/>
                  <a:gd name="T2" fmla="*/ 4 w 283"/>
                  <a:gd name="T3" fmla="*/ 8 h 8"/>
                  <a:gd name="T4" fmla="*/ 0 w 283"/>
                  <a:gd name="T5" fmla="*/ 4 h 8"/>
                  <a:gd name="T6" fmla="*/ 0 w 283"/>
                  <a:gd name="T7" fmla="*/ 4 h 8"/>
                  <a:gd name="T8" fmla="*/ 4 w 283"/>
                  <a:gd name="T9" fmla="*/ 0 h 8"/>
                  <a:gd name="T10" fmla="*/ 279 w 283"/>
                  <a:gd name="T11" fmla="*/ 0 h 8"/>
                  <a:gd name="T12" fmla="*/ 283 w 283"/>
                  <a:gd name="T13" fmla="*/ 4 h 8"/>
                  <a:gd name="T14" fmla="*/ 283 w 283"/>
                  <a:gd name="T15" fmla="*/ 4 h 8"/>
                  <a:gd name="T16" fmla="*/ 279 w 28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8">
                    <a:moveTo>
                      <a:pt x="279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82" y="0"/>
                      <a:pt x="283" y="2"/>
                      <a:pt x="283" y="4"/>
                    </a:cubicBezTo>
                    <a:cubicBezTo>
                      <a:pt x="283" y="4"/>
                      <a:pt x="283" y="4"/>
                      <a:pt x="283" y="4"/>
                    </a:cubicBezTo>
                    <a:cubicBezTo>
                      <a:pt x="283" y="6"/>
                      <a:pt x="282" y="8"/>
                      <a:pt x="279" y="8"/>
                    </a:cubicBezTo>
                    <a:close/>
                  </a:path>
                </a:pathLst>
              </a:custGeom>
              <a:solidFill>
                <a:srgbClr val="F08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09" name="îŝḻíďe"/>
              <p:cNvSpPr/>
              <p:nvPr/>
            </p:nvSpPr>
            <p:spPr bwMode="auto">
              <a:xfrm>
                <a:off x="5832475" y="5076826"/>
                <a:ext cx="503238" cy="815975"/>
              </a:xfrm>
              <a:custGeom>
                <a:avLst/>
                <a:gdLst>
                  <a:gd name="T0" fmla="*/ 75 w 110"/>
                  <a:gd name="T1" fmla="*/ 55 h 179"/>
                  <a:gd name="T2" fmla="*/ 66 w 110"/>
                  <a:gd name="T3" fmla="*/ 48 h 179"/>
                  <a:gd name="T4" fmla="*/ 67 w 110"/>
                  <a:gd name="T5" fmla="*/ 44 h 179"/>
                  <a:gd name="T6" fmla="*/ 81 w 110"/>
                  <a:gd name="T7" fmla="*/ 20 h 179"/>
                  <a:gd name="T8" fmla="*/ 81 w 110"/>
                  <a:gd name="T9" fmla="*/ 20 h 179"/>
                  <a:gd name="T10" fmla="*/ 81 w 110"/>
                  <a:gd name="T11" fmla="*/ 20 h 179"/>
                  <a:gd name="T12" fmla="*/ 70 w 110"/>
                  <a:gd name="T13" fmla="*/ 9 h 179"/>
                  <a:gd name="T14" fmla="*/ 63 w 110"/>
                  <a:gd name="T15" fmla="*/ 6 h 179"/>
                  <a:gd name="T16" fmla="*/ 60 w 110"/>
                  <a:gd name="T17" fmla="*/ 2 h 179"/>
                  <a:gd name="T18" fmla="*/ 47 w 110"/>
                  <a:gd name="T19" fmla="*/ 3 h 179"/>
                  <a:gd name="T20" fmla="*/ 43 w 110"/>
                  <a:gd name="T21" fmla="*/ 9 h 179"/>
                  <a:gd name="T22" fmla="*/ 39 w 110"/>
                  <a:gd name="T23" fmla="*/ 9 h 179"/>
                  <a:gd name="T24" fmla="*/ 28 w 110"/>
                  <a:gd name="T25" fmla="*/ 20 h 179"/>
                  <a:gd name="T26" fmla="*/ 28 w 110"/>
                  <a:gd name="T27" fmla="*/ 20 h 179"/>
                  <a:gd name="T28" fmla="*/ 28 w 110"/>
                  <a:gd name="T29" fmla="*/ 21 h 179"/>
                  <a:gd name="T30" fmla="*/ 42 w 110"/>
                  <a:gd name="T31" fmla="*/ 44 h 179"/>
                  <a:gd name="T32" fmla="*/ 44 w 110"/>
                  <a:gd name="T33" fmla="*/ 48 h 179"/>
                  <a:gd name="T34" fmla="*/ 42 w 110"/>
                  <a:gd name="T35" fmla="*/ 49 h 179"/>
                  <a:gd name="T36" fmla="*/ 40 w 110"/>
                  <a:gd name="T37" fmla="*/ 51 h 179"/>
                  <a:gd name="T38" fmla="*/ 38 w 110"/>
                  <a:gd name="T39" fmla="*/ 52 h 179"/>
                  <a:gd name="T40" fmla="*/ 35 w 110"/>
                  <a:gd name="T41" fmla="*/ 54 h 179"/>
                  <a:gd name="T42" fmla="*/ 33 w 110"/>
                  <a:gd name="T43" fmla="*/ 56 h 179"/>
                  <a:gd name="T44" fmla="*/ 30 w 110"/>
                  <a:gd name="T45" fmla="*/ 59 h 179"/>
                  <a:gd name="T46" fmla="*/ 28 w 110"/>
                  <a:gd name="T47" fmla="*/ 61 h 179"/>
                  <a:gd name="T48" fmla="*/ 25 w 110"/>
                  <a:gd name="T49" fmla="*/ 64 h 179"/>
                  <a:gd name="T50" fmla="*/ 23 w 110"/>
                  <a:gd name="T51" fmla="*/ 66 h 179"/>
                  <a:gd name="T52" fmla="*/ 20 w 110"/>
                  <a:gd name="T53" fmla="*/ 69 h 179"/>
                  <a:gd name="T54" fmla="*/ 18 w 110"/>
                  <a:gd name="T55" fmla="*/ 72 h 179"/>
                  <a:gd name="T56" fmla="*/ 15 w 110"/>
                  <a:gd name="T57" fmla="*/ 75 h 179"/>
                  <a:gd name="T58" fmla="*/ 13 w 110"/>
                  <a:gd name="T59" fmla="*/ 79 h 179"/>
                  <a:gd name="T60" fmla="*/ 11 w 110"/>
                  <a:gd name="T61" fmla="*/ 82 h 179"/>
                  <a:gd name="T62" fmla="*/ 9 w 110"/>
                  <a:gd name="T63" fmla="*/ 86 h 179"/>
                  <a:gd name="T64" fmla="*/ 7 w 110"/>
                  <a:gd name="T65" fmla="*/ 89 h 179"/>
                  <a:gd name="T66" fmla="*/ 5 w 110"/>
                  <a:gd name="T67" fmla="*/ 93 h 179"/>
                  <a:gd name="T68" fmla="*/ 4 w 110"/>
                  <a:gd name="T69" fmla="*/ 97 h 179"/>
                  <a:gd name="T70" fmla="*/ 2 w 110"/>
                  <a:gd name="T71" fmla="*/ 102 h 179"/>
                  <a:gd name="T72" fmla="*/ 1 w 110"/>
                  <a:gd name="T73" fmla="*/ 106 h 179"/>
                  <a:gd name="T74" fmla="*/ 0 w 110"/>
                  <a:gd name="T75" fmla="*/ 110 h 179"/>
                  <a:gd name="T76" fmla="*/ 0 w 110"/>
                  <a:gd name="T77" fmla="*/ 115 h 179"/>
                  <a:gd name="T78" fmla="*/ 0 w 110"/>
                  <a:gd name="T79" fmla="*/ 122 h 179"/>
                  <a:gd name="T80" fmla="*/ 28 w 110"/>
                  <a:gd name="T81" fmla="*/ 172 h 179"/>
                  <a:gd name="T82" fmla="*/ 49 w 110"/>
                  <a:gd name="T83" fmla="*/ 179 h 179"/>
                  <a:gd name="T84" fmla="*/ 110 w 110"/>
                  <a:gd name="T85" fmla="*/ 12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179">
                    <a:moveTo>
                      <a:pt x="85" y="64"/>
                    </a:moveTo>
                    <a:cubicBezTo>
                      <a:pt x="81" y="61"/>
                      <a:pt x="78" y="57"/>
                      <a:pt x="75" y="55"/>
                    </a:cubicBezTo>
                    <a:cubicBezTo>
                      <a:pt x="74" y="54"/>
                      <a:pt x="73" y="53"/>
                      <a:pt x="72" y="53"/>
                    </a:cubicBezTo>
                    <a:cubicBezTo>
                      <a:pt x="70" y="51"/>
                      <a:pt x="68" y="49"/>
                      <a:pt x="66" y="48"/>
                    </a:cubicBezTo>
                    <a:cubicBezTo>
                      <a:pt x="67" y="47"/>
                      <a:pt x="67" y="46"/>
                      <a:pt x="67" y="45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75" y="40"/>
                      <a:pt x="81" y="31"/>
                      <a:pt x="81" y="21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18"/>
                      <a:pt x="81" y="17"/>
                      <a:pt x="80" y="15"/>
                    </a:cubicBezTo>
                    <a:cubicBezTo>
                      <a:pt x="79" y="11"/>
                      <a:pt x="75" y="9"/>
                      <a:pt x="70" y="9"/>
                    </a:cubicBezTo>
                    <a:cubicBezTo>
                      <a:pt x="68" y="9"/>
                      <a:pt x="66" y="9"/>
                      <a:pt x="64" y="10"/>
                    </a:cubicBezTo>
                    <a:cubicBezTo>
                      <a:pt x="64" y="9"/>
                      <a:pt x="64" y="8"/>
                      <a:pt x="63" y="6"/>
                    </a:cubicBezTo>
                    <a:cubicBezTo>
                      <a:pt x="63" y="6"/>
                      <a:pt x="63" y="5"/>
                      <a:pt x="62" y="4"/>
                    </a:cubicBezTo>
                    <a:cubicBezTo>
                      <a:pt x="62" y="3"/>
                      <a:pt x="61" y="2"/>
                      <a:pt x="60" y="2"/>
                    </a:cubicBezTo>
                    <a:cubicBezTo>
                      <a:pt x="58" y="1"/>
                      <a:pt x="56" y="0"/>
                      <a:pt x="54" y="0"/>
                    </a:cubicBezTo>
                    <a:cubicBezTo>
                      <a:pt x="51" y="0"/>
                      <a:pt x="49" y="1"/>
                      <a:pt x="47" y="3"/>
                    </a:cubicBezTo>
                    <a:cubicBezTo>
                      <a:pt x="45" y="4"/>
                      <a:pt x="44" y="6"/>
                      <a:pt x="44" y="7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2" y="9"/>
                      <a:pt x="42" y="9"/>
                      <a:pt x="41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3" y="9"/>
                      <a:pt x="28" y="13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31"/>
                      <a:pt x="34" y="40"/>
                      <a:pt x="42" y="44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2" y="46"/>
                      <a:pt x="43" y="47"/>
                      <a:pt x="44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9"/>
                      <a:pt x="42" y="49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0" y="50"/>
                      <a:pt x="40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2"/>
                      <a:pt x="38" y="52"/>
                      <a:pt x="38" y="52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6" y="54"/>
                      <a:pt x="36" y="54"/>
                      <a:pt x="35" y="54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56"/>
                      <a:pt x="33" y="56"/>
                      <a:pt x="33" y="56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8"/>
                      <a:pt x="31" y="58"/>
                      <a:pt x="30" y="59"/>
                    </a:cubicBezTo>
                    <a:cubicBezTo>
                      <a:pt x="30" y="59"/>
                      <a:pt x="29" y="59"/>
                      <a:pt x="29" y="60"/>
                    </a:cubicBezTo>
                    <a:cubicBezTo>
                      <a:pt x="29" y="60"/>
                      <a:pt x="28" y="61"/>
                      <a:pt x="28" y="61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6" y="63"/>
                      <a:pt x="26" y="63"/>
                      <a:pt x="25" y="64"/>
                    </a:cubicBezTo>
                    <a:cubicBezTo>
                      <a:pt x="25" y="64"/>
                      <a:pt x="24" y="65"/>
                      <a:pt x="24" y="65"/>
                    </a:cubicBezTo>
                    <a:cubicBezTo>
                      <a:pt x="24" y="65"/>
                      <a:pt x="23" y="66"/>
                      <a:pt x="23" y="66"/>
                    </a:cubicBezTo>
                    <a:cubicBezTo>
                      <a:pt x="22" y="67"/>
                      <a:pt x="22" y="67"/>
                      <a:pt x="21" y="68"/>
                    </a:cubicBezTo>
                    <a:cubicBezTo>
                      <a:pt x="21" y="68"/>
                      <a:pt x="21" y="69"/>
                      <a:pt x="20" y="69"/>
                    </a:cubicBezTo>
                    <a:cubicBezTo>
                      <a:pt x="20" y="70"/>
                      <a:pt x="19" y="70"/>
                      <a:pt x="19" y="71"/>
                    </a:cubicBezTo>
                    <a:cubicBezTo>
                      <a:pt x="19" y="71"/>
                      <a:pt x="18" y="72"/>
                      <a:pt x="18" y="72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6" y="74"/>
                      <a:pt x="16" y="75"/>
                      <a:pt x="15" y="75"/>
                    </a:cubicBezTo>
                    <a:cubicBezTo>
                      <a:pt x="15" y="76"/>
                      <a:pt x="15" y="76"/>
                      <a:pt x="14" y="77"/>
                    </a:cubicBezTo>
                    <a:cubicBezTo>
                      <a:pt x="14" y="78"/>
                      <a:pt x="13" y="78"/>
                      <a:pt x="13" y="79"/>
                    </a:cubicBezTo>
                    <a:cubicBezTo>
                      <a:pt x="13" y="79"/>
                      <a:pt x="12" y="80"/>
                      <a:pt x="12" y="80"/>
                    </a:cubicBezTo>
                    <a:cubicBezTo>
                      <a:pt x="12" y="81"/>
                      <a:pt x="11" y="82"/>
                      <a:pt x="11" y="82"/>
                    </a:cubicBezTo>
                    <a:cubicBezTo>
                      <a:pt x="11" y="83"/>
                      <a:pt x="10" y="83"/>
                      <a:pt x="10" y="84"/>
                    </a:cubicBezTo>
                    <a:cubicBezTo>
                      <a:pt x="10" y="84"/>
                      <a:pt x="9" y="85"/>
                      <a:pt x="9" y="86"/>
                    </a:cubicBezTo>
                    <a:cubicBezTo>
                      <a:pt x="9" y="86"/>
                      <a:pt x="8" y="87"/>
                      <a:pt x="8" y="87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90"/>
                      <a:pt x="6" y="91"/>
                      <a:pt x="6" y="91"/>
                    </a:cubicBezTo>
                    <a:cubicBezTo>
                      <a:pt x="6" y="92"/>
                      <a:pt x="6" y="93"/>
                      <a:pt x="5" y="93"/>
                    </a:cubicBezTo>
                    <a:cubicBezTo>
                      <a:pt x="5" y="94"/>
                      <a:pt x="5" y="95"/>
                      <a:pt x="5" y="95"/>
                    </a:cubicBezTo>
                    <a:cubicBezTo>
                      <a:pt x="4" y="96"/>
                      <a:pt x="4" y="97"/>
                      <a:pt x="4" y="97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100"/>
                      <a:pt x="3" y="101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4"/>
                      <a:pt x="1" y="105"/>
                      <a:pt x="1" y="106"/>
                    </a:cubicBezTo>
                    <a:cubicBezTo>
                      <a:pt x="1" y="106"/>
                      <a:pt x="1" y="107"/>
                      <a:pt x="1" y="108"/>
                    </a:cubicBezTo>
                    <a:cubicBezTo>
                      <a:pt x="1" y="109"/>
                      <a:pt x="1" y="110"/>
                      <a:pt x="0" y="110"/>
                    </a:cubicBezTo>
                    <a:cubicBezTo>
                      <a:pt x="0" y="111"/>
                      <a:pt x="0" y="112"/>
                      <a:pt x="0" y="112"/>
                    </a:cubicBezTo>
                    <a:cubicBezTo>
                      <a:pt x="0" y="113"/>
                      <a:pt x="0" y="114"/>
                      <a:pt x="0" y="115"/>
                    </a:cubicBezTo>
                    <a:cubicBezTo>
                      <a:pt x="0" y="116"/>
                      <a:pt x="0" y="116"/>
                      <a:pt x="0" y="117"/>
                    </a:cubicBezTo>
                    <a:cubicBezTo>
                      <a:pt x="0" y="118"/>
                      <a:pt x="0" y="120"/>
                      <a:pt x="0" y="122"/>
                    </a:cubicBezTo>
                    <a:cubicBezTo>
                      <a:pt x="0" y="137"/>
                      <a:pt x="6" y="152"/>
                      <a:pt x="16" y="162"/>
                    </a:cubicBezTo>
                    <a:cubicBezTo>
                      <a:pt x="19" y="166"/>
                      <a:pt x="24" y="170"/>
                      <a:pt x="28" y="172"/>
                    </a:cubicBezTo>
                    <a:cubicBezTo>
                      <a:pt x="30" y="173"/>
                      <a:pt x="32" y="174"/>
                      <a:pt x="33" y="175"/>
                    </a:cubicBezTo>
                    <a:cubicBezTo>
                      <a:pt x="38" y="177"/>
                      <a:pt x="43" y="178"/>
                      <a:pt x="49" y="179"/>
                    </a:cubicBezTo>
                    <a:cubicBezTo>
                      <a:pt x="51" y="179"/>
                      <a:pt x="53" y="179"/>
                      <a:pt x="55" y="179"/>
                    </a:cubicBezTo>
                    <a:cubicBezTo>
                      <a:pt x="85" y="179"/>
                      <a:pt x="110" y="153"/>
                      <a:pt x="110" y="122"/>
                    </a:cubicBezTo>
                    <a:cubicBezTo>
                      <a:pt x="110" y="97"/>
                      <a:pt x="98" y="78"/>
                      <a:pt x="85" y="64"/>
                    </a:cubicBezTo>
                    <a:close/>
                  </a:path>
                </a:pathLst>
              </a:custGeom>
              <a:solidFill>
                <a:srgbClr val="822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10" name="ïśļíḓe"/>
              <p:cNvSpPr/>
              <p:nvPr/>
            </p:nvSpPr>
            <p:spPr bwMode="auto">
              <a:xfrm>
                <a:off x="5965825" y="5076826"/>
                <a:ext cx="238125" cy="200025"/>
              </a:xfrm>
              <a:custGeom>
                <a:avLst/>
                <a:gdLst>
                  <a:gd name="T0" fmla="*/ 52 w 52"/>
                  <a:gd name="T1" fmla="*/ 18 h 44"/>
                  <a:gd name="T2" fmla="*/ 52 w 52"/>
                  <a:gd name="T3" fmla="*/ 18 h 44"/>
                  <a:gd name="T4" fmla="*/ 52 w 52"/>
                  <a:gd name="T5" fmla="*/ 18 h 44"/>
                  <a:gd name="T6" fmla="*/ 41 w 52"/>
                  <a:gd name="T7" fmla="*/ 8 h 44"/>
                  <a:gd name="T8" fmla="*/ 35 w 52"/>
                  <a:gd name="T9" fmla="*/ 10 h 44"/>
                  <a:gd name="T10" fmla="*/ 25 w 52"/>
                  <a:gd name="T11" fmla="*/ 0 h 44"/>
                  <a:gd name="T12" fmla="*/ 14 w 52"/>
                  <a:gd name="T13" fmla="*/ 9 h 44"/>
                  <a:gd name="T14" fmla="*/ 10 w 52"/>
                  <a:gd name="T15" fmla="*/ 8 h 44"/>
                  <a:gd name="T16" fmla="*/ 0 w 52"/>
                  <a:gd name="T17" fmla="*/ 18 h 44"/>
                  <a:gd name="T18" fmla="*/ 0 w 52"/>
                  <a:gd name="T19" fmla="*/ 18 h 44"/>
                  <a:gd name="T20" fmla="*/ 0 w 52"/>
                  <a:gd name="T21" fmla="*/ 18 h 44"/>
                  <a:gd name="T22" fmla="*/ 0 w 52"/>
                  <a:gd name="T23" fmla="*/ 18 h 44"/>
                  <a:gd name="T24" fmla="*/ 0 w 52"/>
                  <a:gd name="T25" fmla="*/ 19 h 44"/>
                  <a:gd name="T26" fmla="*/ 26 w 52"/>
                  <a:gd name="T27" fmla="*/ 44 h 44"/>
                  <a:gd name="T28" fmla="*/ 52 w 52"/>
                  <a:gd name="T29" fmla="*/ 19 h 44"/>
                  <a:gd name="T30" fmla="*/ 52 w 52"/>
                  <a:gd name="T31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44">
                    <a:moveTo>
                      <a:pt x="52" y="18"/>
                    </a:move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13"/>
                      <a:pt x="47" y="8"/>
                      <a:pt x="41" y="8"/>
                    </a:cubicBezTo>
                    <a:cubicBezTo>
                      <a:pt x="39" y="8"/>
                      <a:pt x="37" y="9"/>
                      <a:pt x="35" y="10"/>
                    </a:cubicBezTo>
                    <a:cubicBezTo>
                      <a:pt x="35" y="4"/>
                      <a:pt x="30" y="0"/>
                      <a:pt x="25" y="0"/>
                    </a:cubicBezTo>
                    <a:cubicBezTo>
                      <a:pt x="20" y="0"/>
                      <a:pt x="15" y="4"/>
                      <a:pt x="14" y="9"/>
                    </a:cubicBezTo>
                    <a:cubicBezTo>
                      <a:pt x="13" y="8"/>
                      <a:pt x="12" y="8"/>
                      <a:pt x="10" y="8"/>
                    </a:cubicBezTo>
                    <a:cubicBezTo>
                      <a:pt x="5" y="8"/>
                      <a:pt x="0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3"/>
                      <a:pt x="11" y="44"/>
                      <a:pt x="26" y="44"/>
                    </a:cubicBezTo>
                    <a:cubicBezTo>
                      <a:pt x="40" y="44"/>
                      <a:pt x="51" y="33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lose/>
                  </a:path>
                </a:pathLst>
              </a:custGeom>
              <a:solidFill>
                <a:srgbClr val="1F9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11" name="ïṧlîḑê"/>
              <p:cNvSpPr/>
              <p:nvPr/>
            </p:nvSpPr>
            <p:spPr bwMode="auto">
              <a:xfrm>
                <a:off x="5965825" y="5076826"/>
                <a:ext cx="238125" cy="85725"/>
              </a:xfrm>
              <a:custGeom>
                <a:avLst/>
                <a:gdLst>
                  <a:gd name="T0" fmla="*/ 52 w 52"/>
                  <a:gd name="T1" fmla="*/ 18 h 19"/>
                  <a:gd name="T2" fmla="*/ 52 w 52"/>
                  <a:gd name="T3" fmla="*/ 18 h 19"/>
                  <a:gd name="T4" fmla="*/ 41 w 52"/>
                  <a:gd name="T5" fmla="*/ 8 h 19"/>
                  <a:gd name="T6" fmla="*/ 35 w 52"/>
                  <a:gd name="T7" fmla="*/ 10 h 19"/>
                  <a:gd name="T8" fmla="*/ 25 w 52"/>
                  <a:gd name="T9" fmla="*/ 0 h 19"/>
                  <a:gd name="T10" fmla="*/ 14 w 52"/>
                  <a:gd name="T11" fmla="*/ 9 h 19"/>
                  <a:gd name="T12" fmla="*/ 10 w 52"/>
                  <a:gd name="T13" fmla="*/ 8 h 19"/>
                  <a:gd name="T14" fmla="*/ 0 w 52"/>
                  <a:gd name="T15" fmla="*/ 18 h 19"/>
                  <a:gd name="T16" fmla="*/ 0 w 52"/>
                  <a:gd name="T17" fmla="*/ 18 h 19"/>
                  <a:gd name="T18" fmla="*/ 0 w 52"/>
                  <a:gd name="T19" fmla="*/ 18 h 19"/>
                  <a:gd name="T20" fmla="*/ 0 w 52"/>
                  <a:gd name="T21" fmla="*/ 18 h 19"/>
                  <a:gd name="T22" fmla="*/ 0 w 52"/>
                  <a:gd name="T23" fmla="*/ 19 h 19"/>
                  <a:gd name="T24" fmla="*/ 0 w 52"/>
                  <a:gd name="T25" fmla="*/ 19 h 19"/>
                  <a:gd name="T26" fmla="*/ 10 w 52"/>
                  <a:gd name="T27" fmla="*/ 9 h 19"/>
                  <a:gd name="T28" fmla="*/ 14 w 52"/>
                  <a:gd name="T29" fmla="*/ 10 h 19"/>
                  <a:gd name="T30" fmla="*/ 25 w 52"/>
                  <a:gd name="T31" fmla="*/ 1 h 19"/>
                  <a:gd name="T32" fmla="*/ 35 w 52"/>
                  <a:gd name="T33" fmla="*/ 11 h 19"/>
                  <a:gd name="T34" fmla="*/ 41 w 52"/>
                  <a:gd name="T35" fmla="*/ 9 h 19"/>
                  <a:gd name="T36" fmla="*/ 52 w 52"/>
                  <a:gd name="T37" fmla="*/ 19 h 19"/>
                  <a:gd name="T38" fmla="*/ 52 w 52"/>
                  <a:gd name="T39" fmla="*/ 19 h 19"/>
                  <a:gd name="T40" fmla="*/ 52 w 52"/>
                  <a:gd name="T41" fmla="*/ 18 h 19"/>
                  <a:gd name="T42" fmla="*/ 52 w 52"/>
                  <a:gd name="T4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19">
                    <a:moveTo>
                      <a:pt x="52" y="18"/>
                    </a:move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13"/>
                      <a:pt x="47" y="8"/>
                      <a:pt x="41" y="8"/>
                    </a:cubicBezTo>
                    <a:cubicBezTo>
                      <a:pt x="39" y="8"/>
                      <a:pt x="37" y="9"/>
                      <a:pt x="35" y="10"/>
                    </a:cubicBezTo>
                    <a:cubicBezTo>
                      <a:pt x="35" y="4"/>
                      <a:pt x="30" y="0"/>
                      <a:pt x="25" y="0"/>
                    </a:cubicBezTo>
                    <a:cubicBezTo>
                      <a:pt x="20" y="0"/>
                      <a:pt x="15" y="4"/>
                      <a:pt x="14" y="9"/>
                    </a:cubicBezTo>
                    <a:cubicBezTo>
                      <a:pt x="13" y="8"/>
                      <a:pt x="12" y="8"/>
                      <a:pt x="10" y="8"/>
                    </a:cubicBezTo>
                    <a:cubicBezTo>
                      <a:pt x="5" y="8"/>
                      <a:pt x="0" y="13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4"/>
                      <a:pt x="5" y="9"/>
                      <a:pt x="10" y="9"/>
                    </a:cubicBezTo>
                    <a:cubicBezTo>
                      <a:pt x="12" y="9"/>
                      <a:pt x="13" y="9"/>
                      <a:pt x="14" y="10"/>
                    </a:cubicBezTo>
                    <a:cubicBezTo>
                      <a:pt x="15" y="5"/>
                      <a:pt x="20" y="1"/>
                      <a:pt x="25" y="1"/>
                    </a:cubicBezTo>
                    <a:cubicBezTo>
                      <a:pt x="30" y="1"/>
                      <a:pt x="35" y="5"/>
                      <a:pt x="35" y="11"/>
                    </a:cubicBezTo>
                    <a:cubicBezTo>
                      <a:pt x="37" y="10"/>
                      <a:pt x="39" y="9"/>
                      <a:pt x="41" y="9"/>
                    </a:cubicBezTo>
                    <a:cubicBezTo>
                      <a:pt x="47" y="9"/>
                      <a:pt x="51" y="14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lose/>
                  </a:path>
                </a:pathLst>
              </a:custGeom>
              <a:solidFill>
                <a:srgbClr val="62B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12" name="íṧ1îdé"/>
              <p:cNvSpPr/>
              <p:nvPr/>
            </p:nvSpPr>
            <p:spPr bwMode="auto">
              <a:xfrm>
                <a:off x="5837238" y="5249863"/>
                <a:ext cx="495300" cy="588963"/>
              </a:xfrm>
              <a:custGeom>
                <a:avLst/>
                <a:gdLst>
                  <a:gd name="T0" fmla="*/ 0 w 108"/>
                  <a:gd name="T1" fmla="*/ 75 h 129"/>
                  <a:gd name="T2" fmla="*/ 54 w 108"/>
                  <a:gd name="T3" fmla="*/ 129 h 129"/>
                  <a:gd name="T4" fmla="*/ 108 w 108"/>
                  <a:gd name="T5" fmla="*/ 75 h 129"/>
                  <a:gd name="T6" fmla="*/ 54 w 108"/>
                  <a:gd name="T7" fmla="*/ 0 h 129"/>
                  <a:gd name="T8" fmla="*/ 0 w 108"/>
                  <a:gd name="T9" fmla="*/ 7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29">
                    <a:moveTo>
                      <a:pt x="0" y="75"/>
                    </a:moveTo>
                    <a:cubicBezTo>
                      <a:pt x="0" y="105"/>
                      <a:pt x="24" y="129"/>
                      <a:pt x="54" y="129"/>
                    </a:cubicBezTo>
                    <a:cubicBezTo>
                      <a:pt x="83" y="129"/>
                      <a:pt x="108" y="105"/>
                      <a:pt x="108" y="75"/>
                    </a:cubicBezTo>
                    <a:cubicBezTo>
                      <a:pt x="108" y="26"/>
                      <a:pt x="54" y="0"/>
                      <a:pt x="54" y="0"/>
                    </a:cubicBezTo>
                    <a:cubicBezTo>
                      <a:pt x="54" y="0"/>
                      <a:pt x="0" y="27"/>
                      <a:pt x="0" y="75"/>
                    </a:cubicBezTo>
                    <a:close/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13" name="îşlïḑe"/>
              <p:cNvSpPr/>
              <p:nvPr/>
            </p:nvSpPr>
            <p:spPr bwMode="auto">
              <a:xfrm>
                <a:off x="5837238" y="5249863"/>
                <a:ext cx="495300" cy="588963"/>
              </a:xfrm>
              <a:custGeom>
                <a:avLst/>
                <a:gdLst>
                  <a:gd name="T0" fmla="*/ 54 w 108"/>
                  <a:gd name="T1" fmla="*/ 0 h 129"/>
                  <a:gd name="T2" fmla="*/ 102 w 108"/>
                  <a:gd name="T3" fmla="*/ 67 h 129"/>
                  <a:gd name="T4" fmla="*/ 54 w 108"/>
                  <a:gd name="T5" fmla="*/ 115 h 129"/>
                  <a:gd name="T6" fmla="*/ 6 w 108"/>
                  <a:gd name="T7" fmla="*/ 67 h 129"/>
                  <a:gd name="T8" fmla="*/ 54 w 108"/>
                  <a:gd name="T9" fmla="*/ 0 h 129"/>
                  <a:gd name="T10" fmla="*/ 0 w 108"/>
                  <a:gd name="T11" fmla="*/ 75 h 129"/>
                  <a:gd name="T12" fmla="*/ 54 w 108"/>
                  <a:gd name="T13" fmla="*/ 129 h 129"/>
                  <a:gd name="T14" fmla="*/ 108 w 108"/>
                  <a:gd name="T15" fmla="*/ 75 h 129"/>
                  <a:gd name="T16" fmla="*/ 54 w 108"/>
                  <a:gd name="T1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29">
                    <a:moveTo>
                      <a:pt x="54" y="0"/>
                    </a:moveTo>
                    <a:cubicBezTo>
                      <a:pt x="54" y="0"/>
                      <a:pt x="102" y="23"/>
                      <a:pt x="102" y="67"/>
                    </a:cubicBezTo>
                    <a:cubicBezTo>
                      <a:pt x="102" y="93"/>
                      <a:pt x="80" y="115"/>
                      <a:pt x="54" y="115"/>
                    </a:cubicBezTo>
                    <a:cubicBezTo>
                      <a:pt x="27" y="115"/>
                      <a:pt x="6" y="93"/>
                      <a:pt x="6" y="67"/>
                    </a:cubicBezTo>
                    <a:cubicBezTo>
                      <a:pt x="6" y="25"/>
                      <a:pt x="51" y="2"/>
                      <a:pt x="54" y="0"/>
                    </a:cubicBezTo>
                    <a:cubicBezTo>
                      <a:pt x="50" y="2"/>
                      <a:pt x="0" y="28"/>
                      <a:pt x="0" y="75"/>
                    </a:cubicBezTo>
                    <a:cubicBezTo>
                      <a:pt x="0" y="105"/>
                      <a:pt x="24" y="129"/>
                      <a:pt x="54" y="129"/>
                    </a:cubicBezTo>
                    <a:cubicBezTo>
                      <a:pt x="83" y="129"/>
                      <a:pt x="108" y="105"/>
                      <a:pt x="108" y="75"/>
                    </a:cubicBezTo>
                    <a:cubicBezTo>
                      <a:pt x="108" y="26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rgbClr val="1FA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14" name="íŝlîdê"/>
              <p:cNvSpPr/>
              <p:nvPr/>
            </p:nvSpPr>
            <p:spPr bwMode="auto">
              <a:xfrm>
                <a:off x="6024563" y="5245101"/>
                <a:ext cx="115888" cy="41275"/>
              </a:xfrm>
              <a:custGeom>
                <a:avLst/>
                <a:gdLst>
                  <a:gd name="T0" fmla="*/ 21 w 25"/>
                  <a:gd name="T1" fmla="*/ 9 h 9"/>
                  <a:gd name="T2" fmla="*/ 5 w 25"/>
                  <a:gd name="T3" fmla="*/ 9 h 9"/>
                  <a:gd name="T4" fmla="*/ 0 w 25"/>
                  <a:gd name="T5" fmla="*/ 4 h 9"/>
                  <a:gd name="T6" fmla="*/ 0 w 25"/>
                  <a:gd name="T7" fmla="*/ 4 h 9"/>
                  <a:gd name="T8" fmla="*/ 5 w 25"/>
                  <a:gd name="T9" fmla="*/ 0 h 9"/>
                  <a:gd name="T10" fmla="*/ 21 w 25"/>
                  <a:gd name="T11" fmla="*/ 0 h 9"/>
                  <a:gd name="T12" fmla="*/ 25 w 25"/>
                  <a:gd name="T13" fmla="*/ 4 h 9"/>
                  <a:gd name="T14" fmla="*/ 25 w 25"/>
                  <a:gd name="T15" fmla="*/ 4 h 9"/>
                  <a:gd name="T16" fmla="*/ 21 w 25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9">
                    <a:moveTo>
                      <a:pt x="21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5" y="1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7"/>
                      <a:pt x="23" y="9"/>
                      <a:pt x="21" y="9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15" name="íṣḻîḋê"/>
              <p:cNvSpPr/>
              <p:nvPr/>
            </p:nvSpPr>
            <p:spPr bwMode="auto">
              <a:xfrm>
                <a:off x="6102350" y="5259388"/>
                <a:ext cx="87313" cy="300038"/>
              </a:xfrm>
              <a:custGeom>
                <a:avLst/>
                <a:gdLst>
                  <a:gd name="T0" fmla="*/ 19 w 19"/>
                  <a:gd name="T1" fmla="*/ 66 h 66"/>
                  <a:gd name="T2" fmla="*/ 15 w 19"/>
                  <a:gd name="T3" fmla="*/ 66 h 66"/>
                  <a:gd name="T4" fmla="*/ 0 w 19"/>
                  <a:gd name="T5" fmla="*/ 2 h 66"/>
                  <a:gd name="T6" fmla="*/ 3 w 19"/>
                  <a:gd name="T7" fmla="*/ 0 h 66"/>
                  <a:gd name="T8" fmla="*/ 19 w 19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6">
                    <a:moveTo>
                      <a:pt x="19" y="66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24"/>
                      <a:pt x="0" y="2"/>
                      <a:pt x="0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19" y="23"/>
                      <a:pt x="19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16" name="îSļîdé"/>
              <p:cNvSpPr/>
              <p:nvPr/>
            </p:nvSpPr>
            <p:spPr bwMode="auto">
              <a:xfrm>
                <a:off x="6038850" y="5259388"/>
                <a:ext cx="92075" cy="300038"/>
              </a:xfrm>
              <a:custGeom>
                <a:avLst/>
                <a:gdLst>
                  <a:gd name="T0" fmla="*/ 20 w 20"/>
                  <a:gd name="T1" fmla="*/ 66 h 66"/>
                  <a:gd name="T2" fmla="*/ 16 w 20"/>
                  <a:gd name="T3" fmla="*/ 66 h 66"/>
                  <a:gd name="T4" fmla="*/ 0 w 20"/>
                  <a:gd name="T5" fmla="*/ 2 h 66"/>
                  <a:gd name="T6" fmla="*/ 3 w 20"/>
                  <a:gd name="T7" fmla="*/ 0 h 66"/>
                  <a:gd name="T8" fmla="*/ 20 w 20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6">
                    <a:moveTo>
                      <a:pt x="20" y="66"/>
                    </a:move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24"/>
                      <a:pt x="0" y="2"/>
                      <a:pt x="0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20" y="23"/>
                      <a:pt x="20" y="66"/>
                    </a:cubicBezTo>
                    <a:close/>
                  </a:path>
                </a:pathLst>
              </a:custGeom>
              <a:solidFill>
                <a:srgbClr val="F0A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17" name="íş1iḍê"/>
              <p:cNvSpPr/>
              <p:nvPr/>
            </p:nvSpPr>
            <p:spPr bwMode="auto">
              <a:xfrm>
                <a:off x="6048375" y="4487863"/>
                <a:ext cx="73025" cy="555625"/>
              </a:xfrm>
              <a:custGeom>
                <a:avLst/>
                <a:gdLst>
                  <a:gd name="T0" fmla="*/ 16 w 16"/>
                  <a:gd name="T1" fmla="*/ 114 h 122"/>
                  <a:gd name="T2" fmla="*/ 16 w 16"/>
                  <a:gd name="T3" fmla="*/ 8 h 122"/>
                  <a:gd name="T4" fmla="*/ 8 w 16"/>
                  <a:gd name="T5" fmla="*/ 0 h 122"/>
                  <a:gd name="T6" fmla="*/ 0 w 16"/>
                  <a:gd name="T7" fmla="*/ 8 h 122"/>
                  <a:gd name="T8" fmla="*/ 0 w 16"/>
                  <a:gd name="T9" fmla="*/ 114 h 122"/>
                  <a:gd name="T10" fmla="*/ 8 w 16"/>
                  <a:gd name="T11" fmla="*/ 122 h 122"/>
                  <a:gd name="T12" fmla="*/ 16 w 16"/>
                  <a:gd name="T13" fmla="*/ 11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22">
                    <a:moveTo>
                      <a:pt x="16" y="114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9"/>
                      <a:pt x="3" y="122"/>
                      <a:pt x="8" y="122"/>
                    </a:cubicBezTo>
                    <a:cubicBezTo>
                      <a:pt x="12" y="122"/>
                      <a:pt x="16" y="119"/>
                      <a:pt x="16" y="114"/>
                    </a:cubicBezTo>
                  </a:path>
                </a:pathLst>
              </a:custGeom>
              <a:solidFill>
                <a:srgbClr val="F08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18" name="iṧḷíďê"/>
              <p:cNvSpPr/>
              <p:nvPr/>
            </p:nvSpPr>
            <p:spPr bwMode="auto">
              <a:xfrm>
                <a:off x="5448300" y="4487863"/>
                <a:ext cx="196850" cy="569913"/>
              </a:xfrm>
              <a:custGeom>
                <a:avLst/>
                <a:gdLst>
                  <a:gd name="T0" fmla="*/ 17 w 43"/>
                  <a:gd name="T1" fmla="*/ 118 h 125"/>
                  <a:gd name="T2" fmla="*/ 42 w 43"/>
                  <a:gd name="T3" fmla="*/ 10 h 125"/>
                  <a:gd name="T4" fmla="*/ 36 w 43"/>
                  <a:gd name="T5" fmla="*/ 1 h 125"/>
                  <a:gd name="T6" fmla="*/ 26 w 43"/>
                  <a:gd name="T7" fmla="*/ 7 h 125"/>
                  <a:gd name="T8" fmla="*/ 1 w 43"/>
                  <a:gd name="T9" fmla="*/ 115 h 125"/>
                  <a:gd name="T10" fmla="*/ 7 w 43"/>
                  <a:gd name="T11" fmla="*/ 124 h 125"/>
                  <a:gd name="T12" fmla="*/ 17 w 43"/>
                  <a:gd name="T13" fmla="*/ 11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25">
                    <a:moveTo>
                      <a:pt x="17" y="118"/>
                    </a:move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6"/>
                      <a:pt x="40" y="2"/>
                      <a:pt x="36" y="1"/>
                    </a:cubicBezTo>
                    <a:cubicBezTo>
                      <a:pt x="32" y="0"/>
                      <a:pt x="27" y="2"/>
                      <a:pt x="26" y="7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0" y="119"/>
                      <a:pt x="3" y="123"/>
                      <a:pt x="7" y="124"/>
                    </a:cubicBezTo>
                    <a:cubicBezTo>
                      <a:pt x="11" y="125"/>
                      <a:pt x="16" y="123"/>
                      <a:pt x="17" y="118"/>
                    </a:cubicBezTo>
                  </a:path>
                </a:pathLst>
              </a:custGeom>
              <a:solidFill>
                <a:srgbClr val="F08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19" name="ïsḷíďê"/>
              <p:cNvSpPr/>
              <p:nvPr/>
            </p:nvSpPr>
            <p:spPr bwMode="auto">
              <a:xfrm>
                <a:off x="6524625" y="4487863"/>
                <a:ext cx="196850" cy="569913"/>
              </a:xfrm>
              <a:custGeom>
                <a:avLst/>
                <a:gdLst>
                  <a:gd name="T0" fmla="*/ 42 w 43"/>
                  <a:gd name="T1" fmla="*/ 115 h 125"/>
                  <a:gd name="T2" fmla="*/ 16 w 43"/>
                  <a:gd name="T3" fmla="*/ 7 h 125"/>
                  <a:gd name="T4" fmla="*/ 7 w 43"/>
                  <a:gd name="T5" fmla="*/ 1 h 125"/>
                  <a:gd name="T6" fmla="*/ 1 w 43"/>
                  <a:gd name="T7" fmla="*/ 10 h 125"/>
                  <a:gd name="T8" fmla="*/ 26 w 43"/>
                  <a:gd name="T9" fmla="*/ 118 h 125"/>
                  <a:gd name="T10" fmla="*/ 36 w 43"/>
                  <a:gd name="T11" fmla="*/ 124 h 125"/>
                  <a:gd name="T12" fmla="*/ 42 w 43"/>
                  <a:gd name="T13" fmla="*/ 11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25">
                    <a:moveTo>
                      <a:pt x="42" y="115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5" y="2"/>
                      <a:pt x="11" y="0"/>
                      <a:pt x="7" y="1"/>
                    </a:cubicBezTo>
                    <a:cubicBezTo>
                      <a:pt x="2" y="2"/>
                      <a:pt x="0" y="6"/>
                      <a:pt x="1" y="10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7" y="123"/>
                      <a:pt x="32" y="125"/>
                      <a:pt x="36" y="124"/>
                    </a:cubicBezTo>
                    <a:cubicBezTo>
                      <a:pt x="40" y="123"/>
                      <a:pt x="43" y="119"/>
                      <a:pt x="42" y="115"/>
                    </a:cubicBezTo>
                  </a:path>
                </a:pathLst>
              </a:custGeom>
              <a:solidFill>
                <a:srgbClr val="F08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20" name="ïśḷíḋê"/>
              <p:cNvSpPr/>
              <p:nvPr/>
            </p:nvSpPr>
            <p:spPr bwMode="auto">
              <a:xfrm>
                <a:off x="4395788" y="855663"/>
                <a:ext cx="3390900" cy="3768725"/>
              </a:xfrm>
              <a:custGeom>
                <a:avLst/>
                <a:gdLst>
                  <a:gd name="T0" fmla="*/ 741 w 741"/>
                  <a:gd name="T1" fmla="*/ 350 h 826"/>
                  <a:gd name="T2" fmla="*/ 371 w 741"/>
                  <a:gd name="T3" fmla="*/ 0 h 826"/>
                  <a:gd name="T4" fmla="*/ 0 w 741"/>
                  <a:gd name="T5" fmla="*/ 350 h 826"/>
                  <a:gd name="T6" fmla="*/ 151 w 741"/>
                  <a:gd name="T7" fmla="*/ 631 h 826"/>
                  <a:gd name="T8" fmla="*/ 151 w 741"/>
                  <a:gd name="T9" fmla="*/ 631 h 826"/>
                  <a:gd name="T10" fmla="*/ 245 w 741"/>
                  <a:gd name="T11" fmla="*/ 789 h 826"/>
                  <a:gd name="T12" fmla="*/ 288 w 741"/>
                  <a:gd name="T13" fmla="*/ 826 h 826"/>
                  <a:gd name="T14" fmla="*/ 371 w 741"/>
                  <a:gd name="T15" fmla="*/ 826 h 826"/>
                  <a:gd name="T16" fmla="*/ 453 w 741"/>
                  <a:gd name="T17" fmla="*/ 826 h 826"/>
                  <a:gd name="T18" fmla="*/ 497 w 741"/>
                  <a:gd name="T19" fmla="*/ 789 h 826"/>
                  <a:gd name="T20" fmla="*/ 591 w 741"/>
                  <a:gd name="T21" fmla="*/ 631 h 826"/>
                  <a:gd name="T22" fmla="*/ 591 w 741"/>
                  <a:gd name="T23" fmla="*/ 631 h 826"/>
                  <a:gd name="T24" fmla="*/ 741 w 741"/>
                  <a:gd name="T25" fmla="*/ 350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1" h="826">
                    <a:moveTo>
                      <a:pt x="741" y="350"/>
                    </a:moveTo>
                    <a:cubicBezTo>
                      <a:pt x="741" y="157"/>
                      <a:pt x="575" y="0"/>
                      <a:pt x="371" y="0"/>
                    </a:cubicBezTo>
                    <a:cubicBezTo>
                      <a:pt x="166" y="0"/>
                      <a:pt x="0" y="157"/>
                      <a:pt x="0" y="350"/>
                    </a:cubicBezTo>
                    <a:cubicBezTo>
                      <a:pt x="0" y="465"/>
                      <a:pt x="59" y="567"/>
                      <a:pt x="151" y="631"/>
                    </a:cubicBezTo>
                    <a:cubicBezTo>
                      <a:pt x="151" y="631"/>
                      <a:pt x="151" y="631"/>
                      <a:pt x="151" y="631"/>
                    </a:cubicBezTo>
                    <a:cubicBezTo>
                      <a:pt x="217" y="687"/>
                      <a:pt x="238" y="750"/>
                      <a:pt x="245" y="789"/>
                    </a:cubicBezTo>
                    <a:cubicBezTo>
                      <a:pt x="248" y="810"/>
                      <a:pt x="266" y="826"/>
                      <a:pt x="288" y="826"/>
                    </a:cubicBezTo>
                    <a:cubicBezTo>
                      <a:pt x="371" y="826"/>
                      <a:pt x="371" y="826"/>
                      <a:pt x="371" y="826"/>
                    </a:cubicBezTo>
                    <a:cubicBezTo>
                      <a:pt x="453" y="826"/>
                      <a:pt x="453" y="826"/>
                      <a:pt x="453" y="826"/>
                    </a:cubicBezTo>
                    <a:cubicBezTo>
                      <a:pt x="475" y="826"/>
                      <a:pt x="493" y="810"/>
                      <a:pt x="497" y="789"/>
                    </a:cubicBezTo>
                    <a:cubicBezTo>
                      <a:pt x="504" y="750"/>
                      <a:pt x="525" y="687"/>
                      <a:pt x="591" y="631"/>
                    </a:cubicBezTo>
                    <a:cubicBezTo>
                      <a:pt x="591" y="631"/>
                      <a:pt x="591" y="631"/>
                      <a:pt x="591" y="631"/>
                    </a:cubicBezTo>
                    <a:cubicBezTo>
                      <a:pt x="682" y="567"/>
                      <a:pt x="741" y="465"/>
                      <a:pt x="741" y="3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21" name="iŝļiḋê"/>
              <p:cNvSpPr/>
              <p:nvPr/>
            </p:nvSpPr>
            <p:spPr bwMode="auto">
              <a:xfrm>
                <a:off x="4395788" y="855663"/>
                <a:ext cx="1698625" cy="3768725"/>
              </a:xfrm>
              <a:custGeom>
                <a:avLst/>
                <a:gdLst>
                  <a:gd name="T0" fmla="*/ 246 w 371"/>
                  <a:gd name="T1" fmla="*/ 655 h 826"/>
                  <a:gd name="T2" fmla="*/ 128 w 371"/>
                  <a:gd name="T3" fmla="*/ 390 h 826"/>
                  <a:gd name="T4" fmla="*/ 371 w 371"/>
                  <a:gd name="T5" fmla="*/ 0 h 826"/>
                  <a:gd name="T6" fmla="*/ 0 w 371"/>
                  <a:gd name="T7" fmla="*/ 350 h 826"/>
                  <a:gd name="T8" fmla="*/ 151 w 371"/>
                  <a:gd name="T9" fmla="*/ 631 h 826"/>
                  <a:gd name="T10" fmla="*/ 151 w 371"/>
                  <a:gd name="T11" fmla="*/ 631 h 826"/>
                  <a:gd name="T12" fmla="*/ 245 w 371"/>
                  <a:gd name="T13" fmla="*/ 789 h 826"/>
                  <a:gd name="T14" fmla="*/ 288 w 371"/>
                  <a:gd name="T15" fmla="*/ 826 h 826"/>
                  <a:gd name="T16" fmla="*/ 301 w 371"/>
                  <a:gd name="T17" fmla="*/ 826 h 826"/>
                  <a:gd name="T18" fmla="*/ 246 w 371"/>
                  <a:gd name="T19" fmla="*/ 655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826">
                    <a:moveTo>
                      <a:pt x="246" y="655"/>
                    </a:moveTo>
                    <a:cubicBezTo>
                      <a:pt x="155" y="543"/>
                      <a:pt x="137" y="460"/>
                      <a:pt x="128" y="390"/>
                    </a:cubicBezTo>
                    <a:cubicBezTo>
                      <a:pt x="106" y="199"/>
                      <a:pt x="185" y="54"/>
                      <a:pt x="371" y="0"/>
                    </a:cubicBezTo>
                    <a:cubicBezTo>
                      <a:pt x="166" y="0"/>
                      <a:pt x="0" y="157"/>
                      <a:pt x="0" y="350"/>
                    </a:cubicBezTo>
                    <a:cubicBezTo>
                      <a:pt x="0" y="465"/>
                      <a:pt x="59" y="567"/>
                      <a:pt x="151" y="631"/>
                    </a:cubicBezTo>
                    <a:cubicBezTo>
                      <a:pt x="151" y="631"/>
                      <a:pt x="151" y="631"/>
                      <a:pt x="151" y="631"/>
                    </a:cubicBezTo>
                    <a:cubicBezTo>
                      <a:pt x="217" y="687"/>
                      <a:pt x="238" y="750"/>
                      <a:pt x="245" y="789"/>
                    </a:cubicBezTo>
                    <a:cubicBezTo>
                      <a:pt x="248" y="810"/>
                      <a:pt x="266" y="826"/>
                      <a:pt x="288" y="826"/>
                    </a:cubicBezTo>
                    <a:cubicBezTo>
                      <a:pt x="301" y="826"/>
                      <a:pt x="301" y="826"/>
                      <a:pt x="301" y="826"/>
                    </a:cubicBezTo>
                    <a:cubicBezTo>
                      <a:pt x="300" y="778"/>
                      <a:pt x="285" y="702"/>
                      <a:pt x="246" y="655"/>
                    </a:cubicBezTo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22" name="išḷíḍé"/>
              <p:cNvSpPr/>
              <p:nvPr/>
            </p:nvSpPr>
            <p:spPr bwMode="auto">
              <a:xfrm>
                <a:off x="6094413" y="855663"/>
                <a:ext cx="1692275" cy="3768725"/>
              </a:xfrm>
              <a:custGeom>
                <a:avLst/>
                <a:gdLst>
                  <a:gd name="T0" fmla="*/ 124 w 370"/>
                  <a:gd name="T1" fmla="*/ 655 h 826"/>
                  <a:gd name="T2" fmla="*/ 242 w 370"/>
                  <a:gd name="T3" fmla="*/ 390 h 826"/>
                  <a:gd name="T4" fmla="*/ 0 w 370"/>
                  <a:gd name="T5" fmla="*/ 0 h 826"/>
                  <a:gd name="T6" fmla="*/ 370 w 370"/>
                  <a:gd name="T7" fmla="*/ 350 h 826"/>
                  <a:gd name="T8" fmla="*/ 220 w 370"/>
                  <a:gd name="T9" fmla="*/ 631 h 826"/>
                  <a:gd name="T10" fmla="*/ 220 w 370"/>
                  <a:gd name="T11" fmla="*/ 631 h 826"/>
                  <a:gd name="T12" fmla="*/ 126 w 370"/>
                  <a:gd name="T13" fmla="*/ 789 h 826"/>
                  <a:gd name="T14" fmla="*/ 82 w 370"/>
                  <a:gd name="T15" fmla="*/ 826 h 826"/>
                  <a:gd name="T16" fmla="*/ 69 w 370"/>
                  <a:gd name="T17" fmla="*/ 826 h 826"/>
                  <a:gd name="T18" fmla="*/ 124 w 370"/>
                  <a:gd name="T19" fmla="*/ 655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0" h="826">
                    <a:moveTo>
                      <a:pt x="124" y="655"/>
                    </a:moveTo>
                    <a:cubicBezTo>
                      <a:pt x="215" y="543"/>
                      <a:pt x="234" y="460"/>
                      <a:pt x="242" y="390"/>
                    </a:cubicBezTo>
                    <a:cubicBezTo>
                      <a:pt x="265" y="199"/>
                      <a:pt x="185" y="54"/>
                      <a:pt x="0" y="0"/>
                    </a:cubicBezTo>
                    <a:cubicBezTo>
                      <a:pt x="204" y="0"/>
                      <a:pt x="370" y="157"/>
                      <a:pt x="370" y="350"/>
                    </a:cubicBezTo>
                    <a:cubicBezTo>
                      <a:pt x="370" y="465"/>
                      <a:pt x="311" y="567"/>
                      <a:pt x="220" y="631"/>
                    </a:cubicBezTo>
                    <a:cubicBezTo>
                      <a:pt x="220" y="631"/>
                      <a:pt x="220" y="631"/>
                      <a:pt x="220" y="631"/>
                    </a:cubicBezTo>
                    <a:cubicBezTo>
                      <a:pt x="154" y="687"/>
                      <a:pt x="133" y="750"/>
                      <a:pt x="126" y="789"/>
                    </a:cubicBezTo>
                    <a:cubicBezTo>
                      <a:pt x="122" y="810"/>
                      <a:pt x="104" y="826"/>
                      <a:pt x="82" y="826"/>
                    </a:cubicBezTo>
                    <a:cubicBezTo>
                      <a:pt x="69" y="826"/>
                      <a:pt x="69" y="826"/>
                      <a:pt x="69" y="826"/>
                    </a:cubicBezTo>
                    <a:cubicBezTo>
                      <a:pt x="70" y="778"/>
                      <a:pt x="86" y="702"/>
                      <a:pt x="124" y="655"/>
                    </a:cubicBezTo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23" name="i$líḍè"/>
              <p:cNvSpPr/>
              <p:nvPr/>
            </p:nvSpPr>
            <p:spPr bwMode="auto">
              <a:xfrm>
                <a:off x="6094413" y="855663"/>
                <a:ext cx="1692275" cy="3768725"/>
              </a:xfrm>
              <a:custGeom>
                <a:avLst/>
                <a:gdLst>
                  <a:gd name="T0" fmla="*/ 124 w 370"/>
                  <a:gd name="T1" fmla="*/ 655 h 826"/>
                  <a:gd name="T2" fmla="*/ 242 w 370"/>
                  <a:gd name="T3" fmla="*/ 390 h 826"/>
                  <a:gd name="T4" fmla="*/ 0 w 370"/>
                  <a:gd name="T5" fmla="*/ 0 h 826"/>
                  <a:gd name="T6" fmla="*/ 370 w 370"/>
                  <a:gd name="T7" fmla="*/ 350 h 826"/>
                  <a:gd name="T8" fmla="*/ 220 w 370"/>
                  <a:gd name="T9" fmla="*/ 631 h 826"/>
                  <a:gd name="T10" fmla="*/ 220 w 370"/>
                  <a:gd name="T11" fmla="*/ 631 h 826"/>
                  <a:gd name="T12" fmla="*/ 126 w 370"/>
                  <a:gd name="T13" fmla="*/ 789 h 826"/>
                  <a:gd name="T14" fmla="*/ 82 w 370"/>
                  <a:gd name="T15" fmla="*/ 826 h 826"/>
                  <a:gd name="T16" fmla="*/ 69 w 370"/>
                  <a:gd name="T17" fmla="*/ 826 h 826"/>
                  <a:gd name="T18" fmla="*/ 124 w 370"/>
                  <a:gd name="T19" fmla="*/ 655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0" h="826">
                    <a:moveTo>
                      <a:pt x="124" y="655"/>
                    </a:moveTo>
                    <a:cubicBezTo>
                      <a:pt x="215" y="543"/>
                      <a:pt x="234" y="460"/>
                      <a:pt x="242" y="390"/>
                    </a:cubicBezTo>
                    <a:cubicBezTo>
                      <a:pt x="265" y="199"/>
                      <a:pt x="185" y="54"/>
                      <a:pt x="0" y="0"/>
                    </a:cubicBezTo>
                    <a:cubicBezTo>
                      <a:pt x="204" y="0"/>
                      <a:pt x="370" y="157"/>
                      <a:pt x="370" y="350"/>
                    </a:cubicBezTo>
                    <a:cubicBezTo>
                      <a:pt x="370" y="465"/>
                      <a:pt x="311" y="567"/>
                      <a:pt x="220" y="631"/>
                    </a:cubicBezTo>
                    <a:cubicBezTo>
                      <a:pt x="220" y="631"/>
                      <a:pt x="220" y="631"/>
                      <a:pt x="220" y="631"/>
                    </a:cubicBezTo>
                    <a:cubicBezTo>
                      <a:pt x="154" y="687"/>
                      <a:pt x="133" y="750"/>
                      <a:pt x="126" y="789"/>
                    </a:cubicBezTo>
                    <a:cubicBezTo>
                      <a:pt x="122" y="810"/>
                      <a:pt x="104" y="826"/>
                      <a:pt x="82" y="826"/>
                    </a:cubicBezTo>
                    <a:cubicBezTo>
                      <a:pt x="69" y="826"/>
                      <a:pt x="69" y="826"/>
                      <a:pt x="69" y="826"/>
                    </a:cubicBezTo>
                    <a:cubicBezTo>
                      <a:pt x="70" y="778"/>
                      <a:pt x="86" y="702"/>
                      <a:pt x="124" y="655"/>
                    </a:cubicBezTo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24" name="iSḷïḓe"/>
              <p:cNvSpPr/>
              <p:nvPr/>
            </p:nvSpPr>
            <p:spPr bwMode="auto">
              <a:xfrm>
                <a:off x="5380038" y="855663"/>
                <a:ext cx="1422400" cy="3768725"/>
              </a:xfrm>
              <a:custGeom>
                <a:avLst/>
                <a:gdLst>
                  <a:gd name="T0" fmla="*/ 156 w 311"/>
                  <a:gd name="T1" fmla="*/ 0 h 826"/>
                  <a:gd name="T2" fmla="*/ 70 w 311"/>
                  <a:gd name="T3" fmla="*/ 557 h 826"/>
                  <a:gd name="T4" fmla="*/ 113 w 311"/>
                  <a:gd name="T5" fmla="*/ 826 h 826"/>
                  <a:gd name="T6" fmla="*/ 156 w 311"/>
                  <a:gd name="T7" fmla="*/ 826 h 826"/>
                  <a:gd name="T8" fmla="*/ 198 w 311"/>
                  <a:gd name="T9" fmla="*/ 826 h 826"/>
                  <a:gd name="T10" fmla="*/ 242 w 311"/>
                  <a:gd name="T11" fmla="*/ 557 h 826"/>
                  <a:gd name="T12" fmla="*/ 156 w 311"/>
                  <a:gd name="T13" fmla="*/ 0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826">
                    <a:moveTo>
                      <a:pt x="156" y="0"/>
                    </a:moveTo>
                    <a:cubicBezTo>
                      <a:pt x="0" y="108"/>
                      <a:pt x="15" y="399"/>
                      <a:pt x="70" y="557"/>
                    </a:cubicBezTo>
                    <a:cubicBezTo>
                      <a:pt x="125" y="715"/>
                      <a:pt x="113" y="826"/>
                      <a:pt x="113" y="826"/>
                    </a:cubicBezTo>
                    <a:cubicBezTo>
                      <a:pt x="156" y="826"/>
                      <a:pt x="156" y="826"/>
                      <a:pt x="156" y="826"/>
                    </a:cubicBezTo>
                    <a:cubicBezTo>
                      <a:pt x="198" y="826"/>
                      <a:pt x="198" y="826"/>
                      <a:pt x="198" y="826"/>
                    </a:cubicBezTo>
                    <a:cubicBezTo>
                      <a:pt x="198" y="826"/>
                      <a:pt x="187" y="715"/>
                      <a:pt x="242" y="557"/>
                    </a:cubicBezTo>
                    <a:cubicBezTo>
                      <a:pt x="297" y="399"/>
                      <a:pt x="311" y="108"/>
                      <a:pt x="156" y="0"/>
                    </a:cubicBezTo>
                  </a:path>
                </a:pathLst>
              </a:custGeom>
              <a:solidFill>
                <a:srgbClr val="1FB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25" name="islîďê"/>
              <p:cNvSpPr/>
              <p:nvPr/>
            </p:nvSpPr>
            <p:spPr bwMode="auto">
              <a:xfrm>
                <a:off x="5829300" y="855663"/>
                <a:ext cx="525463" cy="95250"/>
              </a:xfrm>
              <a:custGeom>
                <a:avLst/>
                <a:gdLst>
                  <a:gd name="T0" fmla="*/ 58 w 115"/>
                  <a:gd name="T1" fmla="*/ 0 h 21"/>
                  <a:gd name="T2" fmla="*/ 80 w 115"/>
                  <a:gd name="T3" fmla="*/ 18 h 21"/>
                  <a:gd name="T4" fmla="*/ 115 w 115"/>
                  <a:gd name="T5" fmla="*/ 21 h 21"/>
                  <a:gd name="T6" fmla="*/ 58 w 115"/>
                  <a:gd name="T7" fmla="*/ 0 h 21"/>
                  <a:gd name="T8" fmla="*/ 58 w 115"/>
                  <a:gd name="T9" fmla="*/ 0 h 21"/>
                  <a:gd name="T10" fmla="*/ 0 w 115"/>
                  <a:gd name="T11" fmla="*/ 21 h 21"/>
                  <a:gd name="T12" fmla="*/ 36 w 115"/>
                  <a:gd name="T13" fmla="*/ 18 h 21"/>
                  <a:gd name="T14" fmla="*/ 58 w 115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21">
                    <a:moveTo>
                      <a:pt x="58" y="0"/>
                    </a:moveTo>
                    <a:cubicBezTo>
                      <a:pt x="65" y="6"/>
                      <a:pt x="73" y="12"/>
                      <a:pt x="80" y="18"/>
                    </a:cubicBezTo>
                    <a:cubicBezTo>
                      <a:pt x="92" y="18"/>
                      <a:pt x="104" y="20"/>
                      <a:pt x="115" y="21"/>
                    </a:cubicBezTo>
                    <a:cubicBezTo>
                      <a:pt x="97" y="13"/>
                      <a:pt x="78" y="6"/>
                      <a:pt x="58" y="0"/>
                    </a:cubicBezTo>
                    <a:moveTo>
                      <a:pt x="58" y="0"/>
                    </a:moveTo>
                    <a:cubicBezTo>
                      <a:pt x="37" y="6"/>
                      <a:pt x="18" y="13"/>
                      <a:pt x="0" y="21"/>
                    </a:cubicBezTo>
                    <a:cubicBezTo>
                      <a:pt x="12" y="20"/>
                      <a:pt x="24" y="18"/>
                      <a:pt x="36" y="18"/>
                    </a:cubicBezTo>
                    <a:cubicBezTo>
                      <a:pt x="43" y="12"/>
                      <a:pt x="50" y="6"/>
                      <a:pt x="58" y="0"/>
                    </a:cubicBezTo>
                  </a:path>
                </a:pathLst>
              </a:custGeom>
              <a:solidFill>
                <a:srgbClr val="DF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26" name="ïšḷidê"/>
              <p:cNvSpPr/>
              <p:nvPr/>
            </p:nvSpPr>
            <p:spPr bwMode="auto">
              <a:xfrm>
                <a:off x="4395788" y="855663"/>
                <a:ext cx="1698625" cy="1633538"/>
              </a:xfrm>
              <a:custGeom>
                <a:avLst/>
                <a:gdLst>
                  <a:gd name="T0" fmla="*/ 371 w 371"/>
                  <a:gd name="T1" fmla="*/ 0 h 358"/>
                  <a:gd name="T2" fmla="*/ 0 w 371"/>
                  <a:gd name="T3" fmla="*/ 350 h 358"/>
                  <a:gd name="T4" fmla="*/ 0 w 371"/>
                  <a:gd name="T5" fmla="*/ 358 h 358"/>
                  <a:gd name="T6" fmla="*/ 313 w 371"/>
                  <a:gd name="T7" fmla="*/ 21 h 358"/>
                  <a:gd name="T8" fmla="*/ 371 w 371"/>
                  <a:gd name="T9" fmla="*/ 0 h 358"/>
                  <a:gd name="T10" fmla="*/ 371 w 371"/>
                  <a:gd name="T11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358">
                    <a:moveTo>
                      <a:pt x="371" y="0"/>
                    </a:moveTo>
                    <a:cubicBezTo>
                      <a:pt x="166" y="0"/>
                      <a:pt x="0" y="157"/>
                      <a:pt x="0" y="350"/>
                    </a:cubicBezTo>
                    <a:cubicBezTo>
                      <a:pt x="0" y="352"/>
                      <a:pt x="0" y="355"/>
                      <a:pt x="0" y="358"/>
                    </a:cubicBezTo>
                    <a:cubicBezTo>
                      <a:pt x="5" y="187"/>
                      <a:pt x="139" y="47"/>
                      <a:pt x="313" y="21"/>
                    </a:cubicBezTo>
                    <a:cubicBezTo>
                      <a:pt x="331" y="13"/>
                      <a:pt x="350" y="6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</a:path>
                </a:pathLst>
              </a:custGeom>
              <a:solidFill>
                <a:srgbClr val="68D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27" name="íšļîḍê"/>
              <p:cNvSpPr/>
              <p:nvPr/>
            </p:nvSpPr>
            <p:spPr bwMode="auto">
              <a:xfrm>
                <a:off x="6094413" y="855663"/>
                <a:ext cx="1692275" cy="1633538"/>
              </a:xfrm>
              <a:custGeom>
                <a:avLst/>
                <a:gdLst>
                  <a:gd name="T0" fmla="*/ 0 w 370"/>
                  <a:gd name="T1" fmla="*/ 0 h 358"/>
                  <a:gd name="T2" fmla="*/ 0 w 370"/>
                  <a:gd name="T3" fmla="*/ 0 h 358"/>
                  <a:gd name="T4" fmla="*/ 57 w 370"/>
                  <a:gd name="T5" fmla="*/ 21 h 358"/>
                  <a:gd name="T6" fmla="*/ 370 w 370"/>
                  <a:gd name="T7" fmla="*/ 358 h 358"/>
                  <a:gd name="T8" fmla="*/ 370 w 370"/>
                  <a:gd name="T9" fmla="*/ 350 h 358"/>
                  <a:gd name="T10" fmla="*/ 0 w 370"/>
                  <a:gd name="T11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5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6"/>
                      <a:pt x="39" y="13"/>
                      <a:pt x="57" y="21"/>
                    </a:cubicBezTo>
                    <a:cubicBezTo>
                      <a:pt x="232" y="47"/>
                      <a:pt x="366" y="187"/>
                      <a:pt x="370" y="358"/>
                    </a:cubicBezTo>
                    <a:cubicBezTo>
                      <a:pt x="370" y="355"/>
                      <a:pt x="370" y="352"/>
                      <a:pt x="370" y="350"/>
                    </a:cubicBezTo>
                    <a:cubicBezTo>
                      <a:pt x="370" y="157"/>
                      <a:pt x="204" y="0"/>
                      <a:pt x="0" y="0"/>
                    </a:cubicBezTo>
                  </a:path>
                </a:pathLst>
              </a:custGeom>
              <a:solidFill>
                <a:srgbClr val="68D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28" name="iṩļiḋé"/>
              <p:cNvSpPr/>
              <p:nvPr/>
            </p:nvSpPr>
            <p:spPr bwMode="auto">
              <a:xfrm>
                <a:off x="5992813" y="855663"/>
                <a:ext cx="201613" cy="82550"/>
              </a:xfrm>
              <a:custGeom>
                <a:avLst/>
                <a:gdLst>
                  <a:gd name="T0" fmla="*/ 22 w 44"/>
                  <a:gd name="T1" fmla="*/ 0 h 18"/>
                  <a:gd name="T2" fmla="*/ 22 w 44"/>
                  <a:gd name="T3" fmla="*/ 0 h 18"/>
                  <a:gd name="T4" fmla="*/ 22 w 44"/>
                  <a:gd name="T5" fmla="*/ 0 h 18"/>
                  <a:gd name="T6" fmla="*/ 0 w 44"/>
                  <a:gd name="T7" fmla="*/ 18 h 18"/>
                  <a:gd name="T8" fmla="*/ 22 w 44"/>
                  <a:gd name="T9" fmla="*/ 17 h 18"/>
                  <a:gd name="T10" fmla="*/ 44 w 44"/>
                  <a:gd name="T11" fmla="*/ 18 h 18"/>
                  <a:gd name="T12" fmla="*/ 22 w 44"/>
                  <a:gd name="T13" fmla="*/ 0 h 18"/>
                  <a:gd name="T14" fmla="*/ 22 w 44"/>
                  <a:gd name="T15" fmla="*/ 0 h 18"/>
                  <a:gd name="T16" fmla="*/ 22 w 44"/>
                  <a:gd name="T17" fmla="*/ 0 h 18"/>
                  <a:gd name="T18" fmla="*/ 22 w 44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18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4" y="6"/>
                      <a:pt x="7" y="12"/>
                      <a:pt x="0" y="18"/>
                    </a:cubicBezTo>
                    <a:cubicBezTo>
                      <a:pt x="7" y="17"/>
                      <a:pt x="14" y="17"/>
                      <a:pt x="22" y="17"/>
                    </a:cubicBezTo>
                    <a:cubicBezTo>
                      <a:pt x="29" y="17"/>
                      <a:pt x="36" y="17"/>
                      <a:pt x="44" y="18"/>
                    </a:cubicBezTo>
                    <a:cubicBezTo>
                      <a:pt x="37" y="12"/>
                      <a:pt x="29" y="6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68D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29" name="îṡḷíḍe"/>
              <p:cNvSpPr/>
              <p:nvPr/>
            </p:nvSpPr>
            <p:spPr bwMode="auto">
              <a:xfrm>
                <a:off x="4689475" y="1462088"/>
                <a:ext cx="1390650" cy="1387475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30" name="i$ḻíde"/>
              <p:cNvSpPr/>
              <p:nvPr/>
            </p:nvSpPr>
            <p:spPr bwMode="auto">
              <a:xfrm>
                <a:off x="5586413" y="2292351"/>
                <a:ext cx="763588" cy="766763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31" name="ïṩ1ïḑé"/>
              <p:cNvSpPr/>
              <p:nvPr/>
            </p:nvSpPr>
            <p:spPr bwMode="auto">
              <a:xfrm>
                <a:off x="6762750" y="3059113"/>
                <a:ext cx="488950" cy="484188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</p:grpSp>
      <p:grpSp>
        <p:nvGrpSpPr>
          <p:cNvPr id="532" name="组合 531"/>
          <p:cNvGrpSpPr/>
          <p:nvPr/>
        </p:nvGrpSpPr>
        <p:grpSpPr>
          <a:xfrm>
            <a:off x="2109304" y="1690976"/>
            <a:ext cx="3065079" cy="2341856"/>
            <a:chOff x="8427443" y="3450141"/>
            <a:chExt cx="3065078" cy="2341857"/>
          </a:xfrm>
        </p:grpSpPr>
        <p:sp>
          <p:nvSpPr>
            <p:cNvPr id="533" name="Rectangle 15"/>
            <p:cNvSpPr>
              <a:spLocks noChangeArrowheads="1"/>
            </p:cNvSpPr>
            <p:nvPr/>
          </p:nvSpPr>
          <p:spPr bwMode="auto">
            <a:xfrm>
              <a:off x="9160442" y="5023648"/>
              <a:ext cx="1335405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i="1" dirty="0" smtClean="0">
                  <a:latin typeface="Georgia" panose="02040502050405020303" pitchFamily="18" charset="0"/>
                  <a:ea typeface="宋体" panose="02010600030101010101" pitchFamily="2" charset="-122"/>
                  <a:cs typeface="Georgia" panose="02040502050405020303" pitchFamily="18" charset="0"/>
                </a:rPr>
                <a:t>shirt</a:t>
              </a:r>
              <a:endParaRPr lang="en-US" altLang="zh-CN" sz="4400" i="1" dirty="0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endParaRPr>
            </a:p>
          </p:txBody>
        </p:sp>
        <p:grpSp>
          <p:nvGrpSpPr>
            <p:cNvPr id="534" name="e2eb8af6-c914-47a1-8eea-82e45b25b86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8427443" y="3450141"/>
              <a:ext cx="3065078" cy="1576393"/>
              <a:chOff x="2989263" y="1831181"/>
              <a:chExt cx="6213475" cy="3195638"/>
            </a:xfrm>
          </p:grpSpPr>
          <p:sp>
            <p:nvSpPr>
              <p:cNvPr id="535" name="ïS1ídé"/>
              <p:cNvSpPr/>
              <p:nvPr/>
            </p:nvSpPr>
            <p:spPr bwMode="auto">
              <a:xfrm>
                <a:off x="6199188" y="4139406"/>
                <a:ext cx="1779588" cy="887413"/>
              </a:xfrm>
              <a:custGeom>
                <a:avLst/>
                <a:gdLst>
                  <a:gd name="T0" fmla="*/ 0 w 77"/>
                  <a:gd name="T1" fmla="*/ 35 h 38"/>
                  <a:gd name="T2" fmla="*/ 0 w 77"/>
                  <a:gd name="T3" fmla="*/ 3 h 38"/>
                  <a:gd name="T4" fmla="*/ 3 w 77"/>
                  <a:gd name="T5" fmla="*/ 0 h 38"/>
                  <a:gd name="T6" fmla="*/ 74 w 77"/>
                  <a:gd name="T7" fmla="*/ 0 h 38"/>
                  <a:gd name="T8" fmla="*/ 77 w 77"/>
                  <a:gd name="T9" fmla="*/ 3 h 38"/>
                  <a:gd name="T10" fmla="*/ 77 w 77"/>
                  <a:gd name="T11" fmla="*/ 35 h 38"/>
                  <a:gd name="T12" fmla="*/ 74 w 77"/>
                  <a:gd name="T13" fmla="*/ 38 h 38"/>
                  <a:gd name="T14" fmla="*/ 3 w 77"/>
                  <a:gd name="T15" fmla="*/ 38 h 38"/>
                  <a:gd name="T16" fmla="*/ 0 w 77"/>
                  <a:gd name="T17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38">
                    <a:moveTo>
                      <a:pt x="0" y="3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6" y="0"/>
                      <a:pt x="77" y="2"/>
                      <a:pt x="77" y="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6"/>
                      <a:pt x="76" y="38"/>
                      <a:pt x="74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" y="38"/>
                      <a:pt x="0" y="36"/>
                      <a:pt x="0" y="35"/>
                    </a:cubicBezTo>
                    <a:close/>
                  </a:path>
                </a:pathLst>
              </a:custGeom>
              <a:solidFill>
                <a:srgbClr val="859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36" name="ïśļïḓè"/>
              <p:cNvSpPr/>
              <p:nvPr/>
            </p:nvSpPr>
            <p:spPr bwMode="auto">
              <a:xfrm>
                <a:off x="3589338" y="1970881"/>
                <a:ext cx="693738" cy="2589213"/>
              </a:xfrm>
              <a:custGeom>
                <a:avLst/>
                <a:gdLst>
                  <a:gd name="T0" fmla="*/ 0 w 437"/>
                  <a:gd name="T1" fmla="*/ 0 h 1631"/>
                  <a:gd name="T2" fmla="*/ 349 w 437"/>
                  <a:gd name="T3" fmla="*/ 0 h 1631"/>
                  <a:gd name="T4" fmla="*/ 437 w 437"/>
                  <a:gd name="T5" fmla="*/ 808 h 1631"/>
                  <a:gd name="T6" fmla="*/ 349 w 437"/>
                  <a:gd name="T7" fmla="*/ 1631 h 1631"/>
                  <a:gd name="T8" fmla="*/ 0 w 437"/>
                  <a:gd name="T9" fmla="*/ 1631 h 1631"/>
                  <a:gd name="T10" fmla="*/ 175 w 437"/>
                  <a:gd name="T11" fmla="*/ 793 h 1631"/>
                  <a:gd name="T12" fmla="*/ 0 w 437"/>
                  <a:gd name="T13" fmla="*/ 0 h 1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7" h="1631">
                    <a:moveTo>
                      <a:pt x="0" y="0"/>
                    </a:moveTo>
                    <a:lnTo>
                      <a:pt x="349" y="0"/>
                    </a:lnTo>
                    <a:lnTo>
                      <a:pt x="437" y="808"/>
                    </a:lnTo>
                    <a:lnTo>
                      <a:pt x="349" y="1631"/>
                    </a:lnTo>
                    <a:lnTo>
                      <a:pt x="0" y="1631"/>
                    </a:lnTo>
                    <a:lnTo>
                      <a:pt x="175" y="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B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37" name="íšḻîďé"/>
              <p:cNvSpPr/>
              <p:nvPr/>
            </p:nvSpPr>
            <p:spPr bwMode="auto">
              <a:xfrm>
                <a:off x="3589338" y="3253581"/>
                <a:ext cx="693738" cy="1306513"/>
              </a:xfrm>
              <a:custGeom>
                <a:avLst/>
                <a:gdLst>
                  <a:gd name="T0" fmla="*/ 437 w 437"/>
                  <a:gd name="T1" fmla="*/ 0 h 823"/>
                  <a:gd name="T2" fmla="*/ 437 w 437"/>
                  <a:gd name="T3" fmla="*/ 0 h 823"/>
                  <a:gd name="T4" fmla="*/ 349 w 437"/>
                  <a:gd name="T5" fmla="*/ 823 h 823"/>
                  <a:gd name="T6" fmla="*/ 0 w 437"/>
                  <a:gd name="T7" fmla="*/ 823 h 823"/>
                  <a:gd name="T8" fmla="*/ 160 w 437"/>
                  <a:gd name="T9" fmla="*/ 0 h 823"/>
                  <a:gd name="T10" fmla="*/ 437 w 437"/>
                  <a:gd name="T11" fmla="*/ 0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7" h="823">
                    <a:moveTo>
                      <a:pt x="437" y="0"/>
                    </a:moveTo>
                    <a:lnTo>
                      <a:pt x="437" y="0"/>
                    </a:lnTo>
                    <a:lnTo>
                      <a:pt x="349" y="823"/>
                    </a:lnTo>
                    <a:lnTo>
                      <a:pt x="0" y="823"/>
                    </a:lnTo>
                    <a:lnTo>
                      <a:pt x="160" y="0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rgbClr val="859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38" name="iṥļîďê"/>
              <p:cNvSpPr/>
              <p:nvPr/>
            </p:nvSpPr>
            <p:spPr bwMode="auto">
              <a:xfrm>
                <a:off x="2990401" y="1831181"/>
                <a:ext cx="6211200" cy="1412082"/>
              </a:xfrm>
              <a:custGeom>
                <a:avLst/>
                <a:gdLst>
                  <a:gd name="connsiteX0" fmla="*/ 3105600 w 6211200"/>
                  <a:gd name="connsiteY0" fmla="*/ 0 h 1412082"/>
                  <a:gd name="connsiteX1" fmla="*/ 6196298 w 6211200"/>
                  <a:gd name="connsiteY1" fmla="*/ 1276968 h 1412082"/>
                  <a:gd name="connsiteX2" fmla="*/ 6211200 w 6211200"/>
                  <a:gd name="connsiteY2" fmla="*/ 1412082 h 1412082"/>
                  <a:gd name="connsiteX3" fmla="*/ 0 w 6211200"/>
                  <a:gd name="connsiteY3" fmla="*/ 1412082 h 1412082"/>
                  <a:gd name="connsiteX4" fmla="*/ 14902 w 6211200"/>
                  <a:gd name="connsiteY4" fmla="*/ 1276968 h 1412082"/>
                  <a:gd name="connsiteX5" fmla="*/ 3105600 w 6211200"/>
                  <a:gd name="connsiteY5" fmla="*/ 0 h 14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11200" h="1412082">
                    <a:moveTo>
                      <a:pt x="3105600" y="0"/>
                    </a:moveTo>
                    <a:cubicBezTo>
                      <a:pt x="4714167" y="0"/>
                      <a:pt x="6037202" y="559714"/>
                      <a:pt x="6196298" y="1276968"/>
                    </a:cubicBezTo>
                    <a:lnTo>
                      <a:pt x="6211200" y="1412082"/>
                    </a:lnTo>
                    <a:lnTo>
                      <a:pt x="0" y="1412082"/>
                    </a:lnTo>
                    <a:lnTo>
                      <a:pt x="14902" y="1276968"/>
                    </a:lnTo>
                    <a:cubicBezTo>
                      <a:pt x="173998" y="559714"/>
                      <a:pt x="1497034" y="0"/>
                      <a:pt x="3105600" y="0"/>
                    </a:cubicBezTo>
                    <a:close/>
                  </a:path>
                </a:pathLst>
              </a:custGeom>
              <a:solidFill>
                <a:srgbClr val="FFA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39" name="ïşḷíďê"/>
              <p:cNvSpPr/>
              <p:nvPr/>
            </p:nvSpPr>
            <p:spPr bwMode="auto">
              <a:xfrm>
                <a:off x="2989263" y="2483644"/>
                <a:ext cx="6213475" cy="1539875"/>
              </a:xfrm>
              <a:prstGeom prst="ellipse">
                <a:avLst/>
              </a:prstGeom>
              <a:solidFill>
                <a:srgbClr val="F57F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40" name="ï$ḻiḍe"/>
              <p:cNvSpPr/>
              <p:nvPr/>
            </p:nvSpPr>
            <p:spPr bwMode="auto">
              <a:xfrm>
                <a:off x="2989263" y="3253581"/>
                <a:ext cx="6213475" cy="1422400"/>
              </a:xfrm>
              <a:custGeom>
                <a:avLst/>
                <a:gdLst>
                  <a:gd name="T0" fmla="*/ 0 w 269"/>
                  <a:gd name="T1" fmla="*/ 0 h 61"/>
                  <a:gd name="T2" fmla="*/ 269 w 269"/>
                  <a:gd name="T3" fmla="*/ 0 h 61"/>
                  <a:gd name="T4" fmla="*/ 179 w 269"/>
                  <a:gd name="T5" fmla="*/ 61 h 61"/>
                  <a:gd name="T6" fmla="*/ 0 w 269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9" h="61">
                    <a:moveTo>
                      <a:pt x="0" y="0"/>
                    </a:moveTo>
                    <a:cubicBezTo>
                      <a:pt x="269" y="0"/>
                      <a:pt x="269" y="0"/>
                      <a:pt x="269" y="0"/>
                    </a:cubicBezTo>
                    <a:cubicBezTo>
                      <a:pt x="269" y="34"/>
                      <a:pt x="253" y="61"/>
                      <a:pt x="179" y="61"/>
                    </a:cubicBezTo>
                    <a:cubicBezTo>
                      <a:pt x="104" y="61"/>
                      <a:pt x="0" y="34"/>
                      <a:pt x="0" y="0"/>
                    </a:cubicBezTo>
                    <a:close/>
                  </a:path>
                </a:pathLst>
              </a:custGeom>
              <a:solidFill>
                <a:srgbClr val="D82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41" name="îśliḑe"/>
              <p:cNvSpPr/>
              <p:nvPr/>
            </p:nvSpPr>
            <p:spPr bwMode="auto">
              <a:xfrm>
                <a:off x="2989263" y="3253581"/>
                <a:ext cx="6213475" cy="769938"/>
              </a:xfrm>
              <a:custGeom>
                <a:avLst/>
                <a:gdLst>
                  <a:gd name="T0" fmla="*/ 0 w 269"/>
                  <a:gd name="T1" fmla="*/ 0 h 33"/>
                  <a:gd name="T2" fmla="*/ 269 w 269"/>
                  <a:gd name="T3" fmla="*/ 0 h 33"/>
                  <a:gd name="T4" fmla="*/ 179 w 269"/>
                  <a:gd name="T5" fmla="*/ 33 h 33"/>
                  <a:gd name="T6" fmla="*/ 0 w 269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9" h="33">
                    <a:moveTo>
                      <a:pt x="0" y="0"/>
                    </a:moveTo>
                    <a:cubicBezTo>
                      <a:pt x="269" y="0"/>
                      <a:pt x="269" y="0"/>
                      <a:pt x="269" y="0"/>
                    </a:cubicBezTo>
                    <a:cubicBezTo>
                      <a:pt x="269" y="18"/>
                      <a:pt x="253" y="33"/>
                      <a:pt x="179" y="33"/>
                    </a:cubicBezTo>
                    <a:cubicBezTo>
                      <a:pt x="104" y="33"/>
                      <a:pt x="0" y="18"/>
                      <a:pt x="0" y="0"/>
                    </a:cubicBezTo>
                    <a:close/>
                  </a:path>
                </a:pathLst>
              </a:custGeom>
              <a:solidFill>
                <a:srgbClr val="FF42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42" name="îśľîďe"/>
              <p:cNvSpPr/>
              <p:nvPr/>
            </p:nvSpPr>
            <p:spPr bwMode="auto">
              <a:xfrm>
                <a:off x="6477000" y="4723606"/>
                <a:ext cx="207963" cy="185738"/>
              </a:xfrm>
              <a:prstGeom prst="ellipse">
                <a:avLst/>
              </a:prstGeom>
              <a:solidFill>
                <a:srgbClr val="73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43" name="iśļîďê"/>
              <p:cNvSpPr/>
              <p:nvPr/>
            </p:nvSpPr>
            <p:spPr bwMode="auto">
              <a:xfrm>
                <a:off x="6823075" y="4723606"/>
                <a:ext cx="207963" cy="185738"/>
              </a:xfrm>
              <a:prstGeom prst="ellipse">
                <a:avLst/>
              </a:prstGeom>
              <a:solidFill>
                <a:srgbClr val="73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44" name="i$1iḑe"/>
              <p:cNvSpPr/>
              <p:nvPr/>
            </p:nvSpPr>
            <p:spPr bwMode="auto">
              <a:xfrm>
                <a:off x="7170738" y="4723606"/>
                <a:ext cx="184150" cy="185738"/>
              </a:xfrm>
              <a:prstGeom prst="ellipse">
                <a:avLst/>
              </a:prstGeom>
              <a:solidFill>
                <a:srgbClr val="73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45" name="ïśľîďé"/>
              <p:cNvSpPr/>
              <p:nvPr/>
            </p:nvSpPr>
            <p:spPr bwMode="auto">
              <a:xfrm>
                <a:off x="7493000" y="4723606"/>
                <a:ext cx="207963" cy="185738"/>
              </a:xfrm>
              <a:prstGeom prst="ellipse">
                <a:avLst/>
              </a:prstGeom>
              <a:solidFill>
                <a:srgbClr val="73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</p:grpSp>
      <p:grpSp>
        <p:nvGrpSpPr>
          <p:cNvPr id="546" name="组合 545"/>
          <p:cNvGrpSpPr/>
          <p:nvPr/>
        </p:nvGrpSpPr>
        <p:grpSpPr>
          <a:xfrm>
            <a:off x="4408756" y="3126962"/>
            <a:ext cx="2291139" cy="2474586"/>
            <a:chOff x="9278605" y="1259639"/>
            <a:chExt cx="2291138" cy="2474585"/>
          </a:xfrm>
        </p:grpSpPr>
        <p:sp>
          <p:nvSpPr>
            <p:cNvPr id="547" name="Rectangle 13"/>
            <p:cNvSpPr>
              <a:spLocks noChangeArrowheads="1"/>
            </p:cNvSpPr>
            <p:nvPr/>
          </p:nvSpPr>
          <p:spPr bwMode="auto">
            <a:xfrm>
              <a:off x="9871787" y="2965874"/>
              <a:ext cx="1508760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400" i="1" dirty="0" smtClean="0">
                  <a:latin typeface="Georgia" panose="02040502050405020303" pitchFamily="18" charset="0"/>
                  <a:ea typeface="宋体" panose="02010600030101010101" pitchFamily="2" charset="-122"/>
                  <a:cs typeface="Georgia" panose="02040502050405020303" pitchFamily="18" charset="0"/>
                </a:rPr>
                <a:t>clean</a:t>
              </a:r>
              <a:endParaRPr lang="en-US" altLang="zh-CN" sz="4400" i="1" dirty="0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endParaRPr>
            </a:p>
          </p:txBody>
        </p:sp>
        <p:grpSp>
          <p:nvGrpSpPr>
            <p:cNvPr id="548" name="b41ea6a5-c9b2-426d-857c-0d9690bc99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>
              <a:off x="9278605" y="1259639"/>
              <a:ext cx="2291138" cy="1878776"/>
              <a:chOff x="3481957" y="1489716"/>
              <a:chExt cx="5231262" cy="4289732"/>
            </a:xfrm>
          </p:grpSpPr>
          <p:sp>
            <p:nvSpPr>
              <p:cNvPr id="549" name="íṩľïďé"/>
              <p:cNvSpPr/>
              <p:nvPr/>
            </p:nvSpPr>
            <p:spPr bwMode="auto">
              <a:xfrm>
                <a:off x="3481957" y="3074948"/>
                <a:ext cx="1748557" cy="1008784"/>
              </a:xfrm>
              <a:custGeom>
                <a:avLst/>
                <a:gdLst>
                  <a:gd name="T0" fmla="*/ 476 w 476"/>
                  <a:gd name="T1" fmla="*/ 166 h 275"/>
                  <a:gd name="T2" fmla="*/ 326 w 476"/>
                  <a:gd name="T3" fmla="*/ 49 h 275"/>
                  <a:gd name="T4" fmla="*/ 280 w 476"/>
                  <a:gd name="T5" fmla="*/ 67 h 275"/>
                  <a:gd name="T6" fmla="*/ 203 w 476"/>
                  <a:gd name="T7" fmla="*/ 0 h 275"/>
                  <a:gd name="T8" fmla="*/ 95 w 476"/>
                  <a:gd name="T9" fmla="*/ 59 h 275"/>
                  <a:gd name="T10" fmla="*/ 0 w 476"/>
                  <a:gd name="T11" fmla="*/ 166 h 275"/>
                  <a:gd name="T12" fmla="*/ 114 w 476"/>
                  <a:gd name="T13" fmla="*/ 275 h 275"/>
                  <a:gd name="T14" fmla="*/ 381 w 476"/>
                  <a:gd name="T15" fmla="*/ 275 h 275"/>
                  <a:gd name="T16" fmla="*/ 476 w 476"/>
                  <a:gd name="T17" fmla="*/ 166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275">
                    <a:moveTo>
                      <a:pt x="476" y="166"/>
                    </a:moveTo>
                    <a:cubicBezTo>
                      <a:pt x="476" y="93"/>
                      <a:pt x="398" y="32"/>
                      <a:pt x="326" y="49"/>
                    </a:cubicBezTo>
                    <a:cubicBezTo>
                      <a:pt x="322" y="50"/>
                      <a:pt x="280" y="62"/>
                      <a:pt x="280" y="67"/>
                    </a:cubicBezTo>
                    <a:cubicBezTo>
                      <a:pt x="280" y="34"/>
                      <a:pt x="240" y="0"/>
                      <a:pt x="203" y="0"/>
                    </a:cubicBezTo>
                    <a:cubicBezTo>
                      <a:pt x="159" y="0"/>
                      <a:pt x="115" y="13"/>
                      <a:pt x="95" y="59"/>
                    </a:cubicBezTo>
                    <a:cubicBezTo>
                      <a:pt x="41" y="67"/>
                      <a:pt x="0" y="112"/>
                      <a:pt x="0" y="166"/>
                    </a:cubicBezTo>
                    <a:cubicBezTo>
                      <a:pt x="0" y="226"/>
                      <a:pt x="51" y="275"/>
                      <a:pt x="114" y="275"/>
                    </a:cubicBezTo>
                    <a:cubicBezTo>
                      <a:pt x="114" y="275"/>
                      <a:pt x="365" y="275"/>
                      <a:pt x="381" y="275"/>
                    </a:cubicBezTo>
                    <a:cubicBezTo>
                      <a:pt x="433" y="275"/>
                      <a:pt x="476" y="220"/>
                      <a:pt x="476" y="166"/>
                    </a:cubicBezTo>
                    <a:close/>
                  </a:path>
                </a:pathLst>
              </a:custGeom>
              <a:solidFill>
                <a:srgbClr val="2A9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50" name="íšḻîdé"/>
              <p:cNvSpPr/>
              <p:nvPr/>
            </p:nvSpPr>
            <p:spPr bwMode="auto">
              <a:xfrm>
                <a:off x="4745336" y="3416011"/>
                <a:ext cx="206562" cy="2065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51" name="íś1îḍé"/>
              <p:cNvSpPr/>
              <p:nvPr/>
            </p:nvSpPr>
            <p:spPr bwMode="auto">
              <a:xfrm>
                <a:off x="5129634" y="4285489"/>
                <a:ext cx="499588" cy="706150"/>
              </a:xfrm>
              <a:custGeom>
                <a:avLst/>
                <a:gdLst>
                  <a:gd name="T0" fmla="*/ 77 w 104"/>
                  <a:gd name="T1" fmla="*/ 147 h 147"/>
                  <a:gd name="T2" fmla="*/ 0 w 104"/>
                  <a:gd name="T3" fmla="*/ 16 h 147"/>
                  <a:gd name="T4" fmla="*/ 27 w 104"/>
                  <a:gd name="T5" fmla="*/ 0 h 147"/>
                  <a:gd name="T6" fmla="*/ 104 w 104"/>
                  <a:gd name="T7" fmla="*/ 132 h 147"/>
                  <a:gd name="T8" fmla="*/ 77 w 104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7">
                    <a:moveTo>
                      <a:pt x="77" y="147"/>
                    </a:moveTo>
                    <a:lnTo>
                      <a:pt x="0" y="16"/>
                    </a:lnTo>
                    <a:lnTo>
                      <a:pt x="27" y="0"/>
                    </a:lnTo>
                    <a:lnTo>
                      <a:pt x="104" y="132"/>
                    </a:lnTo>
                    <a:lnTo>
                      <a:pt x="77" y="147"/>
                    </a:lnTo>
                    <a:close/>
                  </a:path>
                </a:pathLst>
              </a:custGeom>
              <a:solidFill>
                <a:srgbClr val="804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52" name="íṡlïďe"/>
              <p:cNvSpPr/>
              <p:nvPr/>
            </p:nvSpPr>
            <p:spPr bwMode="auto">
              <a:xfrm>
                <a:off x="6268120" y="4285489"/>
                <a:ext cx="499588" cy="706150"/>
              </a:xfrm>
              <a:custGeom>
                <a:avLst/>
                <a:gdLst>
                  <a:gd name="T0" fmla="*/ 27 w 104"/>
                  <a:gd name="T1" fmla="*/ 147 h 147"/>
                  <a:gd name="T2" fmla="*/ 0 w 104"/>
                  <a:gd name="T3" fmla="*/ 132 h 147"/>
                  <a:gd name="T4" fmla="*/ 78 w 104"/>
                  <a:gd name="T5" fmla="*/ 0 h 147"/>
                  <a:gd name="T6" fmla="*/ 104 w 104"/>
                  <a:gd name="T7" fmla="*/ 16 h 147"/>
                  <a:gd name="T8" fmla="*/ 27 w 104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7">
                    <a:moveTo>
                      <a:pt x="27" y="147"/>
                    </a:moveTo>
                    <a:lnTo>
                      <a:pt x="0" y="132"/>
                    </a:lnTo>
                    <a:lnTo>
                      <a:pt x="78" y="0"/>
                    </a:lnTo>
                    <a:lnTo>
                      <a:pt x="104" y="16"/>
                    </a:lnTo>
                    <a:lnTo>
                      <a:pt x="27" y="147"/>
                    </a:lnTo>
                    <a:close/>
                  </a:path>
                </a:pathLst>
              </a:custGeom>
              <a:solidFill>
                <a:srgbClr val="804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53" name="ïṩḷïḍè"/>
              <p:cNvSpPr/>
              <p:nvPr/>
            </p:nvSpPr>
            <p:spPr bwMode="auto">
              <a:xfrm>
                <a:off x="5437073" y="4909974"/>
                <a:ext cx="1023196" cy="244992"/>
              </a:xfrm>
              <a:prstGeom prst="rect">
                <a:avLst/>
              </a:prstGeom>
              <a:solidFill>
                <a:srgbClr val="B4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54" name="îšľïḋè"/>
              <p:cNvSpPr/>
              <p:nvPr/>
            </p:nvSpPr>
            <p:spPr bwMode="auto">
              <a:xfrm>
                <a:off x="5533148" y="5154963"/>
                <a:ext cx="821439" cy="624485"/>
              </a:xfrm>
              <a:prstGeom prst="rect">
                <a:avLst/>
              </a:prstGeom>
              <a:solidFill>
                <a:srgbClr val="FDB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55" name="îśľïḋe"/>
              <p:cNvSpPr/>
              <p:nvPr/>
            </p:nvSpPr>
            <p:spPr bwMode="auto">
              <a:xfrm>
                <a:off x="5533148" y="5154963"/>
                <a:ext cx="821439" cy="489981"/>
              </a:xfrm>
              <a:prstGeom prst="rect">
                <a:avLst/>
              </a:prstGeom>
              <a:solidFill>
                <a:srgbClr val="E23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56" name="iṣ1îḑe"/>
              <p:cNvSpPr/>
              <p:nvPr/>
            </p:nvSpPr>
            <p:spPr bwMode="auto">
              <a:xfrm>
                <a:off x="5369821" y="5251037"/>
                <a:ext cx="317046" cy="312244"/>
              </a:xfrm>
              <a:prstGeom prst="ellipse">
                <a:avLst/>
              </a:prstGeom>
              <a:solidFill>
                <a:srgbClr val="FFD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57" name="iśḻïḋè"/>
              <p:cNvSpPr/>
              <p:nvPr/>
            </p:nvSpPr>
            <p:spPr bwMode="auto">
              <a:xfrm>
                <a:off x="5792549" y="5251037"/>
                <a:ext cx="317046" cy="312244"/>
              </a:xfrm>
              <a:prstGeom prst="ellipse">
                <a:avLst/>
              </a:prstGeom>
              <a:solidFill>
                <a:srgbClr val="FFD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58" name="iṡļíďé"/>
              <p:cNvSpPr/>
              <p:nvPr/>
            </p:nvSpPr>
            <p:spPr bwMode="auto">
              <a:xfrm>
                <a:off x="6215277" y="5251037"/>
                <a:ext cx="317046" cy="312244"/>
              </a:xfrm>
              <a:prstGeom prst="ellipse">
                <a:avLst/>
              </a:prstGeom>
              <a:solidFill>
                <a:srgbClr val="FFD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59" name="ïśľîďe"/>
              <p:cNvSpPr/>
              <p:nvPr/>
            </p:nvSpPr>
            <p:spPr bwMode="auto">
              <a:xfrm>
                <a:off x="4356236" y="1489716"/>
                <a:ext cx="1594838" cy="3180071"/>
              </a:xfrm>
              <a:custGeom>
                <a:avLst/>
                <a:gdLst>
                  <a:gd name="T0" fmla="*/ 433 w 433"/>
                  <a:gd name="T1" fmla="*/ 0 h 866"/>
                  <a:gd name="T2" fmla="*/ 433 w 433"/>
                  <a:gd name="T3" fmla="*/ 866 h 866"/>
                  <a:gd name="T4" fmla="*/ 0 w 433"/>
                  <a:gd name="T5" fmla="*/ 433 h 866"/>
                  <a:gd name="T6" fmla="*/ 433 w 433"/>
                  <a:gd name="T7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3" h="866">
                    <a:moveTo>
                      <a:pt x="433" y="0"/>
                    </a:moveTo>
                    <a:cubicBezTo>
                      <a:pt x="433" y="866"/>
                      <a:pt x="433" y="866"/>
                      <a:pt x="433" y="866"/>
                    </a:cubicBezTo>
                    <a:cubicBezTo>
                      <a:pt x="194" y="866"/>
                      <a:pt x="0" y="672"/>
                      <a:pt x="0" y="433"/>
                    </a:cubicBezTo>
                    <a:cubicBezTo>
                      <a:pt x="0" y="195"/>
                      <a:pt x="194" y="0"/>
                      <a:pt x="433" y="0"/>
                    </a:cubicBezTo>
                    <a:close/>
                  </a:path>
                </a:pathLst>
              </a:custGeom>
              <a:solidFill>
                <a:srgbClr val="FFD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60" name="iṥ1îḓe"/>
              <p:cNvSpPr/>
              <p:nvPr/>
            </p:nvSpPr>
            <p:spPr bwMode="auto">
              <a:xfrm>
                <a:off x="5951074" y="1489716"/>
                <a:ext cx="1590036" cy="3180071"/>
              </a:xfrm>
              <a:custGeom>
                <a:avLst/>
                <a:gdLst>
                  <a:gd name="T0" fmla="*/ 433 w 433"/>
                  <a:gd name="T1" fmla="*/ 433 h 866"/>
                  <a:gd name="T2" fmla="*/ 0 w 433"/>
                  <a:gd name="T3" fmla="*/ 866 h 866"/>
                  <a:gd name="T4" fmla="*/ 0 w 433"/>
                  <a:gd name="T5" fmla="*/ 0 h 866"/>
                  <a:gd name="T6" fmla="*/ 433 w 433"/>
                  <a:gd name="T7" fmla="*/ 433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3" h="866">
                    <a:moveTo>
                      <a:pt x="433" y="433"/>
                    </a:moveTo>
                    <a:cubicBezTo>
                      <a:pt x="433" y="672"/>
                      <a:pt x="239" y="866"/>
                      <a:pt x="0" y="8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9" y="0"/>
                      <a:pt x="433" y="195"/>
                      <a:pt x="433" y="433"/>
                    </a:cubicBezTo>
                    <a:close/>
                  </a:path>
                </a:pathLst>
              </a:custGeom>
              <a:solidFill>
                <a:srgbClr val="FF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61" name="íṩlíďè"/>
              <p:cNvSpPr/>
              <p:nvPr/>
            </p:nvSpPr>
            <p:spPr bwMode="auto">
              <a:xfrm>
                <a:off x="4351430" y="2930836"/>
                <a:ext cx="3199283" cy="494786"/>
              </a:xfrm>
              <a:custGeom>
                <a:avLst/>
                <a:gdLst>
                  <a:gd name="T0" fmla="*/ 857 w 870"/>
                  <a:gd name="T1" fmla="*/ 135 h 135"/>
                  <a:gd name="T2" fmla="*/ 13 w 870"/>
                  <a:gd name="T3" fmla="*/ 135 h 135"/>
                  <a:gd name="T4" fmla="*/ 4 w 870"/>
                  <a:gd name="T5" fmla="*/ 0 h 135"/>
                  <a:gd name="T6" fmla="*/ 866 w 870"/>
                  <a:gd name="T7" fmla="*/ 0 h 135"/>
                  <a:gd name="T8" fmla="*/ 857 w 870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0" h="135">
                    <a:moveTo>
                      <a:pt x="857" y="135"/>
                    </a:moveTo>
                    <a:cubicBezTo>
                      <a:pt x="13" y="135"/>
                      <a:pt x="13" y="135"/>
                      <a:pt x="13" y="135"/>
                    </a:cubicBezTo>
                    <a:cubicBezTo>
                      <a:pt x="2" y="90"/>
                      <a:pt x="0" y="44"/>
                      <a:pt x="4" y="0"/>
                    </a:cubicBezTo>
                    <a:cubicBezTo>
                      <a:pt x="866" y="0"/>
                      <a:pt x="866" y="0"/>
                      <a:pt x="866" y="0"/>
                    </a:cubicBezTo>
                    <a:cubicBezTo>
                      <a:pt x="870" y="44"/>
                      <a:pt x="868" y="90"/>
                      <a:pt x="857" y="135"/>
                    </a:cubicBezTo>
                    <a:close/>
                  </a:path>
                </a:pathLst>
              </a:custGeom>
              <a:solidFill>
                <a:srgbClr val="E23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62" name="iṡḷîďe"/>
              <p:cNvSpPr/>
              <p:nvPr/>
            </p:nvSpPr>
            <p:spPr bwMode="auto">
              <a:xfrm>
                <a:off x="5047973" y="2282330"/>
                <a:ext cx="1791792" cy="1791794"/>
              </a:xfrm>
              <a:prstGeom prst="ellipse">
                <a:avLst/>
              </a:prstGeom>
              <a:solidFill>
                <a:srgbClr val="E23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63" name="íšļïḓê"/>
              <p:cNvSpPr/>
              <p:nvPr/>
            </p:nvSpPr>
            <p:spPr bwMode="auto">
              <a:xfrm>
                <a:off x="5437073" y="2666629"/>
                <a:ext cx="1018390" cy="1023197"/>
              </a:xfrm>
              <a:prstGeom prst="ellipse">
                <a:avLst/>
              </a:prstGeom>
              <a:solidFill>
                <a:srgbClr val="FAD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64" name="ïṩľïḋê"/>
              <p:cNvSpPr/>
              <p:nvPr/>
            </p:nvSpPr>
            <p:spPr bwMode="auto">
              <a:xfrm>
                <a:off x="5240122" y="1854800"/>
                <a:ext cx="288224" cy="288224"/>
              </a:xfrm>
              <a:prstGeom prst="ellipse">
                <a:avLst/>
              </a:prstGeom>
              <a:solidFill>
                <a:srgbClr val="FF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65" name="îṥḷïḍe"/>
              <p:cNvSpPr/>
              <p:nvPr/>
            </p:nvSpPr>
            <p:spPr bwMode="auto">
              <a:xfrm>
                <a:off x="6959857" y="2436050"/>
                <a:ext cx="1753362" cy="1008784"/>
              </a:xfrm>
              <a:custGeom>
                <a:avLst/>
                <a:gdLst>
                  <a:gd name="T0" fmla="*/ 476 w 476"/>
                  <a:gd name="T1" fmla="*/ 166 h 275"/>
                  <a:gd name="T2" fmla="*/ 326 w 476"/>
                  <a:gd name="T3" fmla="*/ 49 h 275"/>
                  <a:gd name="T4" fmla="*/ 280 w 476"/>
                  <a:gd name="T5" fmla="*/ 67 h 275"/>
                  <a:gd name="T6" fmla="*/ 203 w 476"/>
                  <a:gd name="T7" fmla="*/ 0 h 275"/>
                  <a:gd name="T8" fmla="*/ 95 w 476"/>
                  <a:gd name="T9" fmla="*/ 59 h 275"/>
                  <a:gd name="T10" fmla="*/ 0 w 476"/>
                  <a:gd name="T11" fmla="*/ 166 h 275"/>
                  <a:gd name="T12" fmla="*/ 114 w 476"/>
                  <a:gd name="T13" fmla="*/ 275 h 275"/>
                  <a:gd name="T14" fmla="*/ 380 w 476"/>
                  <a:gd name="T15" fmla="*/ 275 h 275"/>
                  <a:gd name="T16" fmla="*/ 476 w 476"/>
                  <a:gd name="T17" fmla="*/ 166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275">
                    <a:moveTo>
                      <a:pt x="476" y="166"/>
                    </a:moveTo>
                    <a:cubicBezTo>
                      <a:pt x="476" y="93"/>
                      <a:pt x="398" y="32"/>
                      <a:pt x="326" y="49"/>
                    </a:cubicBezTo>
                    <a:cubicBezTo>
                      <a:pt x="322" y="50"/>
                      <a:pt x="280" y="62"/>
                      <a:pt x="280" y="67"/>
                    </a:cubicBezTo>
                    <a:cubicBezTo>
                      <a:pt x="280" y="34"/>
                      <a:pt x="239" y="0"/>
                      <a:pt x="203" y="0"/>
                    </a:cubicBezTo>
                    <a:cubicBezTo>
                      <a:pt x="159" y="0"/>
                      <a:pt x="115" y="13"/>
                      <a:pt x="95" y="59"/>
                    </a:cubicBezTo>
                    <a:cubicBezTo>
                      <a:pt x="41" y="67"/>
                      <a:pt x="0" y="112"/>
                      <a:pt x="0" y="166"/>
                    </a:cubicBezTo>
                    <a:cubicBezTo>
                      <a:pt x="0" y="226"/>
                      <a:pt x="51" y="275"/>
                      <a:pt x="114" y="275"/>
                    </a:cubicBezTo>
                    <a:cubicBezTo>
                      <a:pt x="114" y="275"/>
                      <a:pt x="365" y="275"/>
                      <a:pt x="380" y="275"/>
                    </a:cubicBezTo>
                    <a:cubicBezTo>
                      <a:pt x="433" y="275"/>
                      <a:pt x="476" y="220"/>
                      <a:pt x="476" y="166"/>
                    </a:cubicBezTo>
                    <a:close/>
                  </a:path>
                </a:pathLst>
              </a:custGeom>
              <a:solidFill>
                <a:srgbClr val="2A9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  <p:sp>
            <p:nvSpPr>
              <p:cNvPr id="566" name="iṥľïḍê"/>
              <p:cNvSpPr/>
              <p:nvPr/>
            </p:nvSpPr>
            <p:spPr bwMode="auto">
              <a:xfrm>
                <a:off x="8228041" y="2777116"/>
                <a:ext cx="206562" cy="2065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400"/>
              </a:p>
            </p:txBody>
          </p:sp>
        </p:grp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-24"/>
            <a:ext cx="2100777" cy="580835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29285" y="622300"/>
            <a:ext cx="5732780" cy="5785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</a:rPr>
              <a:t>school                       </a:t>
            </a:r>
            <a:r>
              <a:rPr lang="zh-CN" altLang="en-US" sz="2000" b="1" dirty="0" smtClean="0">
                <a:latin typeface="Georgia" panose="02040502050405020303" pitchFamily="18" charset="0"/>
              </a:rPr>
              <a:t>学校；上课（或上学）时间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classroom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教室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library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图书馆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playgroud   </a:t>
            </a: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          </a:t>
            </a:r>
            <a:r>
              <a:rPr 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操场；游乐场</a:t>
            </a:r>
            <a:endParaRPr 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where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在哪里；到哪里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near  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在附近</a:t>
            </a:r>
            <a:endParaRPr lang="zh-CN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far     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远的；遥远的</a:t>
            </a:r>
            <a:endParaRPr lang="en-US" altLang="zh-CN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from 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从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……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来；离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……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far from                  </a:t>
            </a:r>
            <a:r>
              <a:rPr lang="zh-CN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离</a:t>
            </a:r>
            <a:r>
              <a:rPr lang="en-US" altLang="zh-CN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……</a:t>
            </a:r>
            <a:r>
              <a:rPr lang="zh-CN" altLang="en-US" sz="2000" b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远</a:t>
            </a:r>
            <a:endParaRPr lang="zh-CN" sz="2000" b="1" i="1" dirty="0" smtClean="0">
              <a:solidFill>
                <a:srgbClr val="FF0000"/>
              </a:solidFill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the                           </a:t>
            </a: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这（那）个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；这（那）些</a:t>
            </a: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 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      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6362065" y="601980"/>
            <a:ext cx="5118100" cy="5785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</a:rPr>
              <a:t>street                     </a:t>
            </a:r>
            <a:r>
              <a:rPr lang="zh-CN" sz="2000" b="1" dirty="0" smtClean="0">
                <a:latin typeface="Georgia" panose="02040502050405020303" pitchFamily="18" charset="0"/>
              </a:rPr>
              <a:t>街道</a:t>
            </a:r>
            <a:endParaRPr lang="zh-CN" sz="2000" b="1" dirty="0" smtClean="0">
              <a:latin typeface="Georgia" panose="02040502050405020303" pitchFamily="18" charset="0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bike         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自行车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taxi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出租车司机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car        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小汽车；轿车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bus        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公共汽车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thirty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三十</a:t>
            </a:r>
            <a:endParaRPr lang="zh-CN" altLang="en-US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light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灯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red          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红色；红色的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yellow  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黄色；黄色的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green    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绿色；绿色的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36525" y="12065"/>
            <a:ext cx="593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i="1" dirty="0" smtClean="0">
                <a:latin typeface="Georgia" panose="02040502050405020303" pitchFamily="18" charset="0"/>
              </a:rPr>
              <a:t>Key words&amp;phrases:</a:t>
            </a:r>
            <a:endParaRPr lang="en-US" altLang="zh-CN" sz="3600" b="1" i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525" y="-59690"/>
            <a:ext cx="593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latin typeface="Georgia" panose="02040502050405020303" pitchFamily="18" charset="0"/>
              </a:rPr>
              <a:t>Key words&amp;phrases:</a:t>
            </a:r>
            <a:endParaRPr lang="en-US" altLang="zh-CN" sz="3600" b="1" i="1" dirty="0" smtClean="0">
              <a:latin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-24"/>
            <a:ext cx="2100777" cy="580835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15950" y="581025"/>
            <a:ext cx="5786755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</a:rPr>
              <a:t>shop                           </a:t>
            </a:r>
            <a:r>
              <a:rPr lang="zh-CN" altLang="en-US" sz="2000" b="1" dirty="0" smtClean="0">
                <a:latin typeface="Georgia" panose="02040502050405020303" pitchFamily="18" charset="0"/>
              </a:rPr>
              <a:t>商店；购物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solidFill>
                  <a:srgbClr val="FF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let's</a:t>
            </a: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(=let us)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让我们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……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go                                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出发，离去；行走；去</a:t>
            </a:r>
            <a:endParaRPr lang="zh-CN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go shopping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购物</a:t>
            </a:r>
            <a:endParaRPr 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want                          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想要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to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朝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；向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；无词义</a:t>
            </a:r>
            <a:endParaRPr lang="zh-CN" altLang="en-US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buy             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  <a:sym typeface="+mn-ea"/>
              </a:rPr>
              <a:t>买</a:t>
            </a:r>
            <a:endParaRPr lang="en-US" altLang="zh-CN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          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6433820" y="530225"/>
            <a:ext cx="5118100" cy="5477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way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方向；方法；方式；道路</a:t>
            </a:r>
            <a:endParaRPr 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cinema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电影院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park    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公园</a:t>
            </a:r>
            <a:endParaRPr lang="en-US" altLang="zh-CN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supermarket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超市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tomato                 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西红柿</a:t>
            </a:r>
            <a:endParaRPr lang="zh-CN" altLang="en-US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potato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马铃薯，土豆</a:t>
            </a:r>
            <a:r>
              <a:rPr lang="en-US" alt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 </a:t>
            </a:r>
            <a:endParaRPr lang="en-US" altLang="zh-CN" sz="2000" b="1" i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i="1" dirty="0" smtClean="0">
                <a:latin typeface="Georgia" panose="02040502050405020303" pitchFamily="18" charset="0"/>
                <a:ea typeface="宋体" panose="02010600030101010101" pitchFamily="2" charset="-122"/>
              </a:rPr>
              <a:t>bag                         </a:t>
            </a:r>
            <a:r>
              <a:rPr lang="zh-CN" sz="2000" b="1" dirty="0" smtClean="0">
                <a:latin typeface="Georgia" panose="02040502050405020303" pitchFamily="18" charset="0"/>
                <a:ea typeface="宋体" panose="02010600030101010101" pitchFamily="2" charset="-122"/>
              </a:rPr>
              <a:t>包；袋</a:t>
            </a:r>
            <a:endParaRPr lang="zh-CN" sz="2000" b="1" dirty="0" smtClean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ADMINI~1/AppData/Local/Temp/kaimatting/20200229113004/output_aiMatting_20200229113008.pngoutput_aiMatting_20200229113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2058" y="2331720"/>
            <a:ext cx="2641600" cy="4251960"/>
          </a:xfrm>
          <a:prstGeom prst="rect">
            <a:avLst/>
          </a:prstGeom>
        </p:spPr>
      </p:pic>
      <p:pic>
        <p:nvPicPr>
          <p:cNvPr id="23" name="图片 22" descr="C:/Users/ADMINI~1/AppData/Local/Temp/kaimatting/20200229112955/output_aiMatting_20200229113001.pngoutput_aiMatting_20200229113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928" y="2037080"/>
            <a:ext cx="3419475" cy="44684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64355" y="333375"/>
            <a:ext cx="1254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i="1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far</a:t>
            </a:r>
            <a:endParaRPr lang="en-US" sz="48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63945" y="189865"/>
            <a:ext cx="2063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i="1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street</a:t>
            </a:r>
            <a:endParaRPr lang="en-US" sz="48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07083" y="563245"/>
            <a:ext cx="1638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i="1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bike</a:t>
            </a:r>
            <a:r>
              <a:rPr lang="en-US" altLang="zh-CN" sz="4800">
                <a:latin typeface="Comic Sans MS" panose="030F0702030302020204" charset="0"/>
                <a:cs typeface="Comic Sans MS" panose="030F0702030302020204" charset="0"/>
                <a:sym typeface="+mn-ea"/>
              </a:rPr>
              <a:t>   </a:t>
            </a:r>
            <a:endParaRPr lang="zh-CN" altLang="en-US" sz="4800"/>
          </a:p>
        </p:txBody>
      </p:sp>
      <p:sp>
        <p:nvSpPr>
          <p:cNvPr id="15" name="文本框 14"/>
          <p:cNvSpPr txBox="1"/>
          <p:nvPr/>
        </p:nvSpPr>
        <p:spPr>
          <a:xfrm>
            <a:off x="683260" y="1501775"/>
            <a:ext cx="2016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i="1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where</a:t>
            </a:r>
            <a:r>
              <a:rPr lang="en-US" altLang="zh-CN" sz="4800"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endParaRPr lang="zh-CN" altLang="en-US" sz="4800"/>
          </a:p>
        </p:txBody>
      </p:sp>
      <p:sp>
        <p:nvSpPr>
          <p:cNvPr id="16" name="文本框 15"/>
          <p:cNvSpPr txBox="1"/>
          <p:nvPr/>
        </p:nvSpPr>
        <p:spPr>
          <a:xfrm>
            <a:off x="1052512" y="2998471"/>
            <a:ext cx="27057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i="1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potato</a:t>
            </a:r>
            <a:endParaRPr lang="en-US" sz="48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80618" y="1260475"/>
            <a:ext cx="37363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i="1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buy</a:t>
            </a:r>
            <a:endParaRPr lang="en-US" sz="48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38644" y="1260687"/>
            <a:ext cx="27711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i="1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want</a:t>
            </a:r>
            <a:endParaRPr lang="en-US" sz="4800" i="1">
              <a:latin typeface="Georgia" panose="02040502050405020303" pitchFamily="18" charset="0"/>
              <a:cs typeface="Georgia" panose="02040502050405020303" pitchFamily="18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00338" y="2362200"/>
            <a:ext cx="294301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i="1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tomato</a:t>
            </a:r>
            <a:endParaRPr lang="en-US" sz="4800" i="1">
              <a:latin typeface="Georgia" panose="02040502050405020303" pitchFamily="18" charset="0"/>
              <a:cs typeface="Georgia" panose="02040502050405020303" pitchFamily="18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15285" y="1260475"/>
            <a:ext cx="1781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i="1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shop</a:t>
            </a:r>
            <a:r>
              <a:rPr lang="en-US" altLang="zh-CN" sz="4800">
                <a:latin typeface="Comic Sans MS" panose="030F0702030302020204" charset="0"/>
                <a:cs typeface="Comic Sans MS" panose="030F0702030302020204" charset="0"/>
                <a:sym typeface="+mn-ea"/>
              </a:rPr>
              <a:t> </a:t>
            </a:r>
            <a:endParaRPr lang="zh-CN" altLang="en-US" sz="4800"/>
          </a:p>
        </p:txBody>
      </p:sp>
      <p:sp>
        <p:nvSpPr>
          <p:cNvPr id="24" name="文本框 23"/>
          <p:cNvSpPr txBox="1"/>
          <p:nvPr/>
        </p:nvSpPr>
        <p:spPr>
          <a:xfrm>
            <a:off x="1713971" y="563033"/>
            <a:ext cx="2044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i="1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school</a:t>
            </a:r>
            <a:endParaRPr lang="en-US" sz="48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1" grpId="0"/>
      <p:bldP spid="11" grpId="1"/>
      <p:bldP spid="12" grpId="0"/>
      <p:bldP spid="12" grpId="1"/>
      <p:bldP spid="13" grpId="0"/>
      <p:bldP spid="13" grpId="1"/>
      <p:bldP spid="18" grpId="0"/>
      <p:bldP spid="18" grpId="1"/>
      <p:bldP spid="22" grpId="0"/>
      <p:bldP spid="22" grpId="1"/>
      <p:bldP spid="15" grpId="0"/>
      <p:bldP spid="15" grpId="1"/>
      <p:bldP spid="16" grpId="0"/>
      <p:bldP spid="16" grpId="1"/>
      <p:bldP spid="20" grpId="0"/>
      <p:bldP spid="20" grpId="1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964" y="2214554"/>
            <a:ext cx="471490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>
                <a:latin typeface="Georgia" panose="02040502050405020303" pitchFamily="18" charset="0"/>
                <a:ea typeface="黑体" panose="02010609060101010101" pitchFamily="49" charset="-122"/>
                <a:cs typeface="Georgia" panose="02040502050405020303" pitchFamily="18" charset="0"/>
              </a:rPr>
              <a:t>Exercises</a:t>
            </a:r>
            <a:endParaRPr lang="en-US" altLang="zh-CN" sz="7200" b="1" i="1" dirty="0" smtClean="0">
              <a:latin typeface="Georgia" panose="02040502050405020303" pitchFamily="18" charset="0"/>
              <a:ea typeface="黑体" panose="02010609060101010101" pitchFamily="49" charset="-122"/>
              <a:cs typeface="Georgia" panose="02040502050405020303" pitchFamily="18" charset="0"/>
            </a:endParaRPr>
          </a:p>
        </p:txBody>
      </p:sp>
      <p:pic>
        <p:nvPicPr>
          <p:cNvPr id="5" name="图片 4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ZUR3F1V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0"/>
            <a:ext cx="12191365" cy="6858000"/>
          </a:xfrm>
          <a:prstGeom prst="rect">
            <a:avLst/>
          </a:prstGeom>
        </p:spPr>
      </p:pic>
      <p:pic>
        <p:nvPicPr>
          <p:cNvPr id="8" name="图片 7" descr="大桥教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23" y="0"/>
            <a:ext cx="2100777" cy="580835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1006475" y="336550"/>
            <a:ext cx="8879840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2600" b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选出不同类的一项。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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1. A. morning           B. evening	 C. library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2. A. fish	           B. meat	 C. fifteen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3. A. milk	           B. juice  	 C. coat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4. A. twenty	          B. thirty	 C. yellow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5. A. socks	          B. bread	 C. milk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6. A. buy	          B. go	             C. Miss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7. A. Tuesday	         B. day	             C. Sunday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8. A. wash	         B. listen	             C. TV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9. A. bus	         B. green	             C. car(</a:t>
            </a:r>
            <a:r>
              <a:rPr lang="zh-CN" sz="2400" b="0" i="1">
                <a:latin typeface="Georgia" panose="02040502050405020303" pitchFamily="18" charset="0"/>
                <a:ea typeface="宋体" panose="02010600030101010101" pitchFamily="2" charset="-122"/>
                <a:cs typeface="Georgia" panose="02040502050405020303" pitchFamily="18" charset="0"/>
              </a:rPr>
              <a:t>　　</a:t>
            </a:r>
            <a:r>
              <a:rPr lang="en-US" sz="2400" b="0" i="1">
                <a:latin typeface="Georgia" panose="02040502050405020303" pitchFamily="18" charset="0"/>
                <a:cs typeface="Georgia" panose="02040502050405020303" pitchFamily="18" charset="0"/>
              </a:rPr>
              <a:t>) 10. A. skirt	         B. coat	             C. play</a:t>
            </a:r>
            <a:endParaRPr lang="zh-CN" altLang="en-US" sz="2400" i="1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6515" y="743585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515" y="1361440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6515" y="1875790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26515" y="2422525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26515" y="2945130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26515" y="3522345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26515" y="4069715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26515" y="4599305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26515" y="5130165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B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26515" y="5698490"/>
            <a:ext cx="438785" cy="823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70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zh-CN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ISLIDE.VECTOR" val="e2eb8af6-c914-47a1-8eea-82e45b25b860"/>
</p:tagLst>
</file>

<file path=ppt/tags/tag11.xml><?xml version="1.0" encoding="utf-8"?>
<p:tagLst xmlns:p="http://schemas.openxmlformats.org/presentationml/2006/main">
  <p:tag name="ISLIDE.VECTOR" val="b41ea6a5-c9b2-426d-857c-0d9690bc9945"/>
</p:tagLst>
</file>

<file path=ppt/tags/tag12.xml><?xml version="1.0" encoding="utf-8"?>
<p:tagLst xmlns:p="http://schemas.openxmlformats.org/presentationml/2006/main">
  <p:tag name="ISLIDE.ICON" val="#407213;"/>
  <p:tag name="ISLIDE.VECTOR" val="#190644;#200023;#185038;#200023;#200486;#190652;"/>
</p:tagLst>
</file>

<file path=ppt/tags/tag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ISLIDE.VECTOR" val="d8cbabbd-5f4c-40f4-b425-987d1506f57d"/>
</p:tagLst>
</file>

<file path=ppt/tags/tag7.xml><?xml version="1.0" encoding="utf-8"?>
<p:tagLst xmlns:p="http://schemas.openxmlformats.org/presentationml/2006/main">
  <p:tag name="ISLIDE.VECTOR" val="e2eb8af6-c914-47a1-8eea-82e45b25b860"/>
</p:tagLst>
</file>

<file path=ppt/tags/tag8.xml><?xml version="1.0" encoding="utf-8"?>
<p:tagLst xmlns:p="http://schemas.openxmlformats.org/presentationml/2006/main">
  <p:tag name="ISLIDE.VECTOR" val="b41ea6a5-c9b2-426d-857c-0d9690bc9945"/>
</p:tagLst>
</file>

<file path=ppt/tags/tag9.xml><?xml version="1.0" encoding="utf-8"?>
<p:tagLst xmlns:p="http://schemas.openxmlformats.org/presentationml/2006/main">
  <p:tag name="ISLIDE.VECTOR" val="d8cbabbd-5f4c-40f4-b425-987d1506f57d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9295</Words>
  <Application>WPS 演示</Application>
  <PresentationFormat>全屏显示(4:3)</PresentationFormat>
  <Paragraphs>479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楷体</vt:lpstr>
      <vt:lpstr>幼圆</vt:lpstr>
      <vt:lpstr>微软雅黑</vt:lpstr>
      <vt:lpstr>Georgia</vt:lpstr>
      <vt:lpstr>黑体</vt:lpstr>
      <vt:lpstr>Comic Sans MS</vt:lpstr>
      <vt:lpstr>Times New Roman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Lynn</cp:lastModifiedBy>
  <cp:revision>86</cp:revision>
  <dcterms:created xsi:type="dcterms:W3CDTF">2020-04-07T08:20:00Z</dcterms:created>
  <dcterms:modified xsi:type="dcterms:W3CDTF">2021-01-03T11:27:12Z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