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5"/>
  </p:notesMasterIdLst>
  <p:sldIdLst>
    <p:sldId id="339" r:id="rId3"/>
    <p:sldId id="310" r:id="rId4"/>
    <p:sldId id="412" r:id="rId5"/>
    <p:sldId id="440" r:id="rId6"/>
    <p:sldId id="415" r:id="rId7"/>
    <p:sldId id="416" r:id="rId8"/>
    <p:sldId id="413" r:id="rId9"/>
    <p:sldId id="417" r:id="rId10"/>
    <p:sldId id="441" r:id="rId11"/>
    <p:sldId id="434" r:id="rId12"/>
    <p:sldId id="435" r:id="rId13"/>
    <p:sldId id="436" r:id="rId14"/>
    <p:sldId id="439" r:id="rId15"/>
    <p:sldId id="437" r:id="rId16"/>
    <p:sldId id="323" r:id="rId17"/>
    <p:sldId id="442" r:id="rId18"/>
    <p:sldId id="443" r:id="rId19"/>
    <p:sldId id="444" r:id="rId20"/>
    <p:sldId id="445" r:id="rId21"/>
    <p:sldId id="446" r:id="rId22"/>
    <p:sldId id="409" r:id="rId23"/>
    <p:sldId id="426" r:id="rId24"/>
    <p:sldId id="404" r:id="rId25"/>
    <p:sldId id="424" r:id="rId26"/>
    <p:sldId id="427" r:id="rId27"/>
    <p:sldId id="447" r:id="rId28"/>
    <p:sldId id="448" r:id="rId29"/>
    <p:sldId id="449" r:id="rId30"/>
    <p:sldId id="450" r:id="rId31"/>
    <p:sldId id="451" r:id="rId32"/>
    <p:sldId id="336" r:id="rId33"/>
    <p:sldId id="37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86" y="168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Grammar-1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AEDAE-52C9-4FF0-B00D-B04BAF3D09C7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21" y="2130425"/>
            <a:ext cx="10363437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42" y="3886200"/>
            <a:ext cx="853459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01" name="组合 14"/>
          <p:cNvGrpSpPr/>
          <p:nvPr userDrawn="1"/>
        </p:nvGrpSpPr>
        <p:grpSpPr>
          <a:xfrm>
            <a:off x="0" y="-3213"/>
            <a:ext cx="12192000" cy="6867545"/>
            <a:chOff x="0" y="-3213"/>
            <a:chExt cx="12192000" cy="686754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68" name="圆角矩形 367"/>
            <p:cNvSpPr/>
            <p:nvPr/>
          </p:nvSpPr>
          <p:spPr>
            <a:xfrm>
              <a:off x="9906000" y="-3213"/>
              <a:ext cx="2285999" cy="581063"/>
            </a:xfrm>
            <a:prstGeom prst="roundRect">
              <a:avLst>
                <a:gd name="adj" fmla="val 450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69" name="组合 16"/>
            <p:cNvGrpSpPr/>
            <p:nvPr/>
          </p:nvGrpSpPr>
          <p:grpSpPr>
            <a:xfrm>
              <a:off x="0" y="0"/>
              <a:ext cx="12192000" cy="6864332"/>
              <a:chOff x="0" y="0"/>
              <a:chExt cx="12192000" cy="6864332"/>
            </a:xfrm>
            <a:grpFill/>
          </p:grpSpPr>
          <p:sp>
            <p:nvSpPr>
              <p:cNvPr id="370" name="矩形 369"/>
              <p:cNvSpPr/>
              <p:nvPr/>
            </p:nvSpPr>
            <p:spPr>
              <a:xfrm>
                <a:off x="0" y="0"/>
                <a:ext cx="12192000" cy="26064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sp>
            <p:nvSpPr>
              <p:cNvPr id="371" name="矩形 370"/>
              <p:cNvSpPr/>
              <p:nvPr/>
            </p:nvSpPr>
            <p:spPr>
              <a:xfrm>
                <a:off x="0" y="6603684"/>
                <a:ext cx="12192000" cy="26064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sp>
            <p:nvSpPr>
              <p:cNvPr id="372" name="矩形 371"/>
              <p:cNvSpPr/>
              <p:nvPr/>
            </p:nvSpPr>
            <p:spPr>
              <a:xfrm>
                <a:off x="0" y="260648"/>
                <a:ext cx="263352" cy="63430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sp>
            <p:nvSpPr>
              <p:cNvPr id="373" name="矩形 372"/>
              <p:cNvSpPr/>
              <p:nvPr/>
            </p:nvSpPr>
            <p:spPr>
              <a:xfrm>
                <a:off x="11928648" y="260648"/>
                <a:ext cx="263352" cy="63430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02" name="图片 301" descr="大桥教育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937292" y="0"/>
            <a:ext cx="2121543" cy="580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402" y="274638"/>
            <a:ext cx="274326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14" y="274638"/>
            <a:ext cx="802658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21" y="2130425"/>
            <a:ext cx="10363437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42" y="3886200"/>
            <a:ext cx="853459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06" y="4406900"/>
            <a:ext cx="1036343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06" y="2906713"/>
            <a:ext cx="10363437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14" y="1600200"/>
            <a:ext cx="538492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742" y="1600200"/>
            <a:ext cx="538492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4" y="1535113"/>
            <a:ext cx="53870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14" y="2174875"/>
            <a:ext cx="53870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508" y="1535113"/>
            <a:ext cx="538915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508" y="2174875"/>
            <a:ext cx="538915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14" y="273050"/>
            <a:ext cx="401117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842" y="273050"/>
            <a:ext cx="681582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14" y="1435100"/>
            <a:ext cx="401117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72" y="4800600"/>
            <a:ext cx="7315367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72" y="612775"/>
            <a:ext cx="7315367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72" y="5367338"/>
            <a:ext cx="7315367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402" y="274638"/>
            <a:ext cx="274326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14" y="274638"/>
            <a:ext cx="802658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14" y="274638"/>
            <a:ext cx="10973051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609614" y="1600200"/>
            <a:ext cx="10973051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06" y="4406900"/>
            <a:ext cx="1036343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06" y="2906713"/>
            <a:ext cx="10363437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14" y="1600200"/>
            <a:ext cx="538492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742" y="1600200"/>
            <a:ext cx="538492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4" y="1535113"/>
            <a:ext cx="53870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14" y="2174875"/>
            <a:ext cx="53870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508" y="1535113"/>
            <a:ext cx="538915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508" y="2174875"/>
            <a:ext cx="538915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14" y="273050"/>
            <a:ext cx="401117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842" y="273050"/>
            <a:ext cx="681582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14" y="1435100"/>
            <a:ext cx="401117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72" y="4800600"/>
            <a:ext cx="7315367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72" y="612775"/>
            <a:ext cx="7315367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72" y="5367338"/>
            <a:ext cx="7315367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14" y="274638"/>
            <a:ext cx="1097305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4" y="1600200"/>
            <a:ext cx="1097305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4" y="6356350"/>
            <a:ext cx="2844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95" y="6356350"/>
            <a:ext cx="3860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00" y="6356350"/>
            <a:ext cx="2844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01" name="组合 14"/>
          <p:cNvGrpSpPr/>
          <p:nvPr userDrawn="1"/>
        </p:nvGrpSpPr>
        <p:grpSpPr>
          <a:xfrm>
            <a:off x="0" y="-3213"/>
            <a:ext cx="12192000" cy="6867545"/>
            <a:chOff x="0" y="-3213"/>
            <a:chExt cx="12192000" cy="686754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368" name="圆角矩形 367"/>
            <p:cNvSpPr/>
            <p:nvPr/>
          </p:nvSpPr>
          <p:spPr>
            <a:xfrm>
              <a:off x="9906000" y="-3213"/>
              <a:ext cx="2285999" cy="581063"/>
            </a:xfrm>
            <a:prstGeom prst="roundRect">
              <a:avLst>
                <a:gd name="adj" fmla="val 450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69" name="组合 16"/>
            <p:cNvGrpSpPr/>
            <p:nvPr/>
          </p:nvGrpSpPr>
          <p:grpSpPr>
            <a:xfrm>
              <a:off x="0" y="0"/>
              <a:ext cx="12192000" cy="6864332"/>
              <a:chOff x="0" y="0"/>
              <a:chExt cx="12192000" cy="6864332"/>
            </a:xfrm>
            <a:grpFill/>
          </p:grpSpPr>
          <p:sp>
            <p:nvSpPr>
              <p:cNvPr id="370" name="矩形 369"/>
              <p:cNvSpPr/>
              <p:nvPr/>
            </p:nvSpPr>
            <p:spPr>
              <a:xfrm>
                <a:off x="0" y="0"/>
                <a:ext cx="12192000" cy="26064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sp>
            <p:nvSpPr>
              <p:cNvPr id="371" name="矩形 370"/>
              <p:cNvSpPr/>
              <p:nvPr/>
            </p:nvSpPr>
            <p:spPr>
              <a:xfrm>
                <a:off x="0" y="6603684"/>
                <a:ext cx="12192000" cy="26064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sp>
            <p:nvSpPr>
              <p:cNvPr id="372" name="矩形 371"/>
              <p:cNvSpPr/>
              <p:nvPr/>
            </p:nvSpPr>
            <p:spPr>
              <a:xfrm>
                <a:off x="0" y="260648"/>
                <a:ext cx="263352" cy="63430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  <p:sp>
            <p:nvSpPr>
              <p:cNvPr id="373" name="矩形 372"/>
              <p:cNvSpPr/>
              <p:nvPr/>
            </p:nvSpPr>
            <p:spPr>
              <a:xfrm>
                <a:off x="11928648" y="260648"/>
                <a:ext cx="263352" cy="63430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prstClr val="black">
                        <a:lumMod val="95000"/>
                        <a:lumOff val="5000"/>
                      </a:prstClr>
                    </a:solidFill>
                  </a:ln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02" name="图片 301" descr="大桥教育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9937292" y="0"/>
            <a:ext cx="2121543" cy="5808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14" y="274638"/>
            <a:ext cx="1097305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4" y="1600200"/>
            <a:ext cx="1097305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4" y="6356350"/>
            <a:ext cx="2844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95" y="6356350"/>
            <a:ext cx="38608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00" y="6356350"/>
            <a:ext cx="2844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9969623" y="0"/>
            <a:ext cx="2222377" cy="580834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6" name="图片 75" descr="大桥教育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31415" y="0"/>
            <a:ext cx="2100777" cy="580835"/>
          </a:xfrm>
          <a:prstGeom prst="rect">
            <a:avLst/>
          </a:prstGeom>
        </p:spPr>
      </p:pic>
      <p:sp>
        <p:nvSpPr>
          <p:cNvPr id="202" name="标题 1"/>
          <p:cNvSpPr>
            <a:spLocks noGrp="1"/>
          </p:cNvSpPr>
          <p:nvPr/>
        </p:nvSpPr>
        <p:spPr>
          <a:xfrm>
            <a:off x="985838" y="2170430"/>
            <a:ext cx="10220325" cy="25171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REVISION</a:t>
            </a:r>
            <a:endParaRPr lang="en-US" sz="72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03" name="d8a7af24-5804-42e2-b37d-3b19c18b68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18214" y="2666353"/>
            <a:ext cx="2062880" cy="1363663"/>
            <a:chOff x="3078163" y="1446213"/>
            <a:chExt cx="6027738" cy="3984626"/>
          </a:xfrm>
        </p:grpSpPr>
        <p:sp>
          <p:nvSpPr>
            <p:cNvPr id="204" name="ïşľíḋe"/>
            <p:cNvSpPr/>
            <p:nvPr/>
          </p:nvSpPr>
          <p:spPr bwMode="auto">
            <a:xfrm>
              <a:off x="5127625" y="3579813"/>
              <a:ext cx="3938588" cy="1760538"/>
            </a:xfrm>
            <a:custGeom>
              <a:avLst/>
              <a:gdLst>
                <a:gd name="T0" fmla="*/ 1854 w 2481"/>
                <a:gd name="T1" fmla="*/ 725 h 1109"/>
                <a:gd name="T2" fmla="*/ 2481 w 2481"/>
                <a:gd name="T3" fmla="*/ 0 h 1109"/>
                <a:gd name="T4" fmla="*/ 480 w 2481"/>
                <a:gd name="T5" fmla="*/ 560 h 1109"/>
                <a:gd name="T6" fmla="*/ 0 w 2481"/>
                <a:gd name="T7" fmla="*/ 1109 h 1109"/>
                <a:gd name="T8" fmla="*/ 1854 w 2481"/>
                <a:gd name="T9" fmla="*/ 725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1" h="1109">
                  <a:moveTo>
                    <a:pt x="1854" y="725"/>
                  </a:moveTo>
                  <a:lnTo>
                    <a:pt x="2481" y="0"/>
                  </a:lnTo>
                  <a:lnTo>
                    <a:pt x="480" y="560"/>
                  </a:lnTo>
                  <a:lnTo>
                    <a:pt x="0" y="1109"/>
                  </a:lnTo>
                  <a:lnTo>
                    <a:pt x="1854" y="725"/>
                  </a:lnTo>
                  <a:close/>
                </a:path>
              </a:pathLst>
            </a:custGeom>
            <a:solidFill>
              <a:srgbClr val="5E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ś1iďe"/>
            <p:cNvSpPr/>
            <p:nvPr/>
          </p:nvSpPr>
          <p:spPr bwMode="auto">
            <a:xfrm>
              <a:off x="5127625" y="3579813"/>
              <a:ext cx="3938588" cy="1760538"/>
            </a:xfrm>
            <a:custGeom>
              <a:avLst/>
              <a:gdLst>
                <a:gd name="T0" fmla="*/ 1854 w 2481"/>
                <a:gd name="T1" fmla="*/ 725 h 1109"/>
                <a:gd name="T2" fmla="*/ 2481 w 2481"/>
                <a:gd name="T3" fmla="*/ 0 h 1109"/>
                <a:gd name="T4" fmla="*/ 480 w 2481"/>
                <a:gd name="T5" fmla="*/ 560 h 1109"/>
                <a:gd name="T6" fmla="*/ 0 w 2481"/>
                <a:gd name="T7" fmla="*/ 1109 h 1109"/>
                <a:gd name="T8" fmla="*/ 1854 w 2481"/>
                <a:gd name="T9" fmla="*/ 725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1" h="1109">
                  <a:moveTo>
                    <a:pt x="1854" y="725"/>
                  </a:moveTo>
                  <a:lnTo>
                    <a:pt x="2481" y="0"/>
                  </a:lnTo>
                  <a:lnTo>
                    <a:pt x="480" y="560"/>
                  </a:lnTo>
                  <a:lnTo>
                    <a:pt x="0" y="1109"/>
                  </a:lnTo>
                  <a:lnTo>
                    <a:pt x="1854" y="7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š1iďê"/>
            <p:cNvSpPr/>
            <p:nvPr/>
          </p:nvSpPr>
          <p:spPr bwMode="auto">
            <a:xfrm>
              <a:off x="5087938" y="3540126"/>
              <a:ext cx="4017963" cy="1839913"/>
            </a:xfrm>
            <a:custGeom>
              <a:avLst/>
              <a:gdLst>
                <a:gd name="T0" fmla="*/ 759 w 1022"/>
                <a:gd name="T1" fmla="*/ 303 h 468"/>
                <a:gd name="T2" fmla="*/ 766 w 1022"/>
                <a:gd name="T3" fmla="*/ 309 h 468"/>
                <a:gd name="T4" fmla="*/ 1019 w 1022"/>
                <a:gd name="T5" fmla="*/ 16 h 468"/>
                <a:gd name="T6" fmla="*/ 1020 w 1022"/>
                <a:gd name="T7" fmla="*/ 5 h 468"/>
                <a:gd name="T8" fmla="*/ 1010 w 1022"/>
                <a:gd name="T9" fmla="*/ 1 h 468"/>
                <a:gd name="T10" fmla="*/ 201 w 1022"/>
                <a:gd name="T11" fmla="*/ 227 h 468"/>
                <a:gd name="T12" fmla="*/ 197 w 1022"/>
                <a:gd name="T13" fmla="*/ 230 h 468"/>
                <a:gd name="T14" fmla="*/ 3 w 1022"/>
                <a:gd name="T15" fmla="*/ 452 h 468"/>
                <a:gd name="T16" fmla="*/ 2 w 1022"/>
                <a:gd name="T17" fmla="*/ 463 h 468"/>
                <a:gd name="T18" fmla="*/ 11 w 1022"/>
                <a:gd name="T19" fmla="*/ 467 h 468"/>
                <a:gd name="T20" fmla="*/ 761 w 1022"/>
                <a:gd name="T21" fmla="*/ 312 h 468"/>
                <a:gd name="T22" fmla="*/ 766 w 1022"/>
                <a:gd name="T23" fmla="*/ 309 h 468"/>
                <a:gd name="T24" fmla="*/ 759 w 1022"/>
                <a:gd name="T25" fmla="*/ 303 h 468"/>
                <a:gd name="T26" fmla="*/ 758 w 1022"/>
                <a:gd name="T27" fmla="*/ 294 h 468"/>
                <a:gd name="T28" fmla="*/ 35 w 1022"/>
                <a:gd name="T29" fmla="*/ 443 h 468"/>
                <a:gd name="T30" fmla="*/ 209 w 1022"/>
                <a:gd name="T31" fmla="*/ 244 h 468"/>
                <a:gd name="T32" fmla="*/ 985 w 1022"/>
                <a:gd name="T33" fmla="*/ 27 h 468"/>
                <a:gd name="T34" fmla="*/ 752 w 1022"/>
                <a:gd name="T35" fmla="*/ 297 h 468"/>
                <a:gd name="T36" fmla="*/ 759 w 1022"/>
                <a:gd name="T37" fmla="*/ 303 h 468"/>
                <a:gd name="T38" fmla="*/ 758 w 1022"/>
                <a:gd name="T39" fmla="*/ 294 h 468"/>
                <a:gd name="T40" fmla="*/ 759 w 1022"/>
                <a:gd name="T41" fmla="*/ 30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2" h="468">
                  <a:moveTo>
                    <a:pt x="759" y="303"/>
                  </a:moveTo>
                  <a:cubicBezTo>
                    <a:pt x="766" y="309"/>
                    <a:pt x="766" y="309"/>
                    <a:pt x="766" y="309"/>
                  </a:cubicBezTo>
                  <a:cubicBezTo>
                    <a:pt x="1019" y="16"/>
                    <a:pt x="1019" y="16"/>
                    <a:pt x="1019" y="16"/>
                  </a:cubicBezTo>
                  <a:cubicBezTo>
                    <a:pt x="1022" y="13"/>
                    <a:pt x="1022" y="8"/>
                    <a:pt x="1020" y="5"/>
                  </a:cubicBezTo>
                  <a:cubicBezTo>
                    <a:pt x="1018" y="1"/>
                    <a:pt x="1014" y="0"/>
                    <a:pt x="1010" y="1"/>
                  </a:cubicBezTo>
                  <a:cubicBezTo>
                    <a:pt x="201" y="227"/>
                    <a:pt x="201" y="227"/>
                    <a:pt x="201" y="227"/>
                  </a:cubicBezTo>
                  <a:cubicBezTo>
                    <a:pt x="200" y="228"/>
                    <a:pt x="198" y="228"/>
                    <a:pt x="197" y="230"/>
                  </a:cubicBezTo>
                  <a:cubicBezTo>
                    <a:pt x="3" y="452"/>
                    <a:pt x="3" y="452"/>
                    <a:pt x="3" y="452"/>
                  </a:cubicBezTo>
                  <a:cubicBezTo>
                    <a:pt x="0" y="455"/>
                    <a:pt x="0" y="459"/>
                    <a:pt x="2" y="463"/>
                  </a:cubicBezTo>
                  <a:cubicBezTo>
                    <a:pt x="4" y="466"/>
                    <a:pt x="8" y="468"/>
                    <a:pt x="11" y="467"/>
                  </a:cubicBezTo>
                  <a:cubicBezTo>
                    <a:pt x="761" y="312"/>
                    <a:pt x="761" y="312"/>
                    <a:pt x="761" y="312"/>
                  </a:cubicBezTo>
                  <a:cubicBezTo>
                    <a:pt x="763" y="311"/>
                    <a:pt x="765" y="310"/>
                    <a:pt x="766" y="309"/>
                  </a:cubicBezTo>
                  <a:cubicBezTo>
                    <a:pt x="759" y="303"/>
                    <a:pt x="759" y="303"/>
                    <a:pt x="759" y="303"/>
                  </a:cubicBezTo>
                  <a:cubicBezTo>
                    <a:pt x="758" y="294"/>
                    <a:pt x="758" y="294"/>
                    <a:pt x="758" y="294"/>
                  </a:cubicBezTo>
                  <a:cubicBezTo>
                    <a:pt x="35" y="443"/>
                    <a:pt x="35" y="443"/>
                    <a:pt x="35" y="443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985" y="27"/>
                    <a:pt x="985" y="27"/>
                    <a:pt x="985" y="27"/>
                  </a:cubicBezTo>
                  <a:cubicBezTo>
                    <a:pt x="752" y="297"/>
                    <a:pt x="752" y="297"/>
                    <a:pt x="752" y="297"/>
                  </a:cubicBezTo>
                  <a:cubicBezTo>
                    <a:pt x="759" y="303"/>
                    <a:pt x="759" y="303"/>
                    <a:pt x="759" y="303"/>
                  </a:cubicBezTo>
                  <a:cubicBezTo>
                    <a:pt x="758" y="294"/>
                    <a:pt x="758" y="294"/>
                    <a:pt x="758" y="294"/>
                  </a:cubicBezTo>
                  <a:cubicBezTo>
                    <a:pt x="759" y="303"/>
                    <a:pt x="759" y="303"/>
                    <a:pt x="759" y="303"/>
                  </a:cubicBezTo>
                </a:path>
              </a:pathLst>
            </a:custGeom>
            <a:solidFill>
              <a:srgbClr val="5E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ŝ1ïḋé"/>
            <p:cNvSpPr/>
            <p:nvPr/>
          </p:nvSpPr>
          <p:spPr bwMode="auto">
            <a:xfrm>
              <a:off x="6188075" y="3529013"/>
              <a:ext cx="2681288" cy="1316038"/>
            </a:xfrm>
            <a:custGeom>
              <a:avLst/>
              <a:gdLst>
                <a:gd name="T0" fmla="*/ 1689 w 1689"/>
                <a:gd name="T1" fmla="*/ 0 h 829"/>
                <a:gd name="T2" fmla="*/ 0 w 1689"/>
                <a:gd name="T3" fmla="*/ 463 h 829"/>
                <a:gd name="T4" fmla="*/ 438 w 1689"/>
                <a:gd name="T5" fmla="*/ 636 h 829"/>
                <a:gd name="T6" fmla="*/ 963 w 1689"/>
                <a:gd name="T7" fmla="*/ 802 h 829"/>
                <a:gd name="T8" fmla="*/ 1025 w 1689"/>
                <a:gd name="T9" fmla="*/ 829 h 829"/>
                <a:gd name="T10" fmla="*/ 1689 w 1689"/>
                <a:gd name="T11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9" h="829">
                  <a:moveTo>
                    <a:pt x="1689" y="0"/>
                  </a:moveTo>
                  <a:lnTo>
                    <a:pt x="0" y="463"/>
                  </a:lnTo>
                  <a:lnTo>
                    <a:pt x="438" y="636"/>
                  </a:lnTo>
                  <a:lnTo>
                    <a:pt x="963" y="802"/>
                  </a:lnTo>
                  <a:lnTo>
                    <a:pt x="1025" y="829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ŝḻíḋê"/>
            <p:cNvSpPr/>
            <p:nvPr/>
          </p:nvSpPr>
          <p:spPr bwMode="auto">
            <a:xfrm>
              <a:off x="6188075" y="3529013"/>
              <a:ext cx="2681288" cy="1316038"/>
            </a:xfrm>
            <a:custGeom>
              <a:avLst/>
              <a:gdLst>
                <a:gd name="T0" fmla="*/ 1689 w 1689"/>
                <a:gd name="T1" fmla="*/ 0 h 829"/>
                <a:gd name="T2" fmla="*/ 0 w 1689"/>
                <a:gd name="T3" fmla="*/ 463 h 829"/>
                <a:gd name="T4" fmla="*/ 438 w 1689"/>
                <a:gd name="T5" fmla="*/ 636 h 829"/>
                <a:gd name="T6" fmla="*/ 963 w 1689"/>
                <a:gd name="T7" fmla="*/ 802 h 829"/>
                <a:gd name="T8" fmla="*/ 1025 w 1689"/>
                <a:gd name="T9" fmla="*/ 829 h 829"/>
                <a:gd name="T10" fmla="*/ 1689 w 1689"/>
                <a:gd name="T11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9" h="829">
                  <a:moveTo>
                    <a:pt x="1689" y="0"/>
                  </a:moveTo>
                  <a:lnTo>
                    <a:pt x="0" y="463"/>
                  </a:lnTo>
                  <a:lnTo>
                    <a:pt x="438" y="636"/>
                  </a:lnTo>
                  <a:lnTo>
                    <a:pt x="963" y="802"/>
                  </a:lnTo>
                  <a:lnTo>
                    <a:pt x="1025" y="829"/>
                  </a:lnTo>
                  <a:lnTo>
                    <a:pt x="16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ṧḻiḓé"/>
            <p:cNvSpPr/>
            <p:nvPr/>
          </p:nvSpPr>
          <p:spPr bwMode="auto">
            <a:xfrm>
              <a:off x="7769225" y="3525838"/>
              <a:ext cx="1171575" cy="1303338"/>
            </a:xfrm>
            <a:custGeom>
              <a:avLst/>
              <a:gdLst>
                <a:gd name="T0" fmla="*/ 8 w 298"/>
                <a:gd name="T1" fmla="*/ 332 h 332"/>
                <a:gd name="T2" fmla="*/ 98 w 298"/>
                <a:gd name="T3" fmla="*/ 224 h 332"/>
                <a:gd name="T4" fmla="*/ 280 w 298"/>
                <a:gd name="T5" fmla="*/ 1 h 332"/>
                <a:gd name="T6" fmla="*/ 298 w 298"/>
                <a:gd name="T7" fmla="*/ 22 h 332"/>
                <a:gd name="T8" fmla="*/ 56 w 298"/>
                <a:gd name="T9" fmla="*/ 325 h 332"/>
                <a:gd name="T10" fmla="*/ 8 w 298"/>
                <a:gd name="T11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332">
                  <a:moveTo>
                    <a:pt x="8" y="332"/>
                  </a:moveTo>
                  <a:cubicBezTo>
                    <a:pt x="8" y="332"/>
                    <a:pt x="0" y="316"/>
                    <a:pt x="98" y="224"/>
                  </a:cubicBezTo>
                  <a:cubicBezTo>
                    <a:pt x="280" y="1"/>
                    <a:pt x="280" y="1"/>
                    <a:pt x="280" y="1"/>
                  </a:cubicBezTo>
                  <a:cubicBezTo>
                    <a:pt x="280" y="1"/>
                    <a:pt x="292" y="0"/>
                    <a:pt x="298" y="22"/>
                  </a:cubicBezTo>
                  <a:cubicBezTo>
                    <a:pt x="56" y="325"/>
                    <a:pt x="56" y="325"/>
                    <a:pt x="56" y="325"/>
                  </a:cubicBezTo>
                  <a:lnTo>
                    <a:pt x="8" y="332"/>
                  </a:lnTo>
                  <a:close/>
                </a:path>
              </a:pathLst>
            </a:custGeom>
            <a:solidFill>
              <a:srgbClr val="EDE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iṥlïdè"/>
            <p:cNvSpPr/>
            <p:nvPr/>
          </p:nvSpPr>
          <p:spPr bwMode="auto">
            <a:xfrm>
              <a:off x="6230938" y="3473451"/>
              <a:ext cx="2540000" cy="1328738"/>
            </a:xfrm>
            <a:custGeom>
              <a:avLst/>
              <a:gdLst>
                <a:gd name="T0" fmla="*/ 397 w 646"/>
                <a:gd name="T1" fmla="*/ 338 h 338"/>
                <a:gd name="T2" fmla="*/ 646 w 646"/>
                <a:gd name="T3" fmla="*/ 0 h 338"/>
                <a:gd name="T4" fmla="*/ 0 w 646"/>
                <a:gd name="T5" fmla="*/ 192 h 338"/>
                <a:gd name="T6" fmla="*/ 116 w 646"/>
                <a:gd name="T7" fmla="*/ 273 h 338"/>
                <a:gd name="T8" fmla="*/ 397 w 646"/>
                <a:gd name="T9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6" h="338">
                  <a:moveTo>
                    <a:pt x="397" y="338"/>
                  </a:moveTo>
                  <a:cubicBezTo>
                    <a:pt x="397" y="338"/>
                    <a:pt x="646" y="44"/>
                    <a:pt x="646" y="0"/>
                  </a:cubicBezTo>
                  <a:cubicBezTo>
                    <a:pt x="646" y="0"/>
                    <a:pt x="35" y="189"/>
                    <a:pt x="0" y="192"/>
                  </a:cubicBezTo>
                  <a:cubicBezTo>
                    <a:pt x="116" y="273"/>
                    <a:pt x="116" y="273"/>
                    <a:pt x="116" y="273"/>
                  </a:cubicBezTo>
                  <a:cubicBezTo>
                    <a:pt x="397" y="338"/>
                    <a:pt x="397" y="338"/>
                    <a:pt x="397" y="338"/>
                  </a:cubicBezTo>
                </a:path>
              </a:pathLst>
            </a:custGeom>
            <a:solidFill>
              <a:srgbClr val="F4F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ṧḷidé"/>
            <p:cNvSpPr/>
            <p:nvPr/>
          </p:nvSpPr>
          <p:spPr bwMode="auto">
            <a:xfrm>
              <a:off x="7980363" y="3579813"/>
              <a:ext cx="889000" cy="1104900"/>
            </a:xfrm>
            <a:custGeom>
              <a:avLst/>
              <a:gdLst>
                <a:gd name="T0" fmla="*/ 0 w 226"/>
                <a:gd name="T1" fmla="*/ 280 h 281"/>
                <a:gd name="T2" fmla="*/ 10 w 226"/>
                <a:gd name="T3" fmla="*/ 268 h 281"/>
                <a:gd name="T4" fmla="*/ 35 w 226"/>
                <a:gd name="T5" fmla="*/ 236 h 281"/>
                <a:gd name="T6" fmla="*/ 112 w 226"/>
                <a:gd name="T7" fmla="*/ 139 h 281"/>
                <a:gd name="T8" fmla="*/ 190 w 226"/>
                <a:gd name="T9" fmla="*/ 43 h 281"/>
                <a:gd name="T10" fmla="*/ 216 w 226"/>
                <a:gd name="T11" fmla="*/ 11 h 281"/>
                <a:gd name="T12" fmla="*/ 226 w 226"/>
                <a:gd name="T13" fmla="*/ 0 h 281"/>
                <a:gd name="T14" fmla="*/ 226 w 226"/>
                <a:gd name="T15" fmla="*/ 0 h 281"/>
                <a:gd name="T16" fmla="*/ 0 w 226"/>
                <a:gd name="T17" fmla="*/ 281 h 281"/>
                <a:gd name="T18" fmla="*/ 0 w 226"/>
                <a:gd name="T19" fmla="*/ 28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6" h="281">
                  <a:moveTo>
                    <a:pt x="0" y="280"/>
                  </a:moveTo>
                  <a:cubicBezTo>
                    <a:pt x="0" y="280"/>
                    <a:pt x="4" y="276"/>
                    <a:pt x="10" y="268"/>
                  </a:cubicBezTo>
                  <a:cubicBezTo>
                    <a:pt x="16" y="260"/>
                    <a:pt x="24" y="249"/>
                    <a:pt x="35" y="236"/>
                  </a:cubicBezTo>
                  <a:cubicBezTo>
                    <a:pt x="56" y="209"/>
                    <a:pt x="84" y="174"/>
                    <a:pt x="112" y="139"/>
                  </a:cubicBezTo>
                  <a:cubicBezTo>
                    <a:pt x="140" y="104"/>
                    <a:pt x="169" y="69"/>
                    <a:pt x="190" y="43"/>
                  </a:cubicBezTo>
                  <a:cubicBezTo>
                    <a:pt x="201" y="30"/>
                    <a:pt x="210" y="19"/>
                    <a:pt x="216" y="11"/>
                  </a:cubicBezTo>
                  <a:cubicBezTo>
                    <a:pt x="223" y="4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280"/>
                  </a:ln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$ļïde"/>
            <p:cNvSpPr/>
            <p:nvPr/>
          </p:nvSpPr>
          <p:spPr bwMode="auto">
            <a:xfrm>
              <a:off x="7972425" y="3608388"/>
              <a:ext cx="920750" cy="1122363"/>
            </a:xfrm>
            <a:custGeom>
              <a:avLst/>
              <a:gdLst>
                <a:gd name="T0" fmla="*/ 234 w 234"/>
                <a:gd name="T1" fmla="*/ 0 h 286"/>
                <a:gd name="T2" fmla="*/ 224 w 234"/>
                <a:gd name="T3" fmla="*/ 13 h 286"/>
                <a:gd name="T4" fmla="*/ 198 w 234"/>
                <a:gd name="T5" fmla="*/ 46 h 286"/>
                <a:gd name="T6" fmla="*/ 118 w 234"/>
                <a:gd name="T7" fmla="*/ 144 h 286"/>
                <a:gd name="T8" fmla="*/ 37 w 234"/>
                <a:gd name="T9" fmla="*/ 242 h 286"/>
                <a:gd name="T10" fmla="*/ 10 w 234"/>
                <a:gd name="T11" fmla="*/ 274 h 286"/>
                <a:gd name="T12" fmla="*/ 0 w 234"/>
                <a:gd name="T13" fmla="*/ 286 h 286"/>
                <a:gd name="T14" fmla="*/ 0 w 234"/>
                <a:gd name="T15" fmla="*/ 286 h 286"/>
                <a:gd name="T16" fmla="*/ 234 w 234"/>
                <a:gd name="T1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286">
                  <a:moveTo>
                    <a:pt x="234" y="0"/>
                  </a:moveTo>
                  <a:cubicBezTo>
                    <a:pt x="234" y="0"/>
                    <a:pt x="230" y="5"/>
                    <a:pt x="224" y="13"/>
                  </a:cubicBezTo>
                  <a:cubicBezTo>
                    <a:pt x="218" y="21"/>
                    <a:pt x="209" y="32"/>
                    <a:pt x="198" y="46"/>
                  </a:cubicBezTo>
                  <a:cubicBezTo>
                    <a:pt x="176" y="73"/>
                    <a:pt x="147" y="108"/>
                    <a:pt x="118" y="144"/>
                  </a:cubicBezTo>
                  <a:cubicBezTo>
                    <a:pt x="89" y="180"/>
                    <a:pt x="60" y="215"/>
                    <a:pt x="37" y="242"/>
                  </a:cubicBezTo>
                  <a:cubicBezTo>
                    <a:pt x="26" y="255"/>
                    <a:pt x="17" y="266"/>
                    <a:pt x="10" y="274"/>
                  </a:cubicBezTo>
                  <a:cubicBezTo>
                    <a:pt x="4" y="281"/>
                    <a:pt x="0" y="286"/>
                    <a:pt x="0" y="286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234" y="0"/>
                    <a:pt x="234" y="0"/>
                    <a:pt x="234" y="0"/>
                  </a:cubicBez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íSļïḑé"/>
            <p:cNvSpPr/>
            <p:nvPr/>
          </p:nvSpPr>
          <p:spPr bwMode="auto">
            <a:xfrm>
              <a:off x="8020050" y="3686176"/>
              <a:ext cx="838200" cy="1020763"/>
            </a:xfrm>
            <a:custGeom>
              <a:avLst/>
              <a:gdLst>
                <a:gd name="T0" fmla="*/ 0 w 213"/>
                <a:gd name="T1" fmla="*/ 260 h 260"/>
                <a:gd name="T2" fmla="*/ 9 w 213"/>
                <a:gd name="T3" fmla="*/ 248 h 260"/>
                <a:gd name="T4" fmla="*/ 33 w 213"/>
                <a:gd name="T5" fmla="*/ 218 h 260"/>
                <a:gd name="T6" fmla="*/ 105 w 213"/>
                <a:gd name="T7" fmla="*/ 128 h 260"/>
                <a:gd name="T8" fmla="*/ 179 w 213"/>
                <a:gd name="T9" fmla="*/ 40 h 260"/>
                <a:gd name="T10" fmla="*/ 204 w 213"/>
                <a:gd name="T11" fmla="*/ 11 h 260"/>
                <a:gd name="T12" fmla="*/ 213 w 213"/>
                <a:gd name="T13" fmla="*/ 0 h 260"/>
                <a:gd name="T14" fmla="*/ 213 w 213"/>
                <a:gd name="T15" fmla="*/ 0 h 260"/>
                <a:gd name="T16" fmla="*/ 0 w 213"/>
                <a:gd name="T17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60">
                  <a:moveTo>
                    <a:pt x="0" y="260"/>
                  </a:moveTo>
                  <a:cubicBezTo>
                    <a:pt x="0" y="260"/>
                    <a:pt x="3" y="255"/>
                    <a:pt x="9" y="248"/>
                  </a:cubicBezTo>
                  <a:cubicBezTo>
                    <a:pt x="15" y="241"/>
                    <a:pt x="23" y="230"/>
                    <a:pt x="33" y="218"/>
                  </a:cubicBezTo>
                  <a:cubicBezTo>
                    <a:pt x="52" y="194"/>
                    <a:pt x="79" y="161"/>
                    <a:pt x="105" y="128"/>
                  </a:cubicBezTo>
                  <a:cubicBezTo>
                    <a:pt x="132" y="96"/>
                    <a:pt x="159" y="64"/>
                    <a:pt x="179" y="40"/>
                  </a:cubicBezTo>
                  <a:cubicBezTo>
                    <a:pt x="189" y="27"/>
                    <a:pt x="198" y="18"/>
                    <a:pt x="204" y="11"/>
                  </a:cubicBezTo>
                  <a:cubicBezTo>
                    <a:pt x="210" y="4"/>
                    <a:pt x="213" y="0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0" y="260"/>
                    <a:pt x="0" y="260"/>
                    <a:pt x="0" y="260"/>
                  </a:cubicBez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$1iḑe"/>
            <p:cNvSpPr/>
            <p:nvPr/>
          </p:nvSpPr>
          <p:spPr bwMode="auto">
            <a:xfrm>
              <a:off x="7913688" y="3717926"/>
              <a:ext cx="534988" cy="703263"/>
            </a:xfrm>
            <a:custGeom>
              <a:avLst/>
              <a:gdLst>
                <a:gd name="T0" fmla="*/ 136 w 136"/>
                <a:gd name="T1" fmla="*/ 0 h 179"/>
                <a:gd name="T2" fmla="*/ 132 w 136"/>
                <a:gd name="T3" fmla="*/ 9 h 179"/>
                <a:gd name="T4" fmla="*/ 127 w 136"/>
                <a:gd name="T5" fmla="*/ 19 h 179"/>
                <a:gd name="T6" fmla="*/ 120 w 136"/>
                <a:gd name="T7" fmla="*/ 31 h 179"/>
                <a:gd name="T8" fmla="*/ 111 w 136"/>
                <a:gd name="T9" fmla="*/ 46 h 179"/>
                <a:gd name="T10" fmla="*/ 109 w 136"/>
                <a:gd name="T11" fmla="*/ 50 h 179"/>
                <a:gd name="T12" fmla="*/ 106 w 136"/>
                <a:gd name="T13" fmla="*/ 54 h 179"/>
                <a:gd name="T14" fmla="*/ 100 w 136"/>
                <a:gd name="T15" fmla="*/ 62 h 179"/>
                <a:gd name="T16" fmla="*/ 88 w 136"/>
                <a:gd name="T17" fmla="*/ 78 h 179"/>
                <a:gd name="T18" fmla="*/ 76 w 136"/>
                <a:gd name="T19" fmla="*/ 95 h 179"/>
                <a:gd name="T20" fmla="*/ 63 w 136"/>
                <a:gd name="T21" fmla="*/ 112 h 179"/>
                <a:gd name="T22" fmla="*/ 51 w 136"/>
                <a:gd name="T23" fmla="*/ 128 h 179"/>
                <a:gd name="T24" fmla="*/ 44 w 136"/>
                <a:gd name="T25" fmla="*/ 136 h 179"/>
                <a:gd name="T26" fmla="*/ 38 w 136"/>
                <a:gd name="T27" fmla="*/ 143 h 179"/>
                <a:gd name="T28" fmla="*/ 26 w 136"/>
                <a:gd name="T29" fmla="*/ 155 h 179"/>
                <a:gd name="T30" fmla="*/ 16 w 136"/>
                <a:gd name="T31" fmla="*/ 165 h 179"/>
                <a:gd name="T32" fmla="*/ 8 w 136"/>
                <a:gd name="T33" fmla="*/ 173 h 179"/>
                <a:gd name="T34" fmla="*/ 1 w 136"/>
                <a:gd name="T35" fmla="*/ 179 h 179"/>
                <a:gd name="T36" fmla="*/ 0 w 136"/>
                <a:gd name="T37" fmla="*/ 179 h 179"/>
                <a:gd name="T38" fmla="*/ 7 w 136"/>
                <a:gd name="T39" fmla="*/ 172 h 179"/>
                <a:gd name="T40" fmla="*/ 14 w 136"/>
                <a:gd name="T41" fmla="*/ 164 h 179"/>
                <a:gd name="T42" fmla="*/ 24 w 136"/>
                <a:gd name="T43" fmla="*/ 153 h 179"/>
                <a:gd name="T44" fmla="*/ 35 w 136"/>
                <a:gd name="T45" fmla="*/ 140 h 179"/>
                <a:gd name="T46" fmla="*/ 47 w 136"/>
                <a:gd name="T47" fmla="*/ 126 h 179"/>
                <a:gd name="T48" fmla="*/ 61 w 136"/>
                <a:gd name="T49" fmla="*/ 110 h 179"/>
                <a:gd name="T50" fmla="*/ 74 w 136"/>
                <a:gd name="T51" fmla="*/ 94 h 179"/>
                <a:gd name="T52" fmla="*/ 87 w 136"/>
                <a:gd name="T53" fmla="*/ 77 h 179"/>
                <a:gd name="T54" fmla="*/ 98 w 136"/>
                <a:gd name="T55" fmla="*/ 60 h 179"/>
                <a:gd name="T56" fmla="*/ 108 w 136"/>
                <a:gd name="T57" fmla="*/ 44 h 179"/>
                <a:gd name="T58" fmla="*/ 117 w 136"/>
                <a:gd name="T59" fmla="*/ 30 h 179"/>
                <a:gd name="T60" fmla="*/ 125 w 136"/>
                <a:gd name="T61" fmla="*/ 18 h 179"/>
                <a:gd name="T62" fmla="*/ 131 w 136"/>
                <a:gd name="T63" fmla="*/ 8 h 179"/>
                <a:gd name="T64" fmla="*/ 136 w 136"/>
                <a:gd name="T6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6" h="179">
                  <a:moveTo>
                    <a:pt x="136" y="0"/>
                  </a:moveTo>
                  <a:cubicBezTo>
                    <a:pt x="136" y="0"/>
                    <a:pt x="135" y="3"/>
                    <a:pt x="132" y="9"/>
                  </a:cubicBezTo>
                  <a:cubicBezTo>
                    <a:pt x="131" y="12"/>
                    <a:pt x="129" y="15"/>
                    <a:pt x="127" y="19"/>
                  </a:cubicBezTo>
                  <a:cubicBezTo>
                    <a:pt x="125" y="23"/>
                    <a:pt x="123" y="27"/>
                    <a:pt x="120" y="31"/>
                  </a:cubicBezTo>
                  <a:cubicBezTo>
                    <a:pt x="117" y="36"/>
                    <a:pt x="114" y="41"/>
                    <a:pt x="111" y="46"/>
                  </a:cubicBezTo>
                  <a:cubicBezTo>
                    <a:pt x="110" y="47"/>
                    <a:pt x="109" y="49"/>
                    <a:pt x="109" y="50"/>
                  </a:cubicBezTo>
                  <a:cubicBezTo>
                    <a:pt x="108" y="51"/>
                    <a:pt x="107" y="53"/>
                    <a:pt x="106" y="54"/>
                  </a:cubicBezTo>
                  <a:cubicBezTo>
                    <a:pt x="104" y="56"/>
                    <a:pt x="102" y="59"/>
                    <a:pt x="100" y="62"/>
                  </a:cubicBezTo>
                  <a:cubicBezTo>
                    <a:pt x="96" y="67"/>
                    <a:pt x="92" y="73"/>
                    <a:pt x="88" y="78"/>
                  </a:cubicBezTo>
                  <a:cubicBezTo>
                    <a:pt x="84" y="84"/>
                    <a:pt x="80" y="90"/>
                    <a:pt x="76" y="95"/>
                  </a:cubicBezTo>
                  <a:cubicBezTo>
                    <a:pt x="72" y="101"/>
                    <a:pt x="68" y="107"/>
                    <a:pt x="63" y="112"/>
                  </a:cubicBezTo>
                  <a:cubicBezTo>
                    <a:pt x="59" y="118"/>
                    <a:pt x="55" y="123"/>
                    <a:pt x="51" y="128"/>
                  </a:cubicBezTo>
                  <a:cubicBezTo>
                    <a:pt x="48" y="131"/>
                    <a:pt x="46" y="133"/>
                    <a:pt x="44" y="136"/>
                  </a:cubicBezTo>
                  <a:cubicBezTo>
                    <a:pt x="42" y="138"/>
                    <a:pt x="40" y="141"/>
                    <a:pt x="38" y="143"/>
                  </a:cubicBezTo>
                  <a:cubicBezTo>
                    <a:pt x="34" y="147"/>
                    <a:pt x="30" y="151"/>
                    <a:pt x="26" y="155"/>
                  </a:cubicBezTo>
                  <a:cubicBezTo>
                    <a:pt x="23" y="159"/>
                    <a:pt x="19" y="162"/>
                    <a:pt x="16" y="165"/>
                  </a:cubicBezTo>
                  <a:cubicBezTo>
                    <a:pt x="13" y="168"/>
                    <a:pt x="10" y="171"/>
                    <a:pt x="8" y="173"/>
                  </a:cubicBezTo>
                  <a:cubicBezTo>
                    <a:pt x="3" y="177"/>
                    <a:pt x="1" y="179"/>
                    <a:pt x="1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3" y="177"/>
                    <a:pt x="7" y="172"/>
                  </a:cubicBezTo>
                  <a:cubicBezTo>
                    <a:pt x="9" y="170"/>
                    <a:pt x="11" y="167"/>
                    <a:pt x="14" y="164"/>
                  </a:cubicBezTo>
                  <a:cubicBezTo>
                    <a:pt x="17" y="160"/>
                    <a:pt x="20" y="157"/>
                    <a:pt x="24" y="153"/>
                  </a:cubicBezTo>
                  <a:cubicBezTo>
                    <a:pt x="27" y="149"/>
                    <a:pt x="31" y="144"/>
                    <a:pt x="35" y="140"/>
                  </a:cubicBezTo>
                  <a:cubicBezTo>
                    <a:pt x="39" y="136"/>
                    <a:pt x="43" y="131"/>
                    <a:pt x="47" y="126"/>
                  </a:cubicBezTo>
                  <a:cubicBezTo>
                    <a:pt x="52" y="121"/>
                    <a:pt x="56" y="116"/>
                    <a:pt x="61" y="110"/>
                  </a:cubicBezTo>
                  <a:cubicBezTo>
                    <a:pt x="65" y="105"/>
                    <a:pt x="70" y="99"/>
                    <a:pt x="74" y="94"/>
                  </a:cubicBezTo>
                  <a:cubicBezTo>
                    <a:pt x="79" y="89"/>
                    <a:pt x="83" y="83"/>
                    <a:pt x="87" y="77"/>
                  </a:cubicBezTo>
                  <a:cubicBezTo>
                    <a:pt x="91" y="72"/>
                    <a:pt x="95" y="66"/>
                    <a:pt x="98" y="60"/>
                  </a:cubicBezTo>
                  <a:cubicBezTo>
                    <a:pt x="102" y="55"/>
                    <a:pt x="105" y="49"/>
                    <a:pt x="108" y="44"/>
                  </a:cubicBezTo>
                  <a:cubicBezTo>
                    <a:pt x="111" y="39"/>
                    <a:pt x="114" y="34"/>
                    <a:pt x="117" y="30"/>
                  </a:cubicBezTo>
                  <a:cubicBezTo>
                    <a:pt x="120" y="25"/>
                    <a:pt x="122" y="21"/>
                    <a:pt x="125" y="18"/>
                  </a:cubicBezTo>
                  <a:cubicBezTo>
                    <a:pt x="127" y="14"/>
                    <a:pt x="129" y="11"/>
                    <a:pt x="131" y="8"/>
                  </a:cubicBezTo>
                  <a:cubicBezTo>
                    <a:pt x="134" y="3"/>
                    <a:pt x="136" y="0"/>
                    <a:pt x="136" y="0"/>
                  </a:cubicBezTo>
                  <a:close/>
                </a:path>
              </a:pathLst>
            </a:custGeom>
            <a:solidFill>
              <a:srgbClr val="AFA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ślídè"/>
            <p:cNvSpPr/>
            <p:nvPr/>
          </p:nvSpPr>
          <p:spPr bwMode="auto">
            <a:xfrm>
              <a:off x="7673975" y="3784601"/>
              <a:ext cx="527050" cy="844550"/>
            </a:xfrm>
            <a:custGeom>
              <a:avLst/>
              <a:gdLst>
                <a:gd name="T0" fmla="*/ 134 w 134"/>
                <a:gd name="T1" fmla="*/ 0 h 215"/>
                <a:gd name="T2" fmla="*/ 130 w 134"/>
                <a:gd name="T3" fmla="*/ 10 h 215"/>
                <a:gd name="T4" fmla="*/ 125 w 134"/>
                <a:gd name="T5" fmla="*/ 22 h 215"/>
                <a:gd name="T6" fmla="*/ 117 w 134"/>
                <a:gd name="T7" fmla="*/ 36 h 215"/>
                <a:gd name="T8" fmla="*/ 112 w 134"/>
                <a:gd name="T9" fmla="*/ 44 h 215"/>
                <a:gd name="T10" fmla="*/ 107 w 134"/>
                <a:gd name="T11" fmla="*/ 53 h 215"/>
                <a:gd name="T12" fmla="*/ 101 w 134"/>
                <a:gd name="T13" fmla="*/ 61 h 215"/>
                <a:gd name="T14" fmla="*/ 93 w 134"/>
                <a:gd name="T15" fmla="*/ 70 h 215"/>
                <a:gd name="T16" fmla="*/ 78 w 134"/>
                <a:gd name="T17" fmla="*/ 87 h 215"/>
                <a:gd name="T18" fmla="*/ 71 w 134"/>
                <a:gd name="T19" fmla="*/ 96 h 215"/>
                <a:gd name="T20" fmla="*/ 64 w 134"/>
                <a:gd name="T21" fmla="*/ 106 h 215"/>
                <a:gd name="T22" fmla="*/ 51 w 134"/>
                <a:gd name="T23" fmla="*/ 126 h 215"/>
                <a:gd name="T24" fmla="*/ 39 w 134"/>
                <a:gd name="T25" fmla="*/ 145 h 215"/>
                <a:gd name="T26" fmla="*/ 27 w 134"/>
                <a:gd name="T27" fmla="*/ 164 h 215"/>
                <a:gd name="T28" fmla="*/ 17 w 134"/>
                <a:gd name="T29" fmla="*/ 180 h 215"/>
                <a:gd name="T30" fmla="*/ 12 w 134"/>
                <a:gd name="T31" fmla="*/ 187 h 215"/>
                <a:gd name="T32" fmla="*/ 9 w 134"/>
                <a:gd name="T33" fmla="*/ 194 h 215"/>
                <a:gd name="T34" fmla="*/ 6 w 134"/>
                <a:gd name="T35" fmla="*/ 200 h 215"/>
                <a:gd name="T36" fmla="*/ 4 w 134"/>
                <a:gd name="T37" fmla="*/ 205 h 215"/>
                <a:gd name="T38" fmla="*/ 1 w 134"/>
                <a:gd name="T39" fmla="*/ 213 h 215"/>
                <a:gd name="T40" fmla="*/ 0 w 134"/>
                <a:gd name="T41" fmla="*/ 215 h 215"/>
                <a:gd name="T42" fmla="*/ 0 w 134"/>
                <a:gd name="T43" fmla="*/ 215 h 215"/>
                <a:gd name="T44" fmla="*/ 0 w 134"/>
                <a:gd name="T45" fmla="*/ 213 h 215"/>
                <a:gd name="T46" fmla="*/ 2 w 134"/>
                <a:gd name="T47" fmla="*/ 205 h 215"/>
                <a:gd name="T48" fmla="*/ 6 w 134"/>
                <a:gd name="T49" fmla="*/ 193 h 215"/>
                <a:gd name="T50" fmla="*/ 10 w 134"/>
                <a:gd name="T51" fmla="*/ 185 h 215"/>
                <a:gd name="T52" fmla="*/ 14 w 134"/>
                <a:gd name="T53" fmla="*/ 178 h 215"/>
                <a:gd name="T54" fmla="*/ 24 w 134"/>
                <a:gd name="T55" fmla="*/ 161 h 215"/>
                <a:gd name="T56" fmla="*/ 35 w 134"/>
                <a:gd name="T57" fmla="*/ 143 h 215"/>
                <a:gd name="T58" fmla="*/ 48 w 134"/>
                <a:gd name="T59" fmla="*/ 124 h 215"/>
                <a:gd name="T60" fmla="*/ 62 w 134"/>
                <a:gd name="T61" fmla="*/ 105 h 215"/>
                <a:gd name="T62" fmla="*/ 77 w 134"/>
                <a:gd name="T63" fmla="*/ 86 h 215"/>
                <a:gd name="T64" fmla="*/ 92 w 134"/>
                <a:gd name="T65" fmla="*/ 68 h 215"/>
                <a:gd name="T66" fmla="*/ 98 w 134"/>
                <a:gd name="T67" fmla="*/ 60 h 215"/>
                <a:gd name="T68" fmla="*/ 104 w 134"/>
                <a:gd name="T69" fmla="*/ 51 h 215"/>
                <a:gd name="T70" fmla="*/ 109 w 134"/>
                <a:gd name="T71" fmla="*/ 43 h 215"/>
                <a:gd name="T72" fmla="*/ 114 w 134"/>
                <a:gd name="T73" fmla="*/ 35 h 215"/>
                <a:gd name="T74" fmla="*/ 123 w 134"/>
                <a:gd name="T75" fmla="*/ 21 h 215"/>
                <a:gd name="T76" fmla="*/ 128 w 134"/>
                <a:gd name="T77" fmla="*/ 10 h 215"/>
                <a:gd name="T78" fmla="*/ 133 w 134"/>
                <a:gd name="T79" fmla="*/ 0 h 215"/>
                <a:gd name="T80" fmla="*/ 134 w 134"/>
                <a:gd name="T8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215">
                  <a:moveTo>
                    <a:pt x="134" y="0"/>
                  </a:moveTo>
                  <a:cubicBezTo>
                    <a:pt x="134" y="0"/>
                    <a:pt x="132" y="4"/>
                    <a:pt x="130" y="10"/>
                  </a:cubicBezTo>
                  <a:cubicBezTo>
                    <a:pt x="128" y="13"/>
                    <a:pt x="127" y="17"/>
                    <a:pt x="125" y="22"/>
                  </a:cubicBezTo>
                  <a:cubicBezTo>
                    <a:pt x="123" y="26"/>
                    <a:pt x="120" y="31"/>
                    <a:pt x="117" y="36"/>
                  </a:cubicBezTo>
                  <a:cubicBezTo>
                    <a:pt x="116" y="39"/>
                    <a:pt x="114" y="42"/>
                    <a:pt x="112" y="44"/>
                  </a:cubicBezTo>
                  <a:cubicBezTo>
                    <a:pt x="111" y="47"/>
                    <a:pt x="109" y="50"/>
                    <a:pt x="107" y="53"/>
                  </a:cubicBezTo>
                  <a:cubicBezTo>
                    <a:pt x="105" y="56"/>
                    <a:pt x="103" y="58"/>
                    <a:pt x="101" y="61"/>
                  </a:cubicBezTo>
                  <a:cubicBezTo>
                    <a:pt x="98" y="64"/>
                    <a:pt x="96" y="67"/>
                    <a:pt x="93" y="70"/>
                  </a:cubicBezTo>
                  <a:cubicBezTo>
                    <a:pt x="88" y="75"/>
                    <a:pt x="83" y="81"/>
                    <a:pt x="78" y="87"/>
                  </a:cubicBezTo>
                  <a:cubicBezTo>
                    <a:pt x="76" y="90"/>
                    <a:pt x="73" y="93"/>
                    <a:pt x="71" y="96"/>
                  </a:cubicBezTo>
                  <a:cubicBezTo>
                    <a:pt x="68" y="99"/>
                    <a:pt x="66" y="103"/>
                    <a:pt x="64" y="106"/>
                  </a:cubicBezTo>
                  <a:cubicBezTo>
                    <a:pt x="60" y="113"/>
                    <a:pt x="55" y="119"/>
                    <a:pt x="51" y="126"/>
                  </a:cubicBezTo>
                  <a:cubicBezTo>
                    <a:pt x="47" y="133"/>
                    <a:pt x="43" y="139"/>
                    <a:pt x="39" y="145"/>
                  </a:cubicBezTo>
                  <a:cubicBezTo>
                    <a:pt x="35" y="152"/>
                    <a:pt x="31" y="158"/>
                    <a:pt x="27" y="164"/>
                  </a:cubicBezTo>
                  <a:cubicBezTo>
                    <a:pt x="23" y="169"/>
                    <a:pt x="20" y="175"/>
                    <a:pt x="17" y="180"/>
                  </a:cubicBezTo>
                  <a:cubicBezTo>
                    <a:pt x="15" y="182"/>
                    <a:pt x="14" y="185"/>
                    <a:pt x="12" y="187"/>
                  </a:cubicBezTo>
                  <a:cubicBezTo>
                    <a:pt x="11" y="189"/>
                    <a:pt x="10" y="192"/>
                    <a:pt x="9" y="194"/>
                  </a:cubicBezTo>
                  <a:cubicBezTo>
                    <a:pt x="8" y="196"/>
                    <a:pt x="7" y="198"/>
                    <a:pt x="6" y="200"/>
                  </a:cubicBezTo>
                  <a:cubicBezTo>
                    <a:pt x="5" y="202"/>
                    <a:pt x="4" y="203"/>
                    <a:pt x="4" y="205"/>
                  </a:cubicBezTo>
                  <a:cubicBezTo>
                    <a:pt x="2" y="208"/>
                    <a:pt x="2" y="211"/>
                    <a:pt x="1" y="213"/>
                  </a:cubicBezTo>
                  <a:cubicBezTo>
                    <a:pt x="1" y="214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4"/>
                    <a:pt x="0" y="213"/>
                  </a:cubicBezTo>
                  <a:cubicBezTo>
                    <a:pt x="1" y="211"/>
                    <a:pt x="1" y="208"/>
                    <a:pt x="2" y="205"/>
                  </a:cubicBezTo>
                  <a:cubicBezTo>
                    <a:pt x="3" y="201"/>
                    <a:pt x="5" y="197"/>
                    <a:pt x="6" y="193"/>
                  </a:cubicBezTo>
                  <a:cubicBezTo>
                    <a:pt x="7" y="190"/>
                    <a:pt x="8" y="188"/>
                    <a:pt x="10" y="185"/>
                  </a:cubicBezTo>
                  <a:cubicBezTo>
                    <a:pt x="11" y="183"/>
                    <a:pt x="12" y="181"/>
                    <a:pt x="14" y="178"/>
                  </a:cubicBezTo>
                  <a:cubicBezTo>
                    <a:pt x="17" y="173"/>
                    <a:pt x="20" y="167"/>
                    <a:pt x="24" y="161"/>
                  </a:cubicBezTo>
                  <a:cubicBezTo>
                    <a:pt x="27" y="155"/>
                    <a:pt x="31" y="149"/>
                    <a:pt x="35" y="143"/>
                  </a:cubicBezTo>
                  <a:cubicBezTo>
                    <a:pt x="40" y="137"/>
                    <a:pt x="44" y="131"/>
                    <a:pt x="48" y="124"/>
                  </a:cubicBezTo>
                  <a:cubicBezTo>
                    <a:pt x="52" y="117"/>
                    <a:pt x="57" y="111"/>
                    <a:pt x="62" y="105"/>
                  </a:cubicBezTo>
                  <a:cubicBezTo>
                    <a:pt x="67" y="98"/>
                    <a:pt x="72" y="92"/>
                    <a:pt x="77" y="86"/>
                  </a:cubicBezTo>
                  <a:cubicBezTo>
                    <a:pt x="82" y="80"/>
                    <a:pt x="87" y="74"/>
                    <a:pt x="92" y="68"/>
                  </a:cubicBezTo>
                  <a:cubicBezTo>
                    <a:pt x="94" y="65"/>
                    <a:pt x="96" y="63"/>
                    <a:pt x="98" y="60"/>
                  </a:cubicBezTo>
                  <a:cubicBezTo>
                    <a:pt x="100" y="57"/>
                    <a:pt x="102" y="54"/>
                    <a:pt x="104" y="51"/>
                  </a:cubicBezTo>
                  <a:cubicBezTo>
                    <a:pt x="106" y="48"/>
                    <a:pt x="108" y="45"/>
                    <a:pt x="109" y="43"/>
                  </a:cubicBezTo>
                  <a:cubicBezTo>
                    <a:pt x="111" y="40"/>
                    <a:pt x="113" y="37"/>
                    <a:pt x="114" y="35"/>
                  </a:cubicBezTo>
                  <a:cubicBezTo>
                    <a:pt x="117" y="30"/>
                    <a:pt x="120" y="25"/>
                    <a:pt x="123" y="21"/>
                  </a:cubicBezTo>
                  <a:cubicBezTo>
                    <a:pt x="125" y="16"/>
                    <a:pt x="127" y="13"/>
                    <a:pt x="128" y="10"/>
                  </a:cubicBezTo>
                  <a:cubicBezTo>
                    <a:pt x="131" y="3"/>
                    <a:pt x="133" y="0"/>
                    <a:pt x="133" y="0"/>
                  </a:cubicBezTo>
                  <a:lnTo>
                    <a:pt x="134" y="0"/>
                  </a:lnTo>
                  <a:close/>
                </a:path>
              </a:pathLst>
            </a:custGeom>
            <a:solidFill>
              <a:srgbClr val="AFA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ṣļïdé"/>
            <p:cNvSpPr/>
            <p:nvPr/>
          </p:nvSpPr>
          <p:spPr bwMode="auto">
            <a:xfrm>
              <a:off x="7580313" y="3840163"/>
              <a:ext cx="436563" cy="714375"/>
            </a:xfrm>
            <a:custGeom>
              <a:avLst/>
              <a:gdLst>
                <a:gd name="T0" fmla="*/ 111 w 111"/>
                <a:gd name="T1" fmla="*/ 0 h 182"/>
                <a:gd name="T2" fmla="*/ 108 w 111"/>
                <a:gd name="T3" fmla="*/ 9 h 182"/>
                <a:gd name="T4" fmla="*/ 104 w 111"/>
                <a:gd name="T5" fmla="*/ 19 h 182"/>
                <a:gd name="T6" fmla="*/ 96 w 111"/>
                <a:gd name="T7" fmla="*/ 30 h 182"/>
                <a:gd name="T8" fmla="*/ 86 w 111"/>
                <a:gd name="T9" fmla="*/ 43 h 182"/>
                <a:gd name="T10" fmla="*/ 74 w 111"/>
                <a:gd name="T11" fmla="*/ 57 h 182"/>
                <a:gd name="T12" fmla="*/ 61 w 111"/>
                <a:gd name="T13" fmla="*/ 71 h 182"/>
                <a:gd name="T14" fmla="*/ 55 w 111"/>
                <a:gd name="T15" fmla="*/ 79 h 182"/>
                <a:gd name="T16" fmla="*/ 48 w 111"/>
                <a:gd name="T17" fmla="*/ 87 h 182"/>
                <a:gd name="T18" fmla="*/ 42 w 111"/>
                <a:gd name="T19" fmla="*/ 94 h 182"/>
                <a:gd name="T20" fmla="*/ 37 w 111"/>
                <a:gd name="T21" fmla="*/ 103 h 182"/>
                <a:gd name="T22" fmla="*/ 31 w 111"/>
                <a:gd name="T23" fmla="*/ 111 h 182"/>
                <a:gd name="T24" fmla="*/ 27 w 111"/>
                <a:gd name="T25" fmla="*/ 120 h 182"/>
                <a:gd name="T26" fmla="*/ 19 w 111"/>
                <a:gd name="T27" fmla="*/ 136 h 182"/>
                <a:gd name="T28" fmla="*/ 13 w 111"/>
                <a:gd name="T29" fmla="*/ 151 h 182"/>
                <a:gd name="T30" fmla="*/ 7 w 111"/>
                <a:gd name="T31" fmla="*/ 163 h 182"/>
                <a:gd name="T32" fmla="*/ 4 w 111"/>
                <a:gd name="T33" fmla="*/ 173 h 182"/>
                <a:gd name="T34" fmla="*/ 0 w 111"/>
                <a:gd name="T35" fmla="*/ 182 h 182"/>
                <a:gd name="T36" fmla="*/ 0 w 111"/>
                <a:gd name="T37" fmla="*/ 182 h 182"/>
                <a:gd name="T38" fmla="*/ 2 w 111"/>
                <a:gd name="T39" fmla="*/ 173 h 182"/>
                <a:gd name="T40" fmla="*/ 5 w 111"/>
                <a:gd name="T41" fmla="*/ 162 h 182"/>
                <a:gd name="T42" fmla="*/ 9 w 111"/>
                <a:gd name="T43" fmla="*/ 149 h 182"/>
                <a:gd name="T44" fmla="*/ 16 w 111"/>
                <a:gd name="T45" fmla="*/ 134 h 182"/>
                <a:gd name="T46" fmla="*/ 20 w 111"/>
                <a:gd name="T47" fmla="*/ 127 h 182"/>
                <a:gd name="T48" fmla="*/ 25 w 111"/>
                <a:gd name="T49" fmla="*/ 119 h 182"/>
                <a:gd name="T50" fmla="*/ 35 w 111"/>
                <a:gd name="T51" fmla="*/ 102 h 182"/>
                <a:gd name="T52" fmla="*/ 47 w 111"/>
                <a:gd name="T53" fmla="*/ 85 h 182"/>
                <a:gd name="T54" fmla="*/ 58 w 111"/>
                <a:gd name="T55" fmla="*/ 69 h 182"/>
                <a:gd name="T56" fmla="*/ 71 w 111"/>
                <a:gd name="T57" fmla="*/ 54 h 182"/>
                <a:gd name="T58" fmla="*/ 83 w 111"/>
                <a:gd name="T59" fmla="*/ 41 h 182"/>
                <a:gd name="T60" fmla="*/ 93 w 111"/>
                <a:gd name="T61" fmla="*/ 28 h 182"/>
                <a:gd name="T62" fmla="*/ 98 w 111"/>
                <a:gd name="T63" fmla="*/ 23 h 182"/>
                <a:gd name="T64" fmla="*/ 101 w 111"/>
                <a:gd name="T65" fmla="*/ 17 h 182"/>
                <a:gd name="T66" fmla="*/ 107 w 111"/>
                <a:gd name="T67" fmla="*/ 8 h 182"/>
                <a:gd name="T68" fmla="*/ 111 w 111"/>
                <a:gd name="T6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" h="182">
                  <a:moveTo>
                    <a:pt x="111" y="0"/>
                  </a:moveTo>
                  <a:cubicBezTo>
                    <a:pt x="111" y="0"/>
                    <a:pt x="110" y="3"/>
                    <a:pt x="108" y="9"/>
                  </a:cubicBezTo>
                  <a:cubicBezTo>
                    <a:pt x="107" y="12"/>
                    <a:pt x="105" y="15"/>
                    <a:pt x="104" y="19"/>
                  </a:cubicBezTo>
                  <a:cubicBezTo>
                    <a:pt x="102" y="22"/>
                    <a:pt x="99" y="26"/>
                    <a:pt x="96" y="30"/>
                  </a:cubicBezTo>
                  <a:cubicBezTo>
                    <a:pt x="93" y="34"/>
                    <a:pt x="90" y="39"/>
                    <a:pt x="86" y="43"/>
                  </a:cubicBezTo>
                  <a:cubicBezTo>
                    <a:pt x="83" y="48"/>
                    <a:pt x="78" y="52"/>
                    <a:pt x="74" y="57"/>
                  </a:cubicBezTo>
                  <a:cubicBezTo>
                    <a:pt x="70" y="62"/>
                    <a:pt x="66" y="66"/>
                    <a:pt x="61" y="71"/>
                  </a:cubicBezTo>
                  <a:cubicBezTo>
                    <a:pt x="59" y="74"/>
                    <a:pt x="57" y="76"/>
                    <a:pt x="55" y="79"/>
                  </a:cubicBezTo>
                  <a:cubicBezTo>
                    <a:pt x="52" y="81"/>
                    <a:pt x="50" y="84"/>
                    <a:pt x="48" y="87"/>
                  </a:cubicBezTo>
                  <a:cubicBezTo>
                    <a:pt x="46" y="89"/>
                    <a:pt x="44" y="92"/>
                    <a:pt x="42" y="94"/>
                  </a:cubicBezTo>
                  <a:cubicBezTo>
                    <a:pt x="40" y="97"/>
                    <a:pt x="38" y="100"/>
                    <a:pt x="37" y="103"/>
                  </a:cubicBezTo>
                  <a:cubicBezTo>
                    <a:pt x="35" y="106"/>
                    <a:pt x="33" y="108"/>
                    <a:pt x="31" y="111"/>
                  </a:cubicBezTo>
                  <a:cubicBezTo>
                    <a:pt x="30" y="114"/>
                    <a:pt x="28" y="117"/>
                    <a:pt x="27" y="120"/>
                  </a:cubicBezTo>
                  <a:cubicBezTo>
                    <a:pt x="24" y="125"/>
                    <a:pt x="22" y="131"/>
                    <a:pt x="19" y="136"/>
                  </a:cubicBezTo>
                  <a:cubicBezTo>
                    <a:pt x="17" y="141"/>
                    <a:pt x="15" y="146"/>
                    <a:pt x="13" y="151"/>
                  </a:cubicBezTo>
                  <a:cubicBezTo>
                    <a:pt x="11" y="155"/>
                    <a:pt x="9" y="160"/>
                    <a:pt x="7" y="163"/>
                  </a:cubicBezTo>
                  <a:cubicBezTo>
                    <a:pt x="6" y="167"/>
                    <a:pt x="5" y="170"/>
                    <a:pt x="4" y="173"/>
                  </a:cubicBezTo>
                  <a:cubicBezTo>
                    <a:pt x="1" y="179"/>
                    <a:pt x="0" y="182"/>
                    <a:pt x="0" y="18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2"/>
                    <a:pt x="0" y="178"/>
                    <a:pt x="2" y="173"/>
                  </a:cubicBezTo>
                  <a:cubicBezTo>
                    <a:pt x="3" y="170"/>
                    <a:pt x="4" y="166"/>
                    <a:pt x="5" y="162"/>
                  </a:cubicBezTo>
                  <a:cubicBezTo>
                    <a:pt x="6" y="158"/>
                    <a:pt x="8" y="154"/>
                    <a:pt x="9" y="149"/>
                  </a:cubicBezTo>
                  <a:cubicBezTo>
                    <a:pt x="12" y="145"/>
                    <a:pt x="13" y="140"/>
                    <a:pt x="16" y="134"/>
                  </a:cubicBezTo>
                  <a:cubicBezTo>
                    <a:pt x="17" y="132"/>
                    <a:pt x="19" y="129"/>
                    <a:pt x="20" y="127"/>
                  </a:cubicBezTo>
                  <a:cubicBezTo>
                    <a:pt x="22" y="124"/>
                    <a:pt x="23" y="121"/>
                    <a:pt x="25" y="119"/>
                  </a:cubicBezTo>
                  <a:cubicBezTo>
                    <a:pt x="28" y="113"/>
                    <a:pt x="32" y="108"/>
                    <a:pt x="35" y="102"/>
                  </a:cubicBezTo>
                  <a:cubicBezTo>
                    <a:pt x="39" y="96"/>
                    <a:pt x="43" y="91"/>
                    <a:pt x="47" y="85"/>
                  </a:cubicBezTo>
                  <a:cubicBezTo>
                    <a:pt x="50" y="80"/>
                    <a:pt x="54" y="74"/>
                    <a:pt x="58" y="69"/>
                  </a:cubicBezTo>
                  <a:cubicBezTo>
                    <a:pt x="63" y="64"/>
                    <a:pt x="67" y="59"/>
                    <a:pt x="71" y="54"/>
                  </a:cubicBezTo>
                  <a:cubicBezTo>
                    <a:pt x="75" y="49"/>
                    <a:pt x="79" y="45"/>
                    <a:pt x="83" y="41"/>
                  </a:cubicBezTo>
                  <a:cubicBezTo>
                    <a:pt x="87" y="36"/>
                    <a:pt x="90" y="32"/>
                    <a:pt x="93" y="28"/>
                  </a:cubicBezTo>
                  <a:cubicBezTo>
                    <a:pt x="95" y="26"/>
                    <a:pt x="96" y="24"/>
                    <a:pt x="98" y="23"/>
                  </a:cubicBezTo>
                  <a:cubicBezTo>
                    <a:pt x="99" y="21"/>
                    <a:pt x="100" y="19"/>
                    <a:pt x="101" y="17"/>
                  </a:cubicBezTo>
                  <a:cubicBezTo>
                    <a:pt x="103" y="14"/>
                    <a:pt x="105" y="11"/>
                    <a:pt x="107" y="8"/>
                  </a:cubicBezTo>
                  <a:cubicBezTo>
                    <a:pt x="109" y="3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AFA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ïṣļíḋê"/>
            <p:cNvSpPr/>
            <p:nvPr/>
          </p:nvSpPr>
          <p:spPr bwMode="auto">
            <a:xfrm>
              <a:off x="7466013" y="3917951"/>
              <a:ext cx="346075" cy="557213"/>
            </a:xfrm>
            <a:custGeom>
              <a:avLst/>
              <a:gdLst>
                <a:gd name="T0" fmla="*/ 88 w 88"/>
                <a:gd name="T1" fmla="*/ 1 h 142"/>
                <a:gd name="T2" fmla="*/ 85 w 88"/>
                <a:gd name="T3" fmla="*/ 7 h 142"/>
                <a:gd name="T4" fmla="*/ 81 w 88"/>
                <a:gd name="T5" fmla="*/ 14 h 142"/>
                <a:gd name="T6" fmla="*/ 78 w 88"/>
                <a:gd name="T7" fmla="*/ 19 h 142"/>
                <a:gd name="T8" fmla="*/ 75 w 88"/>
                <a:gd name="T9" fmla="*/ 23 h 142"/>
                <a:gd name="T10" fmla="*/ 68 w 88"/>
                <a:gd name="T11" fmla="*/ 34 h 142"/>
                <a:gd name="T12" fmla="*/ 58 w 88"/>
                <a:gd name="T13" fmla="*/ 45 h 142"/>
                <a:gd name="T14" fmla="*/ 49 w 88"/>
                <a:gd name="T15" fmla="*/ 56 h 142"/>
                <a:gd name="T16" fmla="*/ 39 w 88"/>
                <a:gd name="T17" fmla="*/ 69 h 142"/>
                <a:gd name="T18" fmla="*/ 31 w 88"/>
                <a:gd name="T19" fmla="*/ 82 h 142"/>
                <a:gd name="T20" fmla="*/ 23 w 88"/>
                <a:gd name="T21" fmla="*/ 95 h 142"/>
                <a:gd name="T22" fmla="*/ 16 w 88"/>
                <a:gd name="T23" fmla="*/ 107 h 142"/>
                <a:gd name="T24" fmla="*/ 10 w 88"/>
                <a:gd name="T25" fmla="*/ 118 h 142"/>
                <a:gd name="T26" fmla="*/ 8 w 88"/>
                <a:gd name="T27" fmla="*/ 123 h 142"/>
                <a:gd name="T28" fmla="*/ 6 w 88"/>
                <a:gd name="T29" fmla="*/ 127 h 142"/>
                <a:gd name="T30" fmla="*/ 3 w 88"/>
                <a:gd name="T31" fmla="*/ 135 h 142"/>
                <a:gd name="T32" fmla="*/ 0 w 88"/>
                <a:gd name="T33" fmla="*/ 142 h 142"/>
                <a:gd name="T34" fmla="*/ 0 w 88"/>
                <a:gd name="T35" fmla="*/ 142 h 142"/>
                <a:gd name="T36" fmla="*/ 1 w 88"/>
                <a:gd name="T37" fmla="*/ 135 h 142"/>
                <a:gd name="T38" fmla="*/ 3 w 88"/>
                <a:gd name="T39" fmla="*/ 127 h 142"/>
                <a:gd name="T40" fmla="*/ 5 w 88"/>
                <a:gd name="T41" fmla="*/ 122 h 142"/>
                <a:gd name="T42" fmla="*/ 7 w 88"/>
                <a:gd name="T43" fmla="*/ 116 h 142"/>
                <a:gd name="T44" fmla="*/ 9 w 88"/>
                <a:gd name="T45" fmla="*/ 111 h 142"/>
                <a:gd name="T46" fmla="*/ 12 w 88"/>
                <a:gd name="T47" fmla="*/ 105 h 142"/>
                <a:gd name="T48" fmla="*/ 16 w 88"/>
                <a:gd name="T49" fmla="*/ 99 h 142"/>
                <a:gd name="T50" fmla="*/ 19 w 88"/>
                <a:gd name="T51" fmla="*/ 92 h 142"/>
                <a:gd name="T52" fmla="*/ 28 w 88"/>
                <a:gd name="T53" fmla="*/ 80 h 142"/>
                <a:gd name="T54" fmla="*/ 38 w 88"/>
                <a:gd name="T55" fmla="*/ 68 h 142"/>
                <a:gd name="T56" fmla="*/ 48 w 88"/>
                <a:gd name="T57" fmla="*/ 56 h 142"/>
                <a:gd name="T58" fmla="*/ 57 w 88"/>
                <a:gd name="T59" fmla="*/ 43 h 142"/>
                <a:gd name="T60" fmla="*/ 65 w 88"/>
                <a:gd name="T61" fmla="*/ 32 h 142"/>
                <a:gd name="T62" fmla="*/ 72 w 88"/>
                <a:gd name="T63" fmla="*/ 22 h 142"/>
                <a:gd name="T64" fmla="*/ 76 w 88"/>
                <a:gd name="T65" fmla="*/ 17 h 142"/>
                <a:gd name="T66" fmla="*/ 79 w 88"/>
                <a:gd name="T67" fmla="*/ 13 h 142"/>
                <a:gd name="T68" fmla="*/ 83 w 88"/>
                <a:gd name="T69" fmla="*/ 6 h 142"/>
                <a:gd name="T70" fmla="*/ 88 w 88"/>
                <a:gd name="T71" fmla="*/ 0 h 142"/>
                <a:gd name="T72" fmla="*/ 88 w 88"/>
                <a:gd name="T73" fmla="*/ 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" h="142">
                  <a:moveTo>
                    <a:pt x="88" y="1"/>
                  </a:moveTo>
                  <a:cubicBezTo>
                    <a:pt x="88" y="1"/>
                    <a:pt x="87" y="3"/>
                    <a:pt x="85" y="7"/>
                  </a:cubicBezTo>
                  <a:cubicBezTo>
                    <a:pt x="84" y="9"/>
                    <a:pt x="82" y="12"/>
                    <a:pt x="81" y="14"/>
                  </a:cubicBezTo>
                  <a:cubicBezTo>
                    <a:pt x="80" y="16"/>
                    <a:pt x="79" y="17"/>
                    <a:pt x="78" y="19"/>
                  </a:cubicBezTo>
                  <a:cubicBezTo>
                    <a:pt x="77" y="20"/>
                    <a:pt x="76" y="22"/>
                    <a:pt x="75" y="23"/>
                  </a:cubicBezTo>
                  <a:cubicBezTo>
                    <a:pt x="73" y="27"/>
                    <a:pt x="70" y="30"/>
                    <a:pt x="68" y="34"/>
                  </a:cubicBezTo>
                  <a:cubicBezTo>
                    <a:pt x="65" y="37"/>
                    <a:pt x="62" y="41"/>
                    <a:pt x="58" y="45"/>
                  </a:cubicBezTo>
                  <a:cubicBezTo>
                    <a:pt x="55" y="48"/>
                    <a:pt x="52" y="52"/>
                    <a:pt x="49" y="56"/>
                  </a:cubicBezTo>
                  <a:cubicBezTo>
                    <a:pt x="46" y="60"/>
                    <a:pt x="42" y="65"/>
                    <a:pt x="39" y="69"/>
                  </a:cubicBezTo>
                  <a:cubicBezTo>
                    <a:pt x="37" y="73"/>
                    <a:pt x="34" y="78"/>
                    <a:pt x="31" y="82"/>
                  </a:cubicBezTo>
                  <a:cubicBezTo>
                    <a:pt x="28" y="86"/>
                    <a:pt x="25" y="90"/>
                    <a:pt x="23" y="95"/>
                  </a:cubicBezTo>
                  <a:cubicBezTo>
                    <a:pt x="20" y="99"/>
                    <a:pt x="18" y="103"/>
                    <a:pt x="16" y="107"/>
                  </a:cubicBezTo>
                  <a:cubicBezTo>
                    <a:pt x="14" y="111"/>
                    <a:pt x="12" y="114"/>
                    <a:pt x="10" y="118"/>
                  </a:cubicBezTo>
                  <a:cubicBezTo>
                    <a:pt x="9" y="120"/>
                    <a:pt x="8" y="121"/>
                    <a:pt x="8" y="123"/>
                  </a:cubicBezTo>
                  <a:cubicBezTo>
                    <a:pt x="7" y="124"/>
                    <a:pt x="6" y="126"/>
                    <a:pt x="6" y="127"/>
                  </a:cubicBezTo>
                  <a:cubicBezTo>
                    <a:pt x="4" y="130"/>
                    <a:pt x="3" y="133"/>
                    <a:pt x="3" y="135"/>
                  </a:cubicBezTo>
                  <a:cubicBezTo>
                    <a:pt x="1" y="139"/>
                    <a:pt x="0" y="142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39"/>
                    <a:pt x="1" y="135"/>
                  </a:cubicBezTo>
                  <a:cubicBezTo>
                    <a:pt x="2" y="132"/>
                    <a:pt x="2" y="130"/>
                    <a:pt x="3" y="127"/>
                  </a:cubicBezTo>
                  <a:cubicBezTo>
                    <a:pt x="4" y="125"/>
                    <a:pt x="4" y="123"/>
                    <a:pt x="5" y="122"/>
                  </a:cubicBezTo>
                  <a:cubicBezTo>
                    <a:pt x="5" y="120"/>
                    <a:pt x="6" y="118"/>
                    <a:pt x="7" y="116"/>
                  </a:cubicBezTo>
                  <a:cubicBezTo>
                    <a:pt x="8" y="115"/>
                    <a:pt x="8" y="113"/>
                    <a:pt x="9" y="111"/>
                  </a:cubicBezTo>
                  <a:cubicBezTo>
                    <a:pt x="10" y="109"/>
                    <a:pt x="11" y="107"/>
                    <a:pt x="12" y="105"/>
                  </a:cubicBezTo>
                  <a:cubicBezTo>
                    <a:pt x="13" y="103"/>
                    <a:pt x="14" y="101"/>
                    <a:pt x="16" y="99"/>
                  </a:cubicBezTo>
                  <a:cubicBezTo>
                    <a:pt x="17" y="97"/>
                    <a:pt x="18" y="94"/>
                    <a:pt x="19" y="92"/>
                  </a:cubicBezTo>
                  <a:cubicBezTo>
                    <a:pt x="22" y="88"/>
                    <a:pt x="25" y="84"/>
                    <a:pt x="28" y="80"/>
                  </a:cubicBezTo>
                  <a:cubicBezTo>
                    <a:pt x="31" y="76"/>
                    <a:pt x="34" y="72"/>
                    <a:pt x="38" y="68"/>
                  </a:cubicBezTo>
                  <a:cubicBezTo>
                    <a:pt x="41" y="64"/>
                    <a:pt x="45" y="60"/>
                    <a:pt x="48" y="56"/>
                  </a:cubicBezTo>
                  <a:cubicBezTo>
                    <a:pt x="51" y="51"/>
                    <a:pt x="54" y="47"/>
                    <a:pt x="57" y="43"/>
                  </a:cubicBezTo>
                  <a:cubicBezTo>
                    <a:pt x="59" y="39"/>
                    <a:pt x="62" y="35"/>
                    <a:pt x="65" y="32"/>
                  </a:cubicBezTo>
                  <a:cubicBezTo>
                    <a:pt x="67" y="28"/>
                    <a:pt x="70" y="25"/>
                    <a:pt x="72" y="22"/>
                  </a:cubicBezTo>
                  <a:cubicBezTo>
                    <a:pt x="73" y="20"/>
                    <a:pt x="75" y="19"/>
                    <a:pt x="76" y="17"/>
                  </a:cubicBezTo>
                  <a:cubicBezTo>
                    <a:pt x="77" y="16"/>
                    <a:pt x="78" y="14"/>
                    <a:pt x="79" y="13"/>
                  </a:cubicBezTo>
                  <a:cubicBezTo>
                    <a:pt x="80" y="10"/>
                    <a:pt x="82" y="8"/>
                    <a:pt x="83" y="6"/>
                  </a:cubicBezTo>
                  <a:cubicBezTo>
                    <a:pt x="86" y="3"/>
                    <a:pt x="88" y="0"/>
                    <a:pt x="88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AFA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ṥḷîḑé"/>
            <p:cNvSpPr/>
            <p:nvPr/>
          </p:nvSpPr>
          <p:spPr bwMode="auto">
            <a:xfrm>
              <a:off x="7316788" y="3981451"/>
              <a:ext cx="295275" cy="458788"/>
            </a:xfrm>
            <a:custGeom>
              <a:avLst/>
              <a:gdLst>
                <a:gd name="T0" fmla="*/ 75 w 75"/>
                <a:gd name="T1" fmla="*/ 1 h 117"/>
                <a:gd name="T2" fmla="*/ 71 w 75"/>
                <a:gd name="T3" fmla="*/ 6 h 117"/>
                <a:gd name="T4" fmla="*/ 62 w 75"/>
                <a:gd name="T5" fmla="*/ 18 h 117"/>
                <a:gd name="T6" fmla="*/ 56 w 75"/>
                <a:gd name="T7" fmla="*/ 27 h 117"/>
                <a:gd name="T8" fmla="*/ 49 w 75"/>
                <a:gd name="T9" fmla="*/ 36 h 117"/>
                <a:gd name="T10" fmla="*/ 42 w 75"/>
                <a:gd name="T11" fmla="*/ 46 h 117"/>
                <a:gd name="T12" fmla="*/ 34 w 75"/>
                <a:gd name="T13" fmla="*/ 56 h 117"/>
                <a:gd name="T14" fmla="*/ 27 w 75"/>
                <a:gd name="T15" fmla="*/ 67 h 117"/>
                <a:gd name="T16" fmla="*/ 21 w 75"/>
                <a:gd name="T17" fmla="*/ 78 h 117"/>
                <a:gd name="T18" fmla="*/ 16 w 75"/>
                <a:gd name="T19" fmla="*/ 89 h 117"/>
                <a:gd name="T20" fmla="*/ 12 w 75"/>
                <a:gd name="T21" fmla="*/ 98 h 117"/>
                <a:gd name="T22" fmla="*/ 1 w 75"/>
                <a:gd name="T23" fmla="*/ 117 h 117"/>
                <a:gd name="T24" fmla="*/ 0 w 75"/>
                <a:gd name="T25" fmla="*/ 117 h 117"/>
                <a:gd name="T26" fmla="*/ 9 w 75"/>
                <a:gd name="T27" fmla="*/ 96 h 117"/>
                <a:gd name="T28" fmla="*/ 13 w 75"/>
                <a:gd name="T29" fmla="*/ 87 h 117"/>
                <a:gd name="T30" fmla="*/ 16 w 75"/>
                <a:gd name="T31" fmla="*/ 82 h 117"/>
                <a:gd name="T32" fmla="*/ 19 w 75"/>
                <a:gd name="T33" fmla="*/ 77 h 117"/>
                <a:gd name="T34" fmla="*/ 26 w 75"/>
                <a:gd name="T35" fmla="*/ 67 h 117"/>
                <a:gd name="T36" fmla="*/ 32 w 75"/>
                <a:gd name="T37" fmla="*/ 55 h 117"/>
                <a:gd name="T38" fmla="*/ 39 w 75"/>
                <a:gd name="T39" fmla="*/ 44 h 117"/>
                <a:gd name="T40" fmla="*/ 46 w 75"/>
                <a:gd name="T41" fmla="*/ 34 h 117"/>
                <a:gd name="T42" fmla="*/ 49 w 75"/>
                <a:gd name="T43" fmla="*/ 29 h 117"/>
                <a:gd name="T44" fmla="*/ 53 w 75"/>
                <a:gd name="T45" fmla="*/ 24 h 117"/>
                <a:gd name="T46" fmla="*/ 60 w 75"/>
                <a:gd name="T47" fmla="*/ 16 h 117"/>
                <a:gd name="T48" fmla="*/ 70 w 75"/>
                <a:gd name="T49" fmla="*/ 5 h 117"/>
                <a:gd name="T50" fmla="*/ 74 w 75"/>
                <a:gd name="T51" fmla="*/ 0 h 117"/>
                <a:gd name="T52" fmla="*/ 75 w 75"/>
                <a:gd name="T53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117">
                  <a:moveTo>
                    <a:pt x="75" y="1"/>
                  </a:moveTo>
                  <a:cubicBezTo>
                    <a:pt x="75" y="1"/>
                    <a:pt x="73" y="2"/>
                    <a:pt x="71" y="6"/>
                  </a:cubicBezTo>
                  <a:cubicBezTo>
                    <a:pt x="69" y="9"/>
                    <a:pt x="66" y="13"/>
                    <a:pt x="62" y="18"/>
                  </a:cubicBezTo>
                  <a:cubicBezTo>
                    <a:pt x="60" y="21"/>
                    <a:pt x="58" y="24"/>
                    <a:pt x="56" y="27"/>
                  </a:cubicBezTo>
                  <a:cubicBezTo>
                    <a:pt x="54" y="30"/>
                    <a:pt x="52" y="33"/>
                    <a:pt x="49" y="36"/>
                  </a:cubicBezTo>
                  <a:cubicBezTo>
                    <a:pt x="47" y="39"/>
                    <a:pt x="44" y="43"/>
                    <a:pt x="42" y="46"/>
                  </a:cubicBezTo>
                  <a:cubicBezTo>
                    <a:pt x="39" y="50"/>
                    <a:pt x="37" y="53"/>
                    <a:pt x="34" y="56"/>
                  </a:cubicBezTo>
                  <a:cubicBezTo>
                    <a:pt x="32" y="60"/>
                    <a:pt x="29" y="63"/>
                    <a:pt x="27" y="67"/>
                  </a:cubicBezTo>
                  <a:cubicBezTo>
                    <a:pt x="25" y="71"/>
                    <a:pt x="23" y="75"/>
                    <a:pt x="21" y="78"/>
                  </a:cubicBezTo>
                  <a:cubicBezTo>
                    <a:pt x="20" y="82"/>
                    <a:pt x="18" y="85"/>
                    <a:pt x="16" y="89"/>
                  </a:cubicBezTo>
                  <a:cubicBezTo>
                    <a:pt x="15" y="92"/>
                    <a:pt x="13" y="95"/>
                    <a:pt x="12" y="98"/>
                  </a:cubicBezTo>
                  <a:cubicBezTo>
                    <a:pt x="6" y="109"/>
                    <a:pt x="1" y="117"/>
                    <a:pt x="1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3" y="108"/>
                    <a:pt x="9" y="96"/>
                  </a:cubicBezTo>
                  <a:cubicBezTo>
                    <a:pt x="10" y="93"/>
                    <a:pt x="11" y="90"/>
                    <a:pt x="13" y="87"/>
                  </a:cubicBezTo>
                  <a:cubicBezTo>
                    <a:pt x="14" y="85"/>
                    <a:pt x="15" y="84"/>
                    <a:pt x="16" y="82"/>
                  </a:cubicBezTo>
                  <a:cubicBezTo>
                    <a:pt x="17" y="80"/>
                    <a:pt x="18" y="79"/>
                    <a:pt x="19" y="77"/>
                  </a:cubicBezTo>
                  <a:cubicBezTo>
                    <a:pt x="22" y="74"/>
                    <a:pt x="24" y="70"/>
                    <a:pt x="26" y="67"/>
                  </a:cubicBezTo>
                  <a:cubicBezTo>
                    <a:pt x="28" y="63"/>
                    <a:pt x="30" y="59"/>
                    <a:pt x="32" y="55"/>
                  </a:cubicBezTo>
                  <a:cubicBezTo>
                    <a:pt x="34" y="51"/>
                    <a:pt x="37" y="48"/>
                    <a:pt x="39" y="44"/>
                  </a:cubicBezTo>
                  <a:cubicBezTo>
                    <a:pt x="41" y="41"/>
                    <a:pt x="44" y="37"/>
                    <a:pt x="46" y="34"/>
                  </a:cubicBezTo>
                  <a:cubicBezTo>
                    <a:pt x="47" y="32"/>
                    <a:pt x="48" y="30"/>
                    <a:pt x="49" y="29"/>
                  </a:cubicBezTo>
                  <a:cubicBezTo>
                    <a:pt x="50" y="27"/>
                    <a:pt x="51" y="25"/>
                    <a:pt x="53" y="24"/>
                  </a:cubicBezTo>
                  <a:cubicBezTo>
                    <a:pt x="55" y="21"/>
                    <a:pt x="57" y="19"/>
                    <a:pt x="60" y="16"/>
                  </a:cubicBezTo>
                  <a:cubicBezTo>
                    <a:pt x="64" y="11"/>
                    <a:pt x="68" y="7"/>
                    <a:pt x="70" y="5"/>
                  </a:cubicBezTo>
                  <a:cubicBezTo>
                    <a:pt x="73" y="2"/>
                    <a:pt x="74" y="0"/>
                    <a:pt x="74" y="0"/>
                  </a:cubicBezTo>
                  <a:cubicBezTo>
                    <a:pt x="75" y="1"/>
                    <a:pt x="75" y="1"/>
                    <a:pt x="75" y="1"/>
                  </a:cubicBezTo>
                </a:path>
              </a:pathLst>
            </a:custGeom>
            <a:solidFill>
              <a:srgbClr val="AFA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s1îḑê"/>
            <p:cNvSpPr/>
            <p:nvPr/>
          </p:nvSpPr>
          <p:spPr bwMode="auto">
            <a:xfrm>
              <a:off x="7119938" y="4019551"/>
              <a:ext cx="290513" cy="455613"/>
            </a:xfrm>
            <a:custGeom>
              <a:avLst/>
              <a:gdLst>
                <a:gd name="T0" fmla="*/ 74 w 74"/>
                <a:gd name="T1" fmla="*/ 0 h 116"/>
                <a:gd name="T2" fmla="*/ 71 w 74"/>
                <a:gd name="T3" fmla="*/ 5 h 116"/>
                <a:gd name="T4" fmla="*/ 62 w 74"/>
                <a:gd name="T5" fmla="*/ 18 h 116"/>
                <a:gd name="T6" fmla="*/ 55 w 74"/>
                <a:gd name="T7" fmla="*/ 26 h 116"/>
                <a:gd name="T8" fmla="*/ 48 w 74"/>
                <a:gd name="T9" fmla="*/ 36 h 116"/>
                <a:gd name="T10" fmla="*/ 41 w 74"/>
                <a:gd name="T11" fmla="*/ 46 h 116"/>
                <a:gd name="T12" fmla="*/ 33 w 74"/>
                <a:gd name="T13" fmla="*/ 56 h 116"/>
                <a:gd name="T14" fmla="*/ 26 w 74"/>
                <a:gd name="T15" fmla="*/ 67 h 116"/>
                <a:gd name="T16" fmla="*/ 21 w 74"/>
                <a:gd name="T17" fmla="*/ 78 h 116"/>
                <a:gd name="T18" fmla="*/ 15 w 74"/>
                <a:gd name="T19" fmla="*/ 88 h 116"/>
                <a:gd name="T20" fmla="*/ 11 w 74"/>
                <a:gd name="T21" fmla="*/ 98 h 116"/>
                <a:gd name="T22" fmla="*/ 0 w 74"/>
                <a:gd name="T23" fmla="*/ 116 h 116"/>
                <a:gd name="T24" fmla="*/ 0 w 74"/>
                <a:gd name="T25" fmla="*/ 116 h 116"/>
                <a:gd name="T26" fmla="*/ 8 w 74"/>
                <a:gd name="T27" fmla="*/ 96 h 116"/>
                <a:gd name="T28" fmla="*/ 12 w 74"/>
                <a:gd name="T29" fmla="*/ 87 h 116"/>
                <a:gd name="T30" fmla="*/ 15 w 74"/>
                <a:gd name="T31" fmla="*/ 82 h 116"/>
                <a:gd name="T32" fmla="*/ 19 w 74"/>
                <a:gd name="T33" fmla="*/ 77 h 116"/>
                <a:gd name="T34" fmla="*/ 25 w 74"/>
                <a:gd name="T35" fmla="*/ 66 h 116"/>
                <a:gd name="T36" fmla="*/ 31 w 74"/>
                <a:gd name="T37" fmla="*/ 55 h 116"/>
                <a:gd name="T38" fmla="*/ 38 w 74"/>
                <a:gd name="T39" fmla="*/ 44 h 116"/>
                <a:gd name="T40" fmla="*/ 45 w 74"/>
                <a:gd name="T41" fmla="*/ 33 h 116"/>
                <a:gd name="T42" fmla="*/ 49 w 74"/>
                <a:gd name="T43" fmla="*/ 28 h 116"/>
                <a:gd name="T44" fmla="*/ 52 w 74"/>
                <a:gd name="T45" fmla="*/ 24 h 116"/>
                <a:gd name="T46" fmla="*/ 59 w 74"/>
                <a:gd name="T47" fmla="*/ 16 h 116"/>
                <a:gd name="T48" fmla="*/ 69 w 74"/>
                <a:gd name="T49" fmla="*/ 4 h 116"/>
                <a:gd name="T50" fmla="*/ 74 w 74"/>
                <a:gd name="T51" fmla="*/ 0 h 116"/>
                <a:gd name="T52" fmla="*/ 74 w 74"/>
                <a:gd name="T5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116">
                  <a:moveTo>
                    <a:pt x="74" y="0"/>
                  </a:moveTo>
                  <a:cubicBezTo>
                    <a:pt x="74" y="0"/>
                    <a:pt x="73" y="2"/>
                    <a:pt x="71" y="5"/>
                  </a:cubicBezTo>
                  <a:cubicBezTo>
                    <a:pt x="68" y="8"/>
                    <a:pt x="65" y="13"/>
                    <a:pt x="62" y="18"/>
                  </a:cubicBezTo>
                  <a:cubicBezTo>
                    <a:pt x="60" y="21"/>
                    <a:pt x="58" y="23"/>
                    <a:pt x="55" y="26"/>
                  </a:cubicBezTo>
                  <a:cubicBezTo>
                    <a:pt x="53" y="29"/>
                    <a:pt x="51" y="32"/>
                    <a:pt x="48" y="36"/>
                  </a:cubicBezTo>
                  <a:cubicBezTo>
                    <a:pt x="46" y="39"/>
                    <a:pt x="44" y="42"/>
                    <a:pt x="41" y="46"/>
                  </a:cubicBezTo>
                  <a:cubicBezTo>
                    <a:pt x="39" y="49"/>
                    <a:pt x="36" y="53"/>
                    <a:pt x="33" y="56"/>
                  </a:cubicBezTo>
                  <a:cubicBezTo>
                    <a:pt x="31" y="59"/>
                    <a:pt x="29" y="63"/>
                    <a:pt x="26" y="67"/>
                  </a:cubicBezTo>
                  <a:cubicBezTo>
                    <a:pt x="24" y="70"/>
                    <a:pt x="22" y="74"/>
                    <a:pt x="21" y="78"/>
                  </a:cubicBezTo>
                  <a:cubicBezTo>
                    <a:pt x="19" y="81"/>
                    <a:pt x="17" y="85"/>
                    <a:pt x="15" y="88"/>
                  </a:cubicBezTo>
                  <a:cubicBezTo>
                    <a:pt x="14" y="92"/>
                    <a:pt x="12" y="95"/>
                    <a:pt x="11" y="98"/>
                  </a:cubicBezTo>
                  <a:cubicBezTo>
                    <a:pt x="5" y="109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2" y="108"/>
                    <a:pt x="8" y="96"/>
                  </a:cubicBezTo>
                  <a:cubicBezTo>
                    <a:pt x="9" y="93"/>
                    <a:pt x="11" y="90"/>
                    <a:pt x="12" y="87"/>
                  </a:cubicBezTo>
                  <a:cubicBezTo>
                    <a:pt x="13" y="85"/>
                    <a:pt x="14" y="83"/>
                    <a:pt x="15" y="82"/>
                  </a:cubicBezTo>
                  <a:cubicBezTo>
                    <a:pt x="16" y="80"/>
                    <a:pt x="18" y="78"/>
                    <a:pt x="19" y="77"/>
                  </a:cubicBezTo>
                  <a:cubicBezTo>
                    <a:pt x="21" y="73"/>
                    <a:pt x="23" y="70"/>
                    <a:pt x="25" y="66"/>
                  </a:cubicBezTo>
                  <a:cubicBezTo>
                    <a:pt x="28" y="62"/>
                    <a:pt x="29" y="59"/>
                    <a:pt x="31" y="55"/>
                  </a:cubicBezTo>
                  <a:cubicBezTo>
                    <a:pt x="34" y="51"/>
                    <a:pt x="36" y="47"/>
                    <a:pt x="38" y="44"/>
                  </a:cubicBezTo>
                  <a:cubicBezTo>
                    <a:pt x="41" y="40"/>
                    <a:pt x="43" y="37"/>
                    <a:pt x="45" y="33"/>
                  </a:cubicBezTo>
                  <a:cubicBezTo>
                    <a:pt x="46" y="31"/>
                    <a:pt x="47" y="30"/>
                    <a:pt x="49" y="28"/>
                  </a:cubicBezTo>
                  <a:cubicBezTo>
                    <a:pt x="50" y="27"/>
                    <a:pt x="51" y="25"/>
                    <a:pt x="52" y="24"/>
                  </a:cubicBezTo>
                  <a:cubicBezTo>
                    <a:pt x="54" y="21"/>
                    <a:pt x="57" y="18"/>
                    <a:pt x="59" y="16"/>
                  </a:cubicBezTo>
                  <a:cubicBezTo>
                    <a:pt x="63" y="11"/>
                    <a:pt x="67" y="7"/>
                    <a:pt x="69" y="4"/>
                  </a:cubicBezTo>
                  <a:cubicBezTo>
                    <a:pt x="72" y="1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AFAD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ṣlîḓê"/>
            <p:cNvSpPr/>
            <p:nvPr/>
          </p:nvSpPr>
          <p:spPr bwMode="auto">
            <a:xfrm>
              <a:off x="6565900" y="3832226"/>
              <a:ext cx="1041400" cy="815975"/>
            </a:xfrm>
            <a:custGeom>
              <a:avLst/>
              <a:gdLst>
                <a:gd name="T0" fmla="*/ 259 w 265"/>
                <a:gd name="T1" fmla="*/ 150 h 208"/>
                <a:gd name="T2" fmla="*/ 264 w 265"/>
                <a:gd name="T3" fmla="*/ 170 h 208"/>
                <a:gd name="T4" fmla="*/ 234 w 265"/>
                <a:gd name="T5" fmla="*/ 192 h 208"/>
                <a:gd name="T6" fmla="*/ 61 w 265"/>
                <a:gd name="T7" fmla="*/ 201 h 208"/>
                <a:gd name="T8" fmla="*/ 19 w 265"/>
                <a:gd name="T9" fmla="*/ 187 h 208"/>
                <a:gd name="T10" fmla="*/ 3 w 265"/>
                <a:gd name="T11" fmla="*/ 134 h 208"/>
                <a:gd name="T12" fmla="*/ 27 w 265"/>
                <a:gd name="T13" fmla="*/ 80 h 208"/>
                <a:gd name="T14" fmla="*/ 47 w 265"/>
                <a:gd name="T15" fmla="*/ 52 h 208"/>
                <a:gd name="T16" fmla="*/ 259 w 265"/>
                <a:gd name="T17" fmla="*/ 15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208">
                  <a:moveTo>
                    <a:pt x="259" y="150"/>
                  </a:moveTo>
                  <a:cubicBezTo>
                    <a:pt x="262" y="156"/>
                    <a:pt x="265" y="163"/>
                    <a:pt x="264" y="170"/>
                  </a:cubicBezTo>
                  <a:cubicBezTo>
                    <a:pt x="261" y="183"/>
                    <a:pt x="246" y="189"/>
                    <a:pt x="234" y="192"/>
                  </a:cubicBezTo>
                  <a:cubicBezTo>
                    <a:pt x="177" y="205"/>
                    <a:pt x="118" y="208"/>
                    <a:pt x="61" y="201"/>
                  </a:cubicBezTo>
                  <a:cubicBezTo>
                    <a:pt x="46" y="200"/>
                    <a:pt x="30" y="197"/>
                    <a:pt x="19" y="187"/>
                  </a:cubicBezTo>
                  <a:cubicBezTo>
                    <a:pt x="4" y="175"/>
                    <a:pt x="0" y="153"/>
                    <a:pt x="3" y="134"/>
                  </a:cubicBezTo>
                  <a:cubicBezTo>
                    <a:pt x="7" y="114"/>
                    <a:pt x="17" y="97"/>
                    <a:pt x="27" y="80"/>
                  </a:cubicBezTo>
                  <a:cubicBezTo>
                    <a:pt x="33" y="70"/>
                    <a:pt x="39" y="60"/>
                    <a:pt x="47" y="52"/>
                  </a:cubicBezTo>
                  <a:cubicBezTo>
                    <a:pt x="105" y="0"/>
                    <a:pt x="231" y="99"/>
                    <a:pt x="259" y="150"/>
                  </a:cubicBezTo>
                </a:path>
              </a:pathLst>
            </a:custGeom>
            <a:solidFill>
              <a:srgbClr val="425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ŝlíḋè"/>
            <p:cNvSpPr/>
            <p:nvPr/>
          </p:nvSpPr>
          <p:spPr bwMode="auto">
            <a:xfrm>
              <a:off x="5870575" y="4149726"/>
              <a:ext cx="1403350" cy="577850"/>
            </a:xfrm>
            <a:custGeom>
              <a:avLst/>
              <a:gdLst>
                <a:gd name="T0" fmla="*/ 291 w 357"/>
                <a:gd name="T1" fmla="*/ 33 h 147"/>
                <a:gd name="T2" fmla="*/ 357 w 357"/>
                <a:gd name="T3" fmla="*/ 103 h 147"/>
                <a:gd name="T4" fmla="*/ 350 w 357"/>
                <a:gd name="T5" fmla="*/ 125 h 147"/>
                <a:gd name="T6" fmla="*/ 337 w 357"/>
                <a:gd name="T7" fmla="*/ 131 h 147"/>
                <a:gd name="T8" fmla="*/ 268 w 357"/>
                <a:gd name="T9" fmla="*/ 139 h 147"/>
                <a:gd name="T10" fmla="*/ 60 w 357"/>
                <a:gd name="T11" fmla="*/ 113 h 147"/>
                <a:gd name="T12" fmla="*/ 28 w 357"/>
                <a:gd name="T13" fmla="*/ 84 h 147"/>
                <a:gd name="T14" fmla="*/ 130 w 357"/>
                <a:gd name="T15" fmla="*/ 7 h 147"/>
                <a:gd name="T16" fmla="*/ 291 w 357"/>
                <a:gd name="T17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147">
                  <a:moveTo>
                    <a:pt x="291" y="33"/>
                  </a:moveTo>
                  <a:cubicBezTo>
                    <a:pt x="322" y="47"/>
                    <a:pt x="354" y="70"/>
                    <a:pt x="357" y="103"/>
                  </a:cubicBezTo>
                  <a:cubicBezTo>
                    <a:pt x="357" y="111"/>
                    <a:pt x="356" y="120"/>
                    <a:pt x="350" y="125"/>
                  </a:cubicBezTo>
                  <a:cubicBezTo>
                    <a:pt x="346" y="128"/>
                    <a:pt x="341" y="130"/>
                    <a:pt x="337" y="131"/>
                  </a:cubicBezTo>
                  <a:cubicBezTo>
                    <a:pt x="314" y="137"/>
                    <a:pt x="291" y="138"/>
                    <a:pt x="268" y="139"/>
                  </a:cubicBezTo>
                  <a:cubicBezTo>
                    <a:pt x="197" y="143"/>
                    <a:pt x="122" y="147"/>
                    <a:pt x="60" y="113"/>
                  </a:cubicBezTo>
                  <a:cubicBezTo>
                    <a:pt x="47" y="106"/>
                    <a:pt x="35" y="97"/>
                    <a:pt x="28" y="84"/>
                  </a:cubicBezTo>
                  <a:cubicBezTo>
                    <a:pt x="0" y="32"/>
                    <a:pt x="96" y="11"/>
                    <a:pt x="130" y="7"/>
                  </a:cubicBezTo>
                  <a:cubicBezTo>
                    <a:pt x="185" y="0"/>
                    <a:pt x="241" y="11"/>
                    <a:pt x="291" y="33"/>
                  </a:cubicBezTo>
                </a:path>
              </a:pathLst>
            </a:custGeom>
            <a:solidFill>
              <a:srgbClr val="4E6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ŝḻidê"/>
            <p:cNvSpPr/>
            <p:nvPr/>
          </p:nvSpPr>
          <p:spPr bwMode="auto">
            <a:xfrm>
              <a:off x="5865813" y="2947988"/>
              <a:ext cx="1285875" cy="1468438"/>
            </a:xfrm>
            <a:custGeom>
              <a:avLst/>
              <a:gdLst>
                <a:gd name="T0" fmla="*/ 24 w 327"/>
                <a:gd name="T1" fmla="*/ 374 h 374"/>
                <a:gd name="T2" fmla="*/ 311 w 327"/>
                <a:gd name="T3" fmla="*/ 276 h 374"/>
                <a:gd name="T4" fmla="*/ 325 w 327"/>
                <a:gd name="T5" fmla="*/ 263 h 374"/>
                <a:gd name="T6" fmla="*/ 326 w 327"/>
                <a:gd name="T7" fmla="*/ 247 h 374"/>
                <a:gd name="T8" fmla="*/ 269 w 327"/>
                <a:gd name="T9" fmla="*/ 47 h 374"/>
                <a:gd name="T10" fmla="*/ 254 w 327"/>
                <a:gd name="T11" fmla="*/ 25 h 374"/>
                <a:gd name="T12" fmla="*/ 224 w 327"/>
                <a:gd name="T13" fmla="*/ 12 h 374"/>
                <a:gd name="T14" fmla="*/ 39 w 327"/>
                <a:gd name="T15" fmla="*/ 91 h 374"/>
                <a:gd name="T16" fmla="*/ 24 w 327"/>
                <a:gd name="T17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374">
                  <a:moveTo>
                    <a:pt x="24" y="374"/>
                  </a:moveTo>
                  <a:cubicBezTo>
                    <a:pt x="122" y="363"/>
                    <a:pt x="227" y="326"/>
                    <a:pt x="311" y="276"/>
                  </a:cubicBezTo>
                  <a:cubicBezTo>
                    <a:pt x="317" y="273"/>
                    <a:pt x="322" y="269"/>
                    <a:pt x="325" y="263"/>
                  </a:cubicBezTo>
                  <a:cubicBezTo>
                    <a:pt x="327" y="258"/>
                    <a:pt x="327" y="252"/>
                    <a:pt x="326" y="247"/>
                  </a:cubicBezTo>
                  <a:cubicBezTo>
                    <a:pt x="318" y="178"/>
                    <a:pt x="299" y="110"/>
                    <a:pt x="269" y="47"/>
                  </a:cubicBezTo>
                  <a:cubicBezTo>
                    <a:pt x="265" y="39"/>
                    <a:pt x="261" y="31"/>
                    <a:pt x="254" y="25"/>
                  </a:cubicBezTo>
                  <a:cubicBezTo>
                    <a:pt x="246" y="17"/>
                    <a:pt x="235" y="14"/>
                    <a:pt x="224" y="12"/>
                  </a:cubicBezTo>
                  <a:cubicBezTo>
                    <a:pt x="163" y="0"/>
                    <a:pt x="55" y="21"/>
                    <a:pt x="39" y="91"/>
                  </a:cubicBezTo>
                  <a:cubicBezTo>
                    <a:pt x="19" y="181"/>
                    <a:pt x="0" y="284"/>
                    <a:pt x="24" y="374"/>
                  </a:cubicBezTo>
                </a:path>
              </a:pathLst>
            </a:custGeom>
            <a:solidFill>
              <a:srgbClr val="E04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ïšḻiďe"/>
            <p:cNvSpPr/>
            <p:nvPr/>
          </p:nvSpPr>
          <p:spPr bwMode="auto">
            <a:xfrm>
              <a:off x="6427788" y="3136901"/>
              <a:ext cx="290513" cy="157163"/>
            </a:xfrm>
            <a:custGeom>
              <a:avLst/>
              <a:gdLst>
                <a:gd name="T0" fmla="*/ 70 w 74"/>
                <a:gd name="T1" fmla="*/ 0 h 40"/>
                <a:gd name="T2" fmla="*/ 8 w 74"/>
                <a:gd name="T3" fmla="*/ 25 h 40"/>
                <a:gd name="T4" fmla="*/ 7 w 74"/>
                <a:gd name="T5" fmla="*/ 26 h 40"/>
                <a:gd name="T6" fmla="*/ 0 w 74"/>
                <a:gd name="T7" fmla="*/ 28 h 40"/>
                <a:gd name="T8" fmla="*/ 9 w 74"/>
                <a:gd name="T9" fmla="*/ 38 h 40"/>
                <a:gd name="T10" fmla="*/ 11 w 74"/>
                <a:gd name="T11" fmla="*/ 40 h 40"/>
                <a:gd name="T12" fmla="*/ 18 w 74"/>
                <a:gd name="T13" fmla="*/ 40 h 40"/>
                <a:gd name="T14" fmla="*/ 24 w 74"/>
                <a:gd name="T15" fmla="*/ 40 h 40"/>
                <a:gd name="T16" fmla="*/ 57 w 74"/>
                <a:gd name="T17" fmla="*/ 27 h 40"/>
                <a:gd name="T18" fmla="*/ 70 w 74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40">
                  <a:moveTo>
                    <a:pt x="70" y="0"/>
                  </a:moveTo>
                  <a:cubicBezTo>
                    <a:pt x="51" y="11"/>
                    <a:pt x="30" y="19"/>
                    <a:pt x="8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6" y="27"/>
                    <a:pt x="3" y="28"/>
                    <a:pt x="0" y="28"/>
                  </a:cubicBezTo>
                  <a:cubicBezTo>
                    <a:pt x="4" y="31"/>
                    <a:pt x="7" y="34"/>
                    <a:pt x="9" y="38"/>
                  </a:cubicBezTo>
                  <a:cubicBezTo>
                    <a:pt x="10" y="38"/>
                    <a:pt x="10" y="39"/>
                    <a:pt x="11" y="40"/>
                  </a:cubicBezTo>
                  <a:cubicBezTo>
                    <a:pt x="13" y="40"/>
                    <a:pt x="16" y="40"/>
                    <a:pt x="18" y="40"/>
                  </a:cubicBezTo>
                  <a:cubicBezTo>
                    <a:pt x="20" y="40"/>
                    <a:pt x="22" y="40"/>
                    <a:pt x="24" y="40"/>
                  </a:cubicBezTo>
                  <a:cubicBezTo>
                    <a:pt x="37" y="39"/>
                    <a:pt x="48" y="34"/>
                    <a:pt x="57" y="27"/>
                  </a:cubicBezTo>
                  <a:cubicBezTo>
                    <a:pt x="64" y="21"/>
                    <a:pt x="74" y="9"/>
                    <a:pt x="70" y="0"/>
                  </a:cubicBezTo>
                </a:path>
              </a:pathLst>
            </a:custGeom>
            <a:solidFill>
              <a:srgbClr val="BE4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ṣḷíḍê"/>
            <p:cNvSpPr/>
            <p:nvPr/>
          </p:nvSpPr>
          <p:spPr bwMode="auto">
            <a:xfrm>
              <a:off x="6981825" y="4067176"/>
              <a:ext cx="417513" cy="250825"/>
            </a:xfrm>
            <a:custGeom>
              <a:avLst/>
              <a:gdLst>
                <a:gd name="T0" fmla="*/ 12 w 106"/>
                <a:gd name="T1" fmla="*/ 0 h 64"/>
                <a:gd name="T2" fmla="*/ 0 w 106"/>
                <a:gd name="T3" fmla="*/ 6 h 64"/>
                <a:gd name="T4" fmla="*/ 52 w 106"/>
                <a:gd name="T5" fmla="*/ 64 h 64"/>
                <a:gd name="T6" fmla="*/ 67 w 106"/>
                <a:gd name="T7" fmla="*/ 62 h 64"/>
                <a:gd name="T8" fmla="*/ 79 w 106"/>
                <a:gd name="T9" fmla="*/ 56 h 64"/>
                <a:gd name="T10" fmla="*/ 83 w 106"/>
                <a:gd name="T11" fmla="*/ 58 h 64"/>
                <a:gd name="T12" fmla="*/ 94 w 106"/>
                <a:gd name="T13" fmla="*/ 61 h 64"/>
                <a:gd name="T14" fmla="*/ 106 w 106"/>
                <a:gd name="T15" fmla="*/ 52 h 64"/>
                <a:gd name="T16" fmla="*/ 78 w 106"/>
                <a:gd name="T17" fmla="*/ 35 h 64"/>
                <a:gd name="T18" fmla="*/ 55 w 106"/>
                <a:gd name="T19" fmla="*/ 35 h 64"/>
                <a:gd name="T20" fmla="*/ 55 w 106"/>
                <a:gd name="T21" fmla="*/ 37 h 64"/>
                <a:gd name="T22" fmla="*/ 55 w 106"/>
                <a:gd name="T23" fmla="*/ 44 h 64"/>
                <a:gd name="T24" fmla="*/ 42 w 106"/>
                <a:gd name="T25" fmla="*/ 52 h 64"/>
                <a:gd name="T26" fmla="*/ 32 w 106"/>
                <a:gd name="T27" fmla="*/ 49 h 64"/>
                <a:gd name="T28" fmla="*/ 19 w 106"/>
                <a:gd name="T29" fmla="*/ 25 h 64"/>
                <a:gd name="T30" fmla="*/ 12 w 106"/>
                <a:gd name="T3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64">
                  <a:moveTo>
                    <a:pt x="12" y="0"/>
                  </a:moveTo>
                  <a:cubicBezTo>
                    <a:pt x="8" y="2"/>
                    <a:pt x="4" y="4"/>
                    <a:pt x="0" y="6"/>
                  </a:cubicBezTo>
                  <a:cubicBezTo>
                    <a:pt x="0" y="7"/>
                    <a:pt x="11" y="64"/>
                    <a:pt x="52" y="64"/>
                  </a:cubicBezTo>
                  <a:cubicBezTo>
                    <a:pt x="57" y="64"/>
                    <a:pt x="62" y="63"/>
                    <a:pt x="67" y="62"/>
                  </a:cubicBezTo>
                  <a:cubicBezTo>
                    <a:pt x="67" y="62"/>
                    <a:pt x="74" y="56"/>
                    <a:pt x="79" y="56"/>
                  </a:cubicBezTo>
                  <a:cubicBezTo>
                    <a:pt x="80" y="56"/>
                    <a:pt x="82" y="57"/>
                    <a:pt x="83" y="58"/>
                  </a:cubicBezTo>
                  <a:cubicBezTo>
                    <a:pt x="83" y="58"/>
                    <a:pt x="88" y="61"/>
                    <a:pt x="94" y="61"/>
                  </a:cubicBezTo>
                  <a:cubicBezTo>
                    <a:pt x="98" y="61"/>
                    <a:pt x="103" y="59"/>
                    <a:pt x="106" y="52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6"/>
                    <a:pt x="55" y="36"/>
                    <a:pt x="55" y="37"/>
                  </a:cubicBezTo>
                  <a:cubicBezTo>
                    <a:pt x="56" y="39"/>
                    <a:pt x="56" y="42"/>
                    <a:pt x="55" y="44"/>
                  </a:cubicBezTo>
                  <a:cubicBezTo>
                    <a:pt x="54" y="50"/>
                    <a:pt x="48" y="52"/>
                    <a:pt x="42" y="52"/>
                  </a:cubicBezTo>
                  <a:cubicBezTo>
                    <a:pt x="39" y="52"/>
                    <a:pt x="35" y="51"/>
                    <a:pt x="32" y="49"/>
                  </a:cubicBezTo>
                  <a:cubicBezTo>
                    <a:pt x="24" y="44"/>
                    <a:pt x="21" y="34"/>
                    <a:pt x="19" y="25"/>
                  </a:cubicBezTo>
                  <a:cubicBezTo>
                    <a:pt x="16" y="16"/>
                    <a:pt x="14" y="8"/>
                    <a:pt x="12" y="0"/>
                  </a:cubicBezTo>
                </a:path>
              </a:pathLst>
            </a:custGeom>
            <a:solidFill>
              <a:srgbClr val="3F4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S1îḑè"/>
            <p:cNvSpPr/>
            <p:nvPr/>
          </p:nvSpPr>
          <p:spPr bwMode="auto">
            <a:xfrm>
              <a:off x="6829425" y="3481388"/>
              <a:ext cx="200025" cy="609600"/>
            </a:xfrm>
            <a:custGeom>
              <a:avLst/>
              <a:gdLst>
                <a:gd name="T0" fmla="*/ 11 w 51"/>
                <a:gd name="T1" fmla="*/ 0 h 155"/>
                <a:gd name="T2" fmla="*/ 0 w 51"/>
                <a:gd name="T3" fmla="*/ 10 h 155"/>
                <a:gd name="T4" fmla="*/ 0 w 51"/>
                <a:gd name="T5" fmla="*/ 10 h 155"/>
                <a:gd name="T6" fmla="*/ 6 w 51"/>
                <a:gd name="T7" fmla="*/ 19 h 155"/>
                <a:gd name="T8" fmla="*/ 39 w 51"/>
                <a:gd name="T9" fmla="*/ 155 h 155"/>
                <a:gd name="T10" fmla="*/ 39 w 51"/>
                <a:gd name="T11" fmla="*/ 155 h 155"/>
                <a:gd name="T12" fmla="*/ 51 w 51"/>
                <a:gd name="T13" fmla="*/ 149 h 155"/>
                <a:gd name="T14" fmla="*/ 11 w 51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55">
                  <a:moveTo>
                    <a:pt x="11" y="0"/>
                  </a:moveTo>
                  <a:cubicBezTo>
                    <a:pt x="4" y="6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31" y="94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3" y="153"/>
                    <a:pt x="47" y="151"/>
                    <a:pt x="51" y="149"/>
                  </a:cubicBezTo>
                  <a:cubicBezTo>
                    <a:pt x="36" y="94"/>
                    <a:pt x="25" y="51"/>
                    <a:pt x="11" y="0"/>
                  </a:cubicBezTo>
                </a:path>
              </a:pathLst>
            </a:custGeom>
            <a:solidFill>
              <a:srgbClr val="BE4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sḻïďè"/>
            <p:cNvSpPr/>
            <p:nvPr/>
          </p:nvSpPr>
          <p:spPr bwMode="auto">
            <a:xfrm>
              <a:off x="6938963" y="4019551"/>
              <a:ext cx="487363" cy="287338"/>
            </a:xfrm>
            <a:custGeom>
              <a:avLst/>
              <a:gdLst>
                <a:gd name="T0" fmla="*/ 88 w 124"/>
                <a:gd name="T1" fmla="*/ 5 h 73"/>
                <a:gd name="T2" fmla="*/ 96 w 124"/>
                <a:gd name="T3" fmla="*/ 2 h 73"/>
                <a:gd name="T4" fmla="*/ 116 w 124"/>
                <a:gd name="T5" fmla="*/ 12 h 73"/>
                <a:gd name="T6" fmla="*/ 122 w 124"/>
                <a:gd name="T7" fmla="*/ 34 h 73"/>
                <a:gd name="T8" fmla="*/ 120 w 124"/>
                <a:gd name="T9" fmla="*/ 60 h 73"/>
                <a:gd name="T10" fmla="*/ 98 w 124"/>
                <a:gd name="T11" fmla="*/ 66 h 73"/>
                <a:gd name="T12" fmla="*/ 94 w 124"/>
                <a:gd name="T13" fmla="*/ 62 h 73"/>
                <a:gd name="T14" fmla="*/ 79 w 124"/>
                <a:gd name="T15" fmla="*/ 69 h 73"/>
                <a:gd name="T16" fmla="*/ 56 w 124"/>
                <a:gd name="T17" fmla="*/ 70 h 73"/>
                <a:gd name="T18" fmla="*/ 88 w 124"/>
                <a:gd name="T19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73">
                  <a:moveTo>
                    <a:pt x="88" y="5"/>
                  </a:moveTo>
                  <a:cubicBezTo>
                    <a:pt x="91" y="4"/>
                    <a:pt x="93" y="2"/>
                    <a:pt x="96" y="2"/>
                  </a:cubicBezTo>
                  <a:cubicBezTo>
                    <a:pt x="104" y="0"/>
                    <a:pt x="112" y="5"/>
                    <a:pt x="116" y="12"/>
                  </a:cubicBezTo>
                  <a:cubicBezTo>
                    <a:pt x="120" y="19"/>
                    <a:pt x="121" y="27"/>
                    <a:pt x="122" y="34"/>
                  </a:cubicBezTo>
                  <a:cubicBezTo>
                    <a:pt x="123" y="43"/>
                    <a:pt x="124" y="52"/>
                    <a:pt x="120" y="60"/>
                  </a:cubicBezTo>
                  <a:cubicBezTo>
                    <a:pt x="116" y="68"/>
                    <a:pt x="105" y="72"/>
                    <a:pt x="98" y="66"/>
                  </a:cubicBezTo>
                  <a:cubicBezTo>
                    <a:pt x="97" y="65"/>
                    <a:pt x="96" y="63"/>
                    <a:pt x="94" y="62"/>
                  </a:cubicBezTo>
                  <a:cubicBezTo>
                    <a:pt x="89" y="59"/>
                    <a:pt x="84" y="66"/>
                    <a:pt x="79" y="69"/>
                  </a:cubicBezTo>
                  <a:cubicBezTo>
                    <a:pt x="72" y="73"/>
                    <a:pt x="63" y="73"/>
                    <a:pt x="56" y="70"/>
                  </a:cubicBezTo>
                  <a:cubicBezTo>
                    <a:pt x="0" y="46"/>
                    <a:pt x="62" y="19"/>
                    <a:pt x="88" y="5"/>
                  </a:cubicBezTo>
                  <a:close/>
                </a:path>
              </a:pathLst>
            </a:custGeom>
            <a:solidFill>
              <a:srgbClr val="EFD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Slíďê"/>
            <p:cNvSpPr/>
            <p:nvPr/>
          </p:nvSpPr>
          <p:spPr bwMode="auto">
            <a:xfrm>
              <a:off x="6746875" y="2927351"/>
              <a:ext cx="455613" cy="1355725"/>
            </a:xfrm>
            <a:custGeom>
              <a:avLst/>
              <a:gdLst>
                <a:gd name="T0" fmla="*/ 77 w 116"/>
                <a:gd name="T1" fmla="*/ 63 h 345"/>
                <a:gd name="T2" fmla="*/ 115 w 116"/>
                <a:gd name="T3" fmla="*/ 327 h 345"/>
                <a:gd name="T4" fmla="*/ 115 w 116"/>
                <a:gd name="T5" fmla="*/ 334 h 345"/>
                <a:gd name="T6" fmla="*/ 92 w 116"/>
                <a:gd name="T7" fmla="*/ 339 h 345"/>
                <a:gd name="T8" fmla="*/ 79 w 116"/>
                <a:gd name="T9" fmla="*/ 315 h 345"/>
                <a:gd name="T10" fmla="*/ 17 w 116"/>
                <a:gd name="T11" fmla="*/ 85 h 345"/>
                <a:gd name="T12" fmla="*/ 6 w 116"/>
                <a:gd name="T13" fmla="*/ 44 h 345"/>
                <a:gd name="T14" fmla="*/ 34 w 116"/>
                <a:gd name="T15" fmla="*/ 7 h 345"/>
                <a:gd name="T16" fmla="*/ 77 w 116"/>
                <a:gd name="T17" fmla="*/ 6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345">
                  <a:moveTo>
                    <a:pt x="77" y="63"/>
                  </a:moveTo>
                  <a:cubicBezTo>
                    <a:pt x="102" y="161"/>
                    <a:pt x="107" y="226"/>
                    <a:pt x="115" y="327"/>
                  </a:cubicBezTo>
                  <a:cubicBezTo>
                    <a:pt x="116" y="329"/>
                    <a:pt x="116" y="332"/>
                    <a:pt x="115" y="334"/>
                  </a:cubicBezTo>
                  <a:cubicBezTo>
                    <a:pt x="113" y="343"/>
                    <a:pt x="100" y="345"/>
                    <a:pt x="92" y="339"/>
                  </a:cubicBezTo>
                  <a:cubicBezTo>
                    <a:pt x="84" y="334"/>
                    <a:pt x="81" y="324"/>
                    <a:pt x="79" y="315"/>
                  </a:cubicBezTo>
                  <a:cubicBezTo>
                    <a:pt x="54" y="226"/>
                    <a:pt x="41" y="173"/>
                    <a:pt x="17" y="85"/>
                  </a:cubicBezTo>
                  <a:cubicBezTo>
                    <a:pt x="13" y="71"/>
                    <a:pt x="10" y="58"/>
                    <a:pt x="6" y="44"/>
                  </a:cubicBezTo>
                  <a:cubicBezTo>
                    <a:pt x="0" y="22"/>
                    <a:pt x="9" y="0"/>
                    <a:pt x="34" y="7"/>
                  </a:cubicBezTo>
                  <a:cubicBezTo>
                    <a:pt x="60" y="13"/>
                    <a:pt x="72" y="40"/>
                    <a:pt x="77" y="63"/>
                  </a:cubicBezTo>
                </a:path>
              </a:pathLst>
            </a:custGeom>
            <a:solidFill>
              <a:srgbClr val="EFD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šḻiḓê"/>
            <p:cNvSpPr/>
            <p:nvPr/>
          </p:nvSpPr>
          <p:spPr bwMode="auto">
            <a:xfrm>
              <a:off x="6675438" y="2935288"/>
              <a:ext cx="476250" cy="585788"/>
            </a:xfrm>
            <a:custGeom>
              <a:avLst/>
              <a:gdLst>
                <a:gd name="T0" fmla="*/ 39 w 121"/>
                <a:gd name="T1" fmla="*/ 149 h 149"/>
                <a:gd name="T2" fmla="*/ 121 w 121"/>
                <a:gd name="T3" fmla="*/ 124 h 149"/>
                <a:gd name="T4" fmla="*/ 63 w 121"/>
                <a:gd name="T5" fmla="*/ 4 h 149"/>
                <a:gd name="T6" fmla="*/ 15 w 121"/>
                <a:gd name="T7" fmla="*/ 61 h 149"/>
                <a:gd name="T8" fmla="*/ 39 w 121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9">
                  <a:moveTo>
                    <a:pt x="39" y="149"/>
                  </a:moveTo>
                  <a:cubicBezTo>
                    <a:pt x="39" y="149"/>
                    <a:pt x="82" y="106"/>
                    <a:pt x="121" y="124"/>
                  </a:cubicBezTo>
                  <a:cubicBezTo>
                    <a:pt x="121" y="124"/>
                    <a:pt x="106" y="13"/>
                    <a:pt x="63" y="4"/>
                  </a:cubicBezTo>
                  <a:cubicBezTo>
                    <a:pt x="63" y="4"/>
                    <a:pt x="0" y="0"/>
                    <a:pt x="15" y="61"/>
                  </a:cubicBezTo>
                  <a:cubicBezTo>
                    <a:pt x="39" y="149"/>
                    <a:pt x="39" y="149"/>
                    <a:pt x="39" y="149"/>
                  </a:cubicBezTo>
                </a:path>
              </a:pathLst>
            </a:custGeom>
            <a:solidFill>
              <a:srgbClr val="E04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ïsḷiḍe"/>
            <p:cNvSpPr/>
            <p:nvPr/>
          </p:nvSpPr>
          <p:spPr bwMode="auto">
            <a:xfrm>
              <a:off x="7108825" y="3427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C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işlíďè"/>
            <p:cNvSpPr/>
            <p:nvPr/>
          </p:nvSpPr>
          <p:spPr bwMode="auto">
            <a:xfrm>
              <a:off x="6872288" y="3403601"/>
              <a:ext cx="236538" cy="90488"/>
            </a:xfrm>
            <a:custGeom>
              <a:avLst/>
              <a:gdLst>
                <a:gd name="T0" fmla="*/ 50 w 60"/>
                <a:gd name="T1" fmla="*/ 0 h 23"/>
                <a:gd name="T2" fmla="*/ 0 w 60"/>
                <a:gd name="T3" fmla="*/ 20 h 23"/>
                <a:gd name="T4" fmla="*/ 0 w 60"/>
                <a:gd name="T5" fmla="*/ 20 h 23"/>
                <a:gd name="T6" fmla="*/ 1 w 60"/>
                <a:gd name="T7" fmla="*/ 23 h 23"/>
                <a:gd name="T8" fmla="*/ 60 w 60"/>
                <a:gd name="T9" fmla="*/ 6 h 23"/>
                <a:gd name="T10" fmla="*/ 60 w 60"/>
                <a:gd name="T11" fmla="*/ 6 h 23"/>
                <a:gd name="T12" fmla="*/ 59 w 60"/>
                <a:gd name="T13" fmla="*/ 1 h 23"/>
                <a:gd name="T14" fmla="*/ 58 w 60"/>
                <a:gd name="T15" fmla="*/ 1 h 23"/>
                <a:gd name="T16" fmla="*/ 50 w 60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3">
                  <a:moveTo>
                    <a:pt x="50" y="0"/>
                  </a:moveTo>
                  <a:cubicBezTo>
                    <a:pt x="31" y="0"/>
                    <a:pt x="12" y="12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2" y="13"/>
                    <a:pt x="60" y="6"/>
                    <a:pt x="60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6" y="1"/>
                    <a:pt x="53" y="0"/>
                    <a:pt x="50" y="0"/>
                  </a:cubicBezTo>
                </a:path>
              </a:pathLst>
            </a:custGeom>
            <a:solidFill>
              <a:srgbClr val="CEB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S1îḓe"/>
            <p:cNvSpPr/>
            <p:nvPr/>
          </p:nvSpPr>
          <p:spPr bwMode="auto">
            <a:xfrm>
              <a:off x="6872288" y="3403601"/>
              <a:ext cx="228600" cy="77788"/>
            </a:xfrm>
            <a:custGeom>
              <a:avLst/>
              <a:gdLst>
                <a:gd name="T0" fmla="*/ 49 w 58"/>
                <a:gd name="T1" fmla="*/ 0 h 20"/>
                <a:gd name="T2" fmla="*/ 0 w 58"/>
                <a:gd name="T3" fmla="*/ 20 h 20"/>
                <a:gd name="T4" fmla="*/ 50 w 58"/>
                <a:gd name="T5" fmla="*/ 0 h 20"/>
                <a:gd name="T6" fmla="*/ 58 w 58"/>
                <a:gd name="T7" fmla="*/ 1 h 20"/>
                <a:gd name="T8" fmla="*/ 49 w 5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0">
                  <a:moveTo>
                    <a:pt x="49" y="0"/>
                  </a:moveTo>
                  <a:cubicBezTo>
                    <a:pt x="23" y="0"/>
                    <a:pt x="1" y="19"/>
                    <a:pt x="0" y="20"/>
                  </a:cubicBezTo>
                  <a:cubicBezTo>
                    <a:pt x="12" y="12"/>
                    <a:pt x="31" y="0"/>
                    <a:pt x="50" y="0"/>
                  </a:cubicBezTo>
                  <a:cubicBezTo>
                    <a:pt x="53" y="0"/>
                    <a:pt x="56" y="1"/>
                    <a:pt x="58" y="1"/>
                  </a:cubicBezTo>
                  <a:cubicBezTo>
                    <a:pt x="55" y="0"/>
                    <a:pt x="52" y="0"/>
                    <a:pt x="49" y="0"/>
                  </a:cubicBezTo>
                </a:path>
              </a:pathLst>
            </a:custGeom>
            <a:solidFill>
              <a:srgbClr val="C66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ïSḻíḋê"/>
            <p:cNvSpPr/>
            <p:nvPr/>
          </p:nvSpPr>
          <p:spPr bwMode="auto">
            <a:xfrm>
              <a:off x="5354638" y="1520826"/>
              <a:ext cx="1725613" cy="1808163"/>
            </a:xfrm>
            <a:custGeom>
              <a:avLst/>
              <a:gdLst>
                <a:gd name="T0" fmla="*/ 429 w 439"/>
                <a:gd name="T1" fmla="*/ 228 h 460"/>
                <a:gd name="T2" fmla="*/ 406 w 439"/>
                <a:gd name="T3" fmla="*/ 358 h 460"/>
                <a:gd name="T4" fmla="*/ 170 w 439"/>
                <a:gd name="T5" fmla="*/ 438 h 460"/>
                <a:gd name="T6" fmla="*/ 69 w 439"/>
                <a:gd name="T7" fmla="*/ 354 h 460"/>
                <a:gd name="T8" fmla="*/ 21 w 439"/>
                <a:gd name="T9" fmla="*/ 227 h 460"/>
                <a:gd name="T10" fmla="*/ 12 w 439"/>
                <a:gd name="T11" fmla="*/ 103 h 460"/>
                <a:gd name="T12" fmla="*/ 177 w 439"/>
                <a:gd name="T13" fmla="*/ 8 h 460"/>
                <a:gd name="T14" fmla="*/ 426 w 439"/>
                <a:gd name="T15" fmla="*/ 219 h 460"/>
                <a:gd name="T16" fmla="*/ 429 w 439"/>
                <a:gd name="T17" fmla="*/ 22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460">
                  <a:moveTo>
                    <a:pt x="429" y="228"/>
                  </a:moveTo>
                  <a:cubicBezTo>
                    <a:pt x="439" y="272"/>
                    <a:pt x="433" y="321"/>
                    <a:pt x="406" y="358"/>
                  </a:cubicBezTo>
                  <a:cubicBezTo>
                    <a:pt x="359" y="422"/>
                    <a:pt x="247" y="460"/>
                    <a:pt x="170" y="438"/>
                  </a:cubicBezTo>
                  <a:cubicBezTo>
                    <a:pt x="127" y="426"/>
                    <a:pt x="92" y="392"/>
                    <a:pt x="69" y="354"/>
                  </a:cubicBezTo>
                  <a:cubicBezTo>
                    <a:pt x="46" y="315"/>
                    <a:pt x="33" y="271"/>
                    <a:pt x="21" y="227"/>
                  </a:cubicBezTo>
                  <a:cubicBezTo>
                    <a:pt x="10" y="187"/>
                    <a:pt x="0" y="143"/>
                    <a:pt x="12" y="103"/>
                  </a:cubicBezTo>
                  <a:cubicBezTo>
                    <a:pt x="31" y="36"/>
                    <a:pt x="109" y="0"/>
                    <a:pt x="177" y="8"/>
                  </a:cubicBezTo>
                  <a:cubicBezTo>
                    <a:pt x="282" y="21"/>
                    <a:pt x="398" y="116"/>
                    <a:pt x="426" y="219"/>
                  </a:cubicBezTo>
                  <a:cubicBezTo>
                    <a:pt x="427" y="222"/>
                    <a:pt x="428" y="225"/>
                    <a:pt x="429" y="228"/>
                  </a:cubicBezTo>
                </a:path>
              </a:pathLst>
            </a:custGeom>
            <a:solidFill>
              <a:srgbClr val="EFD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şļïḓé"/>
            <p:cNvSpPr/>
            <p:nvPr/>
          </p:nvSpPr>
          <p:spPr bwMode="auto">
            <a:xfrm>
              <a:off x="6062663" y="2201863"/>
              <a:ext cx="346075" cy="381000"/>
            </a:xfrm>
            <a:custGeom>
              <a:avLst/>
              <a:gdLst>
                <a:gd name="T0" fmla="*/ 19 w 88"/>
                <a:gd name="T1" fmla="*/ 81 h 97"/>
                <a:gd name="T2" fmla="*/ 73 w 88"/>
                <a:gd name="T3" fmla="*/ 78 h 97"/>
                <a:gd name="T4" fmla="*/ 17 w 88"/>
                <a:gd name="T5" fmla="*/ 20 h 97"/>
                <a:gd name="T6" fmla="*/ 18 w 88"/>
                <a:gd name="T7" fmla="*/ 80 h 97"/>
                <a:gd name="T8" fmla="*/ 19 w 88"/>
                <a:gd name="T9" fmla="*/ 8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7">
                  <a:moveTo>
                    <a:pt x="19" y="81"/>
                  </a:moveTo>
                  <a:cubicBezTo>
                    <a:pt x="32" y="97"/>
                    <a:pt x="61" y="96"/>
                    <a:pt x="73" y="78"/>
                  </a:cubicBezTo>
                  <a:cubicBezTo>
                    <a:pt x="88" y="55"/>
                    <a:pt x="43" y="0"/>
                    <a:pt x="17" y="20"/>
                  </a:cubicBezTo>
                  <a:cubicBezTo>
                    <a:pt x="0" y="34"/>
                    <a:pt x="6" y="65"/>
                    <a:pt x="18" y="80"/>
                  </a:cubicBezTo>
                  <a:cubicBezTo>
                    <a:pt x="18" y="81"/>
                    <a:pt x="18" y="81"/>
                    <a:pt x="1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sliḑè"/>
            <p:cNvSpPr/>
            <p:nvPr/>
          </p:nvSpPr>
          <p:spPr bwMode="auto">
            <a:xfrm>
              <a:off x="6223000" y="2420938"/>
              <a:ext cx="103188" cy="130175"/>
            </a:xfrm>
            <a:custGeom>
              <a:avLst/>
              <a:gdLst>
                <a:gd name="T0" fmla="*/ 23 w 26"/>
                <a:gd name="T1" fmla="*/ 13 h 33"/>
                <a:gd name="T2" fmla="*/ 19 w 26"/>
                <a:gd name="T3" fmla="*/ 31 h 33"/>
                <a:gd name="T4" fmla="*/ 3 w 26"/>
                <a:gd name="T5" fmla="*/ 20 h 33"/>
                <a:gd name="T6" fmla="*/ 8 w 26"/>
                <a:gd name="T7" fmla="*/ 2 h 33"/>
                <a:gd name="T8" fmla="*/ 23 w 26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23" y="13"/>
                  </a:moveTo>
                  <a:cubicBezTo>
                    <a:pt x="26" y="21"/>
                    <a:pt x="24" y="29"/>
                    <a:pt x="19" y="31"/>
                  </a:cubicBezTo>
                  <a:cubicBezTo>
                    <a:pt x="13" y="33"/>
                    <a:pt x="6" y="28"/>
                    <a:pt x="3" y="20"/>
                  </a:cubicBezTo>
                  <a:cubicBezTo>
                    <a:pt x="0" y="12"/>
                    <a:pt x="2" y="4"/>
                    <a:pt x="8" y="2"/>
                  </a:cubicBezTo>
                  <a:cubicBezTo>
                    <a:pt x="13" y="0"/>
                    <a:pt x="20" y="5"/>
                    <a:pt x="23" y="13"/>
                  </a:cubicBezTo>
                  <a:close/>
                </a:path>
              </a:pathLst>
            </a:custGeom>
            <a:solidFill>
              <a:srgbClr val="3D3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sḷîḓê"/>
            <p:cNvSpPr/>
            <p:nvPr/>
          </p:nvSpPr>
          <p:spPr bwMode="auto">
            <a:xfrm>
              <a:off x="6254750" y="2479676"/>
              <a:ext cx="39688" cy="55563"/>
            </a:xfrm>
            <a:custGeom>
              <a:avLst/>
              <a:gdLst>
                <a:gd name="T0" fmla="*/ 9 w 10"/>
                <a:gd name="T1" fmla="*/ 6 h 14"/>
                <a:gd name="T2" fmla="*/ 7 w 10"/>
                <a:gd name="T3" fmla="*/ 13 h 14"/>
                <a:gd name="T4" fmla="*/ 1 w 10"/>
                <a:gd name="T5" fmla="*/ 9 h 14"/>
                <a:gd name="T6" fmla="*/ 3 w 10"/>
                <a:gd name="T7" fmla="*/ 1 h 14"/>
                <a:gd name="T8" fmla="*/ 9 w 10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9" y="6"/>
                  </a:moveTo>
                  <a:cubicBezTo>
                    <a:pt x="10" y="9"/>
                    <a:pt x="9" y="12"/>
                    <a:pt x="7" y="13"/>
                  </a:cubicBezTo>
                  <a:cubicBezTo>
                    <a:pt x="5" y="14"/>
                    <a:pt x="2" y="12"/>
                    <a:pt x="1" y="9"/>
                  </a:cubicBezTo>
                  <a:cubicBezTo>
                    <a:pt x="0" y="5"/>
                    <a:pt x="0" y="2"/>
                    <a:pt x="3" y="1"/>
                  </a:cubicBezTo>
                  <a:cubicBezTo>
                    <a:pt x="5" y="0"/>
                    <a:pt x="8" y="2"/>
                    <a:pt x="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iṩ1ïďê"/>
            <p:cNvSpPr/>
            <p:nvPr/>
          </p:nvSpPr>
          <p:spPr bwMode="auto">
            <a:xfrm>
              <a:off x="6486525" y="2020888"/>
              <a:ext cx="346075" cy="381000"/>
            </a:xfrm>
            <a:custGeom>
              <a:avLst/>
              <a:gdLst>
                <a:gd name="T0" fmla="*/ 19 w 88"/>
                <a:gd name="T1" fmla="*/ 82 h 97"/>
                <a:gd name="T2" fmla="*/ 73 w 88"/>
                <a:gd name="T3" fmla="*/ 79 h 97"/>
                <a:gd name="T4" fmla="*/ 17 w 88"/>
                <a:gd name="T5" fmla="*/ 21 h 97"/>
                <a:gd name="T6" fmla="*/ 18 w 88"/>
                <a:gd name="T7" fmla="*/ 81 h 97"/>
                <a:gd name="T8" fmla="*/ 19 w 88"/>
                <a:gd name="T9" fmla="*/ 8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7">
                  <a:moveTo>
                    <a:pt x="19" y="82"/>
                  </a:moveTo>
                  <a:cubicBezTo>
                    <a:pt x="32" y="97"/>
                    <a:pt x="61" y="97"/>
                    <a:pt x="73" y="79"/>
                  </a:cubicBezTo>
                  <a:cubicBezTo>
                    <a:pt x="88" y="56"/>
                    <a:pt x="43" y="0"/>
                    <a:pt x="17" y="21"/>
                  </a:cubicBezTo>
                  <a:cubicBezTo>
                    <a:pt x="0" y="35"/>
                    <a:pt x="6" y="66"/>
                    <a:pt x="18" y="81"/>
                  </a:cubicBezTo>
                  <a:cubicBezTo>
                    <a:pt x="18" y="81"/>
                    <a:pt x="18" y="81"/>
                    <a:pt x="19" y="8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$1ïḋé"/>
            <p:cNvSpPr/>
            <p:nvPr/>
          </p:nvSpPr>
          <p:spPr bwMode="auto">
            <a:xfrm>
              <a:off x="6651625" y="2239963"/>
              <a:ext cx="98425" cy="130175"/>
            </a:xfrm>
            <a:custGeom>
              <a:avLst/>
              <a:gdLst>
                <a:gd name="T0" fmla="*/ 22 w 25"/>
                <a:gd name="T1" fmla="*/ 13 h 33"/>
                <a:gd name="T2" fmla="*/ 18 w 25"/>
                <a:gd name="T3" fmla="*/ 31 h 33"/>
                <a:gd name="T4" fmla="*/ 3 w 25"/>
                <a:gd name="T5" fmla="*/ 20 h 33"/>
                <a:gd name="T6" fmla="*/ 7 w 25"/>
                <a:gd name="T7" fmla="*/ 3 h 33"/>
                <a:gd name="T8" fmla="*/ 22 w 25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3">
                  <a:moveTo>
                    <a:pt x="22" y="13"/>
                  </a:moveTo>
                  <a:cubicBezTo>
                    <a:pt x="25" y="21"/>
                    <a:pt x="23" y="29"/>
                    <a:pt x="18" y="31"/>
                  </a:cubicBezTo>
                  <a:cubicBezTo>
                    <a:pt x="12" y="33"/>
                    <a:pt x="6" y="28"/>
                    <a:pt x="3" y="20"/>
                  </a:cubicBezTo>
                  <a:cubicBezTo>
                    <a:pt x="0" y="13"/>
                    <a:pt x="1" y="5"/>
                    <a:pt x="7" y="3"/>
                  </a:cubicBezTo>
                  <a:cubicBezTo>
                    <a:pt x="12" y="0"/>
                    <a:pt x="19" y="5"/>
                    <a:pt x="22" y="13"/>
                  </a:cubicBezTo>
                  <a:close/>
                </a:path>
              </a:pathLst>
            </a:custGeom>
            <a:solidFill>
              <a:srgbClr val="3D3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ïṩḻïḍè"/>
            <p:cNvSpPr/>
            <p:nvPr/>
          </p:nvSpPr>
          <p:spPr bwMode="auto">
            <a:xfrm>
              <a:off x="6680200" y="2303463"/>
              <a:ext cx="38100" cy="55563"/>
            </a:xfrm>
            <a:custGeom>
              <a:avLst/>
              <a:gdLst>
                <a:gd name="T0" fmla="*/ 9 w 10"/>
                <a:gd name="T1" fmla="*/ 5 h 14"/>
                <a:gd name="T2" fmla="*/ 7 w 10"/>
                <a:gd name="T3" fmla="*/ 13 h 14"/>
                <a:gd name="T4" fmla="*/ 1 w 10"/>
                <a:gd name="T5" fmla="*/ 8 h 14"/>
                <a:gd name="T6" fmla="*/ 3 w 10"/>
                <a:gd name="T7" fmla="*/ 0 h 14"/>
                <a:gd name="T8" fmla="*/ 9 w 1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9" y="5"/>
                  </a:moveTo>
                  <a:cubicBezTo>
                    <a:pt x="10" y="8"/>
                    <a:pt x="10" y="12"/>
                    <a:pt x="7" y="13"/>
                  </a:cubicBezTo>
                  <a:cubicBezTo>
                    <a:pt x="5" y="14"/>
                    <a:pt x="2" y="12"/>
                    <a:pt x="1" y="8"/>
                  </a:cubicBezTo>
                  <a:cubicBezTo>
                    <a:pt x="0" y="5"/>
                    <a:pt x="0" y="1"/>
                    <a:pt x="3" y="0"/>
                  </a:cubicBezTo>
                  <a:cubicBezTo>
                    <a:pt x="5" y="0"/>
                    <a:pt x="8" y="2"/>
                    <a:pt x="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ślîḍê"/>
            <p:cNvSpPr/>
            <p:nvPr/>
          </p:nvSpPr>
          <p:spPr bwMode="auto">
            <a:xfrm>
              <a:off x="6494463" y="2401888"/>
              <a:ext cx="244475" cy="173038"/>
            </a:xfrm>
            <a:custGeom>
              <a:avLst/>
              <a:gdLst>
                <a:gd name="T0" fmla="*/ 57 w 62"/>
                <a:gd name="T1" fmla="*/ 7 h 44"/>
                <a:gd name="T2" fmla="*/ 60 w 62"/>
                <a:gd name="T3" fmla="*/ 8 h 44"/>
                <a:gd name="T4" fmla="*/ 61 w 62"/>
                <a:gd name="T5" fmla="*/ 11 h 44"/>
                <a:gd name="T6" fmla="*/ 53 w 62"/>
                <a:gd name="T7" fmla="*/ 34 h 44"/>
                <a:gd name="T8" fmla="*/ 29 w 62"/>
                <a:gd name="T9" fmla="*/ 43 h 44"/>
                <a:gd name="T10" fmla="*/ 19 w 62"/>
                <a:gd name="T11" fmla="*/ 40 h 44"/>
                <a:gd name="T12" fmla="*/ 14 w 62"/>
                <a:gd name="T13" fmla="*/ 33 h 44"/>
                <a:gd name="T14" fmla="*/ 15 w 62"/>
                <a:gd name="T15" fmla="*/ 1 h 44"/>
                <a:gd name="T16" fmla="*/ 35 w 62"/>
                <a:gd name="T17" fmla="*/ 7 h 44"/>
                <a:gd name="T18" fmla="*/ 57 w 62"/>
                <a:gd name="T19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4">
                  <a:moveTo>
                    <a:pt x="57" y="7"/>
                  </a:moveTo>
                  <a:cubicBezTo>
                    <a:pt x="58" y="7"/>
                    <a:pt x="59" y="7"/>
                    <a:pt x="60" y="8"/>
                  </a:cubicBezTo>
                  <a:cubicBezTo>
                    <a:pt x="61" y="8"/>
                    <a:pt x="61" y="10"/>
                    <a:pt x="61" y="11"/>
                  </a:cubicBezTo>
                  <a:cubicBezTo>
                    <a:pt x="62" y="19"/>
                    <a:pt x="59" y="28"/>
                    <a:pt x="53" y="34"/>
                  </a:cubicBezTo>
                  <a:cubicBezTo>
                    <a:pt x="47" y="41"/>
                    <a:pt x="38" y="44"/>
                    <a:pt x="29" y="43"/>
                  </a:cubicBezTo>
                  <a:cubicBezTo>
                    <a:pt x="26" y="43"/>
                    <a:pt x="22" y="42"/>
                    <a:pt x="19" y="40"/>
                  </a:cubicBezTo>
                  <a:cubicBezTo>
                    <a:pt x="17" y="38"/>
                    <a:pt x="15" y="35"/>
                    <a:pt x="14" y="33"/>
                  </a:cubicBezTo>
                  <a:cubicBezTo>
                    <a:pt x="10" y="25"/>
                    <a:pt x="0" y="3"/>
                    <a:pt x="15" y="1"/>
                  </a:cubicBezTo>
                  <a:cubicBezTo>
                    <a:pt x="21" y="0"/>
                    <a:pt x="30" y="6"/>
                    <a:pt x="35" y="7"/>
                  </a:cubicBezTo>
                  <a:cubicBezTo>
                    <a:pt x="42" y="8"/>
                    <a:pt x="50" y="8"/>
                    <a:pt x="57" y="7"/>
                  </a:cubicBezTo>
                  <a:close/>
                </a:path>
              </a:pathLst>
            </a:custGeom>
            <a:solidFill>
              <a:srgbClr val="AD9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sľïďé"/>
            <p:cNvSpPr/>
            <p:nvPr/>
          </p:nvSpPr>
          <p:spPr bwMode="auto">
            <a:xfrm>
              <a:off x="6286500" y="2708276"/>
              <a:ext cx="322263" cy="74613"/>
            </a:xfrm>
            <a:custGeom>
              <a:avLst/>
              <a:gdLst>
                <a:gd name="T0" fmla="*/ 3 w 82"/>
                <a:gd name="T1" fmla="*/ 9 h 19"/>
                <a:gd name="T2" fmla="*/ 4 w 82"/>
                <a:gd name="T3" fmla="*/ 9 h 19"/>
                <a:gd name="T4" fmla="*/ 6 w 82"/>
                <a:gd name="T5" fmla="*/ 10 h 19"/>
                <a:gd name="T6" fmla="*/ 10 w 82"/>
                <a:gd name="T7" fmla="*/ 12 h 19"/>
                <a:gd name="T8" fmla="*/ 15 w 82"/>
                <a:gd name="T9" fmla="*/ 13 h 19"/>
                <a:gd name="T10" fmla="*/ 21 w 82"/>
                <a:gd name="T11" fmla="*/ 14 h 19"/>
                <a:gd name="T12" fmla="*/ 28 w 82"/>
                <a:gd name="T13" fmla="*/ 15 h 19"/>
                <a:gd name="T14" fmla="*/ 35 w 82"/>
                <a:gd name="T15" fmla="*/ 15 h 19"/>
                <a:gd name="T16" fmla="*/ 43 w 82"/>
                <a:gd name="T17" fmla="*/ 14 h 19"/>
                <a:gd name="T18" fmla="*/ 50 w 82"/>
                <a:gd name="T19" fmla="*/ 12 h 19"/>
                <a:gd name="T20" fmla="*/ 57 w 82"/>
                <a:gd name="T21" fmla="*/ 10 h 19"/>
                <a:gd name="T22" fmla="*/ 64 w 82"/>
                <a:gd name="T23" fmla="*/ 8 h 19"/>
                <a:gd name="T24" fmla="*/ 70 w 82"/>
                <a:gd name="T25" fmla="*/ 5 h 19"/>
                <a:gd name="T26" fmla="*/ 79 w 82"/>
                <a:gd name="T27" fmla="*/ 1 h 19"/>
                <a:gd name="T28" fmla="*/ 82 w 82"/>
                <a:gd name="T29" fmla="*/ 0 h 19"/>
                <a:gd name="T30" fmla="*/ 79 w 82"/>
                <a:gd name="T31" fmla="*/ 1 h 19"/>
                <a:gd name="T32" fmla="*/ 70 w 82"/>
                <a:gd name="T33" fmla="*/ 6 h 19"/>
                <a:gd name="T34" fmla="*/ 65 w 82"/>
                <a:gd name="T35" fmla="*/ 9 h 19"/>
                <a:gd name="T36" fmla="*/ 58 w 82"/>
                <a:gd name="T37" fmla="*/ 12 h 19"/>
                <a:gd name="T38" fmla="*/ 51 w 82"/>
                <a:gd name="T39" fmla="*/ 14 h 19"/>
                <a:gd name="T40" fmla="*/ 43 w 82"/>
                <a:gd name="T41" fmla="*/ 16 h 19"/>
                <a:gd name="T42" fmla="*/ 35 w 82"/>
                <a:gd name="T43" fmla="*/ 18 h 19"/>
                <a:gd name="T44" fmla="*/ 28 w 82"/>
                <a:gd name="T45" fmla="*/ 19 h 19"/>
                <a:gd name="T46" fmla="*/ 20 w 82"/>
                <a:gd name="T47" fmla="*/ 19 h 19"/>
                <a:gd name="T48" fmla="*/ 14 w 82"/>
                <a:gd name="T49" fmla="*/ 18 h 19"/>
                <a:gd name="T50" fmla="*/ 8 w 82"/>
                <a:gd name="T51" fmla="*/ 17 h 19"/>
                <a:gd name="T52" fmla="*/ 4 w 82"/>
                <a:gd name="T53" fmla="*/ 16 h 19"/>
                <a:gd name="T54" fmla="*/ 1 w 82"/>
                <a:gd name="T55" fmla="*/ 15 h 19"/>
                <a:gd name="T56" fmla="*/ 0 w 82"/>
                <a:gd name="T57" fmla="*/ 14 h 19"/>
                <a:gd name="T58" fmla="*/ 3 w 82"/>
                <a:gd name="T5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" h="19">
                  <a:moveTo>
                    <a:pt x="3" y="9"/>
                  </a:moveTo>
                  <a:cubicBezTo>
                    <a:pt x="3" y="9"/>
                    <a:pt x="4" y="9"/>
                    <a:pt x="4" y="9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1"/>
                    <a:pt x="8" y="11"/>
                    <a:pt x="10" y="12"/>
                  </a:cubicBezTo>
                  <a:cubicBezTo>
                    <a:pt x="11" y="12"/>
                    <a:pt x="13" y="13"/>
                    <a:pt x="15" y="13"/>
                  </a:cubicBezTo>
                  <a:cubicBezTo>
                    <a:pt x="17" y="14"/>
                    <a:pt x="19" y="14"/>
                    <a:pt x="21" y="14"/>
                  </a:cubicBezTo>
                  <a:cubicBezTo>
                    <a:pt x="23" y="15"/>
                    <a:pt x="25" y="15"/>
                    <a:pt x="28" y="15"/>
                  </a:cubicBezTo>
                  <a:cubicBezTo>
                    <a:pt x="30" y="15"/>
                    <a:pt x="33" y="15"/>
                    <a:pt x="35" y="15"/>
                  </a:cubicBezTo>
                  <a:cubicBezTo>
                    <a:pt x="38" y="14"/>
                    <a:pt x="40" y="14"/>
                    <a:pt x="43" y="14"/>
                  </a:cubicBezTo>
                  <a:cubicBezTo>
                    <a:pt x="45" y="13"/>
                    <a:pt x="48" y="13"/>
                    <a:pt x="50" y="12"/>
                  </a:cubicBezTo>
                  <a:cubicBezTo>
                    <a:pt x="53" y="11"/>
                    <a:pt x="55" y="11"/>
                    <a:pt x="57" y="10"/>
                  </a:cubicBezTo>
                  <a:cubicBezTo>
                    <a:pt x="60" y="9"/>
                    <a:pt x="62" y="9"/>
                    <a:pt x="64" y="8"/>
                  </a:cubicBezTo>
                  <a:cubicBezTo>
                    <a:pt x="66" y="7"/>
                    <a:pt x="68" y="6"/>
                    <a:pt x="70" y="5"/>
                  </a:cubicBezTo>
                  <a:cubicBezTo>
                    <a:pt x="74" y="4"/>
                    <a:pt x="76" y="2"/>
                    <a:pt x="79" y="1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1" y="0"/>
                    <a:pt x="79" y="1"/>
                  </a:cubicBezTo>
                  <a:cubicBezTo>
                    <a:pt x="77" y="3"/>
                    <a:pt x="74" y="4"/>
                    <a:pt x="70" y="6"/>
                  </a:cubicBezTo>
                  <a:cubicBezTo>
                    <a:pt x="69" y="7"/>
                    <a:pt x="67" y="8"/>
                    <a:pt x="65" y="9"/>
                  </a:cubicBezTo>
                  <a:cubicBezTo>
                    <a:pt x="63" y="10"/>
                    <a:pt x="60" y="11"/>
                    <a:pt x="58" y="12"/>
                  </a:cubicBezTo>
                  <a:cubicBezTo>
                    <a:pt x="56" y="13"/>
                    <a:pt x="53" y="14"/>
                    <a:pt x="51" y="14"/>
                  </a:cubicBezTo>
                  <a:cubicBezTo>
                    <a:pt x="48" y="15"/>
                    <a:pt x="46" y="16"/>
                    <a:pt x="43" y="16"/>
                  </a:cubicBezTo>
                  <a:cubicBezTo>
                    <a:pt x="41" y="17"/>
                    <a:pt x="38" y="18"/>
                    <a:pt x="35" y="18"/>
                  </a:cubicBezTo>
                  <a:cubicBezTo>
                    <a:pt x="33" y="18"/>
                    <a:pt x="30" y="19"/>
                    <a:pt x="28" y="19"/>
                  </a:cubicBezTo>
                  <a:cubicBezTo>
                    <a:pt x="25" y="19"/>
                    <a:pt x="23" y="19"/>
                    <a:pt x="20" y="19"/>
                  </a:cubicBezTo>
                  <a:cubicBezTo>
                    <a:pt x="18" y="19"/>
                    <a:pt x="16" y="18"/>
                    <a:pt x="14" y="18"/>
                  </a:cubicBezTo>
                  <a:cubicBezTo>
                    <a:pt x="12" y="18"/>
                    <a:pt x="10" y="17"/>
                    <a:pt x="8" y="17"/>
                  </a:cubicBezTo>
                  <a:cubicBezTo>
                    <a:pt x="7" y="17"/>
                    <a:pt x="5" y="16"/>
                    <a:pt x="4" y="16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4"/>
                    <a:pt x="0" y="14"/>
                    <a:pt x="0" y="14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917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ślïḋê"/>
            <p:cNvSpPr/>
            <p:nvPr/>
          </p:nvSpPr>
          <p:spPr bwMode="auto">
            <a:xfrm>
              <a:off x="6270625" y="2716213"/>
              <a:ext cx="55563" cy="90488"/>
            </a:xfrm>
            <a:custGeom>
              <a:avLst/>
              <a:gdLst>
                <a:gd name="T0" fmla="*/ 14 w 14"/>
                <a:gd name="T1" fmla="*/ 1 h 23"/>
                <a:gd name="T2" fmla="*/ 11 w 14"/>
                <a:gd name="T3" fmla="*/ 3 h 23"/>
                <a:gd name="T4" fmla="*/ 6 w 14"/>
                <a:gd name="T5" fmla="*/ 10 h 23"/>
                <a:gd name="T6" fmla="*/ 5 w 14"/>
                <a:gd name="T7" fmla="*/ 15 h 23"/>
                <a:gd name="T8" fmla="*/ 5 w 14"/>
                <a:gd name="T9" fmla="*/ 19 h 23"/>
                <a:gd name="T10" fmla="*/ 5 w 14"/>
                <a:gd name="T11" fmla="*/ 21 h 23"/>
                <a:gd name="T12" fmla="*/ 5 w 14"/>
                <a:gd name="T13" fmla="*/ 22 h 23"/>
                <a:gd name="T14" fmla="*/ 5 w 14"/>
                <a:gd name="T15" fmla="*/ 23 h 23"/>
                <a:gd name="T16" fmla="*/ 1 w 14"/>
                <a:gd name="T17" fmla="*/ 19 h 23"/>
                <a:gd name="T18" fmla="*/ 0 w 14"/>
                <a:gd name="T19" fmla="*/ 17 h 23"/>
                <a:gd name="T20" fmla="*/ 0 w 14"/>
                <a:gd name="T21" fmla="*/ 14 h 23"/>
                <a:gd name="T22" fmla="*/ 0 w 14"/>
                <a:gd name="T23" fmla="*/ 11 h 23"/>
                <a:gd name="T24" fmla="*/ 1 w 14"/>
                <a:gd name="T25" fmla="*/ 8 h 23"/>
                <a:gd name="T26" fmla="*/ 2 w 14"/>
                <a:gd name="T27" fmla="*/ 5 h 23"/>
                <a:gd name="T28" fmla="*/ 4 w 14"/>
                <a:gd name="T29" fmla="*/ 3 h 23"/>
                <a:gd name="T30" fmla="*/ 9 w 14"/>
                <a:gd name="T31" fmla="*/ 1 h 23"/>
                <a:gd name="T32" fmla="*/ 14 w 14"/>
                <a:gd name="T33" fmla="*/ 0 h 23"/>
                <a:gd name="T34" fmla="*/ 14 w 14"/>
                <a:gd name="T3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3">
                  <a:moveTo>
                    <a:pt x="14" y="1"/>
                  </a:moveTo>
                  <a:cubicBezTo>
                    <a:pt x="14" y="1"/>
                    <a:pt x="13" y="2"/>
                    <a:pt x="11" y="3"/>
                  </a:cubicBezTo>
                  <a:cubicBezTo>
                    <a:pt x="10" y="5"/>
                    <a:pt x="7" y="7"/>
                    <a:pt x="6" y="10"/>
                  </a:cubicBezTo>
                  <a:cubicBezTo>
                    <a:pt x="6" y="12"/>
                    <a:pt x="5" y="13"/>
                    <a:pt x="5" y="15"/>
                  </a:cubicBezTo>
                  <a:cubicBezTo>
                    <a:pt x="5" y="16"/>
                    <a:pt x="5" y="17"/>
                    <a:pt x="5" y="19"/>
                  </a:cubicBezTo>
                  <a:cubicBezTo>
                    <a:pt x="5" y="20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3" y="22"/>
                    <a:pt x="1" y="19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1" y="7"/>
                    <a:pt x="2" y="6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6" y="2"/>
                    <a:pt x="7" y="1"/>
                    <a:pt x="9" y="1"/>
                  </a:cubicBezTo>
                  <a:cubicBezTo>
                    <a:pt x="11" y="0"/>
                    <a:pt x="14" y="0"/>
                    <a:pt x="14" y="0"/>
                  </a:cubicBezTo>
                  <a:lnTo>
                    <a:pt x="14" y="1"/>
                  </a:lnTo>
                  <a:close/>
                </a:path>
              </a:pathLst>
            </a:custGeom>
            <a:solidFill>
              <a:srgbClr val="917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ṧḻîdé"/>
            <p:cNvSpPr/>
            <p:nvPr/>
          </p:nvSpPr>
          <p:spPr bwMode="auto">
            <a:xfrm>
              <a:off x="5276850" y="1446213"/>
              <a:ext cx="1544638" cy="1635125"/>
            </a:xfrm>
            <a:custGeom>
              <a:avLst/>
              <a:gdLst>
                <a:gd name="T0" fmla="*/ 369 w 393"/>
                <a:gd name="T1" fmla="*/ 111 h 416"/>
                <a:gd name="T2" fmla="*/ 378 w 393"/>
                <a:gd name="T3" fmla="*/ 97 h 416"/>
                <a:gd name="T4" fmla="*/ 382 w 393"/>
                <a:gd name="T5" fmla="*/ 88 h 416"/>
                <a:gd name="T6" fmla="*/ 386 w 393"/>
                <a:gd name="T7" fmla="*/ 81 h 416"/>
                <a:gd name="T8" fmla="*/ 389 w 393"/>
                <a:gd name="T9" fmla="*/ 43 h 416"/>
                <a:gd name="T10" fmla="*/ 379 w 393"/>
                <a:gd name="T11" fmla="*/ 27 h 416"/>
                <a:gd name="T12" fmla="*/ 366 w 393"/>
                <a:gd name="T13" fmla="*/ 15 h 416"/>
                <a:gd name="T14" fmla="*/ 372 w 393"/>
                <a:gd name="T15" fmla="*/ 52 h 416"/>
                <a:gd name="T16" fmla="*/ 301 w 393"/>
                <a:gd name="T17" fmla="*/ 0 h 416"/>
                <a:gd name="T18" fmla="*/ 317 w 393"/>
                <a:gd name="T19" fmla="*/ 39 h 416"/>
                <a:gd name="T20" fmla="*/ 278 w 393"/>
                <a:gd name="T21" fmla="*/ 14 h 416"/>
                <a:gd name="T22" fmla="*/ 276 w 393"/>
                <a:gd name="T23" fmla="*/ 25 h 416"/>
                <a:gd name="T24" fmla="*/ 76 w 393"/>
                <a:gd name="T25" fmla="*/ 55 h 416"/>
                <a:gd name="T26" fmla="*/ 8 w 393"/>
                <a:gd name="T27" fmla="*/ 215 h 416"/>
                <a:gd name="T28" fmla="*/ 17 w 393"/>
                <a:gd name="T29" fmla="*/ 243 h 416"/>
                <a:gd name="T30" fmla="*/ 23 w 393"/>
                <a:gd name="T31" fmla="*/ 252 h 416"/>
                <a:gd name="T32" fmla="*/ 23 w 393"/>
                <a:gd name="T33" fmla="*/ 268 h 416"/>
                <a:gd name="T34" fmla="*/ 51 w 393"/>
                <a:gd name="T35" fmla="*/ 367 h 416"/>
                <a:gd name="T36" fmla="*/ 142 w 393"/>
                <a:gd name="T37" fmla="*/ 416 h 416"/>
                <a:gd name="T38" fmla="*/ 121 w 393"/>
                <a:gd name="T39" fmla="*/ 364 h 416"/>
                <a:gd name="T40" fmla="*/ 119 w 393"/>
                <a:gd name="T41" fmla="*/ 339 h 416"/>
                <a:gd name="T42" fmla="*/ 114 w 393"/>
                <a:gd name="T43" fmla="*/ 315 h 416"/>
                <a:gd name="T44" fmla="*/ 118 w 393"/>
                <a:gd name="T45" fmla="*/ 308 h 416"/>
                <a:gd name="T46" fmla="*/ 123 w 393"/>
                <a:gd name="T47" fmla="*/ 309 h 416"/>
                <a:gd name="T48" fmla="*/ 145 w 393"/>
                <a:gd name="T49" fmla="*/ 308 h 416"/>
                <a:gd name="T50" fmla="*/ 132 w 393"/>
                <a:gd name="T51" fmla="*/ 295 h 416"/>
                <a:gd name="T52" fmla="*/ 146 w 393"/>
                <a:gd name="T53" fmla="*/ 247 h 416"/>
                <a:gd name="T54" fmla="*/ 143 w 393"/>
                <a:gd name="T55" fmla="*/ 217 h 416"/>
                <a:gd name="T56" fmla="*/ 132 w 393"/>
                <a:gd name="T57" fmla="*/ 202 h 416"/>
                <a:gd name="T58" fmla="*/ 119 w 393"/>
                <a:gd name="T59" fmla="*/ 183 h 416"/>
                <a:gd name="T60" fmla="*/ 187 w 393"/>
                <a:gd name="T61" fmla="*/ 182 h 416"/>
                <a:gd name="T62" fmla="*/ 256 w 393"/>
                <a:gd name="T63" fmla="*/ 159 h 416"/>
                <a:gd name="T64" fmla="*/ 318 w 393"/>
                <a:gd name="T65" fmla="*/ 138 h 416"/>
                <a:gd name="T66" fmla="*/ 368 w 393"/>
                <a:gd name="T67" fmla="*/ 112 h 416"/>
                <a:gd name="T68" fmla="*/ 369 w 393"/>
                <a:gd name="T69" fmla="*/ 11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3" h="416">
                  <a:moveTo>
                    <a:pt x="369" y="111"/>
                  </a:moveTo>
                  <a:cubicBezTo>
                    <a:pt x="372" y="107"/>
                    <a:pt x="375" y="102"/>
                    <a:pt x="378" y="97"/>
                  </a:cubicBezTo>
                  <a:cubicBezTo>
                    <a:pt x="379" y="94"/>
                    <a:pt x="381" y="91"/>
                    <a:pt x="382" y="88"/>
                  </a:cubicBezTo>
                  <a:cubicBezTo>
                    <a:pt x="384" y="86"/>
                    <a:pt x="385" y="84"/>
                    <a:pt x="386" y="81"/>
                  </a:cubicBezTo>
                  <a:cubicBezTo>
                    <a:pt x="391" y="70"/>
                    <a:pt x="393" y="55"/>
                    <a:pt x="389" y="43"/>
                  </a:cubicBezTo>
                  <a:cubicBezTo>
                    <a:pt x="387" y="37"/>
                    <a:pt x="383" y="32"/>
                    <a:pt x="379" y="27"/>
                  </a:cubicBezTo>
                  <a:cubicBezTo>
                    <a:pt x="376" y="24"/>
                    <a:pt x="367" y="19"/>
                    <a:pt x="366" y="15"/>
                  </a:cubicBezTo>
                  <a:cubicBezTo>
                    <a:pt x="371" y="27"/>
                    <a:pt x="373" y="39"/>
                    <a:pt x="372" y="52"/>
                  </a:cubicBezTo>
                  <a:cubicBezTo>
                    <a:pt x="356" y="26"/>
                    <a:pt x="330" y="7"/>
                    <a:pt x="301" y="0"/>
                  </a:cubicBezTo>
                  <a:cubicBezTo>
                    <a:pt x="312" y="10"/>
                    <a:pt x="318" y="25"/>
                    <a:pt x="317" y="39"/>
                  </a:cubicBezTo>
                  <a:cubicBezTo>
                    <a:pt x="304" y="30"/>
                    <a:pt x="291" y="21"/>
                    <a:pt x="278" y="14"/>
                  </a:cubicBezTo>
                  <a:cubicBezTo>
                    <a:pt x="277" y="18"/>
                    <a:pt x="276" y="21"/>
                    <a:pt x="276" y="25"/>
                  </a:cubicBezTo>
                  <a:cubicBezTo>
                    <a:pt x="208" y="13"/>
                    <a:pt x="133" y="14"/>
                    <a:pt x="76" y="55"/>
                  </a:cubicBezTo>
                  <a:cubicBezTo>
                    <a:pt x="28" y="91"/>
                    <a:pt x="0" y="155"/>
                    <a:pt x="8" y="215"/>
                  </a:cubicBezTo>
                  <a:cubicBezTo>
                    <a:pt x="10" y="225"/>
                    <a:pt x="12" y="235"/>
                    <a:pt x="17" y="243"/>
                  </a:cubicBezTo>
                  <a:cubicBezTo>
                    <a:pt x="19" y="246"/>
                    <a:pt x="21" y="248"/>
                    <a:pt x="23" y="252"/>
                  </a:cubicBezTo>
                  <a:cubicBezTo>
                    <a:pt x="24" y="257"/>
                    <a:pt x="23" y="262"/>
                    <a:pt x="23" y="268"/>
                  </a:cubicBezTo>
                  <a:cubicBezTo>
                    <a:pt x="19" y="303"/>
                    <a:pt x="29" y="340"/>
                    <a:pt x="51" y="367"/>
                  </a:cubicBezTo>
                  <a:cubicBezTo>
                    <a:pt x="74" y="395"/>
                    <a:pt x="107" y="413"/>
                    <a:pt x="142" y="416"/>
                  </a:cubicBezTo>
                  <a:cubicBezTo>
                    <a:pt x="131" y="400"/>
                    <a:pt x="124" y="382"/>
                    <a:pt x="121" y="364"/>
                  </a:cubicBezTo>
                  <a:cubicBezTo>
                    <a:pt x="119" y="356"/>
                    <a:pt x="120" y="347"/>
                    <a:pt x="119" y="339"/>
                  </a:cubicBezTo>
                  <a:cubicBezTo>
                    <a:pt x="117" y="331"/>
                    <a:pt x="113" y="325"/>
                    <a:pt x="114" y="315"/>
                  </a:cubicBezTo>
                  <a:cubicBezTo>
                    <a:pt x="114" y="312"/>
                    <a:pt x="115" y="309"/>
                    <a:pt x="118" y="308"/>
                  </a:cubicBezTo>
                  <a:cubicBezTo>
                    <a:pt x="120" y="307"/>
                    <a:pt x="122" y="308"/>
                    <a:pt x="123" y="309"/>
                  </a:cubicBezTo>
                  <a:cubicBezTo>
                    <a:pt x="130" y="312"/>
                    <a:pt x="138" y="311"/>
                    <a:pt x="145" y="308"/>
                  </a:cubicBezTo>
                  <a:cubicBezTo>
                    <a:pt x="139" y="306"/>
                    <a:pt x="134" y="301"/>
                    <a:pt x="132" y="295"/>
                  </a:cubicBezTo>
                  <a:cubicBezTo>
                    <a:pt x="129" y="280"/>
                    <a:pt x="144" y="262"/>
                    <a:pt x="146" y="247"/>
                  </a:cubicBezTo>
                  <a:cubicBezTo>
                    <a:pt x="147" y="237"/>
                    <a:pt x="146" y="226"/>
                    <a:pt x="143" y="217"/>
                  </a:cubicBezTo>
                  <a:cubicBezTo>
                    <a:pt x="141" y="211"/>
                    <a:pt x="136" y="206"/>
                    <a:pt x="132" y="202"/>
                  </a:cubicBezTo>
                  <a:cubicBezTo>
                    <a:pt x="129" y="197"/>
                    <a:pt x="124" y="186"/>
                    <a:pt x="119" y="183"/>
                  </a:cubicBezTo>
                  <a:cubicBezTo>
                    <a:pt x="141" y="195"/>
                    <a:pt x="164" y="189"/>
                    <a:pt x="187" y="182"/>
                  </a:cubicBezTo>
                  <a:cubicBezTo>
                    <a:pt x="210" y="176"/>
                    <a:pt x="233" y="166"/>
                    <a:pt x="256" y="159"/>
                  </a:cubicBezTo>
                  <a:cubicBezTo>
                    <a:pt x="277" y="153"/>
                    <a:pt x="298" y="146"/>
                    <a:pt x="318" y="138"/>
                  </a:cubicBezTo>
                  <a:cubicBezTo>
                    <a:pt x="333" y="132"/>
                    <a:pt x="356" y="124"/>
                    <a:pt x="368" y="112"/>
                  </a:cubicBezTo>
                  <a:lnTo>
                    <a:pt x="369" y="111"/>
                  </a:ln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íşḻîḍe"/>
            <p:cNvSpPr/>
            <p:nvPr/>
          </p:nvSpPr>
          <p:spPr bwMode="auto">
            <a:xfrm>
              <a:off x="5500688" y="2644776"/>
              <a:ext cx="373063" cy="361950"/>
            </a:xfrm>
            <a:custGeom>
              <a:avLst/>
              <a:gdLst>
                <a:gd name="T0" fmla="*/ 68 w 95"/>
                <a:gd name="T1" fmla="*/ 5 h 92"/>
                <a:gd name="T2" fmla="*/ 40 w 95"/>
                <a:gd name="T3" fmla="*/ 0 h 92"/>
                <a:gd name="T4" fmla="*/ 15 w 95"/>
                <a:gd name="T5" fmla="*/ 10 h 92"/>
                <a:gd name="T6" fmla="*/ 9 w 95"/>
                <a:gd name="T7" fmla="*/ 20 h 92"/>
                <a:gd name="T8" fmla="*/ 32 w 95"/>
                <a:gd name="T9" fmla="*/ 84 h 92"/>
                <a:gd name="T10" fmla="*/ 73 w 95"/>
                <a:gd name="T11" fmla="*/ 86 h 92"/>
                <a:gd name="T12" fmla="*/ 94 w 95"/>
                <a:gd name="T13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2">
                  <a:moveTo>
                    <a:pt x="68" y="5"/>
                  </a:moveTo>
                  <a:cubicBezTo>
                    <a:pt x="59" y="2"/>
                    <a:pt x="50" y="0"/>
                    <a:pt x="40" y="0"/>
                  </a:cubicBezTo>
                  <a:cubicBezTo>
                    <a:pt x="31" y="0"/>
                    <a:pt x="21" y="3"/>
                    <a:pt x="15" y="10"/>
                  </a:cubicBezTo>
                  <a:cubicBezTo>
                    <a:pt x="12" y="13"/>
                    <a:pt x="10" y="16"/>
                    <a:pt x="9" y="20"/>
                  </a:cubicBezTo>
                  <a:cubicBezTo>
                    <a:pt x="0" y="43"/>
                    <a:pt x="10" y="72"/>
                    <a:pt x="32" y="84"/>
                  </a:cubicBezTo>
                  <a:cubicBezTo>
                    <a:pt x="44" y="91"/>
                    <a:pt x="60" y="92"/>
                    <a:pt x="73" y="86"/>
                  </a:cubicBezTo>
                  <a:cubicBezTo>
                    <a:pt x="86" y="79"/>
                    <a:pt x="95" y="65"/>
                    <a:pt x="94" y="51"/>
                  </a:cubicBezTo>
                </a:path>
              </a:pathLst>
            </a:custGeom>
            <a:solidFill>
              <a:srgbClr val="EFD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šḷíḋé"/>
            <p:cNvSpPr/>
            <p:nvPr/>
          </p:nvSpPr>
          <p:spPr bwMode="auto">
            <a:xfrm>
              <a:off x="5607050" y="2732088"/>
              <a:ext cx="160338" cy="179388"/>
            </a:xfrm>
            <a:custGeom>
              <a:avLst/>
              <a:gdLst>
                <a:gd name="T0" fmla="*/ 31 w 41"/>
                <a:gd name="T1" fmla="*/ 46 h 46"/>
                <a:gd name="T2" fmla="*/ 19 w 41"/>
                <a:gd name="T3" fmla="*/ 45 h 46"/>
                <a:gd name="T4" fmla="*/ 4 w 41"/>
                <a:gd name="T5" fmla="*/ 32 h 46"/>
                <a:gd name="T6" fmla="*/ 0 w 41"/>
                <a:gd name="T7" fmla="*/ 17 h 46"/>
                <a:gd name="T8" fmla="*/ 1 w 41"/>
                <a:gd name="T9" fmla="*/ 11 h 46"/>
                <a:gd name="T10" fmla="*/ 5 w 41"/>
                <a:gd name="T11" fmla="*/ 7 h 46"/>
                <a:gd name="T12" fmla="*/ 14 w 41"/>
                <a:gd name="T13" fmla="*/ 2 h 46"/>
                <a:gd name="T14" fmla="*/ 25 w 41"/>
                <a:gd name="T15" fmla="*/ 0 h 46"/>
                <a:gd name="T16" fmla="*/ 28 w 41"/>
                <a:gd name="T17" fmla="*/ 1 h 46"/>
                <a:gd name="T18" fmla="*/ 32 w 41"/>
                <a:gd name="T19" fmla="*/ 2 h 46"/>
                <a:gd name="T20" fmla="*/ 38 w 41"/>
                <a:gd name="T21" fmla="*/ 8 h 46"/>
                <a:gd name="T22" fmla="*/ 40 w 41"/>
                <a:gd name="T23" fmla="*/ 10 h 46"/>
                <a:gd name="T24" fmla="*/ 40 w 41"/>
                <a:gd name="T25" fmla="*/ 10 h 46"/>
                <a:gd name="T26" fmla="*/ 40 w 41"/>
                <a:gd name="T27" fmla="*/ 11 h 46"/>
                <a:gd name="T28" fmla="*/ 41 w 41"/>
                <a:gd name="T29" fmla="*/ 15 h 46"/>
                <a:gd name="T30" fmla="*/ 41 w 41"/>
                <a:gd name="T31" fmla="*/ 17 h 46"/>
                <a:gd name="T32" fmla="*/ 40 w 41"/>
                <a:gd name="T33" fmla="*/ 22 h 46"/>
                <a:gd name="T34" fmla="*/ 39 w 41"/>
                <a:gd name="T35" fmla="*/ 25 h 46"/>
                <a:gd name="T36" fmla="*/ 38 w 41"/>
                <a:gd name="T37" fmla="*/ 26 h 46"/>
                <a:gd name="T38" fmla="*/ 38 w 41"/>
                <a:gd name="T39" fmla="*/ 26 h 46"/>
                <a:gd name="T40" fmla="*/ 34 w 41"/>
                <a:gd name="T41" fmla="*/ 28 h 46"/>
                <a:gd name="T42" fmla="*/ 24 w 41"/>
                <a:gd name="T43" fmla="*/ 26 h 46"/>
                <a:gd name="T44" fmla="*/ 23 w 41"/>
                <a:gd name="T45" fmla="*/ 25 h 46"/>
                <a:gd name="T46" fmla="*/ 23 w 41"/>
                <a:gd name="T47" fmla="*/ 25 h 46"/>
                <a:gd name="T48" fmla="*/ 23 w 41"/>
                <a:gd name="T49" fmla="*/ 24 h 46"/>
                <a:gd name="T50" fmla="*/ 21 w 41"/>
                <a:gd name="T51" fmla="*/ 17 h 46"/>
                <a:gd name="T52" fmla="*/ 23 w 41"/>
                <a:gd name="T53" fmla="*/ 11 h 46"/>
                <a:gd name="T54" fmla="*/ 25 w 41"/>
                <a:gd name="T55" fmla="*/ 9 h 46"/>
                <a:gd name="T56" fmla="*/ 33 w 41"/>
                <a:gd name="T57" fmla="*/ 6 h 46"/>
                <a:gd name="T58" fmla="*/ 34 w 41"/>
                <a:gd name="T59" fmla="*/ 7 h 46"/>
                <a:gd name="T60" fmla="*/ 29 w 41"/>
                <a:gd name="T61" fmla="*/ 9 h 46"/>
                <a:gd name="T62" fmla="*/ 26 w 41"/>
                <a:gd name="T63" fmla="*/ 12 h 46"/>
                <a:gd name="T64" fmla="*/ 25 w 41"/>
                <a:gd name="T65" fmla="*/ 14 h 46"/>
                <a:gd name="T66" fmla="*/ 27 w 41"/>
                <a:gd name="T67" fmla="*/ 21 h 46"/>
                <a:gd name="T68" fmla="*/ 27 w 41"/>
                <a:gd name="T69" fmla="*/ 22 h 46"/>
                <a:gd name="T70" fmla="*/ 27 w 41"/>
                <a:gd name="T71" fmla="*/ 22 h 46"/>
                <a:gd name="T72" fmla="*/ 27 w 41"/>
                <a:gd name="T73" fmla="*/ 22 h 46"/>
                <a:gd name="T74" fmla="*/ 32 w 41"/>
                <a:gd name="T75" fmla="*/ 22 h 46"/>
                <a:gd name="T76" fmla="*/ 34 w 41"/>
                <a:gd name="T77" fmla="*/ 21 h 46"/>
                <a:gd name="T78" fmla="*/ 34 w 41"/>
                <a:gd name="T79" fmla="*/ 21 h 46"/>
                <a:gd name="T80" fmla="*/ 34 w 41"/>
                <a:gd name="T81" fmla="*/ 21 h 46"/>
                <a:gd name="T82" fmla="*/ 34 w 41"/>
                <a:gd name="T83" fmla="*/ 21 h 46"/>
                <a:gd name="T84" fmla="*/ 35 w 41"/>
                <a:gd name="T85" fmla="*/ 18 h 46"/>
                <a:gd name="T86" fmla="*/ 35 w 41"/>
                <a:gd name="T87" fmla="*/ 16 h 46"/>
                <a:gd name="T88" fmla="*/ 35 w 41"/>
                <a:gd name="T89" fmla="*/ 15 h 46"/>
                <a:gd name="T90" fmla="*/ 34 w 41"/>
                <a:gd name="T91" fmla="*/ 12 h 46"/>
                <a:gd name="T92" fmla="*/ 34 w 41"/>
                <a:gd name="T93" fmla="*/ 12 h 46"/>
                <a:gd name="T94" fmla="*/ 34 w 41"/>
                <a:gd name="T95" fmla="*/ 12 h 46"/>
                <a:gd name="T96" fmla="*/ 33 w 41"/>
                <a:gd name="T97" fmla="*/ 11 h 46"/>
                <a:gd name="T98" fmla="*/ 27 w 41"/>
                <a:gd name="T99" fmla="*/ 6 h 46"/>
                <a:gd name="T100" fmla="*/ 26 w 41"/>
                <a:gd name="T101" fmla="*/ 6 h 46"/>
                <a:gd name="T102" fmla="*/ 19 w 41"/>
                <a:gd name="T103" fmla="*/ 6 h 46"/>
                <a:gd name="T104" fmla="*/ 13 w 41"/>
                <a:gd name="T105" fmla="*/ 7 h 46"/>
                <a:gd name="T106" fmla="*/ 5 w 41"/>
                <a:gd name="T107" fmla="*/ 12 h 46"/>
                <a:gd name="T108" fmla="*/ 4 w 41"/>
                <a:gd name="T109" fmla="*/ 14 h 46"/>
                <a:gd name="T110" fmla="*/ 3 w 41"/>
                <a:gd name="T111" fmla="*/ 20 h 46"/>
                <a:gd name="T112" fmla="*/ 12 w 41"/>
                <a:gd name="T113" fmla="*/ 39 h 46"/>
                <a:gd name="T114" fmla="*/ 26 w 41"/>
                <a:gd name="T115" fmla="*/ 45 h 46"/>
                <a:gd name="T116" fmla="*/ 32 w 41"/>
                <a:gd name="T11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" h="46">
                  <a:moveTo>
                    <a:pt x="32" y="46"/>
                  </a:moveTo>
                  <a:cubicBezTo>
                    <a:pt x="32" y="46"/>
                    <a:pt x="32" y="46"/>
                    <a:pt x="31" y="46"/>
                  </a:cubicBezTo>
                  <a:cubicBezTo>
                    <a:pt x="30" y="46"/>
                    <a:pt x="28" y="46"/>
                    <a:pt x="26" y="46"/>
                  </a:cubicBezTo>
                  <a:cubicBezTo>
                    <a:pt x="24" y="46"/>
                    <a:pt x="22" y="46"/>
                    <a:pt x="19" y="45"/>
                  </a:cubicBezTo>
                  <a:cubicBezTo>
                    <a:pt x="17" y="44"/>
                    <a:pt x="14" y="43"/>
                    <a:pt x="11" y="40"/>
                  </a:cubicBezTo>
                  <a:cubicBezTo>
                    <a:pt x="8" y="38"/>
                    <a:pt x="6" y="36"/>
                    <a:pt x="4" y="32"/>
                  </a:cubicBezTo>
                  <a:cubicBezTo>
                    <a:pt x="2" y="29"/>
                    <a:pt x="0" y="24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7" y="5"/>
                    <a:pt x="9" y="4"/>
                    <a:pt x="11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5" y="1"/>
                    <a:pt x="16" y="1"/>
                    <a:pt x="18" y="1"/>
                  </a:cubicBezTo>
                  <a:cubicBezTo>
                    <a:pt x="20" y="0"/>
                    <a:pt x="23" y="0"/>
                    <a:pt x="25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2"/>
                    <a:pt x="31" y="2"/>
                    <a:pt x="32" y="2"/>
                  </a:cubicBezTo>
                  <a:cubicBezTo>
                    <a:pt x="33" y="3"/>
                    <a:pt x="35" y="4"/>
                    <a:pt x="36" y="5"/>
                  </a:cubicBezTo>
                  <a:cubicBezTo>
                    <a:pt x="36" y="6"/>
                    <a:pt x="38" y="6"/>
                    <a:pt x="38" y="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2"/>
                    <a:pt x="40" y="12"/>
                    <a:pt x="41" y="1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6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8"/>
                  </a:cubicBezTo>
                  <a:cubicBezTo>
                    <a:pt x="41" y="20"/>
                    <a:pt x="41" y="21"/>
                    <a:pt x="40" y="22"/>
                  </a:cubicBezTo>
                  <a:cubicBezTo>
                    <a:pt x="40" y="23"/>
                    <a:pt x="40" y="23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36" y="27"/>
                    <a:pt x="35" y="28"/>
                    <a:pt x="34" y="28"/>
                  </a:cubicBezTo>
                  <a:cubicBezTo>
                    <a:pt x="32" y="29"/>
                    <a:pt x="29" y="28"/>
                    <a:pt x="27" y="28"/>
                  </a:cubicBezTo>
                  <a:cubicBezTo>
                    <a:pt x="26" y="27"/>
                    <a:pt x="25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2" y="24"/>
                    <a:pt x="22" y="23"/>
                  </a:cubicBezTo>
                  <a:cubicBezTo>
                    <a:pt x="21" y="21"/>
                    <a:pt x="21" y="19"/>
                    <a:pt x="21" y="17"/>
                  </a:cubicBezTo>
                  <a:cubicBezTo>
                    <a:pt x="21" y="15"/>
                    <a:pt x="21" y="14"/>
                    <a:pt x="22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4" y="10"/>
                    <a:pt x="24" y="10"/>
                    <a:pt x="25" y="9"/>
                  </a:cubicBezTo>
                  <a:cubicBezTo>
                    <a:pt x="26" y="8"/>
                    <a:pt x="27" y="8"/>
                    <a:pt x="28" y="7"/>
                  </a:cubicBezTo>
                  <a:cubicBezTo>
                    <a:pt x="30" y="6"/>
                    <a:pt x="31" y="6"/>
                    <a:pt x="33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2" y="7"/>
                    <a:pt x="30" y="8"/>
                    <a:pt x="29" y="9"/>
                  </a:cubicBezTo>
                  <a:cubicBezTo>
                    <a:pt x="28" y="10"/>
                    <a:pt x="28" y="10"/>
                    <a:pt x="27" y="11"/>
                  </a:cubicBezTo>
                  <a:cubicBezTo>
                    <a:pt x="27" y="11"/>
                    <a:pt x="26" y="12"/>
                    <a:pt x="26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6"/>
                    <a:pt x="25" y="19"/>
                    <a:pt x="26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8" y="22"/>
                    <a:pt x="29" y="23"/>
                  </a:cubicBezTo>
                  <a:cubicBezTo>
                    <a:pt x="30" y="23"/>
                    <a:pt x="31" y="23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0"/>
                    <a:pt x="31" y="8"/>
                    <a:pt x="30" y="8"/>
                  </a:cubicBezTo>
                  <a:cubicBezTo>
                    <a:pt x="29" y="7"/>
                    <a:pt x="28" y="7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8" y="6"/>
                    <a:pt x="16" y="6"/>
                    <a:pt x="15" y="6"/>
                  </a:cubicBezTo>
                  <a:cubicBezTo>
                    <a:pt x="15" y="6"/>
                    <a:pt x="13" y="7"/>
                    <a:pt x="13" y="7"/>
                  </a:cubicBezTo>
                  <a:cubicBezTo>
                    <a:pt x="11" y="8"/>
                    <a:pt x="9" y="9"/>
                    <a:pt x="7" y="10"/>
                  </a:cubicBezTo>
                  <a:cubicBezTo>
                    <a:pt x="7" y="11"/>
                    <a:pt x="6" y="11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4"/>
                    <a:pt x="4" y="28"/>
                    <a:pt x="6" y="31"/>
                  </a:cubicBezTo>
                  <a:cubicBezTo>
                    <a:pt x="8" y="34"/>
                    <a:pt x="10" y="37"/>
                    <a:pt x="12" y="39"/>
                  </a:cubicBezTo>
                  <a:cubicBezTo>
                    <a:pt x="15" y="41"/>
                    <a:pt x="17" y="42"/>
                    <a:pt x="20" y="43"/>
                  </a:cubicBezTo>
                  <a:cubicBezTo>
                    <a:pt x="22" y="44"/>
                    <a:pt x="25" y="45"/>
                    <a:pt x="26" y="45"/>
                  </a:cubicBezTo>
                  <a:cubicBezTo>
                    <a:pt x="28" y="45"/>
                    <a:pt x="30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lnTo>
                    <a:pt x="32" y="46"/>
                  </a:lnTo>
                  <a:close/>
                </a:path>
              </a:pathLst>
            </a:custGeom>
            <a:solidFill>
              <a:srgbClr val="917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ṥ1idê"/>
            <p:cNvSpPr/>
            <p:nvPr/>
          </p:nvSpPr>
          <p:spPr bwMode="auto">
            <a:xfrm>
              <a:off x="6643688" y="1493838"/>
              <a:ext cx="111125" cy="200025"/>
            </a:xfrm>
            <a:custGeom>
              <a:avLst/>
              <a:gdLst>
                <a:gd name="T0" fmla="*/ 0 w 28"/>
                <a:gd name="T1" fmla="*/ 0 h 51"/>
                <a:gd name="T2" fmla="*/ 3 w 28"/>
                <a:gd name="T3" fmla="*/ 1 h 51"/>
                <a:gd name="T4" fmla="*/ 5 w 28"/>
                <a:gd name="T5" fmla="*/ 2 h 51"/>
                <a:gd name="T6" fmla="*/ 8 w 28"/>
                <a:gd name="T7" fmla="*/ 4 h 51"/>
                <a:gd name="T8" fmla="*/ 10 w 28"/>
                <a:gd name="T9" fmla="*/ 6 h 51"/>
                <a:gd name="T10" fmla="*/ 11 w 28"/>
                <a:gd name="T11" fmla="*/ 7 h 51"/>
                <a:gd name="T12" fmla="*/ 12 w 28"/>
                <a:gd name="T13" fmla="*/ 7 h 51"/>
                <a:gd name="T14" fmla="*/ 15 w 28"/>
                <a:gd name="T15" fmla="*/ 11 h 51"/>
                <a:gd name="T16" fmla="*/ 17 w 28"/>
                <a:gd name="T17" fmla="*/ 14 h 51"/>
                <a:gd name="T18" fmla="*/ 18 w 28"/>
                <a:gd name="T19" fmla="*/ 16 h 51"/>
                <a:gd name="T20" fmla="*/ 21 w 28"/>
                <a:gd name="T21" fmla="*/ 21 h 51"/>
                <a:gd name="T22" fmla="*/ 23 w 28"/>
                <a:gd name="T23" fmla="*/ 26 h 51"/>
                <a:gd name="T24" fmla="*/ 25 w 28"/>
                <a:gd name="T25" fmla="*/ 31 h 51"/>
                <a:gd name="T26" fmla="*/ 27 w 28"/>
                <a:gd name="T27" fmla="*/ 41 h 51"/>
                <a:gd name="T28" fmla="*/ 28 w 28"/>
                <a:gd name="T29" fmla="*/ 51 h 51"/>
                <a:gd name="T30" fmla="*/ 16 w 28"/>
                <a:gd name="T31" fmla="*/ 50 h 51"/>
                <a:gd name="T32" fmla="*/ 17 w 28"/>
                <a:gd name="T33" fmla="*/ 42 h 51"/>
                <a:gd name="T34" fmla="*/ 17 w 28"/>
                <a:gd name="T35" fmla="*/ 33 h 51"/>
                <a:gd name="T36" fmla="*/ 16 w 28"/>
                <a:gd name="T37" fmla="*/ 28 h 51"/>
                <a:gd name="T38" fmla="*/ 15 w 28"/>
                <a:gd name="T39" fmla="*/ 23 h 51"/>
                <a:gd name="T40" fmla="*/ 13 w 28"/>
                <a:gd name="T41" fmla="*/ 18 h 51"/>
                <a:gd name="T42" fmla="*/ 13 w 28"/>
                <a:gd name="T43" fmla="*/ 15 h 51"/>
                <a:gd name="T44" fmla="*/ 12 w 28"/>
                <a:gd name="T45" fmla="*/ 13 h 51"/>
                <a:gd name="T46" fmla="*/ 10 w 28"/>
                <a:gd name="T47" fmla="*/ 9 h 51"/>
                <a:gd name="T48" fmla="*/ 9 w 28"/>
                <a:gd name="T49" fmla="*/ 8 h 51"/>
                <a:gd name="T50" fmla="*/ 8 w 28"/>
                <a:gd name="T51" fmla="*/ 7 h 51"/>
                <a:gd name="T52" fmla="*/ 7 w 28"/>
                <a:gd name="T53" fmla="*/ 6 h 51"/>
                <a:gd name="T54" fmla="*/ 5 w 28"/>
                <a:gd name="T55" fmla="*/ 3 h 51"/>
                <a:gd name="T56" fmla="*/ 2 w 28"/>
                <a:gd name="T57" fmla="*/ 1 h 51"/>
                <a:gd name="T58" fmla="*/ 0 w 28"/>
                <a:gd name="T5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51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3" y="1"/>
                    <a:pt x="4" y="2"/>
                    <a:pt x="5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5"/>
                    <a:pt x="10" y="5"/>
                    <a:pt x="10" y="6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9"/>
                    <a:pt x="14" y="10"/>
                    <a:pt x="15" y="11"/>
                  </a:cubicBezTo>
                  <a:cubicBezTo>
                    <a:pt x="16" y="12"/>
                    <a:pt x="16" y="13"/>
                    <a:pt x="17" y="14"/>
                  </a:cubicBezTo>
                  <a:cubicBezTo>
                    <a:pt x="17" y="14"/>
                    <a:pt x="17" y="15"/>
                    <a:pt x="18" y="16"/>
                  </a:cubicBezTo>
                  <a:cubicBezTo>
                    <a:pt x="19" y="18"/>
                    <a:pt x="20" y="19"/>
                    <a:pt x="21" y="21"/>
                  </a:cubicBezTo>
                  <a:cubicBezTo>
                    <a:pt x="21" y="22"/>
                    <a:pt x="22" y="24"/>
                    <a:pt x="23" y="26"/>
                  </a:cubicBezTo>
                  <a:cubicBezTo>
                    <a:pt x="23" y="28"/>
                    <a:pt x="24" y="30"/>
                    <a:pt x="25" y="31"/>
                  </a:cubicBezTo>
                  <a:cubicBezTo>
                    <a:pt x="26" y="35"/>
                    <a:pt x="26" y="38"/>
                    <a:pt x="27" y="41"/>
                  </a:cubicBezTo>
                  <a:cubicBezTo>
                    <a:pt x="28" y="47"/>
                    <a:pt x="28" y="51"/>
                    <a:pt x="28" y="5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47"/>
                    <a:pt x="17" y="42"/>
                  </a:cubicBezTo>
                  <a:cubicBezTo>
                    <a:pt x="17" y="39"/>
                    <a:pt x="17" y="36"/>
                    <a:pt x="17" y="33"/>
                  </a:cubicBezTo>
                  <a:cubicBezTo>
                    <a:pt x="17" y="31"/>
                    <a:pt x="16" y="30"/>
                    <a:pt x="16" y="28"/>
                  </a:cubicBezTo>
                  <a:cubicBezTo>
                    <a:pt x="16" y="26"/>
                    <a:pt x="16" y="25"/>
                    <a:pt x="15" y="23"/>
                  </a:cubicBezTo>
                  <a:cubicBezTo>
                    <a:pt x="15" y="21"/>
                    <a:pt x="14" y="20"/>
                    <a:pt x="13" y="18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3" y="15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6" y="5"/>
                    <a:pt x="5" y="4"/>
                    <a:pt x="5" y="3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şľíḓê"/>
            <p:cNvSpPr/>
            <p:nvPr/>
          </p:nvSpPr>
          <p:spPr bwMode="auto">
            <a:xfrm>
              <a:off x="6672263" y="1631951"/>
              <a:ext cx="168275" cy="285750"/>
            </a:xfrm>
            <a:custGeom>
              <a:avLst/>
              <a:gdLst>
                <a:gd name="T0" fmla="*/ 0 w 43"/>
                <a:gd name="T1" fmla="*/ 68 h 73"/>
                <a:gd name="T2" fmla="*/ 3 w 43"/>
                <a:gd name="T3" fmla="*/ 66 h 73"/>
                <a:gd name="T4" fmla="*/ 12 w 43"/>
                <a:gd name="T5" fmla="*/ 62 h 73"/>
                <a:gd name="T6" fmla="*/ 18 w 43"/>
                <a:gd name="T7" fmla="*/ 59 h 73"/>
                <a:gd name="T8" fmla="*/ 24 w 43"/>
                <a:gd name="T9" fmla="*/ 54 h 73"/>
                <a:gd name="T10" fmla="*/ 29 w 43"/>
                <a:gd name="T11" fmla="*/ 49 h 73"/>
                <a:gd name="T12" fmla="*/ 30 w 43"/>
                <a:gd name="T13" fmla="*/ 48 h 73"/>
                <a:gd name="T14" fmla="*/ 30 w 43"/>
                <a:gd name="T15" fmla="*/ 48 h 73"/>
                <a:gd name="T16" fmla="*/ 30 w 43"/>
                <a:gd name="T17" fmla="*/ 48 h 73"/>
                <a:gd name="T18" fmla="*/ 30 w 43"/>
                <a:gd name="T19" fmla="*/ 48 h 73"/>
                <a:gd name="T20" fmla="*/ 32 w 43"/>
                <a:gd name="T21" fmla="*/ 46 h 73"/>
                <a:gd name="T22" fmla="*/ 34 w 43"/>
                <a:gd name="T23" fmla="*/ 43 h 73"/>
                <a:gd name="T24" fmla="*/ 37 w 43"/>
                <a:gd name="T25" fmla="*/ 35 h 73"/>
                <a:gd name="T26" fmla="*/ 39 w 43"/>
                <a:gd name="T27" fmla="*/ 32 h 73"/>
                <a:gd name="T28" fmla="*/ 40 w 43"/>
                <a:gd name="T29" fmla="*/ 28 h 73"/>
                <a:gd name="T30" fmla="*/ 41 w 43"/>
                <a:gd name="T31" fmla="*/ 21 h 73"/>
                <a:gd name="T32" fmla="*/ 42 w 43"/>
                <a:gd name="T33" fmla="*/ 14 h 73"/>
                <a:gd name="T34" fmla="*/ 42 w 43"/>
                <a:gd name="T35" fmla="*/ 8 h 73"/>
                <a:gd name="T36" fmla="*/ 42 w 43"/>
                <a:gd name="T37" fmla="*/ 4 h 73"/>
                <a:gd name="T38" fmla="*/ 42 w 43"/>
                <a:gd name="T39" fmla="*/ 0 h 73"/>
                <a:gd name="T40" fmla="*/ 42 w 43"/>
                <a:gd name="T41" fmla="*/ 4 h 73"/>
                <a:gd name="T42" fmla="*/ 42 w 43"/>
                <a:gd name="T43" fmla="*/ 8 h 73"/>
                <a:gd name="T44" fmla="*/ 43 w 43"/>
                <a:gd name="T45" fmla="*/ 14 h 73"/>
                <a:gd name="T46" fmla="*/ 42 w 43"/>
                <a:gd name="T47" fmla="*/ 21 h 73"/>
                <a:gd name="T48" fmla="*/ 41 w 43"/>
                <a:gd name="T49" fmla="*/ 28 h 73"/>
                <a:gd name="T50" fmla="*/ 41 w 43"/>
                <a:gd name="T51" fmla="*/ 32 h 73"/>
                <a:gd name="T52" fmla="*/ 40 w 43"/>
                <a:gd name="T53" fmla="*/ 36 h 73"/>
                <a:gd name="T54" fmla="*/ 36 w 43"/>
                <a:gd name="T55" fmla="*/ 44 h 73"/>
                <a:gd name="T56" fmla="*/ 34 w 43"/>
                <a:gd name="T57" fmla="*/ 48 h 73"/>
                <a:gd name="T58" fmla="*/ 33 w 43"/>
                <a:gd name="T59" fmla="*/ 50 h 73"/>
                <a:gd name="T60" fmla="*/ 33 w 43"/>
                <a:gd name="T61" fmla="*/ 50 h 73"/>
                <a:gd name="T62" fmla="*/ 33 w 43"/>
                <a:gd name="T63" fmla="*/ 50 h 73"/>
                <a:gd name="T64" fmla="*/ 33 w 43"/>
                <a:gd name="T65" fmla="*/ 50 h 73"/>
                <a:gd name="T66" fmla="*/ 32 w 43"/>
                <a:gd name="T67" fmla="*/ 51 h 73"/>
                <a:gd name="T68" fmla="*/ 26 w 43"/>
                <a:gd name="T69" fmla="*/ 57 h 73"/>
                <a:gd name="T70" fmla="*/ 20 w 43"/>
                <a:gd name="T71" fmla="*/ 62 h 73"/>
                <a:gd name="T72" fmla="*/ 15 w 43"/>
                <a:gd name="T73" fmla="*/ 66 h 73"/>
                <a:gd name="T74" fmla="*/ 6 w 43"/>
                <a:gd name="T75" fmla="*/ 71 h 73"/>
                <a:gd name="T76" fmla="*/ 2 w 43"/>
                <a:gd name="T77" fmla="*/ 73 h 73"/>
                <a:gd name="T78" fmla="*/ 0 w 43"/>
                <a:gd name="T79" fmla="*/ 6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73">
                  <a:moveTo>
                    <a:pt x="0" y="68"/>
                  </a:moveTo>
                  <a:cubicBezTo>
                    <a:pt x="0" y="68"/>
                    <a:pt x="1" y="67"/>
                    <a:pt x="3" y="66"/>
                  </a:cubicBezTo>
                  <a:cubicBezTo>
                    <a:pt x="5" y="65"/>
                    <a:pt x="8" y="64"/>
                    <a:pt x="12" y="62"/>
                  </a:cubicBezTo>
                  <a:cubicBezTo>
                    <a:pt x="14" y="61"/>
                    <a:pt x="16" y="60"/>
                    <a:pt x="18" y="59"/>
                  </a:cubicBezTo>
                  <a:cubicBezTo>
                    <a:pt x="20" y="57"/>
                    <a:pt x="22" y="56"/>
                    <a:pt x="24" y="54"/>
                  </a:cubicBezTo>
                  <a:cubicBezTo>
                    <a:pt x="26" y="53"/>
                    <a:pt x="27" y="51"/>
                    <a:pt x="29" y="49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5"/>
                    <a:pt x="33" y="44"/>
                    <a:pt x="34" y="43"/>
                  </a:cubicBezTo>
                  <a:cubicBezTo>
                    <a:pt x="35" y="40"/>
                    <a:pt x="36" y="38"/>
                    <a:pt x="37" y="35"/>
                  </a:cubicBezTo>
                  <a:cubicBezTo>
                    <a:pt x="38" y="34"/>
                    <a:pt x="38" y="33"/>
                    <a:pt x="39" y="32"/>
                  </a:cubicBezTo>
                  <a:cubicBezTo>
                    <a:pt x="39" y="30"/>
                    <a:pt x="39" y="29"/>
                    <a:pt x="40" y="28"/>
                  </a:cubicBezTo>
                  <a:cubicBezTo>
                    <a:pt x="40" y="25"/>
                    <a:pt x="40" y="23"/>
                    <a:pt x="41" y="21"/>
                  </a:cubicBezTo>
                  <a:cubicBezTo>
                    <a:pt x="41" y="18"/>
                    <a:pt x="41" y="16"/>
                    <a:pt x="42" y="14"/>
                  </a:cubicBezTo>
                  <a:cubicBezTo>
                    <a:pt x="42" y="12"/>
                    <a:pt x="42" y="10"/>
                    <a:pt x="42" y="8"/>
                  </a:cubicBezTo>
                  <a:cubicBezTo>
                    <a:pt x="42" y="7"/>
                    <a:pt x="42" y="5"/>
                    <a:pt x="42" y="4"/>
                  </a:cubicBezTo>
                  <a:cubicBezTo>
                    <a:pt x="42" y="1"/>
                    <a:pt x="42" y="0"/>
                    <a:pt x="42" y="0"/>
                  </a:cubicBezTo>
                  <a:cubicBezTo>
                    <a:pt x="42" y="0"/>
                    <a:pt x="42" y="1"/>
                    <a:pt x="42" y="4"/>
                  </a:cubicBezTo>
                  <a:cubicBezTo>
                    <a:pt x="42" y="5"/>
                    <a:pt x="42" y="7"/>
                    <a:pt x="42" y="8"/>
                  </a:cubicBezTo>
                  <a:cubicBezTo>
                    <a:pt x="42" y="10"/>
                    <a:pt x="43" y="12"/>
                    <a:pt x="43" y="14"/>
                  </a:cubicBezTo>
                  <a:cubicBezTo>
                    <a:pt x="42" y="16"/>
                    <a:pt x="43" y="18"/>
                    <a:pt x="42" y="21"/>
                  </a:cubicBezTo>
                  <a:cubicBezTo>
                    <a:pt x="42" y="23"/>
                    <a:pt x="42" y="26"/>
                    <a:pt x="41" y="28"/>
                  </a:cubicBezTo>
                  <a:cubicBezTo>
                    <a:pt x="41" y="30"/>
                    <a:pt x="41" y="31"/>
                    <a:pt x="41" y="32"/>
                  </a:cubicBezTo>
                  <a:cubicBezTo>
                    <a:pt x="40" y="33"/>
                    <a:pt x="40" y="35"/>
                    <a:pt x="40" y="36"/>
                  </a:cubicBezTo>
                  <a:cubicBezTo>
                    <a:pt x="39" y="39"/>
                    <a:pt x="38" y="41"/>
                    <a:pt x="36" y="44"/>
                  </a:cubicBezTo>
                  <a:cubicBezTo>
                    <a:pt x="36" y="45"/>
                    <a:pt x="35" y="47"/>
                    <a:pt x="34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4"/>
                    <a:pt x="28" y="56"/>
                    <a:pt x="26" y="57"/>
                  </a:cubicBezTo>
                  <a:cubicBezTo>
                    <a:pt x="24" y="59"/>
                    <a:pt x="22" y="61"/>
                    <a:pt x="20" y="62"/>
                  </a:cubicBezTo>
                  <a:cubicBezTo>
                    <a:pt x="18" y="64"/>
                    <a:pt x="16" y="65"/>
                    <a:pt x="15" y="66"/>
                  </a:cubicBezTo>
                  <a:cubicBezTo>
                    <a:pt x="11" y="68"/>
                    <a:pt x="8" y="70"/>
                    <a:pt x="6" y="71"/>
                  </a:cubicBezTo>
                  <a:cubicBezTo>
                    <a:pt x="4" y="72"/>
                    <a:pt x="2" y="73"/>
                    <a:pt x="2" y="73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íšlïďé"/>
            <p:cNvSpPr/>
            <p:nvPr/>
          </p:nvSpPr>
          <p:spPr bwMode="auto">
            <a:xfrm>
              <a:off x="6711950" y="1568451"/>
              <a:ext cx="117475" cy="319088"/>
            </a:xfrm>
            <a:custGeom>
              <a:avLst/>
              <a:gdLst>
                <a:gd name="T0" fmla="*/ 0 w 30"/>
                <a:gd name="T1" fmla="*/ 76 h 81"/>
                <a:gd name="T2" fmla="*/ 3 w 30"/>
                <a:gd name="T3" fmla="*/ 74 h 81"/>
                <a:gd name="T4" fmla="*/ 7 w 30"/>
                <a:gd name="T5" fmla="*/ 71 h 81"/>
                <a:gd name="T6" fmla="*/ 10 w 30"/>
                <a:gd name="T7" fmla="*/ 68 h 81"/>
                <a:gd name="T8" fmla="*/ 15 w 30"/>
                <a:gd name="T9" fmla="*/ 63 h 81"/>
                <a:gd name="T10" fmla="*/ 19 w 30"/>
                <a:gd name="T11" fmla="*/ 57 h 81"/>
                <a:gd name="T12" fmla="*/ 21 w 30"/>
                <a:gd name="T13" fmla="*/ 54 h 81"/>
                <a:gd name="T14" fmla="*/ 23 w 30"/>
                <a:gd name="T15" fmla="*/ 50 h 81"/>
                <a:gd name="T16" fmla="*/ 25 w 30"/>
                <a:gd name="T17" fmla="*/ 43 h 81"/>
                <a:gd name="T18" fmla="*/ 27 w 30"/>
                <a:gd name="T19" fmla="*/ 35 h 81"/>
                <a:gd name="T20" fmla="*/ 28 w 30"/>
                <a:gd name="T21" fmla="*/ 27 h 81"/>
                <a:gd name="T22" fmla="*/ 28 w 30"/>
                <a:gd name="T23" fmla="*/ 20 h 81"/>
                <a:gd name="T24" fmla="*/ 27 w 30"/>
                <a:gd name="T25" fmla="*/ 13 h 81"/>
                <a:gd name="T26" fmla="*/ 25 w 30"/>
                <a:gd name="T27" fmla="*/ 8 h 81"/>
                <a:gd name="T28" fmla="*/ 24 w 30"/>
                <a:gd name="T29" fmla="*/ 4 h 81"/>
                <a:gd name="T30" fmla="*/ 22 w 30"/>
                <a:gd name="T31" fmla="*/ 0 h 81"/>
                <a:gd name="T32" fmla="*/ 24 w 30"/>
                <a:gd name="T33" fmla="*/ 4 h 81"/>
                <a:gd name="T34" fmla="*/ 26 w 30"/>
                <a:gd name="T35" fmla="*/ 8 h 81"/>
                <a:gd name="T36" fmla="*/ 28 w 30"/>
                <a:gd name="T37" fmla="*/ 13 h 81"/>
                <a:gd name="T38" fmla="*/ 29 w 30"/>
                <a:gd name="T39" fmla="*/ 20 h 81"/>
                <a:gd name="T40" fmla="*/ 30 w 30"/>
                <a:gd name="T41" fmla="*/ 27 h 81"/>
                <a:gd name="T42" fmla="*/ 30 w 30"/>
                <a:gd name="T43" fmla="*/ 35 h 81"/>
                <a:gd name="T44" fmla="*/ 28 w 30"/>
                <a:gd name="T45" fmla="*/ 43 h 81"/>
                <a:gd name="T46" fmla="*/ 26 w 30"/>
                <a:gd name="T47" fmla="*/ 52 h 81"/>
                <a:gd name="T48" fmla="*/ 24 w 30"/>
                <a:gd name="T49" fmla="*/ 55 h 81"/>
                <a:gd name="T50" fmla="*/ 23 w 30"/>
                <a:gd name="T51" fmla="*/ 59 h 81"/>
                <a:gd name="T52" fmla="*/ 18 w 30"/>
                <a:gd name="T53" fmla="*/ 66 h 81"/>
                <a:gd name="T54" fmla="*/ 14 w 30"/>
                <a:gd name="T55" fmla="*/ 71 h 81"/>
                <a:gd name="T56" fmla="*/ 10 w 30"/>
                <a:gd name="T57" fmla="*/ 75 h 81"/>
                <a:gd name="T58" fmla="*/ 7 w 30"/>
                <a:gd name="T59" fmla="*/ 78 h 81"/>
                <a:gd name="T60" fmla="*/ 4 w 30"/>
                <a:gd name="T61" fmla="*/ 81 h 81"/>
                <a:gd name="T62" fmla="*/ 0 w 30"/>
                <a:gd name="T6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81">
                  <a:moveTo>
                    <a:pt x="0" y="76"/>
                  </a:moveTo>
                  <a:cubicBezTo>
                    <a:pt x="0" y="76"/>
                    <a:pt x="1" y="76"/>
                    <a:pt x="3" y="74"/>
                  </a:cubicBezTo>
                  <a:cubicBezTo>
                    <a:pt x="4" y="73"/>
                    <a:pt x="5" y="72"/>
                    <a:pt x="7" y="71"/>
                  </a:cubicBezTo>
                  <a:cubicBezTo>
                    <a:pt x="8" y="70"/>
                    <a:pt x="9" y="69"/>
                    <a:pt x="10" y="68"/>
                  </a:cubicBezTo>
                  <a:cubicBezTo>
                    <a:pt x="12" y="66"/>
                    <a:pt x="13" y="65"/>
                    <a:pt x="15" y="63"/>
                  </a:cubicBezTo>
                  <a:cubicBezTo>
                    <a:pt x="16" y="61"/>
                    <a:pt x="18" y="59"/>
                    <a:pt x="19" y="57"/>
                  </a:cubicBezTo>
                  <a:cubicBezTo>
                    <a:pt x="20" y="56"/>
                    <a:pt x="20" y="55"/>
                    <a:pt x="21" y="54"/>
                  </a:cubicBezTo>
                  <a:cubicBezTo>
                    <a:pt x="22" y="52"/>
                    <a:pt x="22" y="51"/>
                    <a:pt x="23" y="50"/>
                  </a:cubicBezTo>
                  <a:cubicBezTo>
                    <a:pt x="24" y="48"/>
                    <a:pt x="25" y="45"/>
                    <a:pt x="25" y="43"/>
                  </a:cubicBezTo>
                  <a:cubicBezTo>
                    <a:pt x="26" y="40"/>
                    <a:pt x="27" y="38"/>
                    <a:pt x="27" y="35"/>
                  </a:cubicBezTo>
                  <a:cubicBezTo>
                    <a:pt x="28" y="32"/>
                    <a:pt x="28" y="30"/>
                    <a:pt x="28" y="27"/>
                  </a:cubicBezTo>
                  <a:cubicBezTo>
                    <a:pt x="28" y="25"/>
                    <a:pt x="28" y="22"/>
                    <a:pt x="28" y="20"/>
                  </a:cubicBezTo>
                  <a:cubicBezTo>
                    <a:pt x="27" y="17"/>
                    <a:pt x="27" y="15"/>
                    <a:pt x="27" y="13"/>
                  </a:cubicBezTo>
                  <a:cubicBezTo>
                    <a:pt x="26" y="11"/>
                    <a:pt x="26" y="9"/>
                    <a:pt x="25" y="8"/>
                  </a:cubicBezTo>
                  <a:cubicBezTo>
                    <a:pt x="25" y="6"/>
                    <a:pt x="24" y="5"/>
                    <a:pt x="24" y="4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2" y="0"/>
                    <a:pt x="23" y="1"/>
                    <a:pt x="24" y="4"/>
                  </a:cubicBezTo>
                  <a:cubicBezTo>
                    <a:pt x="25" y="5"/>
                    <a:pt x="25" y="6"/>
                    <a:pt x="26" y="8"/>
                  </a:cubicBezTo>
                  <a:cubicBezTo>
                    <a:pt x="26" y="9"/>
                    <a:pt x="27" y="11"/>
                    <a:pt x="28" y="13"/>
                  </a:cubicBezTo>
                  <a:cubicBezTo>
                    <a:pt x="28" y="15"/>
                    <a:pt x="29" y="17"/>
                    <a:pt x="29" y="20"/>
                  </a:cubicBezTo>
                  <a:cubicBezTo>
                    <a:pt x="30" y="22"/>
                    <a:pt x="30" y="24"/>
                    <a:pt x="30" y="27"/>
                  </a:cubicBezTo>
                  <a:cubicBezTo>
                    <a:pt x="30" y="30"/>
                    <a:pt x="30" y="32"/>
                    <a:pt x="30" y="35"/>
                  </a:cubicBezTo>
                  <a:cubicBezTo>
                    <a:pt x="30" y="38"/>
                    <a:pt x="29" y="41"/>
                    <a:pt x="28" y="43"/>
                  </a:cubicBezTo>
                  <a:cubicBezTo>
                    <a:pt x="28" y="46"/>
                    <a:pt x="27" y="49"/>
                    <a:pt x="26" y="52"/>
                  </a:cubicBezTo>
                  <a:cubicBezTo>
                    <a:pt x="25" y="53"/>
                    <a:pt x="25" y="54"/>
                    <a:pt x="24" y="55"/>
                  </a:cubicBezTo>
                  <a:cubicBezTo>
                    <a:pt x="24" y="57"/>
                    <a:pt x="23" y="58"/>
                    <a:pt x="23" y="59"/>
                  </a:cubicBezTo>
                  <a:cubicBezTo>
                    <a:pt x="21" y="62"/>
                    <a:pt x="20" y="63"/>
                    <a:pt x="18" y="66"/>
                  </a:cubicBezTo>
                  <a:cubicBezTo>
                    <a:pt x="17" y="68"/>
                    <a:pt x="15" y="69"/>
                    <a:pt x="14" y="71"/>
                  </a:cubicBezTo>
                  <a:cubicBezTo>
                    <a:pt x="13" y="73"/>
                    <a:pt x="11" y="74"/>
                    <a:pt x="10" y="75"/>
                  </a:cubicBezTo>
                  <a:cubicBezTo>
                    <a:pt x="9" y="77"/>
                    <a:pt x="8" y="78"/>
                    <a:pt x="7" y="78"/>
                  </a:cubicBezTo>
                  <a:cubicBezTo>
                    <a:pt x="5" y="80"/>
                    <a:pt x="4" y="81"/>
                    <a:pt x="4" y="81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íṧ1îḋè"/>
            <p:cNvSpPr/>
            <p:nvPr/>
          </p:nvSpPr>
          <p:spPr bwMode="auto">
            <a:xfrm>
              <a:off x="5740400" y="2165351"/>
              <a:ext cx="130175" cy="334963"/>
            </a:xfrm>
            <a:custGeom>
              <a:avLst/>
              <a:gdLst>
                <a:gd name="T0" fmla="*/ 3 w 33"/>
                <a:gd name="T1" fmla="*/ 0 h 85"/>
                <a:gd name="T2" fmla="*/ 6 w 33"/>
                <a:gd name="T3" fmla="*/ 2 h 85"/>
                <a:gd name="T4" fmla="*/ 11 w 33"/>
                <a:gd name="T5" fmla="*/ 5 h 85"/>
                <a:gd name="T6" fmla="*/ 16 w 33"/>
                <a:gd name="T7" fmla="*/ 10 h 85"/>
                <a:gd name="T8" fmla="*/ 21 w 33"/>
                <a:gd name="T9" fmla="*/ 15 h 85"/>
                <a:gd name="T10" fmla="*/ 26 w 33"/>
                <a:gd name="T11" fmla="*/ 23 h 85"/>
                <a:gd name="T12" fmla="*/ 30 w 33"/>
                <a:gd name="T13" fmla="*/ 31 h 85"/>
                <a:gd name="T14" fmla="*/ 31 w 33"/>
                <a:gd name="T15" fmla="*/ 36 h 85"/>
                <a:gd name="T16" fmla="*/ 32 w 33"/>
                <a:gd name="T17" fmla="*/ 40 h 85"/>
                <a:gd name="T18" fmla="*/ 33 w 33"/>
                <a:gd name="T19" fmla="*/ 43 h 85"/>
                <a:gd name="T20" fmla="*/ 33 w 33"/>
                <a:gd name="T21" fmla="*/ 45 h 85"/>
                <a:gd name="T22" fmla="*/ 33 w 33"/>
                <a:gd name="T23" fmla="*/ 50 h 85"/>
                <a:gd name="T24" fmla="*/ 33 w 33"/>
                <a:gd name="T25" fmla="*/ 54 h 85"/>
                <a:gd name="T26" fmla="*/ 32 w 33"/>
                <a:gd name="T27" fmla="*/ 59 h 85"/>
                <a:gd name="T28" fmla="*/ 28 w 33"/>
                <a:gd name="T29" fmla="*/ 67 h 85"/>
                <a:gd name="T30" fmla="*/ 24 w 33"/>
                <a:gd name="T31" fmla="*/ 73 h 85"/>
                <a:gd name="T32" fmla="*/ 22 w 33"/>
                <a:gd name="T33" fmla="*/ 75 h 85"/>
                <a:gd name="T34" fmla="*/ 20 w 33"/>
                <a:gd name="T35" fmla="*/ 78 h 85"/>
                <a:gd name="T36" fmla="*/ 17 w 33"/>
                <a:gd name="T37" fmla="*/ 81 h 85"/>
                <a:gd name="T38" fmla="*/ 14 w 33"/>
                <a:gd name="T39" fmla="*/ 85 h 85"/>
                <a:gd name="T40" fmla="*/ 17 w 33"/>
                <a:gd name="T41" fmla="*/ 81 h 85"/>
                <a:gd name="T42" fmla="*/ 20 w 33"/>
                <a:gd name="T43" fmla="*/ 77 h 85"/>
                <a:gd name="T44" fmla="*/ 22 w 33"/>
                <a:gd name="T45" fmla="*/ 75 h 85"/>
                <a:gd name="T46" fmla="*/ 23 w 33"/>
                <a:gd name="T47" fmla="*/ 72 h 85"/>
                <a:gd name="T48" fmla="*/ 27 w 33"/>
                <a:gd name="T49" fmla="*/ 66 h 85"/>
                <a:gd name="T50" fmla="*/ 29 w 33"/>
                <a:gd name="T51" fmla="*/ 62 h 85"/>
                <a:gd name="T52" fmla="*/ 30 w 33"/>
                <a:gd name="T53" fmla="*/ 58 h 85"/>
                <a:gd name="T54" fmla="*/ 31 w 33"/>
                <a:gd name="T55" fmla="*/ 54 h 85"/>
                <a:gd name="T56" fmla="*/ 31 w 33"/>
                <a:gd name="T57" fmla="*/ 50 h 85"/>
                <a:gd name="T58" fmla="*/ 30 w 33"/>
                <a:gd name="T59" fmla="*/ 45 h 85"/>
                <a:gd name="T60" fmla="*/ 30 w 33"/>
                <a:gd name="T61" fmla="*/ 43 h 85"/>
                <a:gd name="T62" fmla="*/ 29 w 33"/>
                <a:gd name="T63" fmla="*/ 41 h 85"/>
                <a:gd name="T64" fmla="*/ 28 w 33"/>
                <a:gd name="T65" fmla="*/ 36 h 85"/>
                <a:gd name="T66" fmla="*/ 27 w 33"/>
                <a:gd name="T67" fmla="*/ 32 h 85"/>
                <a:gd name="T68" fmla="*/ 22 w 33"/>
                <a:gd name="T69" fmla="*/ 25 h 85"/>
                <a:gd name="T70" fmla="*/ 18 w 33"/>
                <a:gd name="T71" fmla="*/ 18 h 85"/>
                <a:gd name="T72" fmla="*/ 13 w 33"/>
                <a:gd name="T73" fmla="*/ 13 h 85"/>
                <a:gd name="T74" fmla="*/ 8 w 33"/>
                <a:gd name="T75" fmla="*/ 10 h 85"/>
                <a:gd name="T76" fmla="*/ 4 w 33"/>
                <a:gd name="T77" fmla="*/ 7 h 85"/>
                <a:gd name="T78" fmla="*/ 0 w 33"/>
                <a:gd name="T79" fmla="*/ 5 h 85"/>
                <a:gd name="T80" fmla="*/ 3 w 33"/>
                <a:gd name="T8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85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9" y="4"/>
                    <a:pt x="11" y="5"/>
                  </a:cubicBezTo>
                  <a:cubicBezTo>
                    <a:pt x="12" y="7"/>
                    <a:pt x="14" y="8"/>
                    <a:pt x="16" y="10"/>
                  </a:cubicBezTo>
                  <a:cubicBezTo>
                    <a:pt x="18" y="11"/>
                    <a:pt x="19" y="13"/>
                    <a:pt x="21" y="15"/>
                  </a:cubicBezTo>
                  <a:cubicBezTo>
                    <a:pt x="23" y="18"/>
                    <a:pt x="25" y="20"/>
                    <a:pt x="26" y="23"/>
                  </a:cubicBezTo>
                  <a:cubicBezTo>
                    <a:pt x="27" y="25"/>
                    <a:pt x="29" y="28"/>
                    <a:pt x="30" y="31"/>
                  </a:cubicBezTo>
                  <a:cubicBezTo>
                    <a:pt x="30" y="33"/>
                    <a:pt x="31" y="34"/>
                    <a:pt x="31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6"/>
                    <a:pt x="33" y="48"/>
                    <a:pt x="33" y="50"/>
                  </a:cubicBezTo>
                  <a:cubicBezTo>
                    <a:pt x="33" y="51"/>
                    <a:pt x="33" y="53"/>
                    <a:pt x="33" y="54"/>
                  </a:cubicBezTo>
                  <a:cubicBezTo>
                    <a:pt x="33" y="56"/>
                    <a:pt x="33" y="57"/>
                    <a:pt x="32" y="59"/>
                  </a:cubicBezTo>
                  <a:cubicBezTo>
                    <a:pt x="31" y="62"/>
                    <a:pt x="30" y="64"/>
                    <a:pt x="28" y="67"/>
                  </a:cubicBezTo>
                  <a:cubicBezTo>
                    <a:pt x="27" y="69"/>
                    <a:pt x="25" y="71"/>
                    <a:pt x="24" y="73"/>
                  </a:cubicBezTo>
                  <a:cubicBezTo>
                    <a:pt x="23" y="74"/>
                    <a:pt x="23" y="75"/>
                    <a:pt x="22" y="75"/>
                  </a:cubicBezTo>
                  <a:cubicBezTo>
                    <a:pt x="22" y="76"/>
                    <a:pt x="21" y="77"/>
                    <a:pt x="20" y="78"/>
                  </a:cubicBezTo>
                  <a:cubicBezTo>
                    <a:pt x="19" y="79"/>
                    <a:pt x="18" y="80"/>
                    <a:pt x="17" y="81"/>
                  </a:cubicBezTo>
                  <a:cubicBezTo>
                    <a:pt x="15" y="83"/>
                    <a:pt x="14" y="85"/>
                    <a:pt x="14" y="85"/>
                  </a:cubicBezTo>
                  <a:cubicBezTo>
                    <a:pt x="14" y="85"/>
                    <a:pt x="15" y="83"/>
                    <a:pt x="17" y="81"/>
                  </a:cubicBezTo>
                  <a:cubicBezTo>
                    <a:pt x="18" y="80"/>
                    <a:pt x="19" y="79"/>
                    <a:pt x="20" y="77"/>
                  </a:cubicBezTo>
                  <a:cubicBezTo>
                    <a:pt x="20" y="77"/>
                    <a:pt x="21" y="76"/>
                    <a:pt x="22" y="75"/>
                  </a:cubicBezTo>
                  <a:cubicBezTo>
                    <a:pt x="22" y="74"/>
                    <a:pt x="23" y="73"/>
                    <a:pt x="23" y="72"/>
                  </a:cubicBezTo>
                  <a:cubicBezTo>
                    <a:pt x="25" y="70"/>
                    <a:pt x="26" y="68"/>
                    <a:pt x="27" y="66"/>
                  </a:cubicBezTo>
                  <a:cubicBezTo>
                    <a:pt x="28" y="65"/>
                    <a:pt x="28" y="63"/>
                    <a:pt x="29" y="62"/>
                  </a:cubicBezTo>
                  <a:cubicBezTo>
                    <a:pt x="29" y="61"/>
                    <a:pt x="30" y="60"/>
                    <a:pt x="30" y="58"/>
                  </a:cubicBezTo>
                  <a:cubicBezTo>
                    <a:pt x="31" y="57"/>
                    <a:pt x="31" y="55"/>
                    <a:pt x="31" y="54"/>
                  </a:cubicBezTo>
                  <a:cubicBezTo>
                    <a:pt x="31" y="53"/>
                    <a:pt x="31" y="51"/>
                    <a:pt x="31" y="50"/>
                  </a:cubicBezTo>
                  <a:cubicBezTo>
                    <a:pt x="31" y="48"/>
                    <a:pt x="31" y="47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7" y="34"/>
                    <a:pt x="27" y="32"/>
                  </a:cubicBezTo>
                  <a:cubicBezTo>
                    <a:pt x="26" y="30"/>
                    <a:pt x="24" y="27"/>
                    <a:pt x="22" y="25"/>
                  </a:cubicBezTo>
                  <a:cubicBezTo>
                    <a:pt x="21" y="22"/>
                    <a:pt x="19" y="20"/>
                    <a:pt x="18" y="18"/>
                  </a:cubicBezTo>
                  <a:cubicBezTo>
                    <a:pt x="16" y="16"/>
                    <a:pt x="14" y="15"/>
                    <a:pt x="13" y="13"/>
                  </a:cubicBezTo>
                  <a:cubicBezTo>
                    <a:pt x="11" y="12"/>
                    <a:pt x="9" y="11"/>
                    <a:pt x="8" y="10"/>
                  </a:cubicBezTo>
                  <a:cubicBezTo>
                    <a:pt x="7" y="9"/>
                    <a:pt x="5" y="8"/>
                    <a:pt x="4" y="7"/>
                  </a:cubicBezTo>
                  <a:cubicBezTo>
                    <a:pt x="1" y="6"/>
                    <a:pt x="0" y="5"/>
                    <a:pt x="0" y="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śḷíḋê"/>
            <p:cNvSpPr/>
            <p:nvPr/>
          </p:nvSpPr>
          <p:spPr bwMode="auto">
            <a:xfrm>
              <a:off x="5764213" y="2119313"/>
              <a:ext cx="309563" cy="104775"/>
            </a:xfrm>
            <a:custGeom>
              <a:avLst/>
              <a:gdLst>
                <a:gd name="T0" fmla="*/ 3 w 79"/>
                <a:gd name="T1" fmla="*/ 10 h 27"/>
                <a:gd name="T2" fmla="*/ 6 w 79"/>
                <a:gd name="T3" fmla="*/ 12 h 27"/>
                <a:gd name="T4" fmla="*/ 10 w 79"/>
                <a:gd name="T5" fmla="*/ 14 h 27"/>
                <a:gd name="T6" fmla="*/ 14 w 79"/>
                <a:gd name="T7" fmla="*/ 17 h 27"/>
                <a:gd name="T8" fmla="*/ 20 w 79"/>
                <a:gd name="T9" fmla="*/ 20 h 27"/>
                <a:gd name="T10" fmla="*/ 27 w 79"/>
                <a:gd name="T11" fmla="*/ 22 h 27"/>
                <a:gd name="T12" fmla="*/ 31 w 79"/>
                <a:gd name="T13" fmla="*/ 23 h 27"/>
                <a:gd name="T14" fmla="*/ 34 w 79"/>
                <a:gd name="T15" fmla="*/ 23 h 27"/>
                <a:gd name="T16" fmla="*/ 38 w 79"/>
                <a:gd name="T17" fmla="*/ 23 h 27"/>
                <a:gd name="T18" fmla="*/ 42 w 79"/>
                <a:gd name="T19" fmla="*/ 23 h 27"/>
                <a:gd name="T20" fmla="*/ 46 w 79"/>
                <a:gd name="T21" fmla="*/ 22 h 27"/>
                <a:gd name="T22" fmla="*/ 50 w 79"/>
                <a:gd name="T23" fmla="*/ 21 h 27"/>
                <a:gd name="T24" fmla="*/ 57 w 79"/>
                <a:gd name="T25" fmla="*/ 17 h 27"/>
                <a:gd name="T26" fmla="*/ 63 w 79"/>
                <a:gd name="T27" fmla="*/ 13 h 27"/>
                <a:gd name="T28" fmla="*/ 68 w 79"/>
                <a:gd name="T29" fmla="*/ 9 h 27"/>
                <a:gd name="T30" fmla="*/ 73 w 79"/>
                <a:gd name="T31" fmla="*/ 6 h 27"/>
                <a:gd name="T32" fmla="*/ 76 w 79"/>
                <a:gd name="T33" fmla="*/ 3 h 27"/>
                <a:gd name="T34" fmla="*/ 79 w 79"/>
                <a:gd name="T35" fmla="*/ 0 h 27"/>
                <a:gd name="T36" fmla="*/ 76 w 79"/>
                <a:gd name="T37" fmla="*/ 3 h 27"/>
                <a:gd name="T38" fmla="*/ 73 w 79"/>
                <a:gd name="T39" fmla="*/ 6 h 27"/>
                <a:gd name="T40" fmla="*/ 69 w 79"/>
                <a:gd name="T41" fmla="*/ 10 h 27"/>
                <a:gd name="T42" fmla="*/ 64 w 79"/>
                <a:gd name="T43" fmla="*/ 14 h 27"/>
                <a:gd name="T44" fmla="*/ 58 w 79"/>
                <a:gd name="T45" fmla="*/ 19 h 27"/>
                <a:gd name="T46" fmla="*/ 51 w 79"/>
                <a:gd name="T47" fmla="*/ 23 h 27"/>
                <a:gd name="T48" fmla="*/ 47 w 79"/>
                <a:gd name="T49" fmla="*/ 24 h 27"/>
                <a:gd name="T50" fmla="*/ 43 w 79"/>
                <a:gd name="T51" fmla="*/ 26 h 27"/>
                <a:gd name="T52" fmla="*/ 39 w 79"/>
                <a:gd name="T53" fmla="*/ 26 h 27"/>
                <a:gd name="T54" fmla="*/ 34 w 79"/>
                <a:gd name="T55" fmla="*/ 27 h 27"/>
                <a:gd name="T56" fmla="*/ 30 w 79"/>
                <a:gd name="T57" fmla="*/ 27 h 27"/>
                <a:gd name="T58" fmla="*/ 26 w 79"/>
                <a:gd name="T59" fmla="*/ 26 h 27"/>
                <a:gd name="T60" fmla="*/ 19 w 79"/>
                <a:gd name="T61" fmla="*/ 24 h 27"/>
                <a:gd name="T62" fmla="*/ 12 w 79"/>
                <a:gd name="T63" fmla="*/ 22 h 27"/>
                <a:gd name="T64" fmla="*/ 7 w 79"/>
                <a:gd name="T65" fmla="*/ 19 h 27"/>
                <a:gd name="T66" fmla="*/ 3 w 79"/>
                <a:gd name="T67" fmla="*/ 17 h 27"/>
                <a:gd name="T68" fmla="*/ 0 w 79"/>
                <a:gd name="T69" fmla="*/ 15 h 27"/>
                <a:gd name="T70" fmla="*/ 3 w 79"/>
                <a:gd name="T71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27">
                  <a:moveTo>
                    <a:pt x="3" y="10"/>
                  </a:moveTo>
                  <a:cubicBezTo>
                    <a:pt x="3" y="10"/>
                    <a:pt x="4" y="11"/>
                    <a:pt x="6" y="12"/>
                  </a:cubicBezTo>
                  <a:cubicBezTo>
                    <a:pt x="7" y="13"/>
                    <a:pt x="8" y="13"/>
                    <a:pt x="10" y="14"/>
                  </a:cubicBezTo>
                  <a:cubicBezTo>
                    <a:pt x="11" y="15"/>
                    <a:pt x="13" y="16"/>
                    <a:pt x="14" y="17"/>
                  </a:cubicBezTo>
                  <a:cubicBezTo>
                    <a:pt x="16" y="18"/>
                    <a:pt x="18" y="19"/>
                    <a:pt x="20" y="20"/>
                  </a:cubicBezTo>
                  <a:cubicBezTo>
                    <a:pt x="22" y="21"/>
                    <a:pt x="25" y="22"/>
                    <a:pt x="27" y="22"/>
                  </a:cubicBezTo>
                  <a:cubicBezTo>
                    <a:pt x="28" y="22"/>
                    <a:pt x="29" y="23"/>
                    <a:pt x="31" y="23"/>
                  </a:cubicBezTo>
                  <a:cubicBezTo>
                    <a:pt x="32" y="23"/>
                    <a:pt x="33" y="23"/>
                    <a:pt x="34" y="23"/>
                  </a:cubicBezTo>
                  <a:cubicBezTo>
                    <a:pt x="36" y="23"/>
                    <a:pt x="37" y="23"/>
                    <a:pt x="38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4" y="23"/>
                    <a:pt x="45" y="22"/>
                    <a:pt x="46" y="22"/>
                  </a:cubicBezTo>
                  <a:cubicBezTo>
                    <a:pt x="47" y="21"/>
                    <a:pt x="49" y="21"/>
                    <a:pt x="50" y="21"/>
                  </a:cubicBezTo>
                  <a:cubicBezTo>
                    <a:pt x="52" y="19"/>
                    <a:pt x="55" y="18"/>
                    <a:pt x="57" y="17"/>
                  </a:cubicBezTo>
                  <a:cubicBezTo>
                    <a:pt x="59" y="16"/>
                    <a:pt x="61" y="14"/>
                    <a:pt x="63" y="13"/>
                  </a:cubicBezTo>
                  <a:cubicBezTo>
                    <a:pt x="65" y="12"/>
                    <a:pt x="67" y="10"/>
                    <a:pt x="68" y="9"/>
                  </a:cubicBezTo>
                  <a:cubicBezTo>
                    <a:pt x="70" y="8"/>
                    <a:pt x="71" y="7"/>
                    <a:pt x="73" y="6"/>
                  </a:cubicBezTo>
                  <a:cubicBezTo>
                    <a:pt x="74" y="4"/>
                    <a:pt x="75" y="3"/>
                    <a:pt x="76" y="3"/>
                  </a:cubicBezTo>
                  <a:cubicBezTo>
                    <a:pt x="78" y="1"/>
                    <a:pt x="79" y="0"/>
                    <a:pt x="79" y="0"/>
                  </a:cubicBezTo>
                  <a:cubicBezTo>
                    <a:pt x="79" y="0"/>
                    <a:pt x="78" y="1"/>
                    <a:pt x="76" y="3"/>
                  </a:cubicBezTo>
                  <a:cubicBezTo>
                    <a:pt x="75" y="4"/>
                    <a:pt x="74" y="5"/>
                    <a:pt x="73" y="6"/>
                  </a:cubicBezTo>
                  <a:cubicBezTo>
                    <a:pt x="72" y="7"/>
                    <a:pt x="71" y="8"/>
                    <a:pt x="69" y="10"/>
                  </a:cubicBezTo>
                  <a:cubicBezTo>
                    <a:pt x="67" y="11"/>
                    <a:pt x="66" y="13"/>
                    <a:pt x="64" y="14"/>
                  </a:cubicBezTo>
                  <a:cubicBezTo>
                    <a:pt x="62" y="16"/>
                    <a:pt x="60" y="17"/>
                    <a:pt x="58" y="19"/>
                  </a:cubicBezTo>
                  <a:cubicBezTo>
                    <a:pt x="56" y="20"/>
                    <a:pt x="53" y="21"/>
                    <a:pt x="51" y="23"/>
                  </a:cubicBezTo>
                  <a:cubicBezTo>
                    <a:pt x="50" y="23"/>
                    <a:pt x="48" y="24"/>
                    <a:pt x="47" y="24"/>
                  </a:cubicBezTo>
                  <a:cubicBezTo>
                    <a:pt x="46" y="25"/>
                    <a:pt x="44" y="25"/>
                    <a:pt x="43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7" y="27"/>
                    <a:pt x="36" y="27"/>
                    <a:pt x="34" y="27"/>
                  </a:cubicBezTo>
                  <a:cubicBezTo>
                    <a:pt x="33" y="27"/>
                    <a:pt x="32" y="27"/>
                    <a:pt x="30" y="27"/>
                  </a:cubicBezTo>
                  <a:cubicBezTo>
                    <a:pt x="29" y="27"/>
                    <a:pt x="27" y="26"/>
                    <a:pt x="26" y="26"/>
                  </a:cubicBezTo>
                  <a:cubicBezTo>
                    <a:pt x="23" y="26"/>
                    <a:pt x="21" y="25"/>
                    <a:pt x="19" y="24"/>
                  </a:cubicBezTo>
                  <a:cubicBezTo>
                    <a:pt x="16" y="23"/>
                    <a:pt x="14" y="23"/>
                    <a:pt x="12" y="22"/>
                  </a:cubicBezTo>
                  <a:cubicBezTo>
                    <a:pt x="10" y="21"/>
                    <a:pt x="9" y="20"/>
                    <a:pt x="7" y="19"/>
                  </a:cubicBezTo>
                  <a:cubicBezTo>
                    <a:pt x="6" y="18"/>
                    <a:pt x="4" y="17"/>
                    <a:pt x="3" y="17"/>
                  </a:cubicBezTo>
                  <a:cubicBezTo>
                    <a:pt x="1" y="15"/>
                    <a:pt x="0" y="15"/>
                    <a:pt x="0" y="1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S1ïḋé"/>
            <p:cNvSpPr/>
            <p:nvPr/>
          </p:nvSpPr>
          <p:spPr bwMode="auto">
            <a:xfrm>
              <a:off x="6538913" y="1450976"/>
              <a:ext cx="187325" cy="184150"/>
            </a:xfrm>
            <a:custGeom>
              <a:avLst/>
              <a:gdLst>
                <a:gd name="T0" fmla="*/ 43 w 48"/>
                <a:gd name="T1" fmla="*/ 47 h 47"/>
                <a:gd name="T2" fmla="*/ 42 w 48"/>
                <a:gd name="T3" fmla="*/ 44 h 47"/>
                <a:gd name="T4" fmla="*/ 41 w 48"/>
                <a:gd name="T5" fmla="*/ 41 h 47"/>
                <a:gd name="T6" fmla="*/ 39 w 48"/>
                <a:gd name="T7" fmla="*/ 37 h 47"/>
                <a:gd name="T8" fmla="*/ 37 w 48"/>
                <a:gd name="T9" fmla="*/ 33 h 47"/>
                <a:gd name="T10" fmla="*/ 34 w 48"/>
                <a:gd name="T11" fmla="*/ 29 h 47"/>
                <a:gd name="T12" fmla="*/ 30 w 48"/>
                <a:gd name="T13" fmla="*/ 24 h 47"/>
                <a:gd name="T14" fmla="*/ 26 w 48"/>
                <a:gd name="T15" fmla="*/ 19 h 47"/>
                <a:gd name="T16" fmla="*/ 22 w 48"/>
                <a:gd name="T17" fmla="*/ 15 h 47"/>
                <a:gd name="T18" fmla="*/ 18 w 48"/>
                <a:gd name="T19" fmla="*/ 11 h 47"/>
                <a:gd name="T20" fmla="*/ 13 w 48"/>
                <a:gd name="T21" fmla="*/ 8 h 47"/>
                <a:gd name="T22" fmla="*/ 9 w 48"/>
                <a:gd name="T23" fmla="*/ 5 h 47"/>
                <a:gd name="T24" fmla="*/ 3 w 48"/>
                <a:gd name="T25" fmla="*/ 2 h 47"/>
                <a:gd name="T26" fmla="*/ 0 w 48"/>
                <a:gd name="T27" fmla="*/ 0 h 47"/>
                <a:gd name="T28" fmla="*/ 3 w 48"/>
                <a:gd name="T29" fmla="*/ 2 h 47"/>
                <a:gd name="T30" fmla="*/ 10 w 48"/>
                <a:gd name="T31" fmla="*/ 5 h 47"/>
                <a:gd name="T32" fmla="*/ 14 w 48"/>
                <a:gd name="T33" fmla="*/ 7 h 47"/>
                <a:gd name="T34" fmla="*/ 19 w 48"/>
                <a:gd name="T35" fmla="*/ 10 h 47"/>
                <a:gd name="T36" fmla="*/ 24 w 48"/>
                <a:gd name="T37" fmla="*/ 13 h 47"/>
                <a:gd name="T38" fmla="*/ 29 w 48"/>
                <a:gd name="T39" fmla="*/ 17 h 47"/>
                <a:gd name="T40" fmla="*/ 33 w 48"/>
                <a:gd name="T41" fmla="*/ 22 h 47"/>
                <a:gd name="T42" fmla="*/ 37 w 48"/>
                <a:gd name="T43" fmla="*/ 26 h 47"/>
                <a:gd name="T44" fmla="*/ 40 w 48"/>
                <a:gd name="T45" fmla="*/ 31 h 47"/>
                <a:gd name="T46" fmla="*/ 43 w 48"/>
                <a:gd name="T47" fmla="*/ 35 h 47"/>
                <a:gd name="T48" fmla="*/ 46 w 48"/>
                <a:gd name="T49" fmla="*/ 39 h 47"/>
                <a:gd name="T50" fmla="*/ 47 w 48"/>
                <a:gd name="T51" fmla="*/ 42 h 47"/>
                <a:gd name="T52" fmla="*/ 48 w 48"/>
                <a:gd name="T53" fmla="*/ 44 h 47"/>
                <a:gd name="T54" fmla="*/ 43 w 48"/>
                <a:gd name="T5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47">
                  <a:moveTo>
                    <a:pt x="43" y="47"/>
                  </a:moveTo>
                  <a:cubicBezTo>
                    <a:pt x="43" y="47"/>
                    <a:pt x="43" y="46"/>
                    <a:pt x="42" y="44"/>
                  </a:cubicBezTo>
                  <a:cubicBezTo>
                    <a:pt x="42" y="43"/>
                    <a:pt x="41" y="42"/>
                    <a:pt x="41" y="41"/>
                  </a:cubicBezTo>
                  <a:cubicBezTo>
                    <a:pt x="40" y="40"/>
                    <a:pt x="40" y="39"/>
                    <a:pt x="39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6" y="32"/>
                    <a:pt x="35" y="30"/>
                    <a:pt x="34" y="29"/>
                  </a:cubicBezTo>
                  <a:cubicBezTo>
                    <a:pt x="33" y="27"/>
                    <a:pt x="32" y="26"/>
                    <a:pt x="30" y="24"/>
                  </a:cubicBezTo>
                  <a:cubicBezTo>
                    <a:pt x="29" y="23"/>
                    <a:pt x="28" y="21"/>
                    <a:pt x="26" y="19"/>
                  </a:cubicBezTo>
                  <a:cubicBezTo>
                    <a:pt x="25" y="18"/>
                    <a:pt x="24" y="17"/>
                    <a:pt x="22" y="15"/>
                  </a:cubicBezTo>
                  <a:cubicBezTo>
                    <a:pt x="21" y="14"/>
                    <a:pt x="19" y="13"/>
                    <a:pt x="18" y="11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2" y="7"/>
                    <a:pt x="10" y="6"/>
                    <a:pt x="9" y="5"/>
                  </a:cubicBezTo>
                  <a:cubicBezTo>
                    <a:pt x="7" y="4"/>
                    <a:pt x="4" y="3"/>
                    <a:pt x="3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3" y="2"/>
                  </a:cubicBezTo>
                  <a:cubicBezTo>
                    <a:pt x="4" y="2"/>
                    <a:pt x="7" y="3"/>
                    <a:pt x="10" y="5"/>
                  </a:cubicBezTo>
                  <a:cubicBezTo>
                    <a:pt x="11" y="5"/>
                    <a:pt x="13" y="6"/>
                    <a:pt x="14" y="7"/>
                  </a:cubicBezTo>
                  <a:cubicBezTo>
                    <a:pt x="16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3"/>
                  </a:cubicBezTo>
                  <a:cubicBezTo>
                    <a:pt x="25" y="15"/>
                    <a:pt x="27" y="16"/>
                    <a:pt x="29" y="17"/>
                  </a:cubicBezTo>
                  <a:cubicBezTo>
                    <a:pt x="30" y="19"/>
                    <a:pt x="31" y="20"/>
                    <a:pt x="33" y="22"/>
                  </a:cubicBezTo>
                  <a:cubicBezTo>
                    <a:pt x="34" y="23"/>
                    <a:pt x="36" y="25"/>
                    <a:pt x="37" y="26"/>
                  </a:cubicBezTo>
                  <a:cubicBezTo>
                    <a:pt x="38" y="28"/>
                    <a:pt x="40" y="29"/>
                    <a:pt x="40" y="31"/>
                  </a:cubicBezTo>
                  <a:cubicBezTo>
                    <a:pt x="41" y="32"/>
                    <a:pt x="42" y="34"/>
                    <a:pt x="43" y="35"/>
                  </a:cubicBezTo>
                  <a:cubicBezTo>
                    <a:pt x="44" y="37"/>
                    <a:pt x="45" y="38"/>
                    <a:pt x="46" y="39"/>
                  </a:cubicBezTo>
                  <a:cubicBezTo>
                    <a:pt x="46" y="40"/>
                    <a:pt x="47" y="41"/>
                    <a:pt x="47" y="42"/>
                  </a:cubicBezTo>
                  <a:cubicBezTo>
                    <a:pt x="48" y="43"/>
                    <a:pt x="48" y="44"/>
                    <a:pt x="48" y="44"/>
                  </a:cubicBezTo>
                  <a:lnTo>
                    <a:pt x="43" y="47"/>
                  </a:ln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ïṣḷiḋe"/>
            <p:cNvSpPr/>
            <p:nvPr/>
          </p:nvSpPr>
          <p:spPr bwMode="auto">
            <a:xfrm>
              <a:off x="6451600" y="1474788"/>
              <a:ext cx="95250" cy="176213"/>
            </a:xfrm>
            <a:custGeom>
              <a:avLst/>
              <a:gdLst>
                <a:gd name="T0" fmla="*/ 0 w 24"/>
                <a:gd name="T1" fmla="*/ 0 h 45"/>
                <a:gd name="T2" fmla="*/ 5 w 24"/>
                <a:gd name="T3" fmla="*/ 5 h 45"/>
                <a:gd name="T4" fmla="*/ 8 w 24"/>
                <a:gd name="T5" fmla="*/ 8 h 45"/>
                <a:gd name="T6" fmla="*/ 10 w 24"/>
                <a:gd name="T7" fmla="*/ 12 h 45"/>
                <a:gd name="T8" fmla="*/ 13 w 24"/>
                <a:gd name="T9" fmla="*/ 15 h 45"/>
                <a:gd name="T10" fmla="*/ 15 w 24"/>
                <a:gd name="T11" fmla="*/ 19 h 45"/>
                <a:gd name="T12" fmla="*/ 20 w 24"/>
                <a:gd name="T13" fmla="*/ 27 h 45"/>
                <a:gd name="T14" fmla="*/ 23 w 24"/>
                <a:gd name="T15" fmla="*/ 36 h 45"/>
                <a:gd name="T16" fmla="*/ 23 w 24"/>
                <a:gd name="T17" fmla="*/ 39 h 45"/>
                <a:gd name="T18" fmla="*/ 23 w 24"/>
                <a:gd name="T19" fmla="*/ 42 h 45"/>
                <a:gd name="T20" fmla="*/ 23 w 24"/>
                <a:gd name="T21" fmla="*/ 45 h 45"/>
                <a:gd name="T22" fmla="*/ 12 w 24"/>
                <a:gd name="T23" fmla="*/ 43 h 45"/>
                <a:gd name="T24" fmla="*/ 12 w 24"/>
                <a:gd name="T25" fmla="*/ 41 h 45"/>
                <a:gd name="T26" fmla="*/ 13 w 24"/>
                <a:gd name="T27" fmla="*/ 39 h 45"/>
                <a:gd name="T28" fmla="*/ 13 w 24"/>
                <a:gd name="T29" fmla="*/ 37 h 45"/>
                <a:gd name="T30" fmla="*/ 12 w 24"/>
                <a:gd name="T31" fmla="*/ 30 h 45"/>
                <a:gd name="T32" fmla="*/ 10 w 24"/>
                <a:gd name="T33" fmla="*/ 22 h 45"/>
                <a:gd name="T34" fmla="*/ 8 w 24"/>
                <a:gd name="T35" fmla="*/ 18 h 45"/>
                <a:gd name="T36" fmla="*/ 7 w 24"/>
                <a:gd name="T37" fmla="*/ 14 h 45"/>
                <a:gd name="T38" fmla="*/ 5 w 24"/>
                <a:gd name="T39" fmla="*/ 10 h 45"/>
                <a:gd name="T40" fmla="*/ 4 w 24"/>
                <a:gd name="T41" fmla="*/ 7 h 45"/>
                <a:gd name="T42" fmla="*/ 0 w 24"/>
                <a:gd name="T4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45">
                  <a:moveTo>
                    <a:pt x="0" y="0"/>
                  </a:moveTo>
                  <a:cubicBezTo>
                    <a:pt x="0" y="0"/>
                    <a:pt x="2" y="2"/>
                    <a:pt x="5" y="5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8" y="9"/>
                    <a:pt x="9" y="10"/>
                    <a:pt x="10" y="12"/>
                  </a:cubicBezTo>
                  <a:cubicBezTo>
                    <a:pt x="11" y="13"/>
                    <a:pt x="12" y="14"/>
                    <a:pt x="13" y="15"/>
                  </a:cubicBezTo>
                  <a:cubicBezTo>
                    <a:pt x="14" y="16"/>
                    <a:pt x="15" y="18"/>
                    <a:pt x="15" y="19"/>
                  </a:cubicBezTo>
                  <a:cubicBezTo>
                    <a:pt x="17" y="22"/>
                    <a:pt x="19" y="25"/>
                    <a:pt x="20" y="27"/>
                  </a:cubicBezTo>
                  <a:cubicBezTo>
                    <a:pt x="21" y="30"/>
                    <a:pt x="22" y="33"/>
                    <a:pt x="23" y="36"/>
                  </a:cubicBezTo>
                  <a:cubicBezTo>
                    <a:pt x="23" y="37"/>
                    <a:pt x="23" y="38"/>
                    <a:pt x="23" y="39"/>
                  </a:cubicBezTo>
                  <a:cubicBezTo>
                    <a:pt x="24" y="40"/>
                    <a:pt x="24" y="41"/>
                    <a:pt x="23" y="42"/>
                  </a:cubicBezTo>
                  <a:cubicBezTo>
                    <a:pt x="23" y="44"/>
                    <a:pt x="23" y="45"/>
                    <a:pt x="23" y="45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2"/>
                    <a:pt x="12" y="41"/>
                  </a:cubicBezTo>
                  <a:cubicBezTo>
                    <a:pt x="12" y="41"/>
                    <a:pt x="13" y="40"/>
                    <a:pt x="13" y="39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5"/>
                    <a:pt x="13" y="32"/>
                    <a:pt x="12" y="30"/>
                  </a:cubicBezTo>
                  <a:cubicBezTo>
                    <a:pt x="12" y="27"/>
                    <a:pt x="11" y="25"/>
                    <a:pt x="10" y="22"/>
                  </a:cubicBezTo>
                  <a:cubicBezTo>
                    <a:pt x="10" y="20"/>
                    <a:pt x="9" y="19"/>
                    <a:pt x="8" y="18"/>
                  </a:cubicBezTo>
                  <a:cubicBezTo>
                    <a:pt x="8" y="16"/>
                    <a:pt x="7" y="15"/>
                    <a:pt x="7" y="14"/>
                  </a:cubicBezTo>
                  <a:cubicBezTo>
                    <a:pt x="6" y="12"/>
                    <a:pt x="6" y="11"/>
                    <a:pt x="5" y="10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Sliḋé"/>
            <p:cNvSpPr/>
            <p:nvPr/>
          </p:nvSpPr>
          <p:spPr bwMode="auto">
            <a:xfrm>
              <a:off x="6416675" y="1493838"/>
              <a:ext cx="106363" cy="161925"/>
            </a:xfrm>
            <a:custGeom>
              <a:avLst/>
              <a:gdLst>
                <a:gd name="T0" fmla="*/ 0 w 27"/>
                <a:gd name="T1" fmla="*/ 0 h 41"/>
                <a:gd name="T2" fmla="*/ 6 w 27"/>
                <a:gd name="T3" fmla="*/ 5 h 41"/>
                <a:gd name="T4" fmla="*/ 9 w 27"/>
                <a:gd name="T5" fmla="*/ 7 h 41"/>
                <a:gd name="T6" fmla="*/ 12 w 27"/>
                <a:gd name="T7" fmla="*/ 10 h 41"/>
                <a:gd name="T8" fmla="*/ 15 w 27"/>
                <a:gd name="T9" fmla="*/ 13 h 41"/>
                <a:gd name="T10" fmla="*/ 18 w 27"/>
                <a:gd name="T11" fmla="*/ 17 h 41"/>
                <a:gd name="T12" fmla="*/ 21 w 27"/>
                <a:gd name="T13" fmla="*/ 21 h 41"/>
                <a:gd name="T14" fmla="*/ 23 w 27"/>
                <a:gd name="T15" fmla="*/ 25 h 41"/>
                <a:gd name="T16" fmla="*/ 25 w 27"/>
                <a:gd name="T17" fmla="*/ 29 h 41"/>
                <a:gd name="T18" fmla="*/ 26 w 27"/>
                <a:gd name="T19" fmla="*/ 32 h 41"/>
                <a:gd name="T20" fmla="*/ 27 w 27"/>
                <a:gd name="T21" fmla="*/ 36 h 41"/>
                <a:gd name="T22" fmla="*/ 27 w 27"/>
                <a:gd name="T23" fmla="*/ 38 h 41"/>
                <a:gd name="T24" fmla="*/ 27 w 27"/>
                <a:gd name="T25" fmla="*/ 41 h 41"/>
                <a:gd name="T26" fmla="*/ 21 w 27"/>
                <a:gd name="T27" fmla="*/ 40 h 41"/>
                <a:gd name="T28" fmla="*/ 21 w 27"/>
                <a:gd name="T29" fmla="*/ 38 h 41"/>
                <a:gd name="T30" fmla="*/ 21 w 27"/>
                <a:gd name="T31" fmla="*/ 36 h 41"/>
                <a:gd name="T32" fmla="*/ 21 w 27"/>
                <a:gd name="T33" fmla="*/ 33 h 41"/>
                <a:gd name="T34" fmla="*/ 21 w 27"/>
                <a:gd name="T35" fmla="*/ 30 h 41"/>
                <a:gd name="T36" fmla="*/ 20 w 27"/>
                <a:gd name="T37" fmla="*/ 26 h 41"/>
                <a:gd name="T38" fmla="*/ 18 w 27"/>
                <a:gd name="T39" fmla="*/ 22 h 41"/>
                <a:gd name="T40" fmla="*/ 16 w 27"/>
                <a:gd name="T41" fmla="*/ 18 h 41"/>
                <a:gd name="T42" fmla="*/ 13 w 27"/>
                <a:gd name="T43" fmla="*/ 15 h 41"/>
                <a:gd name="T44" fmla="*/ 11 w 27"/>
                <a:gd name="T45" fmla="*/ 11 h 41"/>
                <a:gd name="T46" fmla="*/ 8 w 27"/>
                <a:gd name="T47" fmla="*/ 8 h 41"/>
                <a:gd name="T48" fmla="*/ 5 w 27"/>
                <a:gd name="T49" fmla="*/ 6 h 41"/>
                <a:gd name="T50" fmla="*/ 0 w 27"/>
                <a:gd name="T5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41">
                  <a:moveTo>
                    <a:pt x="0" y="0"/>
                  </a:moveTo>
                  <a:cubicBezTo>
                    <a:pt x="0" y="0"/>
                    <a:pt x="2" y="2"/>
                    <a:pt x="6" y="5"/>
                  </a:cubicBezTo>
                  <a:cubicBezTo>
                    <a:pt x="7" y="6"/>
                    <a:pt x="8" y="7"/>
                    <a:pt x="9" y="7"/>
                  </a:cubicBezTo>
                  <a:cubicBezTo>
                    <a:pt x="10" y="8"/>
                    <a:pt x="11" y="9"/>
                    <a:pt x="12" y="10"/>
                  </a:cubicBezTo>
                  <a:cubicBezTo>
                    <a:pt x="13" y="11"/>
                    <a:pt x="14" y="12"/>
                    <a:pt x="15" y="13"/>
                  </a:cubicBezTo>
                  <a:cubicBezTo>
                    <a:pt x="16" y="14"/>
                    <a:pt x="17" y="16"/>
                    <a:pt x="18" y="17"/>
                  </a:cubicBezTo>
                  <a:cubicBezTo>
                    <a:pt x="19" y="18"/>
                    <a:pt x="20" y="19"/>
                    <a:pt x="21" y="21"/>
                  </a:cubicBezTo>
                  <a:cubicBezTo>
                    <a:pt x="22" y="22"/>
                    <a:pt x="23" y="23"/>
                    <a:pt x="23" y="25"/>
                  </a:cubicBezTo>
                  <a:cubicBezTo>
                    <a:pt x="24" y="26"/>
                    <a:pt x="25" y="27"/>
                    <a:pt x="25" y="29"/>
                  </a:cubicBezTo>
                  <a:cubicBezTo>
                    <a:pt x="26" y="30"/>
                    <a:pt x="26" y="31"/>
                    <a:pt x="26" y="32"/>
                  </a:cubicBezTo>
                  <a:cubicBezTo>
                    <a:pt x="27" y="34"/>
                    <a:pt x="27" y="35"/>
                    <a:pt x="27" y="36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40"/>
                    <a:pt x="27" y="41"/>
                    <a:pt x="27" y="4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1" y="38"/>
                  </a:cubicBezTo>
                  <a:cubicBezTo>
                    <a:pt x="22" y="38"/>
                    <a:pt x="22" y="37"/>
                    <a:pt x="21" y="36"/>
                  </a:cubicBezTo>
                  <a:cubicBezTo>
                    <a:pt x="22" y="35"/>
                    <a:pt x="21" y="34"/>
                    <a:pt x="21" y="33"/>
                  </a:cubicBezTo>
                  <a:cubicBezTo>
                    <a:pt x="21" y="32"/>
                    <a:pt x="21" y="31"/>
                    <a:pt x="21" y="30"/>
                  </a:cubicBezTo>
                  <a:cubicBezTo>
                    <a:pt x="21" y="29"/>
                    <a:pt x="20" y="27"/>
                    <a:pt x="20" y="26"/>
                  </a:cubicBezTo>
                  <a:cubicBezTo>
                    <a:pt x="19" y="25"/>
                    <a:pt x="19" y="24"/>
                    <a:pt x="18" y="22"/>
                  </a:cubicBezTo>
                  <a:cubicBezTo>
                    <a:pt x="17" y="21"/>
                    <a:pt x="17" y="20"/>
                    <a:pt x="16" y="18"/>
                  </a:cubicBezTo>
                  <a:cubicBezTo>
                    <a:pt x="15" y="17"/>
                    <a:pt x="14" y="16"/>
                    <a:pt x="13" y="15"/>
                  </a:cubicBezTo>
                  <a:cubicBezTo>
                    <a:pt x="12" y="14"/>
                    <a:pt x="11" y="13"/>
                    <a:pt x="11" y="11"/>
                  </a:cubicBezTo>
                  <a:cubicBezTo>
                    <a:pt x="10" y="10"/>
                    <a:pt x="9" y="9"/>
                    <a:pt x="8" y="8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ṥḻiḓè"/>
            <p:cNvSpPr/>
            <p:nvPr/>
          </p:nvSpPr>
          <p:spPr bwMode="auto">
            <a:xfrm>
              <a:off x="5367338" y="2570163"/>
              <a:ext cx="53975" cy="266700"/>
            </a:xfrm>
            <a:custGeom>
              <a:avLst/>
              <a:gdLst>
                <a:gd name="T0" fmla="*/ 6 w 14"/>
                <a:gd name="T1" fmla="*/ 0 h 68"/>
                <a:gd name="T2" fmla="*/ 6 w 14"/>
                <a:gd name="T3" fmla="*/ 3 h 68"/>
                <a:gd name="T4" fmla="*/ 5 w 14"/>
                <a:gd name="T5" fmla="*/ 7 h 68"/>
                <a:gd name="T6" fmla="*/ 5 w 14"/>
                <a:gd name="T7" fmla="*/ 11 h 68"/>
                <a:gd name="T8" fmla="*/ 5 w 14"/>
                <a:gd name="T9" fmla="*/ 16 h 68"/>
                <a:gd name="T10" fmla="*/ 5 w 14"/>
                <a:gd name="T11" fmla="*/ 22 h 68"/>
                <a:gd name="T12" fmla="*/ 5 w 14"/>
                <a:gd name="T13" fmla="*/ 28 h 68"/>
                <a:gd name="T14" fmla="*/ 6 w 14"/>
                <a:gd name="T15" fmla="*/ 34 h 68"/>
                <a:gd name="T16" fmla="*/ 8 w 14"/>
                <a:gd name="T17" fmla="*/ 47 h 68"/>
                <a:gd name="T18" fmla="*/ 11 w 14"/>
                <a:gd name="T19" fmla="*/ 57 h 68"/>
                <a:gd name="T20" fmla="*/ 13 w 14"/>
                <a:gd name="T21" fmla="*/ 65 h 68"/>
                <a:gd name="T22" fmla="*/ 14 w 14"/>
                <a:gd name="T23" fmla="*/ 68 h 68"/>
                <a:gd name="T24" fmla="*/ 13 w 14"/>
                <a:gd name="T25" fmla="*/ 65 h 68"/>
                <a:gd name="T26" fmla="*/ 10 w 14"/>
                <a:gd name="T27" fmla="*/ 58 h 68"/>
                <a:gd name="T28" fmla="*/ 6 w 14"/>
                <a:gd name="T29" fmla="*/ 47 h 68"/>
                <a:gd name="T30" fmla="*/ 3 w 14"/>
                <a:gd name="T31" fmla="*/ 35 h 68"/>
                <a:gd name="T32" fmla="*/ 2 w 14"/>
                <a:gd name="T33" fmla="*/ 28 h 68"/>
                <a:gd name="T34" fmla="*/ 1 w 14"/>
                <a:gd name="T35" fmla="*/ 22 h 68"/>
                <a:gd name="T36" fmla="*/ 0 w 14"/>
                <a:gd name="T37" fmla="*/ 16 h 68"/>
                <a:gd name="T38" fmla="*/ 0 w 14"/>
                <a:gd name="T39" fmla="*/ 11 h 68"/>
                <a:gd name="T40" fmla="*/ 0 w 14"/>
                <a:gd name="T41" fmla="*/ 6 h 68"/>
                <a:gd name="T42" fmla="*/ 0 w 14"/>
                <a:gd name="T43" fmla="*/ 3 h 68"/>
                <a:gd name="T44" fmla="*/ 0 w 14"/>
                <a:gd name="T45" fmla="*/ 0 h 68"/>
                <a:gd name="T46" fmla="*/ 6 w 14"/>
                <a:gd name="T4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68">
                  <a:moveTo>
                    <a:pt x="6" y="0"/>
                  </a:moveTo>
                  <a:cubicBezTo>
                    <a:pt x="6" y="0"/>
                    <a:pt x="6" y="1"/>
                    <a:pt x="6" y="3"/>
                  </a:cubicBezTo>
                  <a:cubicBezTo>
                    <a:pt x="6" y="4"/>
                    <a:pt x="5" y="5"/>
                    <a:pt x="5" y="7"/>
                  </a:cubicBezTo>
                  <a:cubicBezTo>
                    <a:pt x="5" y="8"/>
                    <a:pt x="5" y="9"/>
                    <a:pt x="5" y="11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8"/>
                    <a:pt x="5" y="20"/>
                    <a:pt x="5" y="22"/>
                  </a:cubicBezTo>
                  <a:cubicBezTo>
                    <a:pt x="5" y="24"/>
                    <a:pt x="5" y="26"/>
                    <a:pt x="5" y="28"/>
                  </a:cubicBezTo>
                  <a:cubicBezTo>
                    <a:pt x="5" y="30"/>
                    <a:pt x="6" y="32"/>
                    <a:pt x="6" y="34"/>
                  </a:cubicBezTo>
                  <a:cubicBezTo>
                    <a:pt x="7" y="38"/>
                    <a:pt x="7" y="43"/>
                    <a:pt x="8" y="47"/>
                  </a:cubicBezTo>
                  <a:cubicBezTo>
                    <a:pt x="9" y="51"/>
                    <a:pt x="10" y="54"/>
                    <a:pt x="11" y="57"/>
                  </a:cubicBezTo>
                  <a:cubicBezTo>
                    <a:pt x="12" y="61"/>
                    <a:pt x="13" y="63"/>
                    <a:pt x="13" y="65"/>
                  </a:cubicBezTo>
                  <a:cubicBezTo>
                    <a:pt x="14" y="67"/>
                    <a:pt x="14" y="68"/>
                    <a:pt x="14" y="68"/>
                  </a:cubicBezTo>
                  <a:cubicBezTo>
                    <a:pt x="14" y="68"/>
                    <a:pt x="14" y="67"/>
                    <a:pt x="13" y="65"/>
                  </a:cubicBezTo>
                  <a:cubicBezTo>
                    <a:pt x="12" y="63"/>
                    <a:pt x="11" y="61"/>
                    <a:pt x="10" y="58"/>
                  </a:cubicBezTo>
                  <a:cubicBezTo>
                    <a:pt x="9" y="55"/>
                    <a:pt x="8" y="51"/>
                    <a:pt x="6" y="47"/>
                  </a:cubicBezTo>
                  <a:cubicBezTo>
                    <a:pt x="5" y="43"/>
                    <a:pt x="4" y="39"/>
                    <a:pt x="3" y="35"/>
                  </a:cubicBezTo>
                  <a:cubicBezTo>
                    <a:pt x="2" y="33"/>
                    <a:pt x="2" y="30"/>
                    <a:pt x="2" y="28"/>
                  </a:cubicBezTo>
                  <a:cubicBezTo>
                    <a:pt x="1" y="26"/>
                    <a:pt x="1" y="24"/>
                    <a:pt x="1" y="22"/>
                  </a:cubicBezTo>
                  <a:cubicBezTo>
                    <a:pt x="0" y="20"/>
                    <a:pt x="0" y="18"/>
                    <a:pt x="0" y="16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0" y="9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604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ísľîḋé"/>
            <p:cNvSpPr/>
            <p:nvPr/>
          </p:nvSpPr>
          <p:spPr bwMode="auto">
            <a:xfrm>
              <a:off x="6022975" y="2119313"/>
              <a:ext cx="161925" cy="128588"/>
            </a:xfrm>
            <a:custGeom>
              <a:avLst/>
              <a:gdLst>
                <a:gd name="T0" fmla="*/ 6 w 41"/>
                <a:gd name="T1" fmla="*/ 29 h 33"/>
                <a:gd name="T2" fmla="*/ 6 w 41"/>
                <a:gd name="T3" fmla="*/ 29 h 33"/>
                <a:gd name="T4" fmla="*/ 6 w 41"/>
                <a:gd name="T5" fmla="*/ 28 h 33"/>
                <a:gd name="T6" fmla="*/ 8 w 41"/>
                <a:gd name="T7" fmla="*/ 15 h 33"/>
                <a:gd name="T8" fmla="*/ 12 w 41"/>
                <a:gd name="T9" fmla="*/ 8 h 33"/>
                <a:gd name="T10" fmla="*/ 18 w 41"/>
                <a:gd name="T11" fmla="*/ 6 h 33"/>
                <a:gd name="T12" fmla="*/ 36 w 41"/>
                <a:gd name="T13" fmla="*/ 15 h 33"/>
                <a:gd name="T14" fmla="*/ 40 w 41"/>
                <a:gd name="T15" fmla="*/ 14 h 33"/>
                <a:gd name="T16" fmla="*/ 40 w 41"/>
                <a:gd name="T17" fmla="*/ 10 h 33"/>
                <a:gd name="T18" fmla="*/ 18 w 41"/>
                <a:gd name="T19" fmla="*/ 0 h 33"/>
                <a:gd name="T20" fmla="*/ 7 w 41"/>
                <a:gd name="T21" fmla="*/ 4 h 33"/>
                <a:gd name="T22" fmla="*/ 1 w 41"/>
                <a:gd name="T23" fmla="*/ 17 h 33"/>
                <a:gd name="T24" fmla="*/ 0 w 41"/>
                <a:gd name="T25" fmla="*/ 28 h 33"/>
                <a:gd name="T26" fmla="*/ 0 w 41"/>
                <a:gd name="T27" fmla="*/ 30 h 33"/>
                <a:gd name="T28" fmla="*/ 3 w 41"/>
                <a:gd name="T29" fmla="*/ 32 h 33"/>
                <a:gd name="T30" fmla="*/ 6 w 41"/>
                <a:gd name="T3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6"/>
                    <a:pt x="6" y="20"/>
                    <a:pt x="8" y="15"/>
                  </a:cubicBezTo>
                  <a:cubicBezTo>
                    <a:pt x="9" y="12"/>
                    <a:pt x="10" y="10"/>
                    <a:pt x="12" y="8"/>
                  </a:cubicBezTo>
                  <a:cubicBezTo>
                    <a:pt x="13" y="7"/>
                    <a:pt x="15" y="6"/>
                    <a:pt x="18" y="6"/>
                  </a:cubicBezTo>
                  <a:cubicBezTo>
                    <a:pt x="21" y="6"/>
                    <a:pt x="27" y="8"/>
                    <a:pt x="36" y="15"/>
                  </a:cubicBezTo>
                  <a:cubicBezTo>
                    <a:pt x="37" y="16"/>
                    <a:pt x="39" y="16"/>
                    <a:pt x="40" y="14"/>
                  </a:cubicBezTo>
                  <a:cubicBezTo>
                    <a:pt x="41" y="13"/>
                    <a:pt x="41" y="11"/>
                    <a:pt x="40" y="10"/>
                  </a:cubicBezTo>
                  <a:cubicBezTo>
                    <a:pt x="31" y="3"/>
                    <a:pt x="24" y="0"/>
                    <a:pt x="18" y="0"/>
                  </a:cubicBezTo>
                  <a:cubicBezTo>
                    <a:pt x="13" y="0"/>
                    <a:pt x="10" y="2"/>
                    <a:pt x="7" y="4"/>
                  </a:cubicBezTo>
                  <a:cubicBezTo>
                    <a:pt x="4" y="8"/>
                    <a:pt x="2" y="13"/>
                    <a:pt x="1" y="17"/>
                  </a:cubicBezTo>
                  <a:cubicBezTo>
                    <a:pt x="0" y="22"/>
                    <a:pt x="0" y="26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0" y="31"/>
                    <a:pt x="2" y="33"/>
                    <a:pt x="3" y="32"/>
                  </a:cubicBezTo>
                  <a:cubicBezTo>
                    <a:pt x="5" y="32"/>
                    <a:pt x="6" y="31"/>
                    <a:pt x="6" y="29"/>
                  </a:cubicBezTo>
                  <a:close/>
                </a:path>
              </a:pathLst>
            </a:custGeom>
            <a:solidFill>
              <a:srgbClr val="443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$ḷíḑé"/>
            <p:cNvSpPr/>
            <p:nvPr/>
          </p:nvSpPr>
          <p:spPr bwMode="auto">
            <a:xfrm>
              <a:off x="6456363" y="1930401"/>
              <a:ext cx="165100" cy="125413"/>
            </a:xfrm>
            <a:custGeom>
              <a:avLst/>
              <a:gdLst>
                <a:gd name="T0" fmla="*/ 6 w 42"/>
                <a:gd name="T1" fmla="*/ 29 h 32"/>
                <a:gd name="T2" fmla="*/ 6 w 42"/>
                <a:gd name="T3" fmla="*/ 29 h 32"/>
                <a:gd name="T4" fmla="*/ 6 w 42"/>
                <a:gd name="T5" fmla="*/ 28 h 32"/>
                <a:gd name="T6" fmla="*/ 8 w 42"/>
                <a:gd name="T7" fmla="*/ 15 h 32"/>
                <a:gd name="T8" fmla="*/ 11 w 42"/>
                <a:gd name="T9" fmla="*/ 8 h 32"/>
                <a:gd name="T10" fmla="*/ 16 w 42"/>
                <a:gd name="T11" fmla="*/ 6 h 32"/>
                <a:gd name="T12" fmla="*/ 24 w 42"/>
                <a:gd name="T13" fmla="*/ 8 h 32"/>
                <a:gd name="T14" fmla="*/ 37 w 42"/>
                <a:gd name="T15" fmla="*/ 18 h 32"/>
                <a:gd name="T16" fmla="*/ 41 w 42"/>
                <a:gd name="T17" fmla="*/ 18 h 32"/>
                <a:gd name="T18" fmla="*/ 41 w 42"/>
                <a:gd name="T19" fmla="*/ 14 h 32"/>
                <a:gd name="T20" fmla="*/ 27 w 42"/>
                <a:gd name="T21" fmla="*/ 3 h 32"/>
                <a:gd name="T22" fmla="*/ 16 w 42"/>
                <a:gd name="T23" fmla="*/ 0 h 32"/>
                <a:gd name="T24" fmla="*/ 7 w 42"/>
                <a:gd name="T25" fmla="*/ 4 h 32"/>
                <a:gd name="T26" fmla="*/ 1 w 42"/>
                <a:gd name="T27" fmla="*/ 18 h 32"/>
                <a:gd name="T28" fmla="*/ 0 w 42"/>
                <a:gd name="T29" fmla="*/ 28 h 32"/>
                <a:gd name="T30" fmla="*/ 0 w 42"/>
                <a:gd name="T31" fmla="*/ 29 h 32"/>
                <a:gd name="T32" fmla="*/ 3 w 42"/>
                <a:gd name="T33" fmla="*/ 32 h 32"/>
                <a:gd name="T34" fmla="*/ 6 w 42"/>
                <a:gd name="T35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32">
                  <a:moveTo>
                    <a:pt x="6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6"/>
                    <a:pt x="6" y="20"/>
                    <a:pt x="8" y="15"/>
                  </a:cubicBezTo>
                  <a:cubicBezTo>
                    <a:pt x="9" y="12"/>
                    <a:pt x="10" y="9"/>
                    <a:pt x="11" y="8"/>
                  </a:cubicBezTo>
                  <a:cubicBezTo>
                    <a:pt x="13" y="6"/>
                    <a:pt x="14" y="6"/>
                    <a:pt x="16" y="6"/>
                  </a:cubicBezTo>
                  <a:cubicBezTo>
                    <a:pt x="18" y="6"/>
                    <a:pt x="21" y="6"/>
                    <a:pt x="24" y="8"/>
                  </a:cubicBezTo>
                  <a:cubicBezTo>
                    <a:pt x="28" y="10"/>
                    <a:pt x="32" y="13"/>
                    <a:pt x="37" y="18"/>
                  </a:cubicBezTo>
                  <a:cubicBezTo>
                    <a:pt x="38" y="19"/>
                    <a:pt x="40" y="19"/>
                    <a:pt x="41" y="18"/>
                  </a:cubicBezTo>
                  <a:cubicBezTo>
                    <a:pt x="42" y="17"/>
                    <a:pt x="42" y="15"/>
                    <a:pt x="41" y="14"/>
                  </a:cubicBezTo>
                  <a:cubicBezTo>
                    <a:pt x="36" y="9"/>
                    <a:pt x="31" y="5"/>
                    <a:pt x="27" y="3"/>
                  </a:cubicBezTo>
                  <a:cubicBezTo>
                    <a:pt x="23" y="1"/>
                    <a:pt x="20" y="0"/>
                    <a:pt x="16" y="0"/>
                  </a:cubicBezTo>
                  <a:cubicBezTo>
                    <a:pt x="12" y="0"/>
                    <a:pt x="9" y="1"/>
                    <a:pt x="7" y="4"/>
                  </a:cubicBezTo>
                  <a:cubicBezTo>
                    <a:pt x="3" y="8"/>
                    <a:pt x="2" y="13"/>
                    <a:pt x="1" y="18"/>
                  </a:cubicBezTo>
                  <a:cubicBezTo>
                    <a:pt x="0" y="22"/>
                    <a:pt x="0" y="26"/>
                    <a:pt x="0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5" y="32"/>
                    <a:pt x="6" y="30"/>
                    <a:pt x="6" y="29"/>
                  </a:cubicBezTo>
                  <a:close/>
                </a:path>
              </a:pathLst>
            </a:custGeom>
            <a:solidFill>
              <a:srgbClr val="443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ṣļídè"/>
            <p:cNvSpPr/>
            <p:nvPr/>
          </p:nvSpPr>
          <p:spPr bwMode="auto">
            <a:xfrm>
              <a:off x="5748338" y="1733551"/>
              <a:ext cx="966788" cy="319088"/>
            </a:xfrm>
            <a:custGeom>
              <a:avLst/>
              <a:gdLst>
                <a:gd name="T0" fmla="*/ 246 w 246"/>
                <a:gd name="T1" fmla="*/ 1 h 81"/>
                <a:gd name="T2" fmla="*/ 238 w 246"/>
                <a:gd name="T3" fmla="*/ 9 h 81"/>
                <a:gd name="T4" fmla="*/ 228 w 246"/>
                <a:gd name="T5" fmla="*/ 18 h 81"/>
                <a:gd name="T6" fmla="*/ 214 w 246"/>
                <a:gd name="T7" fmla="*/ 28 h 81"/>
                <a:gd name="T8" fmla="*/ 197 w 246"/>
                <a:gd name="T9" fmla="*/ 39 h 81"/>
                <a:gd name="T10" fmla="*/ 188 w 246"/>
                <a:gd name="T11" fmla="*/ 45 h 81"/>
                <a:gd name="T12" fmla="*/ 178 w 246"/>
                <a:gd name="T13" fmla="*/ 51 h 81"/>
                <a:gd name="T14" fmla="*/ 167 w 246"/>
                <a:gd name="T15" fmla="*/ 56 h 81"/>
                <a:gd name="T16" fmla="*/ 155 w 246"/>
                <a:gd name="T17" fmla="*/ 61 h 81"/>
                <a:gd name="T18" fmla="*/ 144 w 246"/>
                <a:gd name="T19" fmla="*/ 65 h 81"/>
                <a:gd name="T20" fmla="*/ 132 w 246"/>
                <a:gd name="T21" fmla="*/ 69 h 81"/>
                <a:gd name="T22" fmla="*/ 120 w 246"/>
                <a:gd name="T23" fmla="*/ 73 h 81"/>
                <a:gd name="T24" fmla="*/ 107 w 246"/>
                <a:gd name="T25" fmla="*/ 75 h 81"/>
                <a:gd name="T26" fmla="*/ 95 w 246"/>
                <a:gd name="T27" fmla="*/ 78 h 81"/>
                <a:gd name="T28" fmla="*/ 83 w 246"/>
                <a:gd name="T29" fmla="*/ 79 h 81"/>
                <a:gd name="T30" fmla="*/ 72 w 246"/>
                <a:gd name="T31" fmla="*/ 81 h 81"/>
                <a:gd name="T32" fmla="*/ 60 w 246"/>
                <a:gd name="T33" fmla="*/ 81 h 81"/>
                <a:gd name="T34" fmla="*/ 50 w 246"/>
                <a:gd name="T35" fmla="*/ 81 h 81"/>
                <a:gd name="T36" fmla="*/ 45 w 246"/>
                <a:gd name="T37" fmla="*/ 81 h 81"/>
                <a:gd name="T38" fmla="*/ 40 w 246"/>
                <a:gd name="T39" fmla="*/ 80 h 81"/>
                <a:gd name="T40" fmla="*/ 35 w 246"/>
                <a:gd name="T41" fmla="*/ 80 h 81"/>
                <a:gd name="T42" fmla="*/ 31 w 246"/>
                <a:gd name="T43" fmla="*/ 79 h 81"/>
                <a:gd name="T44" fmla="*/ 23 w 246"/>
                <a:gd name="T45" fmla="*/ 77 h 81"/>
                <a:gd name="T46" fmla="*/ 16 w 246"/>
                <a:gd name="T47" fmla="*/ 75 h 81"/>
                <a:gd name="T48" fmla="*/ 10 w 246"/>
                <a:gd name="T49" fmla="*/ 72 h 81"/>
                <a:gd name="T50" fmla="*/ 6 w 246"/>
                <a:gd name="T51" fmla="*/ 70 h 81"/>
                <a:gd name="T52" fmla="*/ 3 w 246"/>
                <a:gd name="T53" fmla="*/ 68 h 81"/>
                <a:gd name="T54" fmla="*/ 0 w 246"/>
                <a:gd name="T55" fmla="*/ 67 h 81"/>
                <a:gd name="T56" fmla="*/ 0 w 246"/>
                <a:gd name="T57" fmla="*/ 66 h 81"/>
                <a:gd name="T58" fmla="*/ 3 w 246"/>
                <a:gd name="T59" fmla="*/ 68 h 81"/>
                <a:gd name="T60" fmla="*/ 11 w 246"/>
                <a:gd name="T61" fmla="*/ 71 h 81"/>
                <a:gd name="T62" fmla="*/ 16 w 246"/>
                <a:gd name="T63" fmla="*/ 73 h 81"/>
                <a:gd name="T64" fmla="*/ 23 w 246"/>
                <a:gd name="T65" fmla="*/ 75 h 81"/>
                <a:gd name="T66" fmla="*/ 31 w 246"/>
                <a:gd name="T67" fmla="*/ 76 h 81"/>
                <a:gd name="T68" fmla="*/ 36 w 246"/>
                <a:gd name="T69" fmla="*/ 77 h 81"/>
                <a:gd name="T70" fmla="*/ 40 w 246"/>
                <a:gd name="T71" fmla="*/ 77 h 81"/>
                <a:gd name="T72" fmla="*/ 45 w 246"/>
                <a:gd name="T73" fmla="*/ 77 h 81"/>
                <a:gd name="T74" fmla="*/ 50 w 246"/>
                <a:gd name="T75" fmla="*/ 77 h 81"/>
                <a:gd name="T76" fmla="*/ 60 w 246"/>
                <a:gd name="T77" fmla="*/ 77 h 81"/>
                <a:gd name="T78" fmla="*/ 82 w 246"/>
                <a:gd name="T79" fmla="*/ 74 h 81"/>
                <a:gd name="T80" fmla="*/ 94 w 246"/>
                <a:gd name="T81" fmla="*/ 72 h 81"/>
                <a:gd name="T82" fmla="*/ 106 w 246"/>
                <a:gd name="T83" fmla="*/ 70 h 81"/>
                <a:gd name="T84" fmla="*/ 118 w 246"/>
                <a:gd name="T85" fmla="*/ 67 h 81"/>
                <a:gd name="T86" fmla="*/ 130 w 246"/>
                <a:gd name="T87" fmla="*/ 64 h 81"/>
                <a:gd name="T88" fmla="*/ 142 w 246"/>
                <a:gd name="T89" fmla="*/ 60 h 81"/>
                <a:gd name="T90" fmla="*/ 153 w 246"/>
                <a:gd name="T91" fmla="*/ 55 h 81"/>
                <a:gd name="T92" fmla="*/ 165 w 246"/>
                <a:gd name="T93" fmla="*/ 51 h 81"/>
                <a:gd name="T94" fmla="*/ 175 w 246"/>
                <a:gd name="T95" fmla="*/ 46 h 81"/>
                <a:gd name="T96" fmla="*/ 186 w 246"/>
                <a:gd name="T97" fmla="*/ 41 h 81"/>
                <a:gd name="T98" fmla="*/ 195 w 246"/>
                <a:gd name="T99" fmla="*/ 36 h 81"/>
                <a:gd name="T100" fmla="*/ 213 w 246"/>
                <a:gd name="T101" fmla="*/ 25 h 81"/>
                <a:gd name="T102" fmla="*/ 227 w 246"/>
                <a:gd name="T103" fmla="*/ 16 h 81"/>
                <a:gd name="T104" fmla="*/ 237 w 246"/>
                <a:gd name="T105" fmla="*/ 7 h 81"/>
                <a:gd name="T106" fmla="*/ 246 w 246"/>
                <a:gd name="T107" fmla="*/ 0 h 81"/>
                <a:gd name="T108" fmla="*/ 246 w 246"/>
                <a:gd name="T109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6" h="81">
                  <a:moveTo>
                    <a:pt x="246" y="1"/>
                  </a:moveTo>
                  <a:cubicBezTo>
                    <a:pt x="246" y="1"/>
                    <a:pt x="243" y="4"/>
                    <a:pt x="238" y="9"/>
                  </a:cubicBezTo>
                  <a:cubicBezTo>
                    <a:pt x="235" y="11"/>
                    <a:pt x="232" y="14"/>
                    <a:pt x="228" y="18"/>
                  </a:cubicBezTo>
                  <a:cubicBezTo>
                    <a:pt x="224" y="21"/>
                    <a:pt x="220" y="24"/>
                    <a:pt x="214" y="28"/>
                  </a:cubicBezTo>
                  <a:cubicBezTo>
                    <a:pt x="209" y="32"/>
                    <a:pt x="204" y="35"/>
                    <a:pt x="197" y="39"/>
                  </a:cubicBezTo>
                  <a:cubicBezTo>
                    <a:pt x="194" y="41"/>
                    <a:pt x="191" y="43"/>
                    <a:pt x="188" y="45"/>
                  </a:cubicBezTo>
                  <a:cubicBezTo>
                    <a:pt x="185" y="47"/>
                    <a:pt x="181" y="49"/>
                    <a:pt x="178" y="51"/>
                  </a:cubicBezTo>
                  <a:cubicBezTo>
                    <a:pt x="174" y="52"/>
                    <a:pt x="171" y="54"/>
                    <a:pt x="167" y="56"/>
                  </a:cubicBezTo>
                  <a:cubicBezTo>
                    <a:pt x="163" y="58"/>
                    <a:pt x="159" y="59"/>
                    <a:pt x="155" y="61"/>
                  </a:cubicBezTo>
                  <a:cubicBezTo>
                    <a:pt x="152" y="62"/>
                    <a:pt x="148" y="64"/>
                    <a:pt x="144" y="65"/>
                  </a:cubicBezTo>
                  <a:cubicBezTo>
                    <a:pt x="140" y="67"/>
                    <a:pt x="136" y="68"/>
                    <a:pt x="132" y="69"/>
                  </a:cubicBezTo>
                  <a:cubicBezTo>
                    <a:pt x="128" y="70"/>
                    <a:pt x="124" y="72"/>
                    <a:pt x="120" y="73"/>
                  </a:cubicBezTo>
                  <a:cubicBezTo>
                    <a:pt x="115" y="74"/>
                    <a:pt x="111" y="74"/>
                    <a:pt x="107" y="75"/>
                  </a:cubicBezTo>
                  <a:cubicBezTo>
                    <a:pt x="103" y="76"/>
                    <a:pt x="99" y="77"/>
                    <a:pt x="95" y="78"/>
                  </a:cubicBezTo>
                  <a:cubicBezTo>
                    <a:pt x="91" y="78"/>
                    <a:pt x="87" y="79"/>
                    <a:pt x="83" y="79"/>
                  </a:cubicBezTo>
                  <a:cubicBezTo>
                    <a:pt x="79" y="80"/>
                    <a:pt x="75" y="81"/>
                    <a:pt x="72" y="81"/>
                  </a:cubicBezTo>
                  <a:cubicBezTo>
                    <a:pt x="68" y="81"/>
                    <a:pt x="64" y="81"/>
                    <a:pt x="60" y="81"/>
                  </a:cubicBezTo>
                  <a:cubicBezTo>
                    <a:pt x="57" y="81"/>
                    <a:pt x="53" y="81"/>
                    <a:pt x="50" y="81"/>
                  </a:cubicBezTo>
                  <a:cubicBezTo>
                    <a:pt x="48" y="81"/>
                    <a:pt x="46" y="81"/>
                    <a:pt x="45" y="81"/>
                  </a:cubicBezTo>
                  <a:cubicBezTo>
                    <a:pt x="43" y="81"/>
                    <a:pt x="41" y="80"/>
                    <a:pt x="40" y="80"/>
                  </a:cubicBezTo>
                  <a:cubicBezTo>
                    <a:pt x="38" y="80"/>
                    <a:pt x="37" y="80"/>
                    <a:pt x="35" y="80"/>
                  </a:cubicBezTo>
                  <a:cubicBezTo>
                    <a:pt x="34" y="80"/>
                    <a:pt x="32" y="79"/>
                    <a:pt x="31" y="79"/>
                  </a:cubicBezTo>
                  <a:cubicBezTo>
                    <a:pt x="28" y="78"/>
                    <a:pt x="25" y="78"/>
                    <a:pt x="23" y="77"/>
                  </a:cubicBezTo>
                  <a:cubicBezTo>
                    <a:pt x="20" y="76"/>
                    <a:pt x="18" y="76"/>
                    <a:pt x="16" y="75"/>
                  </a:cubicBezTo>
                  <a:cubicBezTo>
                    <a:pt x="14" y="74"/>
                    <a:pt x="12" y="73"/>
                    <a:pt x="10" y="72"/>
                  </a:cubicBezTo>
                  <a:cubicBezTo>
                    <a:pt x="8" y="72"/>
                    <a:pt x="7" y="71"/>
                    <a:pt x="6" y="70"/>
                  </a:cubicBezTo>
                  <a:cubicBezTo>
                    <a:pt x="4" y="70"/>
                    <a:pt x="3" y="69"/>
                    <a:pt x="3" y="68"/>
                  </a:cubicBezTo>
                  <a:cubicBezTo>
                    <a:pt x="1" y="67"/>
                    <a:pt x="0" y="67"/>
                    <a:pt x="0" y="6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" y="67"/>
                    <a:pt x="3" y="68"/>
                  </a:cubicBezTo>
                  <a:cubicBezTo>
                    <a:pt x="5" y="68"/>
                    <a:pt x="7" y="70"/>
                    <a:pt x="11" y="71"/>
                  </a:cubicBezTo>
                  <a:cubicBezTo>
                    <a:pt x="12" y="72"/>
                    <a:pt x="14" y="72"/>
                    <a:pt x="16" y="73"/>
                  </a:cubicBezTo>
                  <a:cubicBezTo>
                    <a:pt x="18" y="74"/>
                    <a:pt x="21" y="74"/>
                    <a:pt x="23" y="75"/>
                  </a:cubicBezTo>
                  <a:cubicBezTo>
                    <a:pt x="26" y="75"/>
                    <a:pt x="28" y="76"/>
                    <a:pt x="31" y="76"/>
                  </a:cubicBezTo>
                  <a:cubicBezTo>
                    <a:pt x="33" y="76"/>
                    <a:pt x="34" y="76"/>
                    <a:pt x="36" y="77"/>
                  </a:cubicBezTo>
                  <a:cubicBezTo>
                    <a:pt x="37" y="77"/>
                    <a:pt x="39" y="77"/>
                    <a:pt x="40" y="77"/>
                  </a:cubicBezTo>
                  <a:cubicBezTo>
                    <a:pt x="42" y="77"/>
                    <a:pt x="43" y="77"/>
                    <a:pt x="45" y="77"/>
                  </a:cubicBezTo>
                  <a:cubicBezTo>
                    <a:pt x="46" y="77"/>
                    <a:pt x="48" y="77"/>
                    <a:pt x="50" y="77"/>
                  </a:cubicBezTo>
                  <a:cubicBezTo>
                    <a:pt x="53" y="77"/>
                    <a:pt x="57" y="77"/>
                    <a:pt x="60" y="77"/>
                  </a:cubicBezTo>
                  <a:cubicBezTo>
                    <a:pt x="67" y="76"/>
                    <a:pt x="75" y="76"/>
                    <a:pt x="82" y="74"/>
                  </a:cubicBezTo>
                  <a:cubicBezTo>
                    <a:pt x="86" y="74"/>
                    <a:pt x="90" y="73"/>
                    <a:pt x="94" y="72"/>
                  </a:cubicBezTo>
                  <a:cubicBezTo>
                    <a:pt x="98" y="72"/>
                    <a:pt x="102" y="71"/>
                    <a:pt x="106" y="70"/>
                  </a:cubicBezTo>
                  <a:cubicBezTo>
                    <a:pt x="110" y="69"/>
                    <a:pt x="114" y="68"/>
                    <a:pt x="118" y="67"/>
                  </a:cubicBezTo>
                  <a:cubicBezTo>
                    <a:pt x="122" y="66"/>
                    <a:pt x="126" y="65"/>
                    <a:pt x="130" y="64"/>
                  </a:cubicBezTo>
                  <a:cubicBezTo>
                    <a:pt x="134" y="62"/>
                    <a:pt x="138" y="61"/>
                    <a:pt x="142" y="60"/>
                  </a:cubicBezTo>
                  <a:cubicBezTo>
                    <a:pt x="146" y="59"/>
                    <a:pt x="150" y="57"/>
                    <a:pt x="153" y="55"/>
                  </a:cubicBezTo>
                  <a:cubicBezTo>
                    <a:pt x="157" y="54"/>
                    <a:pt x="161" y="53"/>
                    <a:pt x="165" y="51"/>
                  </a:cubicBezTo>
                  <a:cubicBezTo>
                    <a:pt x="168" y="49"/>
                    <a:pt x="172" y="48"/>
                    <a:pt x="175" y="46"/>
                  </a:cubicBezTo>
                  <a:cubicBezTo>
                    <a:pt x="179" y="44"/>
                    <a:pt x="182" y="43"/>
                    <a:pt x="186" y="41"/>
                  </a:cubicBezTo>
                  <a:cubicBezTo>
                    <a:pt x="189" y="39"/>
                    <a:pt x="192" y="37"/>
                    <a:pt x="195" y="36"/>
                  </a:cubicBezTo>
                  <a:cubicBezTo>
                    <a:pt x="201" y="32"/>
                    <a:pt x="207" y="29"/>
                    <a:pt x="213" y="25"/>
                  </a:cubicBezTo>
                  <a:cubicBezTo>
                    <a:pt x="218" y="22"/>
                    <a:pt x="222" y="18"/>
                    <a:pt x="227" y="16"/>
                  </a:cubicBezTo>
                  <a:cubicBezTo>
                    <a:pt x="231" y="12"/>
                    <a:pt x="234" y="10"/>
                    <a:pt x="237" y="7"/>
                  </a:cubicBezTo>
                  <a:cubicBezTo>
                    <a:pt x="243" y="3"/>
                    <a:pt x="246" y="0"/>
                    <a:pt x="246" y="0"/>
                  </a:cubicBezTo>
                  <a:lnTo>
                    <a:pt x="246" y="1"/>
                  </a:lnTo>
                  <a:close/>
                </a:path>
              </a:pathLst>
            </a:custGeom>
            <a:solidFill>
              <a:srgbClr val="7F6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ïśľïḍe"/>
            <p:cNvSpPr/>
            <p:nvPr/>
          </p:nvSpPr>
          <p:spPr bwMode="auto">
            <a:xfrm>
              <a:off x="5772150" y="1741488"/>
              <a:ext cx="655638" cy="231775"/>
            </a:xfrm>
            <a:custGeom>
              <a:avLst/>
              <a:gdLst>
                <a:gd name="T0" fmla="*/ 0 w 167"/>
                <a:gd name="T1" fmla="*/ 52 h 59"/>
                <a:gd name="T2" fmla="*/ 8 w 167"/>
                <a:gd name="T3" fmla="*/ 53 h 59"/>
                <a:gd name="T4" fmla="*/ 17 w 167"/>
                <a:gd name="T5" fmla="*/ 54 h 59"/>
                <a:gd name="T6" fmla="*/ 28 w 167"/>
                <a:gd name="T7" fmla="*/ 54 h 59"/>
                <a:gd name="T8" fmla="*/ 42 w 167"/>
                <a:gd name="T9" fmla="*/ 54 h 59"/>
                <a:gd name="T10" fmla="*/ 50 w 167"/>
                <a:gd name="T11" fmla="*/ 54 h 59"/>
                <a:gd name="T12" fmla="*/ 58 w 167"/>
                <a:gd name="T13" fmla="*/ 53 h 59"/>
                <a:gd name="T14" fmla="*/ 74 w 167"/>
                <a:gd name="T15" fmla="*/ 50 h 59"/>
                <a:gd name="T16" fmla="*/ 82 w 167"/>
                <a:gd name="T17" fmla="*/ 48 h 59"/>
                <a:gd name="T18" fmla="*/ 90 w 167"/>
                <a:gd name="T19" fmla="*/ 46 h 59"/>
                <a:gd name="T20" fmla="*/ 107 w 167"/>
                <a:gd name="T21" fmla="*/ 41 h 59"/>
                <a:gd name="T22" fmla="*/ 114 w 167"/>
                <a:gd name="T23" fmla="*/ 38 h 59"/>
                <a:gd name="T24" fmla="*/ 122 w 167"/>
                <a:gd name="T25" fmla="*/ 35 h 59"/>
                <a:gd name="T26" fmla="*/ 136 w 167"/>
                <a:gd name="T27" fmla="*/ 28 h 59"/>
                <a:gd name="T28" fmla="*/ 148 w 167"/>
                <a:gd name="T29" fmla="*/ 22 h 59"/>
                <a:gd name="T30" fmla="*/ 157 w 167"/>
                <a:gd name="T31" fmla="*/ 14 h 59"/>
                <a:gd name="T32" fmla="*/ 160 w 167"/>
                <a:gd name="T33" fmla="*/ 11 h 59"/>
                <a:gd name="T34" fmla="*/ 163 w 167"/>
                <a:gd name="T35" fmla="*/ 7 h 59"/>
                <a:gd name="T36" fmla="*/ 164 w 167"/>
                <a:gd name="T37" fmla="*/ 6 h 59"/>
                <a:gd name="T38" fmla="*/ 164 w 167"/>
                <a:gd name="T39" fmla="*/ 5 h 59"/>
                <a:gd name="T40" fmla="*/ 165 w 167"/>
                <a:gd name="T41" fmla="*/ 2 h 59"/>
                <a:gd name="T42" fmla="*/ 166 w 167"/>
                <a:gd name="T43" fmla="*/ 0 h 59"/>
                <a:gd name="T44" fmla="*/ 167 w 167"/>
                <a:gd name="T45" fmla="*/ 1 h 59"/>
                <a:gd name="T46" fmla="*/ 166 w 167"/>
                <a:gd name="T47" fmla="*/ 3 h 59"/>
                <a:gd name="T48" fmla="*/ 165 w 167"/>
                <a:gd name="T49" fmla="*/ 5 h 59"/>
                <a:gd name="T50" fmla="*/ 165 w 167"/>
                <a:gd name="T51" fmla="*/ 7 h 59"/>
                <a:gd name="T52" fmla="*/ 164 w 167"/>
                <a:gd name="T53" fmla="*/ 8 h 59"/>
                <a:gd name="T54" fmla="*/ 162 w 167"/>
                <a:gd name="T55" fmla="*/ 12 h 59"/>
                <a:gd name="T56" fmla="*/ 159 w 167"/>
                <a:gd name="T57" fmla="*/ 16 h 59"/>
                <a:gd name="T58" fmla="*/ 150 w 167"/>
                <a:gd name="T59" fmla="*/ 24 h 59"/>
                <a:gd name="T60" fmla="*/ 138 w 167"/>
                <a:gd name="T61" fmla="*/ 32 h 59"/>
                <a:gd name="T62" fmla="*/ 124 w 167"/>
                <a:gd name="T63" fmla="*/ 40 h 59"/>
                <a:gd name="T64" fmla="*/ 116 w 167"/>
                <a:gd name="T65" fmla="*/ 43 h 59"/>
                <a:gd name="T66" fmla="*/ 109 w 167"/>
                <a:gd name="T67" fmla="*/ 46 h 59"/>
                <a:gd name="T68" fmla="*/ 105 w 167"/>
                <a:gd name="T69" fmla="*/ 48 h 59"/>
                <a:gd name="T70" fmla="*/ 103 w 167"/>
                <a:gd name="T71" fmla="*/ 48 h 59"/>
                <a:gd name="T72" fmla="*/ 100 w 167"/>
                <a:gd name="T73" fmla="*/ 49 h 59"/>
                <a:gd name="T74" fmla="*/ 92 w 167"/>
                <a:gd name="T75" fmla="*/ 52 h 59"/>
                <a:gd name="T76" fmla="*/ 83 w 167"/>
                <a:gd name="T77" fmla="*/ 54 h 59"/>
                <a:gd name="T78" fmla="*/ 75 w 167"/>
                <a:gd name="T79" fmla="*/ 56 h 59"/>
                <a:gd name="T80" fmla="*/ 58 w 167"/>
                <a:gd name="T81" fmla="*/ 58 h 59"/>
                <a:gd name="T82" fmla="*/ 50 w 167"/>
                <a:gd name="T83" fmla="*/ 59 h 59"/>
                <a:gd name="T84" fmla="*/ 42 w 167"/>
                <a:gd name="T85" fmla="*/ 58 h 59"/>
                <a:gd name="T86" fmla="*/ 28 w 167"/>
                <a:gd name="T87" fmla="*/ 58 h 59"/>
                <a:gd name="T88" fmla="*/ 16 w 167"/>
                <a:gd name="T89" fmla="*/ 56 h 59"/>
                <a:gd name="T90" fmla="*/ 7 w 167"/>
                <a:gd name="T91" fmla="*/ 55 h 59"/>
                <a:gd name="T92" fmla="*/ 0 w 167"/>
                <a:gd name="T93" fmla="*/ 53 h 59"/>
                <a:gd name="T94" fmla="*/ 0 w 167"/>
                <a:gd name="T95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7" h="59">
                  <a:moveTo>
                    <a:pt x="0" y="52"/>
                  </a:moveTo>
                  <a:cubicBezTo>
                    <a:pt x="0" y="52"/>
                    <a:pt x="3" y="52"/>
                    <a:pt x="8" y="53"/>
                  </a:cubicBezTo>
                  <a:cubicBezTo>
                    <a:pt x="10" y="53"/>
                    <a:pt x="13" y="54"/>
                    <a:pt x="17" y="54"/>
                  </a:cubicBezTo>
                  <a:cubicBezTo>
                    <a:pt x="20" y="54"/>
                    <a:pt x="24" y="54"/>
                    <a:pt x="28" y="54"/>
                  </a:cubicBezTo>
                  <a:cubicBezTo>
                    <a:pt x="33" y="54"/>
                    <a:pt x="37" y="55"/>
                    <a:pt x="42" y="54"/>
                  </a:cubicBezTo>
                  <a:cubicBezTo>
                    <a:pt x="45" y="54"/>
                    <a:pt x="47" y="54"/>
                    <a:pt x="50" y="54"/>
                  </a:cubicBezTo>
                  <a:cubicBezTo>
                    <a:pt x="52" y="53"/>
                    <a:pt x="55" y="53"/>
                    <a:pt x="58" y="53"/>
                  </a:cubicBezTo>
                  <a:cubicBezTo>
                    <a:pt x="63" y="52"/>
                    <a:pt x="68" y="51"/>
                    <a:pt x="74" y="50"/>
                  </a:cubicBezTo>
                  <a:cubicBezTo>
                    <a:pt x="77" y="50"/>
                    <a:pt x="79" y="49"/>
                    <a:pt x="82" y="48"/>
                  </a:cubicBezTo>
                  <a:cubicBezTo>
                    <a:pt x="85" y="48"/>
                    <a:pt x="88" y="47"/>
                    <a:pt x="90" y="46"/>
                  </a:cubicBezTo>
                  <a:cubicBezTo>
                    <a:pt x="96" y="44"/>
                    <a:pt x="101" y="43"/>
                    <a:pt x="107" y="41"/>
                  </a:cubicBezTo>
                  <a:cubicBezTo>
                    <a:pt x="109" y="40"/>
                    <a:pt x="112" y="39"/>
                    <a:pt x="114" y="38"/>
                  </a:cubicBezTo>
                  <a:cubicBezTo>
                    <a:pt x="117" y="37"/>
                    <a:pt x="119" y="36"/>
                    <a:pt x="122" y="35"/>
                  </a:cubicBezTo>
                  <a:cubicBezTo>
                    <a:pt x="127" y="33"/>
                    <a:pt x="132" y="31"/>
                    <a:pt x="136" y="28"/>
                  </a:cubicBezTo>
                  <a:cubicBezTo>
                    <a:pt x="140" y="26"/>
                    <a:pt x="144" y="24"/>
                    <a:pt x="148" y="22"/>
                  </a:cubicBezTo>
                  <a:cubicBezTo>
                    <a:pt x="152" y="19"/>
                    <a:pt x="155" y="17"/>
                    <a:pt x="157" y="14"/>
                  </a:cubicBezTo>
                  <a:cubicBezTo>
                    <a:pt x="158" y="13"/>
                    <a:pt x="159" y="12"/>
                    <a:pt x="160" y="11"/>
                  </a:cubicBezTo>
                  <a:cubicBezTo>
                    <a:pt x="161" y="10"/>
                    <a:pt x="162" y="8"/>
                    <a:pt x="163" y="7"/>
                  </a:cubicBezTo>
                  <a:cubicBezTo>
                    <a:pt x="163" y="7"/>
                    <a:pt x="163" y="6"/>
                    <a:pt x="164" y="6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5" y="4"/>
                    <a:pt x="165" y="3"/>
                    <a:pt x="165" y="2"/>
                  </a:cubicBezTo>
                  <a:cubicBezTo>
                    <a:pt x="166" y="1"/>
                    <a:pt x="166" y="0"/>
                    <a:pt x="166" y="0"/>
                  </a:cubicBezTo>
                  <a:cubicBezTo>
                    <a:pt x="167" y="1"/>
                    <a:pt x="167" y="1"/>
                    <a:pt x="167" y="1"/>
                  </a:cubicBezTo>
                  <a:cubicBezTo>
                    <a:pt x="167" y="1"/>
                    <a:pt x="167" y="1"/>
                    <a:pt x="166" y="3"/>
                  </a:cubicBezTo>
                  <a:cubicBezTo>
                    <a:pt x="166" y="3"/>
                    <a:pt x="166" y="4"/>
                    <a:pt x="165" y="5"/>
                  </a:cubicBezTo>
                  <a:cubicBezTo>
                    <a:pt x="165" y="6"/>
                    <a:pt x="165" y="6"/>
                    <a:pt x="165" y="7"/>
                  </a:cubicBezTo>
                  <a:cubicBezTo>
                    <a:pt x="165" y="7"/>
                    <a:pt x="164" y="8"/>
                    <a:pt x="164" y="8"/>
                  </a:cubicBezTo>
                  <a:cubicBezTo>
                    <a:pt x="163" y="9"/>
                    <a:pt x="163" y="11"/>
                    <a:pt x="162" y="12"/>
                  </a:cubicBezTo>
                  <a:cubicBezTo>
                    <a:pt x="161" y="13"/>
                    <a:pt x="160" y="15"/>
                    <a:pt x="159" y="16"/>
                  </a:cubicBezTo>
                  <a:cubicBezTo>
                    <a:pt x="156" y="19"/>
                    <a:pt x="154" y="22"/>
                    <a:pt x="150" y="24"/>
                  </a:cubicBezTo>
                  <a:cubicBezTo>
                    <a:pt x="146" y="27"/>
                    <a:pt x="142" y="30"/>
                    <a:pt x="138" y="32"/>
                  </a:cubicBezTo>
                  <a:cubicBezTo>
                    <a:pt x="134" y="35"/>
                    <a:pt x="129" y="37"/>
                    <a:pt x="124" y="40"/>
                  </a:cubicBezTo>
                  <a:cubicBezTo>
                    <a:pt x="121" y="41"/>
                    <a:pt x="119" y="42"/>
                    <a:pt x="116" y="43"/>
                  </a:cubicBezTo>
                  <a:cubicBezTo>
                    <a:pt x="114" y="44"/>
                    <a:pt x="111" y="45"/>
                    <a:pt x="109" y="46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98" y="50"/>
                    <a:pt x="95" y="51"/>
                    <a:pt x="92" y="52"/>
                  </a:cubicBezTo>
                  <a:cubicBezTo>
                    <a:pt x="89" y="53"/>
                    <a:pt x="86" y="53"/>
                    <a:pt x="83" y="54"/>
                  </a:cubicBezTo>
                  <a:cubicBezTo>
                    <a:pt x="81" y="55"/>
                    <a:pt x="78" y="55"/>
                    <a:pt x="75" y="56"/>
                  </a:cubicBezTo>
                  <a:cubicBezTo>
                    <a:pt x="69" y="57"/>
                    <a:pt x="64" y="58"/>
                    <a:pt x="58" y="58"/>
                  </a:cubicBezTo>
                  <a:cubicBezTo>
                    <a:pt x="55" y="58"/>
                    <a:pt x="53" y="59"/>
                    <a:pt x="50" y="59"/>
                  </a:cubicBezTo>
                  <a:cubicBezTo>
                    <a:pt x="47" y="58"/>
                    <a:pt x="45" y="58"/>
                    <a:pt x="42" y="58"/>
                  </a:cubicBezTo>
                  <a:cubicBezTo>
                    <a:pt x="37" y="59"/>
                    <a:pt x="33" y="58"/>
                    <a:pt x="28" y="58"/>
                  </a:cubicBezTo>
                  <a:cubicBezTo>
                    <a:pt x="24" y="58"/>
                    <a:pt x="20" y="57"/>
                    <a:pt x="16" y="56"/>
                  </a:cubicBezTo>
                  <a:cubicBezTo>
                    <a:pt x="13" y="56"/>
                    <a:pt x="10" y="55"/>
                    <a:pt x="7" y="55"/>
                  </a:cubicBezTo>
                  <a:cubicBezTo>
                    <a:pt x="3" y="53"/>
                    <a:pt x="0" y="53"/>
                    <a:pt x="0" y="53"/>
                  </a:cubicBezTo>
                  <a:lnTo>
                    <a:pt x="0" y="52"/>
                  </a:lnTo>
                  <a:close/>
                </a:path>
              </a:pathLst>
            </a:custGeom>
            <a:solidFill>
              <a:srgbClr val="7F6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š1iḋé"/>
            <p:cNvSpPr/>
            <p:nvPr/>
          </p:nvSpPr>
          <p:spPr bwMode="auto">
            <a:xfrm>
              <a:off x="5780088" y="1925638"/>
              <a:ext cx="474663" cy="87313"/>
            </a:xfrm>
            <a:custGeom>
              <a:avLst/>
              <a:gdLst>
                <a:gd name="T0" fmla="*/ 0 w 121"/>
                <a:gd name="T1" fmla="*/ 12 h 22"/>
                <a:gd name="T2" fmla="*/ 5 w 121"/>
                <a:gd name="T3" fmla="*/ 13 h 22"/>
                <a:gd name="T4" fmla="*/ 12 w 121"/>
                <a:gd name="T5" fmla="*/ 14 h 22"/>
                <a:gd name="T6" fmla="*/ 19 w 121"/>
                <a:gd name="T7" fmla="*/ 15 h 22"/>
                <a:gd name="T8" fmla="*/ 29 w 121"/>
                <a:gd name="T9" fmla="*/ 16 h 22"/>
                <a:gd name="T10" fmla="*/ 39 w 121"/>
                <a:gd name="T11" fmla="*/ 16 h 22"/>
                <a:gd name="T12" fmla="*/ 50 w 121"/>
                <a:gd name="T13" fmla="*/ 16 h 22"/>
                <a:gd name="T14" fmla="*/ 61 w 121"/>
                <a:gd name="T15" fmla="*/ 15 h 22"/>
                <a:gd name="T16" fmla="*/ 73 w 121"/>
                <a:gd name="T17" fmla="*/ 14 h 22"/>
                <a:gd name="T18" fmla="*/ 83 w 121"/>
                <a:gd name="T19" fmla="*/ 12 h 22"/>
                <a:gd name="T20" fmla="*/ 93 w 121"/>
                <a:gd name="T21" fmla="*/ 10 h 22"/>
                <a:gd name="T22" fmla="*/ 102 w 121"/>
                <a:gd name="T23" fmla="*/ 7 h 22"/>
                <a:gd name="T24" fmla="*/ 110 w 121"/>
                <a:gd name="T25" fmla="*/ 4 h 22"/>
                <a:gd name="T26" fmla="*/ 116 w 121"/>
                <a:gd name="T27" fmla="*/ 2 h 22"/>
                <a:gd name="T28" fmla="*/ 120 w 121"/>
                <a:gd name="T29" fmla="*/ 1 h 22"/>
                <a:gd name="T30" fmla="*/ 121 w 121"/>
                <a:gd name="T31" fmla="*/ 0 h 22"/>
                <a:gd name="T32" fmla="*/ 121 w 121"/>
                <a:gd name="T33" fmla="*/ 1 h 22"/>
                <a:gd name="T34" fmla="*/ 117 w 121"/>
                <a:gd name="T35" fmla="*/ 4 h 22"/>
                <a:gd name="T36" fmla="*/ 111 w 121"/>
                <a:gd name="T37" fmla="*/ 7 h 22"/>
                <a:gd name="T38" fmla="*/ 104 w 121"/>
                <a:gd name="T39" fmla="*/ 10 h 22"/>
                <a:gd name="T40" fmla="*/ 95 w 121"/>
                <a:gd name="T41" fmla="*/ 14 h 22"/>
                <a:gd name="T42" fmla="*/ 85 w 121"/>
                <a:gd name="T43" fmla="*/ 17 h 22"/>
                <a:gd name="T44" fmla="*/ 74 w 121"/>
                <a:gd name="T45" fmla="*/ 20 h 22"/>
                <a:gd name="T46" fmla="*/ 62 w 121"/>
                <a:gd name="T47" fmla="*/ 21 h 22"/>
                <a:gd name="T48" fmla="*/ 50 w 121"/>
                <a:gd name="T49" fmla="*/ 22 h 22"/>
                <a:gd name="T50" fmla="*/ 39 w 121"/>
                <a:gd name="T51" fmla="*/ 21 h 22"/>
                <a:gd name="T52" fmla="*/ 28 w 121"/>
                <a:gd name="T53" fmla="*/ 20 h 22"/>
                <a:gd name="T54" fmla="*/ 19 w 121"/>
                <a:gd name="T55" fmla="*/ 18 h 22"/>
                <a:gd name="T56" fmla="*/ 11 w 121"/>
                <a:gd name="T57" fmla="*/ 16 h 22"/>
                <a:gd name="T58" fmla="*/ 5 w 121"/>
                <a:gd name="T59" fmla="*/ 14 h 22"/>
                <a:gd name="T60" fmla="*/ 0 w 121"/>
                <a:gd name="T6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1" h="22">
                  <a:moveTo>
                    <a:pt x="0" y="12"/>
                  </a:moveTo>
                  <a:cubicBezTo>
                    <a:pt x="0" y="12"/>
                    <a:pt x="2" y="12"/>
                    <a:pt x="5" y="13"/>
                  </a:cubicBezTo>
                  <a:cubicBezTo>
                    <a:pt x="7" y="13"/>
                    <a:pt x="9" y="13"/>
                    <a:pt x="12" y="14"/>
                  </a:cubicBezTo>
                  <a:cubicBezTo>
                    <a:pt x="14" y="14"/>
                    <a:pt x="17" y="14"/>
                    <a:pt x="19" y="15"/>
                  </a:cubicBezTo>
                  <a:cubicBezTo>
                    <a:pt x="22" y="15"/>
                    <a:pt x="25" y="15"/>
                    <a:pt x="29" y="16"/>
                  </a:cubicBezTo>
                  <a:cubicBezTo>
                    <a:pt x="32" y="16"/>
                    <a:pt x="35" y="16"/>
                    <a:pt x="39" y="16"/>
                  </a:cubicBezTo>
                  <a:cubicBezTo>
                    <a:pt x="43" y="16"/>
                    <a:pt x="46" y="16"/>
                    <a:pt x="50" y="16"/>
                  </a:cubicBezTo>
                  <a:cubicBezTo>
                    <a:pt x="54" y="16"/>
                    <a:pt x="58" y="16"/>
                    <a:pt x="61" y="15"/>
                  </a:cubicBezTo>
                  <a:cubicBezTo>
                    <a:pt x="65" y="15"/>
                    <a:pt x="69" y="15"/>
                    <a:pt x="73" y="14"/>
                  </a:cubicBezTo>
                  <a:cubicBezTo>
                    <a:pt x="76" y="13"/>
                    <a:pt x="80" y="13"/>
                    <a:pt x="83" y="12"/>
                  </a:cubicBezTo>
                  <a:cubicBezTo>
                    <a:pt x="87" y="11"/>
                    <a:pt x="90" y="10"/>
                    <a:pt x="93" y="10"/>
                  </a:cubicBezTo>
                  <a:cubicBezTo>
                    <a:pt x="97" y="9"/>
                    <a:pt x="100" y="8"/>
                    <a:pt x="102" y="7"/>
                  </a:cubicBezTo>
                  <a:cubicBezTo>
                    <a:pt x="105" y="6"/>
                    <a:pt x="108" y="5"/>
                    <a:pt x="110" y="4"/>
                  </a:cubicBezTo>
                  <a:cubicBezTo>
                    <a:pt x="112" y="4"/>
                    <a:pt x="114" y="3"/>
                    <a:pt x="116" y="2"/>
                  </a:cubicBezTo>
                  <a:cubicBezTo>
                    <a:pt x="117" y="2"/>
                    <a:pt x="119" y="1"/>
                    <a:pt x="120" y="1"/>
                  </a:cubicBezTo>
                  <a:cubicBezTo>
                    <a:pt x="120" y="0"/>
                    <a:pt x="121" y="0"/>
                    <a:pt x="121" y="0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1" y="1"/>
                    <a:pt x="120" y="2"/>
                    <a:pt x="117" y="4"/>
                  </a:cubicBezTo>
                  <a:cubicBezTo>
                    <a:pt x="115" y="5"/>
                    <a:pt x="113" y="6"/>
                    <a:pt x="111" y="7"/>
                  </a:cubicBezTo>
                  <a:cubicBezTo>
                    <a:pt x="109" y="8"/>
                    <a:pt x="107" y="9"/>
                    <a:pt x="104" y="10"/>
                  </a:cubicBezTo>
                  <a:cubicBezTo>
                    <a:pt x="101" y="11"/>
                    <a:pt x="98" y="13"/>
                    <a:pt x="95" y="14"/>
                  </a:cubicBezTo>
                  <a:cubicBezTo>
                    <a:pt x="92" y="15"/>
                    <a:pt x="88" y="16"/>
                    <a:pt x="85" y="17"/>
                  </a:cubicBezTo>
                  <a:cubicBezTo>
                    <a:pt x="81" y="18"/>
                    <a:pt x="77" y="19"/>
                    <a:pt x="74" y="20"/>
                  </a:cubicBezTo>
                  <a:cubicBezTo>
                    <a:pt x="70" y="20"/>
                    <a:pt x="66" y="21"/>
                    <a:pt x="62" y="21"/>
                  </a:cubicBezTo>
                  <a:cubicBezTo>
                    <a:pt x="58" y="21"/>
                    <a:pt x="54" y="22"/>
                    <a:pt x="50" y="22"/>
                  </a:cubicBezTo>
                  <a:cubicBezTo>
                    <a:pt x="46" y="22"/>
                    <a:pt x="42" y="22"/>
                    <a:pt x="39" y="21"/>
                  </a:cubicBezTo>
                  <a:cubicBezTo>
                    <a:pt x="35" y="21"/>
                    <a:pt x="31" y="21"/>
                    <a:pt x="28" y="20"/>
                  </a:cubicBezTo>
                  <a:cubicBezTo>
                    <a:pt x="25" y="20"/>
                    <a:pt x="21" y="19"/>
                    <a:pt x="19" y="18"/>
                  </a:cubicBezTo>
                  <a:cubicBezTo>
                    <a:pt x="16" y="18"/>
                    <a:pt x="13" y="17"/>
                    <a:pt x="11" y="16"/>
                  </a:cubicBezTo>
                  <a:cubicBezTo>
                    <a:pt x="8" y="15"/>
                    <a:pt x="6" y="15"/>
                    <a:pt x="5" y="14"/>
                  </a:cubicBezTo>
                  <a:cubicBezTo>
                    <a:pt x="2" y="13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7F6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şlîḍe"/>
            <p:cNvSpPr/>
            <p:nvPr/>
          </p:nvSpPr>
          <p:spPr bwMode="auto">
            <a:xfrm>
              <a:off x="5705475" y="2236788"/>
              <a:ext cx="66675" cy="314325"/>
            </a:xfrm>
            <a:custGeom>
              <a:avLst/>
              <a:gdLst>
                <a:gd name="T0" fmla="*/ 1 w 17"/>
                <a:gd name="T1" fmla="*/ 0 h 80"/>
                <a:gd name="T2" fmla="*/ 4 w 17"/>
                <a:gd name="T3" fmla="*/ 2 h 80"/>
                <a:gd name="T4" fmla="*/ 8 w 17"/>
                <a:gd name="T5" fmla="*/ 4 h 80"/>
                <a:gd name="T6" fmla="*/ 10 w 17"/>
                <a:gd name="T7" fmla="*/ 6 h 80"/>
                <a:gd name="T8" fmla="*/ 12 w 17"/>
                <a:gd name="T9" fmla="*/ 9 h 80"/>
                <a:gd name="T10" fmla="*/ 16 w 17"/>
                <a:gd name="T11" fmla="*/ 15 h 80"/>
                <a:gd name="T12" fmla="*/ 17 w 17"/>
                <a:gd name="T13" fmla="*/ 24 h 80"/>
                <a:gd name="T14" fmla="*/ 17 w 17"/>
                <a:gd name="T15" fmla="*/ 24 h 80"/>
                <a:gd name="T16" fmla="*/ 17 w 17"/>
                <a:gd name="T17" fmla="*/ 24 h 80"/>
                <a:gd name="T18" fmla="*/ 17 w 17"/>
                <a:gd name="T19" fmla="*/ 25 h 80"/>
                <a:gd name="T20" fmla="*/ 17 w 17"/>
                <a:gd name="T21" fmla="*/ 25 h 80"/>
                <a:gd name="T22" fmla="*/ 17 w 17"/>
                <a:gd name="T23" fmla="*/ 25 h 80"/>
                <a:gd name="T24" fmla="*/ 17 w 17"/>
                <a:gd name="T25" fmla="*/ 26 h 80"/>
                <a:gd name="T26" fmla="*/ 16 w 17"/>
                <a:gd name="T27" fmla="*/ 28 h 80"/>
                <a:gd name="T28" fmla="*/ 15 w 17"/>
                <a:gd name="T29" fmla="*/ 32 h 80"/>
                <a:gd name="T30" fmla="*/ 12 w 17"/>
                <a:gd name="T31" fmla="*/ 40 h 80"/>
                <a:gd name="T32" fmla="*/ 8 w 17"/>
                <a:gd name="T33" fmla="*/ 48 h 80"/>
                <a:gd name="T34" fmla="*/ 5 w 17"/>
                <a:gd name="T35" fmla="*/ 55 h 80"/>
                <a:gd name="T36" fmla="*/ 4 w 17"/>
                <a:gd name="T37" fmla="*/ 58 h 80"/>
                <a:gd name="T38" fmla="*/ 3 w 17"/>
                <a:gd name="T39" fmla="*/ 62 h 80"/>
                <a:gd name="T40" fmla="*/ 3 w 17"/>
                <a:gd name="T41" fmla="*/ 65 h 80"/>
                <a:gd name="T42" fmla="*/ 3 w 17"/>
                <a:gd name="T43" fmla="*/ 68 h 80"/>
                <a:gd name="T44" fmla="*/ 4 w 17"/>
                <a:gd name="T45" fmla="*/ 73 h 80"/>
                <a:gd name="T46" fmla="*/ 7 w 17"/>
                <a:gd name="T47" fmla="*/ 77 h 80"/>
                <a:gd name="T48" fmla="*/ 9 w 17"/>
                <a:gd name="T49" fmla="*/ 79 h 80"/>
                <a:gd name="T50" fmla="*/ 9 w 17"/>
                <a:gd name="T51" fmla="*/ 80 h 80"/>
                <a:gd name="T52" fmla="*/ 9 w 17"/>
                <a:gd name="T53" fmla="*/ 80 h 80"/>
                <a:gd name="T54" fmla="*/ 8 w 17"/>
                <a:gd name="T55" fmla="*/ 80 h 80"/>
                <a:gd name="T56" fmla="*/ 6 w 17"/>
                <a:gd name="T57" fmla="*/ 78 h 80"/>
                <a:gd name="T58" fmla="*/ 3 w 17"/>
                <a:gd name="T59" fmla="*/ 74 h 80"/>
                <a:gd name="T60" fmla="*/ 1 w 17"/>
                <a:gd name="T61" fmla="*/ 69 h 80"/>
                <a:gd name="T62" fmla="*/ 0 w 17"/>
                <a:gd name="T63" fmla="*/ 65 h 80"/>
                <a:gd name="T64" fmla="*/ 0 w 17"/>
                <a:gd name="T65" fmla="*/ 62 h 80"/>
                <a:gd name="T66" fmla="*/ 2 w 17"/>
                <a:gd name="T67" fmla="*/ 54 h 80"/>
                <a:gd name="T68" fmla="*/ 4 w 17"/>
                <a:gd name="T69" fmla="*/ 46 h 80"/>
                <a:gd name="T70" fmla="*/ 8 w 17"/>
                <a:gd name="T71" fmla="*/ 38 h 80"/>
                <a:gd name="T72" fmla="*/ 10 w 17"/>
                <a:gd name="T73" fmla="*/ 31 h 80"/>
                <a:gd name="T74" fmla="*/ 10 w 17"/>
                <a:gd name="T75" fmla="*/ 27 h 80"/>
                <a:gd name="T76" fmla="*/ 11 w 17"/>
                <a:gd name="T77" fmla="*/ 25 h 80"/>
                <a:gd name="T78" fmla="*/ 11 w 17"/>
                <a:gd name="T79" fmla="*/ 24 h 80"/>
                <a:gd name="T80" fmla="*/ 11 w 17"/>
                <a:gd name="T81" fmla="*/ 24 h 80"/>
                <a:gd name="T82" fmla="*/ 11 w 17"/>
                <a:gd name="T83" fmla="*/ 24 h 80"/>
                <a:gd name="T84" fmla="*/ 11 w 17"/>
                <a:gd name="T85" fmla="*/ 24 h 80"/>
                <a:gd name="T86" fmla="*/ 11 w 17"/>
                <a:gd name="T87" fmla="*/ 24 h 80"/>
                <a:gd name="T88" fmla="*/ 11 w 17"/>
                <a:gd name="T89" fmla="*/ 24 h 80"/>
                <a:gd name="T90" fmla="*/ 11 w 17"/>
                <a:gd name="T91" fmla="*/ 24 h 80"/>
                <a:gd name="T92" fmla="*/ 8 w 17"/>
                <a:gd name="T93" fmla="*/ 11 h 80"/>
                <a:gd name="T94" fmla="*/ 7 w 17"/>
                <a:gd name="T95" fmla="*/ 9 h 80"/>
                <a:gd name="T96" fmla="*/ 6 w 17"/>
                <a:gd name="T97" fmla="*/ 7 h 80"/>
                <a:gd name="T98" fmla="*/ 3 w 17"/>
                <a:gd name="T99" fmla="*/ 3 h 80"/>
                <a:gd name="T100" fmla="*/ 0 w 17"/>
                <a:gd name="T101" fmla="*/ 0 h 80"/>
                <a:gd name="T102" fmla="*/ 1 w 17"/>
                <a:gd name="T10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" h="80">
                  <a:moveTo>
                    <a:pt x="1" y="0"/>
                  </a:moveTo>
                  <a:cubicBezTo>
                    <a:pt x="1" y="0"/>
                    <a:pt x="2" y="0"/>
                    <a:pt x="4" y="2"/>
                  </a:cubicBezTo>
                  <a:cubicBezTo>
                    <a:pt x="5" y="2"/>
                    <a:pt x="7" y="3"/>
                    <a:pt x="8" y="4"/>
                  </a:cubicBezTo>
                  <a:cubicBezTo>
                    <a:pt x="9" y="5"/>
                    <a:pt x="10" y="6"/>
                    <a:pt x="10" y="6"/>
                  </a:cubicBezTo>
                  <a:cubicBezTo>
                    <a:pt x="11" y="7"/>
                    <a:pt x="12" y="8"/>
                    <a:pt x="12" y="9"/>
                  </a:cubicBezTo>
                  <a:cubicBezTo>
                    <a:pt x="14" y="11"/>
                    <a:pt x="15" y="13"/>
                    <a:pt x="16" y="15"/>
                  </a:cubicBezTo>
                  <a:cubicBezTo>
                    <a:pt x="17" y="18"/>
                    <a:pt x="17" y="21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31"/>
                    <a:pt x="15" y="32"/>
                  </a:cubicBezTo>
                  <a:cubicBezTo>
                    <a:pt x="14" y="35"/>
                    <a:pt x="13" y="38"/>
                    <a:pt x="12" y="40"/>
                  </a:cubicBezTo>
                  <a:cubicBezTo>
                    <a:pt x="11" y="43"/>
                    <a:pt x="9" y="45"/>
                    <a:pt x="8" y="48"/>
                  </a:cubicBezTo>
                  <a:cubicBezTo>
                    <a:pt x="7" y="50"/>
                    <a:pt x="6" y="53"/>
                    <a:pt x="5" y="55"/>
                  </a:cubicBezTo>
                  <a:cubicBezTo>
                    <a:pt x="5" y="56"/>
                    <a:pt x="4" y="57"/>
                    <a:pt x="4" y="58"/>
                  </a:cubicBezTo>
                  <a:cubicBezTo>
                    <a:pt x="4" y="60"/>
                    <a:pt x="3" y="61"/>
                    <a:pt x="3" y="62"/>
                  </a:cubicBezTo>
                  <a:cubicBezTo>
                    <a:pt x="3" y="63"/>
                    <a:pt x="3" y="64"/>
                    <a:pt x="3" y="65"/>
                  </a:cubicBezTo>
                  <a:cubicBezTo>
                    <a:pt x="3" y="66"/>
                    <a:pt x="3" y="67"/>
                    <a:pt x="3" y="68"/>
                  </a:cubicBezTo>
                  <a:cubicBezTo>
                    <a:pt x="3" y="70"/>
                    <a:pt x="4" y="72"/>
                    <a:pt x="4" y="73"/>
                  </a:cubicBezTo>
                  <a:cubicBezTo>
                    <a:pt x="5" y="75"/>
                    <a:pt x="6" y="76"/>
                    <a:pt x="7" y="77"/>
                  </a:cubicBezTo>
                  <a:cubicBezTo>
                    <a:pt x="7" y="78"/>
                    <a:pt x="8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0"/>
                    <a:pt x="9" y="80"/>
                    <a:pt x="8" y="80"/>
                  </a:cubicBezTo>
                  <a:cubicBezTo>
                    <a:pt x="8" y="79"/>
                    <a:pt x="7" y="79"/>
                    <a:pt x="6" y="78"/>
                  </a:cubicBezTo>
                  <a:cubicBezTo>
                    <a:pt x="5" y="77"/>
                    <a:pt x="4" y="76"/>
                    <a:pt x="3" y="74"/>
                  </a:cubicBezTo>
                  <a:cubicBezTo>
                    <a:pt x="2" y="73"/>
                    <a:pt x="1" y="71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64"/>
                    <a:pt x="0" y="63"/>
                    <a:pt x="0" y="62"/>
                  </a:cubicBezTo>
                  <a:cubicBezTo>
                    <a:pt x="1" y="59"/>
                    <a:pt x="1" y="56"/>
                    <a:pt x="2" y="54"/>
                  </a:cubicBezTo>
                  <a:cubicBezTo>
                    <a:pt x="2" y="51"/>
                    <a:pt x="3" y="49"/>
                    <a:pt x="4" y="46"/>
                  </a:cubicBezTo>
                  <a:cubicBezTo>
                    <a:pt x="5" y="44"/>
                    <a:pt x="6" y="41"/>
                    <a:pt x="8" y="38"/>
                  </a:cubicBezTo>
                  <a:cubicBezTo>
                    <a:pt x="8" y="36"/>
                    <a:pt x="9" y="33"/>
                    <a:pt x="10" y="31"/>
                  </a:cubicBezTo>
                  <a:cubicBezTo>
                    <a:pt x="10" y="30"/>
                    <a:pt x="10" y="29"/>
                    <a:pt x="10" y="27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19"/>
                    <a:pt x="10" y="15"/>
                    <a:pt x="8" y="11"/>
                  </a:cubicBezTo>
                  <a:cubicBezTo>
                    <a:pt x="8" y="10"/>
                    <a:pt x="7" y="10"/>
                    <a:pt x="7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5" y="5"/>
                    <a:pt x="4" y="4"/>
                    <a:pt x="3" y="3"/>
                  </a:cubicBezTo>
                  <a:cubicBezTo>
                    <a:pt x="1" y="2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F6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ṡlide"/>
            <p:cNvSpPr/>
            <p:nvPr/>
          </p:nvSpPr>
          <p:spPr bwMode="auto">
            <a:xfrm>
              <a:off x="5641975" y="2287588"/>
              <a:ext cx="77788" cy="311150"/>
            </a:xfrm>
            <a:custGeom>
              <a:avLst/>
              <a:gdLst>
                <a:gd name="T0" fmla="*/ 12 w 20"/>
                <a:gd name="T1" fmla="*/ 0 h 79"/>
                <a:gd name="T2" fmla="*/ 13 w 20"/>
                <a:gd name="T3" fmla="*/ 1 h 79"/>
                <a:gd name="T4" fmla="*/ 14 w 20"/>
                <a:gd name="T5" fmla="*/ 3 h 79"/>
                <a:gd name="T6" fmla="*/ 15 w 20"/>
                <a:gd name="T7" fmla="*/ 13 h 79"/>
                <a:gd name="T8" fmla="*/ 14 w 20"/>
                <a:gd name="T9" fmla="*/ 17 h 79"/>
                <a:gd name="T10" fmla="*/ 13 w 20"/>
                <a:gd name="T11" fmla="*/ 20 h 79"/>
                <a:gd name="T12" fmla="*/ 10 w 20"/>
                <a:gd name="T13" fmla="*/ 26 h 79"/>
                <a:gd name="T14" fmla="*/ 8 w 20"/>
                <a:gd name="T15" fmla="*/ 30 h 79"/>
                <a:gd name="T16" fmla="*/ 8 w 20"/>
                <a:gd name="T17" fmla="*/ 32 h 79"/>
                <a:gd name="T18" fmla="*/ 7 w 20"/>
                <a:gd name="T19" fmla="*/ 34 h 79"/>
                <a:gd name="T20" fmla="*/ 6 w 20"/>
                <a:gd name="T21" fmla="*/ 37 h 79"/>
                <a:gd name="T22" fmla="*/ 6 w 20"/>
                <a:gd name="T23" fmla="*/ 41 h 79"/>
                <a:gd name="T24" fmla="*/ 6 w 20"/>
                <a:gd name="T25" fmla="*/ 45 h 79"/>
                <a:gd name="T26" fmla="*/ 6 w 20"/>
                <a:gd name="T27" fmla="*/ 49 h 79"/>
                <a:gd name="T28" fmla="*/ 6 w 20"/>
                <a:gd name="T29" fmla="*/ 51 h 79"/>
                <a:gd name="T30" fmla="*/ 7 w 20"/>
                <a:gd name="T31" fmla="*/ 52 h 79"/>
                <a:gd name="T32" fmla="*/ 7 w 20"/>
                <a:gd name="T33" fmla="*/ 56 h 79"/>
                <a:gd name="T34" fmla="*/ 10 w 20"/>
                <a:gd name="T35" fmla="*/ 62 h 79"/>
                <a:gd name="T36" fmla="*/ 12 w 20"/>
                <a:gd name="T37" fmla="*/ 68 h 79"/>
                <a:gd name="T38" fmla="*/ 15 w 20"/>
                <a:gd name="T39" fmla="*/ 72 h 79"/>
                <a:gd name="T40" fmla="*/ 18 w 20"/>
                <a:gd name="T41" fmla="*/ 76 h 79"/>
                <a:gd name="T42" fmla="*/ 20 w 20"/>
                <a:gd name="T43" fmla="*/ 79 h 79"/>
                <a:gd name="T44" fmla="*/ 19 w 20"/>
                <a:gd name="T45" fmla="*/ 79 h 79"/>
                <a:gd name="T46" fmla="*/ 16 w 20"/>
                <a:gd name="T47" fmla="*/ 77 h 79"/>
                <a:gd name="T48" fmla="*/ 12 w 20"/>
                <a:gd name="T49" fmla="*/ 75 h 79"/>
                <a:gd name="T50" fmla="*/ 8 w 20"/>
                <a:gd name="T51" fmla="*/ 71 h 79"/>
                <a:gd name="T52" fmla="*/ 4 w 20"/>
                <a:gd name="T53" fmla="*/ 65 h 79"/>
                <a:gd name="T54" fmla="*/ 2 w 20"/>
                <a:gd name="T55" fmla="*/ 57 h 79"/>
                <a:gd name="T56" fmla="*/ 1 w 20"/>
                <a:gd name="T57" fmla="*/ 53 h 79"/>
                <a:gd name="T58" fmla="*/ 0 w 20"/>
                <a:gd name="T59" fmla="*/ 51 h 79"/>
                <a:gd name="T60" fmla="*/ 0 w 20"/>
                <a:gd name="T61" fmla="*/ 49 h 79"/>
                <a:gd name="T62" fmla="*/ 0 w 20"/>
                <a:gd name="T63" fmla="*/ 45 h 79"/>
                <a:gd name="T64" fmla="*/ 1 w 20"/>
                <a:gd name="T65" fmla="*/ 40 h 79"/>
                <a:gd name="T66" fmla="*/ 2 w 20"/>
                <a:gd name="T67" fmla="*/ 36 h 79"/>
                <a:gd name="T68" fmla="*/ 3 w 20"/>
                <a:gd name="T69" fmla="*/ 32 h 79"/>
                <a:gd name="T70" fmla="*/ 4 w 20"/>
                <a:gd name="T71" fmla="*/ 30 h 79"/>
                <a:gd name="T72" fmla="*/ 5 w 20"/>
                <a:gd name="T73" fmla="*/ 29 h 79"/>
                <a:gd name="T74" fmla="*/ 7 w 20"/>
                <a:gd name="T75" fmla="*/ 25 h 79"/>
                <a:gd name="T76" fmla="*/ 10 w 20"/>
                <a:gd name="T77" fmla="*/ 19 h 79"/>
                <a:gd name="T78" fmla="*/ 12 w 20"/>
                <a:gd name="T79" fmla="*/ 16 h 79"/>
                <a:gd name="T80" fmla="*/ 13 w 20"/>
                <a:gd name="T81" fmla="*/ 13 h 79"/>
                <a:gd name="T82" fmla="*/ 13 w 20"/>
                <a:gd name="T83" fmla="*/ 3 h 79"/>
                <a:gd name="T84" fmla="*/ 12 w 20"/>
                <a:gd name="T85" fmla="*/ 1 h 79"/>
                <a:gd name="T86" fmla="*/ 11 w 20"/>
                <a:gd name="T87" fmla="*/ 0 h 79"/>
                <a:gd name="T88" fmla="*/ 12 w 20"/>
                <a:gd name="T8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79">
                  <a:moveTo>
                    <a:pt x="12" y="0"/>
                  </a:move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2"/>
                    <a:pt x="14" y="3"/>
                  </a:cubicBezTo>
                  <a:cubicBezTo>
                    <a:pt x="15" y="5"/>
                    <a:pt x="15" y="9"/>
                    <a:pt x="15" y="13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4" y="18"/>
                    <a:pt x="13" y="19"/>
                    <a:pt x="13" y="20"/>
                  </a:cubicBezTo>
                  <a:cubicBezTo>
                    <a:pt x="12" y="22"/>
                    <a:pt x="11" y="24"/>
                    <a:pt x="10" y="26"/>
                  </a:cubicBezTo>
                  <a:cubicBezTo>
                    <a:pt x="9" y="28"/>
                    <a:pt x="9" y="29"/>
                    <a:pt x="8" y="3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6" y="36"/>
                    <a:pt x="6" y="37"/>
                  </a:cubicBezTo>
                  <a:cubicBezTo>
                    <a:pt x="6" y="39"/>
                    <a:pt x="6" y="40"/>
                    <a:pt x="6" y="41"/>
                  </a:cubicBezTo>
                  <a:cubicBezTo>
                    <a:pt x="6" y="42"/>
                    <a:pt x="5" y="44"/>
                    <a:pt x="6" y="45"/>
                  </a:cubicBezTo>
                  <a:cubicBezTo>
                    <a:pt x="6" y="46"/>
                    <a:pt x="6" y="47"/>
                    <a:pt x="6" y="49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7" y="55"/>
                    <a:pt x="7" y="56"/>
                  </a:cubicBezTo>
                  <a:cubicBezTo>
                    <a:pt x="8" y="58"/>
                    <a:pt x="9" y="60"/>
                    <a:pt x="10" y="62"/>
                  </a:cubicBezTo>
                  <a:cubicBezTo>
                    <a:pt x="11" y="64"/>
                    <a:pt x="11" y="66"/>
                    <a:pt x="12" y="68"/>
                  </a:cubicBezTo>
                  <a:cubicBezTo>
                    <a:pt x="13" y="70"/>
                    <a:pt x="14" y="71"/>
                    <a:pt x="15" y="72"/>
                  </a:cubicBezTo>
                  <a:cubicBezTo>
                    <a:pt x="16" y="74"/>
                    <a:pt x="17" y="75"/>
                    <a:pt x="18" y="76"/>
                  </a:cubicBezTo>
                  <a:cubicBezTo>
                    <a:pt x="19" y="78"/>
                    <a:pt x="20" y="79"/>
                    <a:pt x="20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8" y="79"/>
                    <a:pt x="16" y="77"/>
                  </a:cubicBezTo>
                  <a:cubicBezTo>
                    <a:pt x="15" y="77"/>
                    <a:pt x="14" y="76"/>
                    <a:pt x="12" y="75"/>
                  </a:cubicBezTo>
                  <a:cubicBezTo>
                    <a:pt x="11" y="74"/>
                    <a:pt x="10" y="72"/>
                    <a:pt x="8" y="71"/>
                  </a:cubicBezTo>
                  <a:cubicBezTo>
                    <a:pt x="7" y="69"/>
                    <a:pt x="6" y="67"/>
                    <a:pt x="4" y="65"/>
                  </a:cubicBezTo>
                  <a:cubicBezTo>
                    <a:pt x="3" y="62"/>
                    <a:pt x="2" y="60"/>
                    <a:pt x="2" y="57"/>
                  </a:cubicBezTo>
                  <a:cubicBezTo>
                    <a:pt x="1" y="56"/>
                    <a:pt x="1" y="55"/>
                    <a:pt x="1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6"/>
                    <a:pt x="0" y="45"/>
                  </a:cubicBezTo>
                  <a:cubicBezTo>
                    <a:pt x="0" y="43"/>
                    <a:pt x="1" y="42"/>
                    <a:pt x="1" y="40"/>
                  </a:cubicBezTo>
                  <a:cubicBezTo>
                    <a:pt x="1" y="39"/>
                    <a:pt x="1" y="37"/>
                    <a:pt x="2" y="36"/>
                  </a:cubicBezTo>
                  <a:cubicBezTo>
                    <a:pt x="2" y="35"/>
                    <a:pt x="3" y="34"/>
                    <a:pt x="3" y="32"/>
                  </a:cubicBezTo>
                  <a:cubicBezTo>
                    <a:pt x="3" y="32"/>
                    <a:pt x="4" y="31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6" y="26"/>
                    <a:pt x="7" y="25"/>
                  </a:cubicBezTo>
                  <a:cubicBezTo>
                    <a:pt x="8" y="23"/>
                    <a:pt x="9" y="21"/>
                    <a:pt x="10" y="19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5"/>
                    <a:pt x="12" y="14"/>
                    <a:pt x="13" y="13"/>
                  </a:cubicBezTo>
                  <a:cubicBezTo>
                    <a:pt x="14" y="9"/>
                    <a:pt x="14" y="6"/>
                    <a:pt x="13" y="3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7F62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íṧľîḋé"/>
            <p:cNvSpPr/>
            <p:nvPr/>
          </p:nvSpPr>
          <p:spPr bwMode="auto">
            <a:xfrm>
              <a:off x="6073775" y="2636838"/>
              <a:ext cx="36513" cy="36513"/>
            </a:xfrm>
            <a:prstGeom prst="ellipse">
              <a:avLst/>
            </a:prstGeom>
            <a:solidFill>
              <a:srgbClr val="68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ïṥľîdè"/>
            <p:cNvSpPr/>
            <p:nvPr/>
          </p:nvSpPr>
          <p:spPr bwMode="auto">
            <a:xfrm>
              <a:off x="6169025" y="2609851"/>
              <a:ext cx="34925" cy="34925"/>
            </a:xfrm>
            <a:prstGeom prst="ellipse">
              <a:avLst/>
            </a:prstGeom>
            <a:solidFill>
              <a:srgbClr val="68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ïṩḷiḍè"/>
            <p:cNvSpPr/>
            <p:nvPr/>
          </p:nvSpPr>
          <p:spPr bwMode="auto">
            <a:xfrm>
              <a:off x="6134100" y="2673351"/>
              <a:ext cx="34925" cy="34925"/>
            </a:xfrm>
            <a:prstGeom prst="ellipse">
              <a:avLst/>
            </a:prstGeom>
            <a:solidFill>
              <a:srgbClr val="68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îşḻiḋé"/>
            <p:cNvSpPr/>
            <p:nvPr/>
          </p:nvSpPr>
          <p:spPr bwMode="auto">
            <a:xfrm>
              <a:off x="6022975" y="2586038"/>
              <a:ext cx="247650" cy="138113"/>
            </a:xfrm>
            <a:custGeom>
              <a:avLst/>
              <a:gdLst>
                <a:gd name="T0" fmla="*/ 32 w 63"/>
                <a:gd name="T1" fmla="*/ 31 h 35"/>
                <a:gd name="T2" fmla="*/ 28 w 63"/>
                <a:gd name="T3" fmla="*/ 26 h 35"/>
                <a:gd name="T4" fmla="*/ 32 w 63"/>
                <a:gd name="T5" fmla="*/ 22 h 35"/>
                <a:gd name="T6" fmla="*/ 37 w 63"/>
                <a:gd name="T7" fmla="*/ 26 h 35"/>
                <a:gd name="T8" fmla="*/ 32 w 63"/>
                <a:gd name="T9" fmla="*/ 31 h 35"/>
                <a:gd name="T10" fmla="*/ 18 w 63"/>
                <a:gd name="T11" fmla="*/ 22 h 35"/>
                <a:gd name="T12" fmla="*/ 13 w 63"/>
                <a:gd name="T13" fmla="*/ 17 h 35"/>
                <a:gd name="T14" fmla="*/ 18 w 63"/>
                <a:gd name="T15" fmla="*/ 13 h 35"/>
                <a:gd name="T16" fmla="*/ 22 w 63"/>
                <a:gd name="T17" fmla="*/ 17 h 35"/>
                <a:gd name="T18" fmla="*/ 18 w 63"/>
                <a:gd name="T19" fmla="*/ 22 h 35"/>
                <a:gd name="T20" fmla="*/ 41 w 63"/>
                <a:gd name="T21" fmla="*/ 15 h 35"/>
                <a:gd name="T22" fmla="*/ 37 w 63"/>
                <a:gd name="T23" fmla="*/ 11 h 35"/>
                <a:gd name="T24" fmla="*/ 41 w 63"/>
                <a:gd name="T25" fmla="*/ 6 h 35"/>
                <a:gd name="T26" fmla="*/ 46 w 63"/>
                <a:gd name="T27" fmla="*/ 11 h 35"/>
                <a:gd name="T28" fmla="*/ 41 w 63"/>
                <a:gd name="T29" fmla="*/ 15 h 35"/>
                <a:gd name="T30" fmla="*/ 40 w 63"/>
                <a:gd name="T31" fmla="*/ 0 h 35"/>
                <a:gd name="T32" fmla="*/ 28 w 63"/>
                <a:gd name="T33" fmla="*/ 2 h 35"/>
                <a:gd name="T34" fmla="*/ 2 w 63"/>
                <a:gd name="T35" fmla="*/ 24 h 35"/>
                <a:gd name="T36" fmla="*/ 23 w 63"/>
                <a:gd name="T37" fmla="*/ 35 h 35"/>
                <a:gd name="T38" fmla="*/ 35 w 63"/>
                <a:gd name="T39" fmla="*/ 33 h 35"/>
                <a:gd name="T40" fmla="*/ 61 w 63"/>
                <a:gd name="T41" fmla="*/ 10 h 35"/>
                <a:gd name="T42" fmla="*/ 40 w 63"/>
                <a:gd name="T4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35">
                  <a:moveTo>
                    <a:pt x="32" y="31"/>
                  </a:moveTo>
                  <a:cubicBezTo>
                    <a:pt x="30" y="31"/>
                    <a:pt x="28" y="29"/>
                    <a:pt x="28" y="26"/>
                  </a:cubicBezTo>
                  <a:cubicBezTo>
                    <a:pt x="28" y="24"/>
                    <a:pt x="30" y="22"/>
                    <a:pt x="32" y="22"/>
                  </a:cubicBezTo>
                  <a:cubicBezTo>
                    <a:pt x="35" y="22"/>
                    <a:pt x="37" y="24"/>
                    <a:pt x="37" y="26"/>
                  </a:cubicBezTo>
                  <a:cubicBezTo>
                    <a:pt x="37" y="29"/>
                    <a:pt x="35" y="31"/>
                    <a:pt x="32" y="31"/>
                  </a:cubicBezTo>
                  <a:moveTo>
                    <a:pt x="18" y="22"/>
                  </a:moveTo>
                  <a:cubicBezTo>
                    <a:pt x="15" y="22"/>
                    <a:pt x="13" y="20"/>
                    <a:pt x="13" y="17"/>
                  </a:cubicBezTo>
                  <a:cubicBezTo>
                    <a:pt x="13" y="15"/>
                    <a:pt x="15" y="13"/>
                    <a:pt x="18" y="13"/>
                  </a:cubicBezTo>
                  <a:cubicBezTo>
                    <a:pt x="20" y="13"/>
                    <a:pt x="22" y="15"/>
                    <a:pt x="22" y="17"/>
                  </a:cubicBezTo>
                  <a:cubicBezTo>
                    <a:pt x="22" y="20"/>
                    <a:pt x="20" y="22"/>
                    <a:pt x="18" y="22"/>
                  </a:cubicBezTo>
                  <a:moveTo>
                    <a:pt x="41" y="15"/>
                  </a:moveTo>
                  <a:cubicBezTo>
                    <a:pt x="39" y="15"/>
                    <a:pt x="37" y="13"/>
                    <a:pt x="37" y="11"/>
                  </a:cubicBezTo>
                  <a:cubicBezTo>
                    <a:pt x="37" y="8"/>
                    <a:pt x="39" y="6"/>
                    <a:pt x="41" y="6"/>
                  </a:cubicBezTo>
                  <a:cubicBezTo>
                    <a:pt x="44" y="6"/>
                    <a:pt x="46" y="8"/>
                    <a:pt x="46" y="11"/>
                  </a:cubicBezTo>
                  <a:cubicBezTo>
                    <a:pt x="46" y="13"/>
                    <a:pt x="44" y="15"/>
                    <a:pt x="41" y="15"/>
                  </a:cubicBezTo>
                  <a:moveTo>
                    <a:pt x="40" y="0"/>
                  </a:moveTo>
                  <a:cubicBezTo>
                    <a:pt x="36" y="0"/>
                    <a:pt x="32" y="1"/>
                    <a:pt x="28" y="2"/>
                  </a:cubicBezTo>
                  <a:cubicBezTo>
                    <a:pt x="11" y="5"/>
                    <a:pt x="0" y="16"/>
                    <a:pt x="2" y="24"/>
                  </a:cubicBezTo>
                  <a:cubicBezTo>
                    <a:pt x="3" y="31"/>
                    <a:pt x="12" y="35"/>
                    <a:pt x="23" y="35"/>
                  </a:cubicBezTo>
                  <a:cubicBezTo>
                    <a:pt x="27" y="35"/>
                    <a:pt x="31" y="34"/>
                    <a:pt x="35" y="33"/>
                  </a:cubicBezTo>
                  <a:cubicBezTo>
                    <a:pt x="52" y="29"/>
                    <a:pt x="63" y="19"/>
                    <a:pt x="61" y="10"/>
                  </a:cubicBezTo>
                  <a:cubicBezTo>
                    <a:pt x="60" y="4"/>
                    <a:pt x="51" y="0"/>
                    <a:pt x="40" y="0"/>
                  </a:cubicBezTo>
                </a:path>
              </a:pathLst>
            </a:custGeom>
            <a:solidFill>
              <a:srgbClr val="D88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íSlîdê"/>
            <p:cNvSpPr/>
            <p:nvPr/>
          </p:nvSpPr>
          <p:spPr bwMode="auto">
            <a:xfrm>
              <a:off x="6073775" y="2636838"/>
              <a:ext cx="36513" cy="36513"/>
            </a:xfrm>
            <a:prstGeom prst="ellipse">
              <a:avLst/>
            </a:prstGeom>
            <a:solidFill>
              <a:srgbClr val="954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iṧlíḑé"/>
            <p:cNvSpPr/>
            <p:nvPr/>
          </p:nvSpPr>
          <p:spPr bwMode="auto">
            <a:xfrm>
              <a:off x="6169025" y="2609851"/>
              <a:ext cx="34925" cy="34925"/>
            </a:xfrm>
            <a:prstGeom prst="ellipse">
              <a:avLst/>
            </a:prstGeom>
            <a:solidFill>
              <a:srgbClr val="954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îṣļíḋê"/>
            <p:cNvSpPr/>
            <p:nvPr/>
          </p:nvSpPr>
          <p:spPr bwMode="auto">
            <a:xfrm>
              <a:off x="6134100" y="2673351"/>
              <a:ext cx="34925" cy="34925"/>
            </a:xfrm>
            <a:prstGeom prst="ellipse">
              <a:avLst/>
            </a:prstGeom>
            <a:solidFill>
              <a:srgbClr val="954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iṥḷïḓê"/>
            <p:cNvSpPr/>
            <p:nvPr/>
          </p:nvSpPr>
          <p:spPr bwMode="auto">
            <a:xfrm>
              <a:off x="6888163" y="2284413"/>
              <a:ext cx="34925" cy="34925"/>
            </a:xfrm>
            <a:custGeom>
              <a:avLst/>
              <a:gdLst>
                <a:gd name="T0" fmla="*/ 2 w 9"/>
                <a:gd name="T1" fmla="*/ 8 h 9"/>
                <a:gd name="T2" fmla="*/ 1 w 9"/>
                <a:gd name="T3" fmla="*/ 2 h 9"/>
                <a:gd name="T4" fmla="*/ 7 w 9"/>
                <a:gd name="T5" fmla="*/ 2 h 9"/>
                <a:gd name="T6" fmla="*/ 7 w 9"/>
                <a:gd name="T7" fmla="*/ 7 h 9"/>
                <a:gd name="T8" fmla="*/ 2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8"/>
                  </a:moveTo>
                  <a:cubicBezTo>
                    <a:pt x="0" y="6"/>
                    <a:pt x="0" y="4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9" y="6"/>
                    <a:pt x="7" y="7"/>
                  </a:cubicBezTo>
                  <a:cubicBezTo>
                    <a:pt x="6" y="9"/>
                    <a:pt x="3" y="9"/>
                    <a:pt x="2" y="8"/>
                  </a:cubicBezTo>
                </a:path>
              </a:pathLst>
            </a:custGeom>
            <a:solidFill>
              <a:srgbClr val="68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í$ḻïḍe"/>
            <p:cNvSpPr/>
            <p:nvPr/>
          </p:nvSpPr>
          <p:spPr bwMode="auto">
            <a:xfrm>
              <a:off x="6813550" y="2330451"/>
              <a:ext cx="34925" cy="34925"/>
            </a:xfrm>
            <a:custGeom>
              <a:avLst/>
              <a:gdLst>
                <a:gd name="T0" fmla="*/ 2 w 9"/>
                <a:gd name="T1" fmla="*/ 7 h 9"/>
                <a:gd name="T2" fmla="*/ 2 w 9"/>
                <a:gd name="T3" fmla="*/ 1 h 9"/>
                <a:gd name="T4" fmla="*/ 7 w 9"/>
                <a:gd name="T5" fmla="*/ 1 h 9"/>
                <a:gd name="T6" fmla="*/ 8 w 9"/>
                <a:gd name="T7" fmla="*/ 7 h 9"/>
                <a:gd name="T8" fmla="*/ 2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7"/>
                  </a:move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5"/>
                    <a:pt x="8" y="7"/>
                  </a:cubicBezTo>
                  <a:cubicBezTo>
                    <a:pt x="6" y="8"/>
                    <a:pt x="4" y="9"/>
                    <a:pt x="2" y="7"/>
                  </a:cubicBezTo>
                </a:path>
              </a:pathLst>
            </a:custGeom>
            <a:solidFill>
              <a:srgbClr val="68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śļïde"/>
            <p:cNvSpPr/>
            <p:nvPr/>
          </p:nvSpPr>
          <p:spPr bwMode="auto">
            <a:xfrm>
              <a:off x="6877050" y="2343151"/>
              <a:ext cx="30163" cy="34925"/>
            </a:xfrm>
            <a:custGeom>
              <a:avLst/>
              <a:gdLst>
                <a:gd name="T0" fmla="*/ 1 w 8"/>
                <a:gd name="T1" fmla="*/ 7 h 9"/>
                <a:gd name="T2" fmla="*/ 1 w 8"/>
                <a:gd name="T3" fmla="*/ 2 h 9"/>
                <a:gd name="T4" fmla="*/ 7 w 8"/>
                <a:gd name="T5" fmla="*/ 2 h 9"/>
                <a:gd name="T6" fmla="*/ 7 w 8"/>
                <a:gd name="T7" fmla="*/ 7 h 9"/>
                <a:gd name="T8" fmla="*/ 1 w 8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7"/>
                  </a:move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8" y="3"/>
                    <a:pt x="8" y="6"/>
                    <a:pt x="7" y="7"/>
                  </a:cubicBezTo>
                  <a:cubicBezTo>
                    <a:pt x="5" y="9"/>
                    <a:pt x="3" y="9"/>
                    <a:pt x="1" y="7"/>
                  </a:cubicBezTo>
                </a:path>
              </a:pathLst>
            </a:custGeom>
            <a:solidFill>
              <a:srgbClr val="685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ṡľîḍè"/>
            <p:cNvSpPr/>
            <p:nvPr/>
          </p:nvSpPr>
          <p:spPr bwMode="auto">
            <a:xfrm>
              <a:off x="6765925" y="2263776"/>
              <a:ext cx="207963" cy="149225"/>
            </a:xfrm>
            <a:custGeom>
              <a:avLst/>
              <a:gdLst>
                <a:gd name="T0" fmla="*/ 32 w 53"/>
                <a:gd name="T1" fmla="*/ 28 h 38"/>
                <a:gd name="T2" fmla="*/ 29 w 53"/>
                <a:gd name="T3" fmla="*/ 27 h 38"/>
                <a:gd name="T4" fmla="*/ 29 w 53"/>
                <a:gd name="T5" fmla="*/ 22 h 38"/>
                <a:gd name="T6" fmla="*/ 32 w 53"/>
                <a:gd name="T7" fmla="*/ 21 h 38"/>
                <a:gd name="T8" fmla="*/ 35 w 53"/>
                <a:gd name="T9" fmla="*/ 22 h 38"/>
                <a:gd name="T10" fmla="*/ 35 w 53"/>
                <a:gd name="T11" fmla="*/ 27 h 38"/>
                <a:gd name="T12" fmla="*/ 32 w 53"/>
                <a:gd name="T13" fmla="*/ 28 h 38"/>
                <a:gd name="T14" fmla="*/ 17 w 53"/>
                <a:gd name="T15" fmla="*/ 25 h 38"/>
                <a:gd name="T16" fmla="*/ 14 w 53"/>
                <a:gd name="T17" fmla="*/ 24 h 38"/>
                <a:gd name="T18" fmla="*/ 14 w 53"/>
                <a:gd name="T19" fmla="*/ 18 h 38"/>
                <a:gd name="T20" fmla="*/ 17 w 53"/>
                <a:gd name="T21" fmla="*/ 17 h 38"/>
                <a:gd name="T22" fmla="*/ 19 w 53"/>
                <a:gd name="T23" fmla="*/ 18 h 38"/>
                <a:gd name="T24" fmla="*/ 20 w 53"/>
                <a:gd name="T25" fmla="*/ 24 h 38"/>
                <a:gd name="T26" fmla="*/ 17 w 53"/>
                <a:gd name="T27" fmla="*/ 25 h 38"/>
                <a:gd name="T28" fmla="*/ 35 w 53"/>
                <a:gd name="T29" fmla="*/ 14 h 38"/>
                <a:gd name="T30" fmla="*/ 33 w 53"/>
                <a:gd name="T31" fmla="*/ 13 h 38"/>
                <a:gd name="T32" fmla="*/ 32 w 53"/>
                <a:gd name="T33" fmla="*/ 7 h 38"/>
                <a:gd name="T34" fmla="*/ 35 w 53"/>
                <a:gd name="T35" fmla="*/ 6 h 38"/>
                <a:gd name="T36" fmla="*/ 38 w 53"/>
                <a:gd name="T37" fmla="*/ 7 h 38"/>
                <a:gd name="T38" fmla="*/ 38 w 53"/>
                <a:gd name="T39" fmla="*/ 12 h 38"/>
                <a:gd name="T40" fmla="*/ 35 w 53"/>
                <a:gd name="T41" fmla="*/ 14 h 38"/>
                <a:gd name="T42" fmla="*/ 39 w 53"/>
                <a:gd name="T43" fmla="*/ 0 h 38"/>
                <a:gd name="T44" fmla="*/ 19 w 53"/>
                <a:gd name="T45" fmla="*/ 7 h 38"/>
                <a:gd name="T46" fmla="*/ 5 w 53"/>
                <a:gd name="T47" fmla="*/ 34 h 38"/>
                <a:gd name="T48" fmla="*/ 15 w 53"/>
                <a:gd name="T49" fmla="*/ 38 h 38"/>
                <a:gd name="T50" fmla="*/ 35 w 53"/>
                <a:gd name="T51" fmla="*/ 31 h 38"/>
                <a:gd name="T52" fmla="*/ 49 w 53"/>
                <a:gd name="T53" fmla="*/ 4 h 38"/>
                <a:gd name="T54" fmla="*/ 39 w 53"/>
                <a:gd name="T5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38">
                  <a:moveTo>
                    <a:pt x="32" y="28"/>
                  </a:moveTo>
                  <a:cubicBezTo>
                    <a:pt x="31" y="28"/>
                    <a:pt x="30" y="28"/>
                    <a:pt x="29" y="27"/>
                  </a:cubicBezTo>
                  <a:cubicBezTo>
                    <a:pt x="28" y="26"/>
                    <a:pt x="28" y="23"/>
                    <a:pt x="29" y="22"/>
                  </a:cubicBezTo>
                  <a:cubicBezTo>
                    <a:pt x="30" y="21"/>
                    <a:pt x="31" y="21"/>
                    <a:pt x="32" y="21"/>
                  </a:cubicBezTo>
                  <a:cubicBezTo>
                    <a:pt x="33" y="21"/>
                    <a:pt x="34" y="21"/>
                    <a:pt x="35" y="22"/>
                  </a:cubicBezTo>
                  <a:cubicBezTo>
                    <a:pt x="36" y="23"/>
                    <a:pt x="36" y="26"/>
                    <a:pt x="35" y="27"/>
                  </a:cubicBezTo>
                  <a:cubicBezTo>
                    <a:pt x="34" y="28"/>
                    <a:pt x="33" y="28"/>
                    <a:pt x="32" y="28"/>
                  </a:cubicBezTo>
                  <a:moveTo>
                    <a:pt x="17" y="25"/>
                  </a:moveTo>
                  <a:cubicBezTo>
                    <a:pt x="16" y="25"/>
                    <a:pt x="15" y="25"/>
                    <a:pt x="14" y="24"/>
                  </a:cubicBezTo>
                  <a:cubicBezTo>
                    <a:pt x="12" y="23"/>
                    <a:pt x="12" y="20"/>
                    <a:pt x="14" y="18"/>
                  </a:cubicBezTo>
                  <a:cubicBezTo>
                    <a:pt x="15" y="18"/>
                    <a:pt x="16" y="17"/>
                    <a:pt x="17" y="17"/>
                  </a:cubicBezTo>
                  <a:cubicBezTo>
                    <a:pt x="18" y="17"/>
                    <a:pt x="19" y="18"/>
                    <a:pt x="19" y="18"/>
                  </a:cubicBezTo>
                  <a:cubicBezTo>
                    <a:pt x="21" y="20"/>
                    <a:pt x="21" y="22"/>
                    <a:pt x="20" y="24"/>
                  </a:cubicBezTo>
                  <a:cubicBezTo>
                    <a:pt x="19" y="25"/>
                    <a:pt x="18" y="25"/>
                    <a:pt x="17" y="25"/>
                  </a:cubicBezTo>
                  <a:moveTo>
                    <a:pt x="35" y="14"/>
                  </a:moveTo>
                  <a:cubicBezTo>
                    <a:pt x="34" y="14"/>
                    <a:pt x="33" y="13"/>
                    <a:pt x="33" y="13"/>
                  </a:cubicBezTo>
                  <a:cubicBezTo>
                    <a:pt x="31" y="11"/>
                    <a:pt x="31" y="9"/>
                    <a:pt x="32" y="7"/>
                  </a:cubicBezTo>
                  <a:cubicBezTo>
                    <a:pt x="33" y="6"/>
                    <a:pt x="34" y="6"/>
                    <a:pt x="35" y="6"/>
                  </a:cubicBezTo>
                  <a:cubicBezTo>
                    <a:pt x="36" y="6"/>
                    <a:pt x="37" y="6"/>
                    <a:pt x="38" y="7"/>
                  </a:cubicBezTo>
                  <a:cubicBezTo>
                    <a:pt x="40" y="8"/>
                    <a:pt x="40" y="11"/>
                    <a:pt x="38" y="12"/>
                  </a:cubicBezTo>
                  <a:cubicBezTo>
                    <a:pt x="37" y="13"/>
                    <a:pt x="36" y="14"/>
                    <a:pt x="35" y="14"/>
                  </a:cubicBezTo>
                  <a:moveTo>
                    <a:pt x="39" y="0"/>
                  </a:moveTo>
                  <a:cubicBezTo>
                    <a:pt x="33" y="0"/>
                    <a:pt x="26" y="2"/>
                    <a:pt x="19" y="7"/>
                  </a:cubicBezTo>
                  <a:cubicBezTo>
                    <a:pt x="7" y="15"/>
                    <a:pt x="0" y="27"/>
                    <a:pt x="5" y="34"/>
                  </a:cubicBezTo>
                  <a:cubicBezTo>
                    <a:pt x="7" y="36"/>
                    <a:pt x="10" y="38"/>
                    <a:pt x="15" y="38"/>
                  </a:cubicBezTo>
                  <a:cubicBezTo>
                    <a:pt x="20" y="38"/>
                    <a:pt x="28" y="35"/>
                    <a:pt x="35" y="31"/>
                  </a:cubicBezTo>
                  <a:cubicBezTo>
                    <a:pt x="47" y="22"/>
                    <a:pt x="53" y="10"/>
                    <a:pt x="49" y="4"/>
                  </a:cubicBezTo>
                  <a:cubicBezTo>
                    <a:pt x="47" y="1"/>
                    <a:pt x="44" y="0"/>
                    <a:pt x="39" y="0"/>
                  </a:cubicBezTo>
                </a:path>
              </a:pathLst>
            </a:custGeom>
            <a:solidFill>
              <a:srgbClr val="D88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ṥḻiḑé"/>
            <p:cNvSpPr/>
            <p:nvPr/>
          </p:nvSpPr>
          <p:spPr bwMode="auto">
            <a:xfrm>
              <a:off x="6888163" y="2287588"/>
              <a:ext cx="34925" cy="31750"/>
            </a:xfrm>
            <a:custGeom>
              <a:avLst/>
              <a:gdLst>
                <a:gd name="T0" fmla="*/ 4 w 9"/>
                <a:gd name="T1" fmla="*/ 0 h 8"/>
                <a:gd name="T2" fmla="*/ 1 w 9"/>
                <a:gd name="T3" fmla="*/ 1 h 8"/>
                <a:gd name="T4" fmla="*/ 2 w 9"/>
                <a:gd name="T5" fmla="*/ 7 h 8"/>
                <a:gd name="T6" fmla="*/ 4 w 9"/>
                <a:gd name="T7" fmla="*/ 8 h 8"/>
                <a:gd name="T8" fmla="*/ 7 w 9"/>
                <a:gd name="T9" fmla="*/ 6 h 8"/>
                <a:gd name="T10" fmla="*/ 7 w 9"/>
                <a:gd name="T11" fmla="*/ 1 h 8"/>
                <a:gd name="T12" fmla="*/ 4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3"/>
                    <a:pt x="0" y="5"/>
                    <a:pt x="2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954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ïśḷiďé"/>
            <p:cNvSpPr/>
            <p:nvPr/>
          </p:nvSpPr>
          <p:spPr bwMode="auto">
            <a:xfrm>
              <a:off x="6813550" y="2330451"/>
              <a:ext cx="34925" cy="31750"/>
            </a:xfrm>
            <a:custGeom>
              <a:avLst/>
              <a:gdLst>
                <a:gd name="T0" fmla="*/ 5 w 9"/>
                <a:gd name="T1" fmla="*/ 0 h 8"/>
                <a:gd name="T2" fmla="*/ 2 w 9"/>
                <a:gd name="T3" fmla="*/ 1 h 8"/>
                <a:gd name="T4" fmla="*/ 2 w 9"/>
                <a:gd name="T5" fmla="*/ 7 h 8"/>
                <a:gd name="T6" fmla="*/ 5 w 9"/>
                <a:gd name="T7" fmla="*/ 8 h 8"/>
                <a:gd name="T8" fmla="*/ 8 w 9"/>
                <a:gd name="T9" fmla="*/ 7 h 8"/>
                <a:gd name="T10" fmla="*/ 7 w 9"/>
                <a:gd name="T11" fmla="*/ 1 h 8"/>
                <a:gd name="T12" fmla="*/ 5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8"/>
                    <a:pt x="7" y="8"/>
                    <a:pt x="8" y="7"/>
                  </a:cubicBezTo>
                  <a:cubicBezTo>
                    <a:pt x="9" y="5"/>
                    <a:pt x="9" y="3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954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ïŝlíḋê"/>
            <p:cNvSpPr/>
            <p:nvPr/>
          </p:nvSpPr>
          <p:spPr bwMode="auto">
            <a:xfrm>
              <a:off x="6877050" y="2346326"/>
              <a:ext cx="30163" cy="26988"/>
            </a:xfrm>
            <a:custGeom>
              <a:avLst/>
              <a:gdLst>
                <a:gd name="T0" fmla="*/ 4 w 8"/>
                <a:gd name="T1" fmla="*/ 0 h 7"/>
                <a:gd name="T2" fmla="*/ 1 w 8"/>
                <a:gd name="T3" fmla="*/ 1 h 7"/>
                <a:gd name="T4" fmla="*/ 1 w 8"/>
                <a:gd name="T5" fmla="*/ 6 h 7"/>
                <a:gd name="T6" fmla="*/ 4 w 8"/>
                <a:gd name="T7" fmla="*/ 7 h 7"/>
                <a:gd name="T8" fmla="*/ 7 w 8"/>
                <a:gd name="T9" fmla="*/ 6 h 7"/>
                <a:gd name="T10" fmla="*/ 7 w 8"/>
                <a:gd name="T11" fmla="*/ 1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5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5" y="7"/>
                    <a:pt x="6" y="7"/>
                    <a:pt x="7" y="6"/>
                  </a:cubicBezTo>
                  <a:cubicBezTo>
                    <a:pt x="8" y="5"/>
                    <a:pt x="8" y="2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954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$ľide"/>
            <p:cNvSpPr/>
            <p:nvPr/>
          </p:nvSpPr>
          <p:spPr bwMode="auto">
            <a:xfrm>
              <a:off x="6534150" y="4248151"/>
              <a:ext cx="290513" cy="215900"/>
            </a:xfrm>
            <a:custGeom>
              <a:avLst/>
              <a:gdLst>
                <a:gd name="T0" fmla="*/ 27 w 74"/>
                <a:gd name="T1" fmla="*/ 0 h 55"/>
                <a:gd name="T2" fmla="*/ 0 w 74"/>
                <a:gd name="T3" fmla="*/ 10 h 55"/>
                <a:gd name="T4" fmla="*/ 74 w 74"/>
                <a:gd name="T5" fmla="*/ 55 h 55"/>
                <a:gd name="T6" fmla="*/ 72 w 74"/>
                <a:gd name="T7" fmla="*/ 52 h 55"/>
                <a:gd name="T8" fmla="*/ 60 w 74"/>
                <a:gd name="T9" fmla="*/ 40 h 55"/>
                <a:gd name="T10" fmla="*/ 27 w 74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55">
                  <a:moveTo>
                    <a:pt x="27" y="0"/>
                  </a:moveTo>
                  <a:cubicBezTo>
                    <a:pt x="18" y="3"/>
                    <a:pt x="9" y="7"/>
                    <a:pt x="0" y="10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68" y="49"/>
                    <a:pt x="64" y="44"/>
                    <a:pt x="60" y="40"/>
                  </a:cubicBezTo>
                  <a:cubicBezTo>
                    <a:pt x="49" y="26"/>
                    <a:pt x="38" y="12"/>
                    <a:pt x="27" y="0"/>
                  </a:cubicBezTo>
                </a:path>
              </a:pathLst>
            </a:custGeom>
            <a:solidFill>
              <a:srgbClr val="495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ṧľíďê"/>
            <p:cNvSpPr/>
            <p:nvPr/>
          </p:nvSpPr>
          <p:spPr bwMode="auto">
            <a:xfrm>
              <a:off x="6070600" y="3473451"/>
              <a:ext cx="569913" cy="814388"/>
            </a:xfrm>
            <a:custGeom>
              <a:avLst/>
              <a:gdLst>
                <a:gd name="T0" fmla="*/ 0 w 145"/>
                <a:gd name="T1" fmla="*/ 0 h 207"/>
                <a:gd name="T2" fmla="*/ 27 w 145"/>
                <a:gd name="T3" fmla="*/ 102 h 207"/>
                <a:gd name="T4" fmla="*/ 44 w 145"/>
                <a:gd name="T5" fmla="*/ 89 h 207"/>
                <a:gd name="T6" fmla="*/ 118 w 145"/>
                <a:gd name="T7" fmla="*/ 207 h 207"/>
                <a:gd name="T8" fmla="*/ 118 w 145"/>
                <a:gd name="T9" fmla="*/ 207 h 207"/>
                <a:gd name="T10" fmla="*/ 145 w 145"/>
                <a:gd name="T11" fmla="*/ 197 h 207"/>
                <a:gd name="T12" fmla="*/ 25 w 145"/>
                <a:gd name="T13" fmla="*/ 27 h 207"/>
                <a:gd name="T14" fmla="*/ 22 w 145"/>
                <a:gd name="T15" fmla="*/ 22 h 207"/>
                <a:gd name="T16" fmla="*/ 0 w 145"/>
                <a:gd name="T1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07">
                  <a:moveTo>
                    <a:pt x="0" y="0"/>
                  </a:moveTo>
                  <a:cubicBezTo>
                    <a:pt x="0" y="0"/>
                    <a:pt x="13" y="87"/>
                    <a:pt x="27" y="102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118" y="207"/>
                    <a:pt x="118" y="207"/>
                    <a:pt x="118" y="207"/>
                  </a:cubicBezTo>
                  <a:cubicBezTo>
                    <a:pt x="118" y="207"/>
                    <a:pt x="118" y="207"/>
                    <a:pt x="118" y="207"/>
                  </a:cubicBezTo>
                  <a:cubicBezTo>
                    <a:pt x="127" y="204"/>
                    <a:pt x="136" y="200"/>
                    <a:pt x="145" y="197"/>
                  </a:cubicBezTo>
                  <a:cubicBezTo>
                    <a:pt x="99" y="141"/>
                    <a:pt x="63" y="97"/>
                    <a:pt x="25" y="27"/>
                  </a:cubicBezTo>
                  <a:cubicBezTo>
                    <a:pt x="24" y="25"/>
                    <a:pt x="23" y="23"/>
                    <a:pt x="22" y="2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E4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íṩ1îḍè"/>
            <p:cNvSpPr/>
            <p:nvPr/>
          </p:nvSpPr>
          <p:spPr bwMode="auto">
            <a:xfrm>
              <a:off x="6081713" y="3128963"/>
              <a:ext cx="841375" cy="1343025"/>
            </a:xfrm>
            <a:custGeom>
              <a:avLst/>
              <a:gdLst>
                <a:gd name="T0" fmla="*/ 17 w 214"/>
                <a:gd name="T1" fmla="*/ 22 h 342"/>
                <a:gd name="T2" fmla="*/ 3 w 214"/>
                <a:gd name="T3" fmla="*/ 68 h 342"/>
                <a:gd name="T4" fmla="*/ 22 w 214"/>
                <a:gd name="T5" fmla="*/ 115 h 342"/>
                <a:gd name="T6" fmla="*/ 175 w 214"/>
                <a:gd name="T7" fmla="*/ 325 h 342"/>
                <a:gd name="T8" fmla="*/ 201 w 214"/>
                <a:gd name="T9" fmla="*/ 340 h 342"/>
                <a:gd name="T10" fmla="*/ 214 w 214"/>
                <a:gd name="T11" fmla="*/ 321 h 342"/>
                <a:gd name="T12" fmla="*/ 208 w 214"/>
                <a:gd name="T13" fmla="*/ 298 h 342"/>
                <a:gd name="T14" fmla="*/ 125 w 214"/>
                <a:gd name="T15" fmla="*/ 110 h 342"/>
                <a:gd name="T16" fmla="*/ 97 w 214"/>
                <a:gd name="T17" fmla="*/ 40 h 342"/>
                <a:gd name="T18" fmla="*/ 17 w 214"/>
                <a:gd name="T19" fmla="*/ 2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342">
                  <a:moveTo>
                    <a:pt x="17" y="22"/>
                  </a:moveTo>
                  <a:cubicBezTo>
                    <a:pt x="4" y="33"/>
                    <a:pt x="0" y="52"/>
                    <a:pt x="3" y="68"/>
                  </a:cubicBezTo>
                  <a:cubicBezTo>
                    <a:pt x="6" y="85"/>
                    <a:pt x="13" y="100"/>
                    <a:pt x="22" y="115"/>
                  </a:cubicBezTo>
                  <a:cubicBezTo>
                    <a:pt x="69" y="201"/>
                    <a:pt x="113" y="248"/>
                    <a:pt x="175" y="325"/>
                  </a:cubicBezTo>
                  <a:cubicBezTo>
                    <a:pt x="182" y="333"/>
                    <a:pt x="191" y="342"/>
                    <a:pt x="201" y="340"/>
                  </a:cubicBezTo>
                  <a:cubicBezTo>
                    <a:pt x="209" y="338"/>
                    <a:pt x="214" y="329"/>
                    <a:pt x="214" y="321"/>
                  </a:cubicBezTo>
                  <a:cubicBezTo>
                    <a:pt x="214" y="313"/>
                    <a:pt x="211" y="305"/>
                    <a:pt x="208" y="298"/>
                  </a:cubicBezTo>
                  <a:cubicBezTo>
                    <a:pt x="176" y="223"/>
                    <a:pt x="156" y="185"/>
                    <a:pt x="125" y="110"/>
                  </a:cubicBezTo>
                  <a:cubicBezTo>
                    <a:pt x="115" y="88"/>
                    <a:pt x="112" y="59"/>
                    <a:pt x="97" y="40"/>
                  </a:cubicBezTo>
                  <a:cubicBezTo>
                    <a:pt x="80" y="17"/>
                    <a:pt x="42" y="0"/>
                    <a:pt x="17" y="22"/>
                  </a:cubicBezTo>
                </a:path>
              </a:pathLst>
            </a:custGeom>
            <a:solidFill>
              <a:srgbClr val="EFD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$ļíde"/>
            <p:cNvSpPr/>
            <p:nvPr/>
          </p:nvSpPr>
          <p:spPr bwMode="auto">
            <a:xfrm>
              <a:off x="6750050" y="4205288"/>
              <a:ext cx="420688" cy="309563"/>
            </a:xfrm>
            <a:custGeom>
              <a:avLst/>
              <a:gdLst>
                <a:gd name="T0" fmla="*/ 79 w 107"/>
                <a:gd name="T1" fmla="*/ 3 h 79"/>
                <a:gd name="T2" fmla="*/ 87 w 107"/>
                <a:gd name="T3" fmla="*/ 0 h 79"/>
                <a:gd name="T4" fmla="*/ 95 w 107"/>
                <a:gd name="T5" fmla="*/ 8 h 79"/>
                <a:gd name="T6" fmla="*/ 105 w 107"/>
                <a:gd name="T7" fmla="*/ 40 h 79"/>
                <a:gd name="T8" fmla="*/ 102 w 107"/>
                <a:gd name="T9" fmla="*/ 64 h 79"/>
                <a:gd name="T10" fmla="*/ 80 w 107"/>
                <a:gd name="T11" fmla="*/ 63 h 79"/>
                <a:gd name="T12" fmla="*/ 12 w 107"/>
                <a:gd name="T13" fmla="*/ 58 h 79"/>
                <a:gd name="T14" fmla="*/ 79 w 107"/>
                <a:gd name="T15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9">
                  <a:moveTo>
                    <a:pt x="79" y="3"/>
                  </a:moveTo>
                  <a:cubicBezTo>
                    <a:pt x="81" y="1"/>
                    <a:pt x="84" y="0"/>
                    <a:pt x="87" y="0"/>
                  </a:cubicBezTo>
                  <a:cubicBezTo>
                    <a:pt x="91" y="1"/>
                    <a:pt x="93" y="5"/>
                    <a:pt x="95" y="8"/>
                  </a:cubicBezTo>
                  <a:cubicBezTo>
                    <a:pt x="100" y="18"/>
                    <a:pt x="103" y="29"/>
                    <a:pt x="105" y="40"/>
                  </a:cubicBezTo>
                  <a:cubicBezTo>
                    <a:pt x="107" y="49"/>
                    <a:pt x="107" y="58"/>
                    <a:pt x="102" y="64"/>
                  </a:cubicBezTo>
                  <a:cubicBezTo>
                    <a:pt x="96" y="71"/>
                    <a:pt x="83" y="71"/>
                    <a:pt x="80" y="63"/>
                  </a:cubicBezTo>
                  <a:cubicBezTo>
                    <a:pt x="85" y="78"/>
                    <a:pt x="21" y="79"/>
                    <a:pt x="12" y="58"/>
                  </a:cubicBezTo>
                  <a:cubicBezTo>
                    <a:pt x="0" y="31"/>
                    <a:pt x="59" y="13"/>
                    <a:pt x="79" y="3"/>
                  </a:cubicBezTo>
                  <a:close/>
                </a:path>
              </a:pathLst>
            </a:custGeom>
            <a:solidFill>
              <a:srgbClr val="EFD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$lïdè"/>
            <p:cNvSpPr/>
            <p:nvPr/>
          </p:nvSpPr>
          <p:spPr bwMode="auto">
            <a:xfrm>
              <a:off x="6270625" y="3630613"/>
              <a:ext cx="330200" cy="161925"/>
            </a:xfrm>
            <a:custGeom>
              <a:avLst/>
              <a:gdLst>
                <a:gd name="T0" fmla="*/ 81 w 84"/>
                <a:gd name="T1" fmla="*/ 0 h 41"/>
                <a:gd name="T2" fmla="*/ 0 w 84"/>
                <a:gd name="T3" fmla="*/ 31 h 41"/>
                <a:gd name="T4" fmla="*/ 6 w 84"/>
                <a:gd name="T5" fmla="*/ 41 h 41"/>
                <a:gd name="T6" fmla="*/ 84 w 84"/>
                <a:gd name="T7" fmla="*/ 0 h 41"/>
                <a:gd name="T8" fmla="*/ 81 w 84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1">
                  <a:moveTo>
                    <a:pt x="81" y="0"/>
                  </a:moveTo>
                  <a:cubicBezTo>
                    <a:pt x="54" y="0"/>
                    <a:pt x="0" y="31"/>
                    <a:pt x="0" y="3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22" y="2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solidFill>
              <a:srgbClr val="CEB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ï$1íďe"/>
            <p:cNvSpPr/>
            <p:nvPr/>
          </p:nvSpPr>
          <p:spPr bwMode="auto">
            <a:xfrm>
              <a:off x="6424613" y="3233738"/>
              <a:ext cx="34925" cy="12700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2 h 3"/>
                <a:gd name="T4" fmla="*/ 1 w 9"/>
                <a:gd name="T5" fmla="*/ 3 h 3"/>
                <a:gd name="T6" fmla="*/ 8 w 9"/>
                <a:gd name="T7" fmla="*/ 1 h 3"/>
                <a:gd name="T8" fmla="*/ 9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6" y="1"/>
                    <a:pt x="3" y="1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4" y="3"/>
                    <a:pt x="7" y="2"/>
                    <a:pt x="8" y="1"/>
                  </a:cubicBezTo>
                  <a:cubicBezTo>
                    <a:pt x="9" y="1"/>
                    <a:pt x="9" y="0"/>
                    <a:pt x="9" y="0"/>
                  </a:cubicBezTo>
                </a:path>
              </a:pathLst>
            </a:custGeom>
            <a:solidFill>
              <a:srgbClr val="A33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ïśľîdé"/>
            <p:cNvSpPr/>
            <p:nvPr/>
          </p:nvSpPr>
          <p:spPr bwMode="auto">
            <a:xfrm>
              <a:off x="6078538" y="3257551"/>
              <a:ext cx="34925" cy="4763"/>
            </a:xfrm>
            <a:custGeom>
              <a:avLst/>
              <a:gdLst>
                <a:gd name="T0" fmla="*/ 0 w 9"/>
                <a:gd name="T1" fmla="*/ 0 h 1"/>
                <a:gd name="T2" fmla="*/ 9 w 9"/>
                <a:gd name="T3" fmla="*/ 1 h 1"/>
                <a:gd name="T4" fmla="*/ 9 w 9"/>
                <a:gd name="T5" fmla="*/ 1 h 1"/>
                <a:gd name="T6" fmla="*/ 0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0" y="0"/>
                  </a:moveTo>
                  <a:cubicBezTo>
                    <a:pt x="3" y="0"/>
                    <a:pt x="6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1"/>
                    <a:pt x="3" y="0"/>
                    <a:pt x="0" y="0"/>
                  </a:cubicBezTo>
                </a:path>
              </a:pathLst>
            </a:custGeom>
            <a:solidFill>
              <a:srgbClr val="BE4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íśľïḑé"/>
            <p:cNvSpPr/>
            <p:nvPr/>
          </p:nvSpPr>
          <p:spPr bwMode="auto">
            <a:xfrm>
              <a:off x="6043613" y="3108326"/>
              <a:ext cx="420688" cy="153988"/>
            </a:xfrm>
            <a:custGeom>
              <a:avLst/>
              <a:gdLst>
                <a:gd name="T0" fmla="*/ 51 w 107"/>
                <a:gd name="T1" fmla="*/ 0 h 39"/>
                <a:gd name="T2" fmla="*/ 38 w 107"/>
                <a:gd name="T3" fmla="*/ 1 h 39"/>
                <a:gd name="T4" fmla="*/ 0 w 107"/>
                <a:gd name="T5" fmla="*/ 36 h 39"/>
                <a:gd name="T6" fmla="*/ 9 w 107"/>
                <a:gd name="T7" fmla="*/ 38 h 39"/>
                <a:gd name="T8" fmla="*/ 18 w 107"/>
                <a:gd name="T9" fmla="*/ 39 h 39"/>
                <a:gd name="T10" fmla="*/ 27 w 107"/>
                <a:gd name="T11" fmla="*/ 27 h 39"/>
                <a:gd name="T12" fmla="*/ 55 w 107"/>
                <a:gd name="T13" fmla="*/ 17 h 39"/>
                <a:gd name="T14" fmla="*/ 97 w 107"/>
                <a:gd name="T15" fmla="*/ 34 h 39"/>
                <a:gd name="T16" fmla="*/ 106 w 107"/>
                <a:gd name="T17" fmla="*/ 32 h 39"/>
                <a:gd name="T18" fmla="*/ 98 w 107"/>
                <a:gd name="T19" fmla="*/ 21 h 39"/>
                <a:gd name="T20" fmla="*/ 80 w 107"/>
                <a:gd name="T21" fmla="*/ 8 h 39"/>
                <a:gd name="T22" fmla="*/ 52 w 107"/>
                <a:gd name="T23" fmla="*/ 0 h 39"/>
                <a:gd name="T24" fmla="*/ 51 w 107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39">
                  <a:moveTo>
                    <a:pt x="51" y="0"/>
                  </a:moveTo>
                  <a:cubicBezTo>
                    <a:pt x="47" y="0"/>
                    <a:pt x="43" y="0"/>
                    <a:pt x="38" y="1"/>
                  </a:cubicBezTo>
                  <a:cubicBezTo>
                    <a:pt x="21" y="6"/>
                    <a:pt x="7" y="19"/>
                    <a:pt x="0" y="36"/>
                  </a:cubicBezTo>
                  <a:cubicBezTo>
                    <a:pt x="3" y="36"/>
                    <a:pt x="6" y="37"/>
                    <a:pt x="9" y="38"/>
                  </a:cubicBezTo>
                  <a:cubicBezTo>
                    <a:pt x="12" y="38"/>
                    <a:pt x="15" y="39"/>
                    <a:pt x="18" y="39"/>
                  </a:cubicBezTo>
                  <a:cubicBezTo>
                    <a:pt x="20" y="34"/>
                    <a:pt x="23" y="30"/>
                    <a:pt x="27" y="27"/>
                  </a:cubicBezTo>
                  <a:cubicBezTo>
                    <a:pt x="35" y="20"/>
                    <a:pt x="45" y="17"/>
                    <a:pt x="55" y="17"/>
                  </a:cubicBezTo>
                  <a:cubicBezTo>
                    <a:pt x="70" y="17"/>
                    <a:pt x="85" y="24"/>
                    <a:pt x="97" y="34"/>
                  </a:cubicBezTo>
                  <a:cubicBezTo>
                    <a:pt x="100" y="33"/>
                    <a:pt x="103" y="33"/>
                    <a:pt x="106" y="32"/>
                  </a:cubicBezTo>
                  <a:cubicBezTo>
                    <a:pt x="107" y="28"/>
                    <a:pt x="100" y="23"/>
                    <a:pt x="98" y="21"/>
                  </a:cubicBezTo>
                  <a:cubicBezTo>
                    <a:pt x="92" y="16"/>
                    <a:pt x="86" y="11"/>
                    <a:pt x="80" y="8"/>
                  </a:cubicBezTo>
                  <a:cubicBezTo>
                    <a:pt x="71" y="3"/>
                    <a:pt x="6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</a:path>
              </a:pathLst>
            </a:custGeom>
            <a:solidFill>
              <a:srgbClr val="CAB3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$lïḋe"/>
            <p:cNvSpPr/>
            <p:nvPr/>
          </p:nvSpPr>
          <p:spPr bwMode="auto">
            <a:xfrm>
              <a:off x="6113463" y="3175001"/>
              <a:ext cx="314325" cy="98425"/>
            </a:xfrm>
            <a:custGeom>
              <a:avLst/>
              <a:gdLst>
                <a:gd name="T0" fmla="*/ 37 w 80"/>
                <a:gd name="T1" fmla="*/ 0 h 25"/>
                <a:gd name="T2" fmla="*/ 9 w 80"/>
                <a:gd name="T3" fmla="*/ 10 h 25"/>
                <a:gd name="T4" fmla="*/ 0 w 80"/>
                <a:gd name="T5" fmla="*/ 22 h 25"/>
                <a:gd name="T6" fmla="*/ 0 w 80"/>
                <a:gd name="T7" fmla="*/ 22 h 25"/>
                <a:gd name="T8" fmla="*/ 20 w 80"/>
                <a:gd name="T9" fmla="*/ 25 h 25"/>
                <a:gd name="T10" fmla="*/ 24 w 80"/>
                <a:gd name="T11" fmla="*/ 24 h 25"/>
                <a:gd name="T12" fmla="*/ 68 w 80"/>
                <a:gd name="T13" fmla="*/ 18 h 25"/>
                <a:gd name="T14" fmla="*/ 69 w 80"/>
                <a:gd name="T15" fmla="*/ 18 h 25"/>
                <a:gd name="T16" fmla="*/ 73 w 80"/>
                <a:gd name="T17" fmla="*/ 18 h 25"/>
                <a:gd name="T18" fmla="*/ 78 w 80"/>
                <a:gd name="T19" fmla="*/ 18 h 25"/>
                <a:gd name="T20" fmla="*/ 80 w 80"/>
                <a:gd name="T21" fmla="*/ 18 h 25"/>
                <a:gd name="T22" fmla="*/ 79 w 80"/>
                <a:gd name="T23" fmla="*/ 17 h 25"/>
                <a:gd name="T24" fmla="*/ 37 w 80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25">
                  <a:moveTo>
                    <a:pt x="37" y="0"/>
                  </a:moveTo>
                  <a:cubicBezTo>
                    <a:pt x="27" y="0"/>
                    <a:pt x="17" y="3"/>
                    <a:pt x="9" y="10"/>
                  </a:cubicBezTo>
                  <a:cubicBezTo>
                    <a:pt x="5" y="13"/>
                    <a:pt x="2" y="17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24"/>
                    <a:pt x="13" y="25"/>
                    <a:pt x="20" y="25"/>
                  </a:cubicBezTo>
                  <a:cubicBezTo>
                    <a:pt x="21" y="25"/>
                    <a:pt x="23" y="24"/>
                    <a:pt x="24" y="24"/>
                  </a:cubicBezTo>
                  <a:cubicBezTo>
                    <a:pt x="38" y="24"/>
                    <a:pt x="54" y="18"/>
                    <a:pt x="68" y="18"/>
                  </a:cubicBezTo>
                  <a:cubicBezTo>
                    <a:pt x="68" y="18"/>
                    <a:pt x="69" y="18"/>
                    <a:pt x="69" y="18"/>
                  </a:cubicBezTo>
                  <a:cubicBezTo>
                    <a:pt x="70" y="18"/>
                    <a:pt x="71" y="18"/>
                    <a:pt x="73" y="18"/>
                  </a:cubicBezTo>
                  <a:cubicBezTo>
                    <a:pt x="75" y="18"/>
                    <a:pt x="76" y="18"/>
                    <a:pt x="78" y="18"/>
                  </a:cubicBezTo>
                  <a:cubicBezTo>
                    <a:pt x="79" y="18"/>
                    <a:pt x="79" y="18"/>
                    <a:pt x="80" y="18"/>
                  </a:cubicBezTo>
                  <a:cubicBezTo>
                    <a:pt x="80" y="18"/>
                    <a:pt x="80" y="17"/>
                    <a:pt x="79" y="17"/>
                  </a:cubicBezTo>
                  <a:cubicBezTo>
                    <a:pt x="67" y="7"/>
                    <a:pt x="52" y="0"/>
                    <a:pt x="37" y="0"/>
                  </a:cubicBezTo>
                </a:path>
              </a:pathLst>
            </a:custGeom>
            <a:solidFill>
              <a:srgbClr val="CAB3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íṥ1iḑê"/>
            <p:cNvSpPr/>
            <p:nvPr/>
          </p:nvSpPr>
          <p:spPr bwMode="auto">
            <a:xfrm>
              <a:off x="6049963" y="3116263"/>
              <a:ext cx="585788" cy="708025"/>
            </a:xfrm>
            <a:custGeom>
              <a:avLst/>
              <a:gdLst>
                <a:gd name="T0" fmla="*/ 3 w 149"/>
                <a:gd name="T1" fmla="*/ 79 h 180"/>
                <a:gd name="T2" fmla="*/ 16 w 149"/>
                <a:gd name="T3" fmla="*/ 129 h 180"/>
                <a:gd name="T4" fmla="*/ 36 w 149"/>
                <a:gd name="T5" fmla="*/ 180 h 180"/>
                <a:gd name="T6" fmla="*/ 72 w 149"/>
                <a:gd name="T7" fmla="*/ 154 h 180"/>
                <a:gd name="T8" fmla="*/ 149 w 149"/>
                <a:gd name="T9" fmla="*/ 131 h 180"/>
                <a:gd name="T10" fmla="*/ 103 w 149"/>
                <a:gd name="T11" fmla="*/ 27 h 180"/>
                <a:gd name="T12" fmla="*/ 80 w 149"/>
                <a:gd name="T13" fmla="*/ 10 h 180"/>
                <a:gd name="T14" fmla="*/ 46 w 149"/>
                <a:gd name="T15" fmla="*/ 3 h 180"/>
                <a:gd name="T16" fmla="*/ 3 w 149"/>
                <a:gd name="T17" fmla="*/ 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80">
                  <a:moveTo>
                    <a:pt x="3" y="79"/>
                  </a:moveTo>
                  <a:cubicBezTo>
                    <a:pt x="5" y="96"/>
                    <a:pt x="10" y="113"/>
                    <a:pt x="16" y="129"/>
                  </a:cubicBezTo>
                  <a:cubicBezTo>
                    <a:pt x="22" y="146"/>
                    <a:pt x="28" y="163"/>
                    <a:pt x="36" y="180"/>
                  </a:cubicBezTo>
                  <a:cubicBezTo>
                    <a:pt x="45" y="168"/>
                    <a:pt x="59" y="161"/>
                    <a:pt x="72" y="154"/>
                  </a:cubicBezTo>
                  <a:cubicBezTo>
                    <a:pt x="96" y="142"/>
                    <a:pt x="122" y="130"/>
                    <a:pt x="149" y="131"/>
                  </a:cubicBezTo>
                  <a:cubicBezTo>
                    <a:pt x="140" y="94"/>
                    <a:pt x="130" y="54"/>
                    <a:pt x="103" y="27"/>
                  </a:cubicBezTo>
                  <a:cubicBezTo>
                    <a:pt x="97" y="21"/>
                    <a:pt x="89" y="15"/>
                    <a:pt x="80" y="10"/>
                  </a:cubicBezTo>
                  <a:cubicBezTo>
                    <a:pt x="70" y="4"/>
                    <a:pt x="57" y="0"/>
                    <a:pt x="46" y="3"/>
                  </a:cubicBezTo>
                  <a:cubicBezTo>
                    <a:pt x="13" y="10"/>
                    <a:pt x="0" y="50"/>
                    <a:pt x="3" y="79"/>
                  </a:cubicBezTo>
                  <a:close/>
                </a:path>
              </a:pathLst>
            </a:custGeom>
            <a:solidFill>
              <a:srgbClr val="E04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$ḷïḍé"/>
            <p:cNvSpPr/>
            <p:nvPr/>
          </p:nvSpPr>
          <p:spPr bwMode="auto">
            <a:xfrm>
              <a:off x="3078163" y="3832226"/>
              <a:ext cx="4481513" cy="831850"/>
            </a:xfrm>
            <a:custGeom>
              <a:avLst/>
              <a:gdLst>
                <a:gd name="T0" fmla="*/ 1140 w 1140"/>
                <a:gd name="T1" fmla="*/ 212 h 212"/>
                <a:gd name="T2" fmla="*/ 573 w 1140"/>
                <a:gd name="T3" fmla="*/ 0 h 212"/>
                <a:gd name="T4" fmla="*/ 0 w 1140"/>
                <a:gd name="T5" fmla="*/ 172 h 212"/>
                <a:gd name="T6" fmla="*/ 71 w 1140"/>
                <a:gd name="T7" fmla="*/ 202 h 212"/>
                <a:gd name="T8" fmla="*/ 563 w 1140"/>
                <a:gd name="T9" fmla="*/ 101 h 212"/>
                <a:gd name="T10" fmla="*/ 1140 w 1140"/>
                <a:gd name="T11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0" h="212">
                  <a:moveTo>
                    <a:pt x="1140" y="212"/>
                  </a:moveTo>
                  <a:cubicBezTo>
                    <a:pt x="573" y="0"/>
                    <a:pt x="573" y="0"/>
                    <a:pt x="573" y="0"/>
                  </a:cubicBezTo>
                  <a:cubicBezTo>
                    <a:pt x="573" y="0"/>
                    <a:pt x="169" y="195"/>
                    <a:pt x="0" y="172"/>
                  </a:cubicBezTo>
                  <a:cubicBezTo>
                    <a:pt x="0" y="172"/>
                    <a:pt x="21" y="186"/>
                    <a:pt x="71" y="202"/>
                  </a:cubicBezTo>
                  <a:cubicBezTo>
                    <a:pt x="563" y="101"/>
                    <a:pt x="563" y="101"/>
                    <a:pt x="563" y="101"/>
                  </a:cubicBezTo>
                  <a:lnTo>
                    <a:pt x="1140" y="212"/>
                  </a:ln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îşľïḑe"/>
            <p:cNvSpPr/>
            <p:nvPr/>
          </p:nvSpPr>
          <p:spPr bwMode="auto">
            <a:xfrm>
              <a:off x="5292725" y="3949701"/>
              <a:ext cx="2582863" cy="895350"/>
            </a:xfrm>
            <a:custGeom>
              <a:avLst/>
              <a:gdLst>
                <a:gd name="T0" fmla="*/ 0 w 657"/>
                <a:gd name="T1" fmla="*/ 88 h 228"/>
                <a:gd name="T2" fmla="*/ 0 w 657"/>
                <a:gd name="T3" fmla="*/ 0 h 228"/>
                <a:gd name="T4" fmla="*/ 584 w 657"/>
                <a:gd name="T5" fmla="*/ 182 h 228"/>
                <a:gd name="T6" fmla="*/ 657 w 657"/>
                <a:gd name="T7" fmla="*/ 224 h 228"/>
                <a:gd name="T8" fmla="*/ 504 w 657"/>
                <a:gd name="T9" fmla="*/ 228 h 228"/>
                <a:gd name="T10" fmla="*/ 0 w 657"/>
                <a:gd name="T11" fmla="*/ 9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228">
                  <a:moveTo>
                    <a:pt x="0" y="8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84" y="182"/>
                    <a:pt x="584" y="182"/>
                    <a:pt x="584" y="182"/>
                  </a:cubicBezTo>
                  <a:cubicBezTo>
                    <a:pt x="584" y="182"/>
                    <a:pt x="648" y="198"/>
                    <a:pt x="657" y="224"/>
                  </a:cubicBezTo>
                  <a:cubicBezTo>
                    <a:pt x="504" y="228"/>
                    <a:pt x="504" y="228"/>
                    <a:pt x="504" y="228"/>
                  </a:cubicBezTo>
                  <a:cubicBezTo>
                    <a:pt x="0" y="93"/>
                    <a:pt x="0" y="93"/>
                    <a:pt x="0" y="93"/>
                  </a:cubicBezTo>
                </a:path>
              </a:pathLst>
            </a:custGeom>
            <a:solidFill>
              <a:srgbClr val="EDE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ślïďê"/>
            <p:cNvSpPr/>
            <p:nvPr/>
          </p:nvSpPr>
          <p:spPr bwMode="auto">
            <a:xfrm>
              <a:off x="3078163" y="3949701"/>
              <a:ext cx="2300288" cy="914400"/>
            </a:xfrm>
            <a:custGeom>
              <a:avLst/>
              <a:gdLst>
                <a:gd name="T0" fmla="*/ 563 w 585"/>
                <a:gd name="T1" fmla="*/ 0 h 233"/>
                <a:gd name="T2" fmla="*/ 0 w 585"/>
                <a:gd name="T3" fmla="*/ 184 h 233"/>
                <a:gd name="T4" fmla="*/ 0 w 585"/>
                <a:gd name="T5" fmla="*/ 233 h 233"/>
                <a:gd name="T6" fmla="*/ 563 w 585"/>
                <a:gd name="T7" fmla="*/ 119 h 233"/>
                <a:gd name="T8" fmla="*/ 563 w 585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33">
                  <a:moveTo>
                    <a:pt x="563" y="0"/>
                  </a:move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10" y="207"/>
                    <a:pt x="0" y="233"/>
                  </a:cubicBezTo>
                  <a:cubicBezTo>
                    <a:pt x="563" y="119"/>
                    <a:pt x="563" y="119"/>
                    <a:pt x="563" y="119"/>
                  </a:cubicBezTo>
                  <a:cubicBezTo>
                    <a:pt x="563" y="119"/>
                    <a:pt x="585" y="35"/>
                    <a:pt x="563" y="0"/>
                  </a:cubicBezTo>
                  <a:close/>
                </a:path>
              </a:pathLst>
            </a:custGeom>
            <a:solidFill>
              <a:srgbClr val="DBD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îṥļïḋê"/>
            <p:cNvSpPr/>
            <p:nvPr/>
          </p:nvSpPr>
          <p:spPr bwMode="auto">
            <a:xfrm>
              <a:off x="3149600" y="4283076"/>
              <a:ext cx="4410075" cy="1057275"/>
            </a:xfrm>
            <a:custGeom>
              <a:avLst/>
              <a:gdLst>
                <a:gd name="T0" fmla="*/ 1312 w 2778"/>
                <a:gd name="T1" fmla="*/ 0 h 666"/>
                <a:gd name="T2" fmla="*/ 2778 w 2778"/>
                <a:gd name="T3" fmla="*/ 352 h 666"/>
                <a:gd name="T4" fmla="*/ 1055 w 2778"/>
                <a:gd name="T5" fmla="*/ 666 h 666"/>
                <a:gd name="T6" fmla="*/ 0 w 2778"/>
                <a:gd name="T7" fmla="*/ 411 h 666"/>
                <a:gd name="T8" fmla="*/ 1312 w 2778"/>
                <a:gd name="T9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8" h="666">
                  <a:moveTo>
                    <a:pt x="1312" y="0"/>
                  </a:moveTo>
                  <a:lnTo>
                    <a:pt x="2778" y="352"/>
                  </a:lnTo>
                  <a:lnTo>
                    <a:pt x="1055" y="666"/>
                  </a:lnTo>
                  <a:lnTo>
                    <a:pt x="0" y="411"/>
                  </a:lnTo>
                  <a:lnTo>
                    <a:pt x="1312" y="0"/>
                  </a:lnTo>
                  <a:close/>
                </a:path>
              </a:pathLst>
            </a:custGeom>
            <a:solidFill>
              <a:srgbClr val="70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iSḻiḋè"/>
            <p:cNvSpPr/>
            <p:nvPr/>
          </p:nvSpPr>
          <p:spPr bwMode="auto">
            <a:xfrm>
              <a:off x="3114675" y="4248151"/>
              <a:ext cx="4484688" cy="1127125"/>
            </a:xfrm>
            <a:custGeom>
              <a:avLst/>
              <a:gdLst>
                <a:gd name="T0" fmla="*/ 539 w 1141"/>
                <a:gd name="T1" fmla="*/ 9 h 287"/>
                <a:gd name="T2" fmla="*/ 537 w 1141"/>
                <a:gd name="T3" fmla="*/ 18 h 287"/>
                <a:gd name="T4" fmla="*/ 1086 w 1141"/>
                <a:gd name="T5" fmla="*/ 150 h 287"/>
                <a:gd name="T6" fmla="*/ 435 w 1141"/>
                <a:gd name="T7" fmla="*/ 269 h 287"/>
                <a:gd name="T8" fmla="*/ 44 w 1141"/>
                <a:gd name="T9" fmla="*/ 174 h 287"/>
                <a:gd name="T10" fmla="*/ 542 w 1141"/>
                <a:gd name="T11" fmla="*/ 18 h 287"/>
                <a:gd name="T12" fmla="*/ 539 w 1141"/>
                <a:gd name="T13" fmla="*/ 9 h 287"/>
                <a:gd name="T14" fmla="*/ 537 w 1141"/>
                <a:gd name="T15" fmla="*/ 18 h 287"/>
                <a:gd name="T16" fmla="*/ 539 w 1141"/>
                <a:gd name="T17" fmla="*/ 9 h 287"/>
                <a:gd name="T18" fmla="*/ 536 w 1141"/>
                <a:gd name="T19" fmla="*/ 0 h 287"/>
                <a:gd name="T20" fmla="*/ 7 w 1141"/>
                <a:gd name="T21" fmla="*/ 166 h 287"/>
                <a:gd name="T22" fmla="*/ 0 w 1141"/>
                <a:gd name="T23" fmla="*/ 175 h 287"/>
                <a:gd name="T24" fmla="*/ 7 w 1141"/>
                <a:gd name="T25" fmla="*/ 184 h 287"/>
                <a:gd name="T26" fmla="*/ 432 w 1141"/>
                <a:gd name="T27" fmla="*/ 287 h 287"/>
                <a:gd name="T28" fmla="*/ 436 w 1141"/>
                <a:gd name="T29" fmla="*/ 287 h 287"/>
                <a:gd name="T30" fmla="*/ 1133 w 1141"/>
                <a:gd name="T31" fmla="*/ 160 h 287"/>
                <a:gd name="T32" fmla="*/ 1141 w 1141"/>
                <a:gd name="T33" fmla="*/ 151 h 287"/>
                <a:gd name="T34" fmla="*/ 1134 w 1141"/>
                <a:gd name="T35" fmla="*/ 142 h 287"/>
                <a:gd name="T36" fmla="*/ 541 w 1141"/>
                <a:gd name="T37" fmla="*/ 0 h 287"/>
                <a:gd name="T38" fmla="*/ 536 w 1141"/>
                <a:gd name="T39" fmla="*/ 0 h 287"/>
                <a:gd name="T40" fmla="*/ 539 w 1141"/>
                <a:gd name="T41" fmla="*/ 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1" h="287">
                  <a:moveTo>
                    <a:pt x="539" y="9"/>
                  </a:moveTo>
                  <a:cubicBezTo>
                    <a:pt x="537" y="18"/>
                    <a:pt x="537" y="18"/>
                    <a:pt x="537" y="18"/>
                  </a:cubicBezTo>
                  <a:cubicBezTo>
                    <a:pt x="1086" y="150"/>
                    <a:pt x="1086" y="150"/>
                    <a:pt x="1086" y="150"/>
                  </a:cubicBezTo>
                  <a:cubicBezTo>
                    <a:pt x="435" y="269"/>
                    <a:pt x="435" y="269"/>
                    <a:pt x="435" y="269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542" y="18"/>
                    <a:pt x="542" y="18"/>
                    <a:pt x="542" y="18"/>
                  </a:cubicBezTo>
                  <a:cubicBezTo>
                    <a:pt x="539" y="9"/>
                    <a:pt x="539" y="9"/>
                    <a:pt x="539" y="9"/>
                  </a:cubicBezTo>
                  <a:cubicBezTo>
                    <a:pt x="537" y="18"/>
                    <a:pt x="537" y="18"/>
                    <a:pt x="537" y="18"/>
                  </a:cubicBezTo>
                  <a:cubicBezTo>
                    <a:pt x="539" y="9"/>
                    <a:pt x="539" y="9"/>
                    <a:pt x="539" y="9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3" y="167"/>
                    <a:pt x="0" y="171"/>
                    <a:pt x="0" y="175"/>
                  </a:cubicBezTo>
                  <a:cubicBezTo>
                    <a:pt x="0" y="179"/>
                    <a:pt x="3" y="183"/>
                    <a:pt x="7" y="184"/>
                  </a:cubicBezTo>
                  <a:cubicBezTo>
                    <a:pt x="432" y="287"/>
                    <a:pt x="432" y="287"/>
                    <a:pt x="432" y="287"/>
                  </a:cubicBezTo>
                  <a:cubicBezTo>
                    <a:pt x="434" y="287"/>
                    <a:pt x="435" y="287"/>
                    <a:pt x="436" y="287"/>
                  </a:cubicBezTo>
                  <a:cubicBezTo>
                    <a:pt x="1133" y="160"/>
                    <a:pt x="1133" y="160"/>
                    <a:pt x="1133" y="160"/>
                  </a:cubicBezTo>
                  <a:cubicBezTo>
                    <a:pt x="1137" y="159"/>
                    <a:pt x="1140" y="156"/>
                    <a:pt x="1141" y="151"/>
                  </a:cubicBezTo>
                  <a:cubicBezTo>
                    <a:pt x="1141" y="147"/>
                    <a:pt x="1138" y="143"/>
                    <a:pt x="1134" y="142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39" y="0"/>
                    <a:pt x="538" y="0"/>
                    <a:pt x="536" y="0"/>
                  </a:cubicBezTo>
                  <a:lnTo>
                    <a:pt x="539" y="9"/>
                  </a:lnTo>
                  <a:close/>
                </a:path>
              </a:pathLst>
            </a:custGeom>
            <a:solidFill>
              <a:srgbClr val="70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iŝḷíďê"/>
            <p:cNvSpPr/>
            <p:nvPr/>
          </p:nvSpPr>
          <p:spPr bwMode="auto">
            <a:xfrm>
              <a:off x="4824413" y="4829176"/>
              <a:ext cx="3051175" cy="601663"/>
            </a:xfrm>
            <a:custGeom>
              <a:avLst/>
              <a:gdLst>
                <a:gd name="T0" fmla="*/ 776 w 776"/>
                <a:gd name="T1" fmla="*/ 20 h 153"/>
                <a:gd name="T2" fmla="*/ 50 w 776"/>
                <a:gd name="T3" fmla="*/ 150 h 153"/>
                <a:gd name="T4" fmla="*/ 0 w 776"/>
                <a:gd name="T5" fmla="*/ 138 h 153"/>
                <a:gd name="T6" fmla="*/ 683 w 776"/>
                <a:gd name="T7" fmla="*/ 0 h 153"/>
                <a:gd name="T8" fmla="*/ 735 w 776"/>
                <a:gd name="T9" fmla="*/ 10 h 153"/>
                <a:gd name="T10" fmla="*/ 776 w 776"/>
                <a:gd name="T11" fmla="*/ 2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6" h="153">
                  <a:moveTo>
                    <a:pt x="776" y="20"/>
                  </a:moveTo>
                  <a:cubicBezTo>
                    <a:pt x="50" y="150"/>
                    <a:pt x="50" y="150"/>
                    <a:pt x="50" y="150"/>
                  </a:cubicBezTo>
                  <a:cubicBezTo>
                    <a:pt x="50" y="150"/>
                    <a:pt x="26" y="153"/>
                    <a:pt x="0" y="138"/>
                  </a:cubicBezTo>
                  <a:cubicBezTo>
                    <a:pt x="683" y="0"/>
                    <a:pt x="683" y="0"/>
                    <a:pt x="683" y="0"/>
                  </a:cubicBezTo>
                  <a:cubicBezTo>
                    <a:pt x="735" y="10"/>
                    <a:pt x="735" y="10"/>
                    <a:pt x="735" y="10"/>
                  </a:cubicBezTo>
                  <a:lnTo>
                    <a:pt x="776" y="20"/>
                  </a:lnTo>
                  <a:close/>
                </a:path>
              </a:pathLst>
            </a:custGeom>
            <a:solidFill>
              <a:srgbClr val="70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iṡḻïḋé"/>
            <p:cNvSpPr/>
            <p:nvPr/>
          </p:nvSpPr>
          <p:spPr bwMode="auto">
            <a:xfrm>
              <a:off x="7623175" y="4714876"/>
              <a:ext cx="436563" cy="153988"/>
            </a:xfrm>
            <a:custGeom>
              <a:avLst/>
              <a:gdLst>
                <a:gd name="T0" fmla="*/ 0 w 111"/>
                <a:gd name="T1" fmla="*/ 29 h 39"/>
                <a:gd name="T2" fmla="*/ 111 w 111"/>
                <a:gd name="T3" fmla="*/ 9 h 39"/>
                <a:gd name="T4" fmla="*/ 67 w 111"/>
                <a:gd name="T5" fmla="*/ 39 h 39"/>
                <a:gd name="T6" fmla="*/ 0 w 111"/>
                <a:gd name="T7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39">
                  <a:moveTo>
                    <a:pt x="0" y="29"/>
                  </a:moveTo>
                  <a:cubicBezTo>
                    <a:pt x="0" y="29"/>
                    <a:pt x="64" y="0"/>
                    <a:pt x="111" y="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solidFill>
              <a:srgbClr val="A09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ṣļidê"/>
            <p:cNvSpPr/>
            <p:nvPr/>
          </p:nvSpPr>
          <p:spPr bwMode="auto">
            <a:xfrm>
              <a:off x="7543800" y="4687888"/>
              <a:ext cx="571500" cy="228600"/>
            </a:xfrm>
            <a:custGeom>
              <a:avLst/>
              <a:gdLst>
                <a:gd name="T0" fmla="*/ 7 w 145"/>
                <a:gd name="T1" fmla="*/ 44 h 58"/>
                <a:gd name="T2" fmla="*/ 24 w 145"/>
                <a:gd name="T3" fmla="*/ 51 h 58"/>
                <a:gd name="T4" fmla="*/ 64 w 145"/>
                <a:gd name="T5" fmla="*/ 58 h 58"/>
                <a:gd name="T6" fmla="*/ 104 w 145"/>
                <a:gd name="T7" fmla="*/ 49 h 58"/>
                <a:gd name="T8" fmla="*/ 142 w 145"/>
                <a:gd name="T9" fmla="*/ 16 h 58"/>
                <a:gd name="T10" fmla="*/ 140 w 145"/>
                <a:gd name="T11" fmla="*/ 3 h 58"/>
                <a:gd name="T12" fmla="*/ 127 w 145"/>
                <a:gd name="T13" fmla="*/ 6 h 58"/>
                <a:gd name="T14" fmla="*/ 97 w 145"/>
                <a:gd name="T15" fmla="*/ 32 h 58"/>
                <a:gd name="T16" fmla="*/ 64 w 145"/>
                <a:gd name="T17" fmla="*/ 39 h 58"/>
                <a:gd name="T18" fmla="*/ 29 w 145"/>
                <a:gd name="T19" fmla="*/ 33 h 58"/>
                <a:gd name="T20" fmla="*/ 19 w 145"/>
                <a:gd name="T21" fmla="*/ 30 h 58"/>
                <a:gd name="T22" fmla="*/ 16 w 145"/>
                <a:gd name="T23" fmla="*/ 28 h 58"/>
                <a:gd name="T24" fmla="*/ 15 w 145"/>
                <a:gd name="T25" fmla="*/ 28 h 58"/>
                <a:gd name="T26" fmla="*/ 15 w 145"/>
                <a:gd name="T27" fmla="*/ 28 h 58"/>
                <a:gd name="T28" fmla="*/ 15 w 145"/>
                <a:gd name="T29" fmla="*/ 28 h 58"/>
                <a:gd name="T30" fmla="*/ 3 w 145"/>
                <a:gd name="T31" fmla="*/ 32 h 58"/>
                <a:gd name="T32" fmla="*/ 7 w 145"/>
                <a:gd name="T33" fmla="*/ 4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" h="58">
                  <a:moveTo>
                    <a:pt x="7" y="44"/>
                  </a:moveTo>
                  <a:cubicBezTo>
                    <a:pt x="7" y="45"/>
                    <a:pt x="13" y="48"/>
                    <a:pt x="24" y="51"/>
                  </a:cubicBezTo>
                  <a:cubicBezTo>
                    <a:pt x="34" y="54"/>
                    <a:pt x="48" y="58"/>
                    <a:pt x="64" y="58"/>
                  </a:cubicBezTo>
                  <a:cubicBezTo>
                    <a:pt x="77" y="58"/>
                    <a:pt x="91" y="55"/>
                    <a:pt x="104" y="49"/>
                  </a:cubicBezTo>
                  <a:cubicBezTo>
                    <a:pt x="118" y="43"/>
                    <a:pt x="131" y="32"/>
                    <a:pt x="142" y="16"/>
                  </a:cubicBezTo>
                  <a:cubicBezTo>
                    <a:pt x="145" y="12"/>
                    <a:pt x="144" y="6"/>
                    <a:pt x="140" y="3"/>
                  </a:cubicBezTo>
                  <a:cubicBezTo>
                    <a:pt x="135" y="0"/>
                    <a:pt x="130" y="1"/>
                    <a:pt x="127" y="6"/>
                  </a:cubicBezTo>
                  <a:cubicBezTo>
                    <a:pt x="118" y="19"/>
                    <a:pt x="107" y="27"/>
                    <a:pt x="97" y="32"/>
                  </a:cubicBezTo>
                  <a:cubicBezTo>
                    <a:pt x="86" y="37"/>
                    <a:pt x="75" y="39"/>
                    <a:pt x="64" y="39"/>
                  </a:cubicBezTo>
                  <a:cubicBezTo>
                    <a:pt x="51" y="39"/>
                    <a:pt x="38" y="36"/>
                    <a:pt x="29" y="33"/>
                  </a:cubicBezTo>
                  <a:cubicBezTo>
                    <a:pt x="25" y="32"/>
                    <a:pt x="21" y="31"/>
                    <a:pt x="19" y="30"/>
                  </a:cubicBezTo>
                  <a:cubicBezTo>
                    <a:pt x="17" y="29"/>
                    <a:pt x="16" y="29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0" y="26"/>
                    <a:pt x="5" y="27"/>
                    <a:pt x="3" y="32"/>
                  </a:cubicBezTo>
                  <a:cubicBezTo>
                    <a:pt x="0" y="36"/>
                    <a:pt x="2" y="42"/>
                    <a:pt x="7" y="44"/>
                  </a:cubicBezTo>
                  <a:close/>
                </a:path>
              </a:pathLst>
            </a:custGeom>
            <a:solidFill>
              <a:srgbClr val="703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śļíḍe"/>
            <p:cNvSpPr/>
            <p:nvPr/>
          </p:nvSpPr>
          <p:spPr bwMode="auto">
            <a:xfrm>
              <a:off x="5413375" y="4086226"/>
              <a:ext cx="2146300" cy="644525"/>
            </a:xfrm>
            <a:custGeom>
              <a:avLst/>
              <a:gdLst>
                <a:gd name="T0" fmla="*/ 0 w 546"/>
                <a:gd name="T1" fmla="*/ 0 h 164"/>
                <a:gd name="T2" fmla="*/ 23 w 546"/>
                <a:gd name="T3" fmla="*/ 7 h 164"/>
                <a:gd name="T4" fmla="*/ 86 w 546"/>
                <a:gd name="T5" fmla="*/ 25 h 164"/>
                <a:gd name="T6" fmla="*/ 274 w 546"/>
                <a:gd name="T7" fmla="*/ 80 h 164"/>
                <a:gd name="T8" fmla="*/ 461 w 546"/>
                <a:gd name="T9" fmla="*/ 137 h 164"/>
                <a:gd name="T10" fmla="*/ 523 w 546"/>
                <a:gd name="T11" fmla="*/ 156 h 164"/>
                <a:gd name="T12" fmla="*/ 546 w 546"/>
                <a:gd name="T13" fmla="*/ 164 h 164"/>
                <a:gd name="T14" fmla="*/ 546 w 546"/>
                <a:gd name="T15" fmla="*/ 164 h 164"/>
                <a:gd name="T16" fmla="*/ 0 w 546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6" h="164">
                  <a:moveTo>
                    <a:pt x="0" y="0"/>
                  </a:moveTo>
                  <a:cubicBezTo>
                    <a:pt x="0" y="0"/>
                    <a:pt x="8" y="3"/>
                    <a:pt x="23" y="7"/>
                  </a:cubicBezTo>
                  <a:cubicBezTo>
                    <a:pt x="38" y="11"/>
                    <a:pt x="60" y="17"/>
                    <a:pt x="86" y="25"/>
                  </a:cubicBezTo>
                  <a:cubicBezTo>
                    <a:pt x="137" y="40"/>
                    <a:pt x="205" y="60"/>
                    <a:pt x="274" y="80"/>
                  </a:cubicBezTo>
                  <a:cubicBezTo>
                    <a:pt x="342" y="101"/>
                    <a:pt x="410" y="122"/>
                    <a:pt x="461" y="137"/>
                  </a:cubicBezTo>
                  <a:cubicBezTo>
                    <a:pt x="487" y="145"/>
                    <a:pt x="508" y="152"/>
                    <a:pt x="523" y="156"/>
                  </a:cubicBezTo>
                  <a:cubicBezTo>
                    <a:pt x="538" y="161"/>
                    <a:pt x="546" y="164"/>
                    <a:pt x="546" y="164"/>
                  </a:cubicBezTo>
                  <a:cubicBezTo>
                    <a:pt x="546" y="164"/>
                    <a:pt x="546" y="164"/>
                    <a:pt x="546" y="16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sḻïḓè"/>
            <p:cNvSpPr/>
            <p:nvPr/>
          </p:nvSpPr>
          <p:spPr bwMode="auto">
            <a:xfrm>
              <a:off x="5472113" y="4154488"/>
              <a:ext cx="2036763" cy="576263"/>
            </a:xfrm>
            <a:custGeom>
              <a:avLst/>
              <a:gdLst>
                <a:gd name="T0" fmla="*/ 0 w 518"/>
                <a:gd name="T1" fmla="*/ 0 h 147"/>
                <a:gd name="T2" fmla="*/ 23 w 518"/>
                <a:gd name="T3" fmla="*/ 6 h 147"/>
                <a:gd name="T4" fmla="*/ 81 w 518"/>
                <a:gd name="T5" fmla="*/ 22 h 147"/>
                <a:gd name="T6" fmla="*/ 260 w 518"/>
                <a:gd name="T7" fmla="*/ 72 h 147"/>
                <a:gd name="T8" fmla="*/ 438 w 518"/>
                <a:gd name="T9" fmla="*/ 123 h 147"/>
                <a:gd name="T10" fmla="*/ 496 w 518"/>
                <a:gd name="T11" fmla="*/ 140 h 147"/>
                <a:gd name="T12" fmla="*/ 518 w 518"/>
                <a:gd name="T13" fmla="*/ 147 h 147"/>
                <a:gd name="T14" fmla="*/ 518 w 518"/>
                <a:gd name="T15" fmla="*/ 147 h 147"/>
                <a:gd name="T16" fmla="*/ 0 w 518"/>
                <a:gd name="T17" fmla="*/ 1 h 147"/>
                <a:gd name="T18" fmla="*/ 0 w 518"/>
                <a:gd name="T1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8" h="147">
                  <a:moveTo>
                    <a:pt x="0" y="0"/>
                  </a:moveTo>
                  <a:cubicBezTo>
                    <a:pt x="0" y="0"/>
                    <a:pt x="8" y="3"/>
                    <a:pt x="23" y="6"/>
                  </a:cubicBezTo>
                  <a:cubicBezTo>
                    <a:pt x="37" y="10"/>
                    <a:pt x="57" y="15"/>
                    <a:pt x="81" y="22"/>
                  </a:cubicBezTo>
                  <a:cubicBezTo>
                    <a:pt x="130" y="36"/>
                    <a:pt x="195" y="54"/>
                    <a:pt x="260" y="72"/>
                  </a:cubicBezTo>
                  <a:cubicBezTo>
                    <a:pt x="325" y="90"/>
                    <a:pt x="389" y="109"/>
                    <a:pt x="438" y="123"/>
                  </a:cubicBezTo>
                  <a:cubicBezTo>
                    <a:pt x="462" y="130"/>
                    <a:pt x="482" y="136"/>
                    <a:pt x="496" y="140"/>
                  </a:cubicBezTo>
                  <a:cubicBezTo>
                    <a:pt x="510" y="144"/>
                    <a:pt x="518" y="147"/>
                    <a:pt x="518" y="147"/>
                  </a:cubicBezTo>
                  <a:cubicBezTo>
                    <a:pt x="518" y="147"/>
                    <a:pt x="518" y="147"/>
                    <a:pt x="518" y="147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îṥḷiďê"/>
            <p:cNvSpPr/>
            <p:nvPr/>
          </p:nvSpPr>
          <p:spPr bwMode="auto">
            <a:xfrm>
              <a:off x="5622925" y="4291013"/>
              <a:ext cx="1933575" cy="471488"/>
            </a:xfrm>
            <a:custGeom>
              <a:avLst/>
              <a:gdLst>
                <a:gd name="T0" fmla="*/ 0 w 492"/>
                <a:gd name="T1" fmla="*/ 0 h 120"/>
                <a:gd name="T2" fmla="*/ 21 w 492"/>
                <a:gd name="T3" fmla="*/ 5 h 120"/>
                <a:gd name="T4" fmla="*/ 77 w 492"/>
                <a:gd name="T5" fmla="*/ 18 h 120"/>
                <a:gd name="T6" fmla="*/ 246 w 492"/>
                <a:gd name="T7" fmla="*/ 58 h 120"/>
                <a:gd name="T8" fmla="*/ 415 w 492"/>
                <a:gd name="T9" fmla="*/ 100 h 120"/>
                <a:gd name="T10" fmla="*/ 471 w 492"/>
                <a:gd name="T11" fmla="*/ 115 h 120"/>
                <a:gd name="T12" fmla="*/ 492 w 492"/>
                <a:gd name="T13" fmla="*/ 120 h 120"/>
                <a:gd name="T14" fmla="*/ 492 w 492"/>
                <a:gd name="T15" fmla="*/ 120 h 120"/>
                <a:gd name="T16" fmla="*/ 0 w 492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120">
                  <a:moveTo>
                    <a:pt x="0" y="0"/>
                  </a:moveTo>
                  <a:cubicBezTo>
                    <a:pt x="0" y="0"/>
                    <a:pt x="8" y="2"/>
                    <a:pt x="21" y="5"/>
                  </a:cubicBezTo>
                  <a:cubicBezTo>
                    <a:pt x="35" y="8"/>
                    <a:pt x="54" y="12"/>
                    <a:pt x="77" y="18"/>
                  </a:cubicBezTo>
                  <a:cubicBezTo>
                    <a:pt x="123" y="29"/>
                    <a:pt x="185" y="43"/>
                    <a:pt x="246" y="58"/>
                  </a:cubicBezTo>
                  <a:cubicBezTo>
                    <a:pt x="308" y="73"/>
                    <a:pt x="369" y="89"/>
                    <a:pt x="415" y="100"/>
                  </a:cubicBezTo>
                  <a:cubicBezTo>
                    <a:pt x="438" y="106"/>
                    <a:pt x="457" y="111"/>
                    <a:pt x="471" y="115"/>
                  </a:cubicBezTo>
                  <a:cubicBezTo>
                    <a:pt x="484" y="118"/>
                    <a:pt x="492" y="120"/>
                    <a:pt x="492" y="120"/>
                  </a:cubicBezTo>
                  <a:cubicBezTo>
                    <a:pt x="492" y="120"/>
                    <a:pt x="492" y="120"/>
                    <a:pt x="492" y="1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îṩľíďé"/>
            <p:cNvSpPr/>
            <p:nvPr/>
          </p:nvSpPr>
          <p:spPr bwMode="auto">
            <a:xfrm>
              <a:off x="3125788" y="4064001"/>
              <a:ext cx="2130425" cy="674688"/>
            </a:xfrm>
            <a:custGeom>
              <a:avLst/>
              <a:gdLst>
                <a:gd name="T0" fmla="*/ 542 w 542"/>
                <a:gd name="T1" fmla="*/ 1 h 172"/>
                <a:gd name="T2" fmla="*/ 519 w 542"/>
                <a:gd name="T3" fmla="*/ 8 h 172"/>
                <a:gd name="T4" fmla="*/ 457 w 542"/>
                <a:gd name="T5" fmla="*/ 28 h 172"/>
                <a:gd name="T6" fmla="*/ 272 w 542"/>
                <a:gd name="T7" fmla="*/ 88 h 172"/>
                <a:gd name="T8" fmla="*/ 85 w 542"/>
                <a:gd name="T9" fmla="*/ 146 h 172"/>
                <a:gd name="T10" fmla="*/ 24 w 542"/>
                <a:gd name="T11" fmla="*/ 165 h 172"/>
                <a:gd name="T12" fmla="*/ 0 w 542"/>
                <a:gd name="T13" fmla="*/ 172 h 172"/>
                <a:gd name="T14" fmla="*/ 0 w 542"/>
                <a:gd name="T15" fmla="*/ 172 h 172"/>
                <a:gd name="T16" fmla="*/ 542 w 542"/>
                <a:gd name="T17" fmla="*/ 0 h 172"/>
                <a:gd name="T18" fmla="*/ 542 w 542"/>
                <a:gd name="T19" fmla="*/ 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2" h="172">
                  <a:moveTo>
                    <a:pt x="542" y="1"/>
                  </a:moveTo>
                  <a:cubicBezTo>
                    <a:pt x="542" y="1"/>
                    <a:pt x="533" y="3"/>
                    <a:pt x="519" y="8"/>
                  </a:cubicBezTo>
                  <a:cubicBezTo>
                    <a:pt x="504" y="13"/>
                    <a:pt x="483" y="20"/>
                    <a:pt x="457" y="28"/>
                  </a:cubicBezTo>
                  <a:cubicBezTo>
                    <a:pt x="407" y="45"/>
                    <a:pt x="339" y="66"/>
                    <a:pt x="272" y="88"/>
                  </a:cubicBezTo>
                  <a:cubicBezTo>
                    <a:pt x="204" y="109"/>
                    <a:pt x="136" y="130"/>
                    <a:pt x="85" y="146"/>
                  </a:cubicBezTo>
                  <a:cubicBezTo>
                    <a:pt x="60" y="154"/>
                    <a:pt x="39" y="160"/>
                    <a:pt x="24" y="165"/>
                  </a:cubicBezTo>
                  <a:cubicBezTo>
                    <a:pt x="9" y="169"/>
                    <a:pt x="0" y="172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542" y="0"/>
                    <a:pt x="542" y="0"/>
                    <a:pt x="542" y="0"/>
                  </a:cubicBezTo>
                  <a:lnTo>
                    <a:pt x="542" y="1"/>
                  </a:lnTo>
                  <a:close/>
                </a:path>
              </a:pathLst>
            </a:custGeom>
            <a:solidFill>
              <a:srgbClr val="C9C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ïşlïḓé"/>
            <p:cNvSpPr/>
            <p:nvPr/>
          </p:nvSpPr>
          <p:spPr bwMode="auto">
            <a:xfrm>
              <a:off x="4859338" y="4829176"/>
              <a:ext cx="2649538" cy="522288"/>
            </a:xfrm>
            <a:custGeom>
              <a:avLst/>
              <a:gdLst>
                <a:gd name="T0" fmla="*/ 0 w 674"/>
                <a:gd name="T1" fmla="*/ 133 h 133"/>
                <a:gd name="T2" fmla="*/ 29 w 674"/>
                <a:gd name="T3" fmla="*/ 127 h 133"/>
                <a:gd name="T4" fmla="*/ 105 w 674"/>
                <a:gd name="T5" fmla="*/ 110 h 133"/>
                <a:gd name="T6" fmla="*/ 213 w 674"/>
                <a:gd name="T7" fmla="*/ 87 h 133"/>
                <a:gd name="T8" fmla="*/ 273 w 674"/>
                <a:gd name="T9" fmla="*/ 75 h 133"/>
                <a:gd name="T10" fmla="*/ 336 w 674"/>
                <a:gd name="T11" fmla="*/ 62 h 133"/>
                <a:gd name="T12" fmla="*/ 399 w 674"/>
                <a:gd name="T13" fmla="*/ 50 h 133"/>
                <a:gd name="T14" fmla="*/ 460 w 674"/>
                <a:gd name="T15" fmla="*/ 38 h 133"/>
                <a:gd name="T16" fmla="*/ 568 w 674"/>
                <a:gd name="T17" fmla="*/ 18 h 133"/>
                <a:gd name="T18" fmla="*/ 645 w 674"/>
                <a:gd name="T19" fmla="*/ 5 h 133"/>
                <a:gd name="T20" fmla="*/ 674 w 674"/>
                <a:gd name="T21" fmla="*/ 0 h 133"/>
                <a:gd name="T22" fmla="*/ 645 w 674"/>
                <a:gd name="T23" fmla="*/ 7 h 133"/>
                <a:gd name="T24" fmla="*/ 569 w 674"/>
                <a:gd name="T25" fmla="*/ 24 h 133"/>
                <a:gd name="T26" fmla="*/ 462 w 674"/>
                <a:gd name="T27" fmla="*/ 46 h 133"/>
                <a:gd name="T28" fmla="*/ 401 w 674"/>
                <a:gd name="T29" fmla="*/ 59 h 133"/>
                <a:gd name="T30" fmla="*/ 338 w 674"/>
                <a:gd name="T31" fmla="*/ 71 h 133"/>
                <a:gd name="T32" fmla="*/ 275 w 674"/>
                <a:gd name="T33" fmla="*/ 84 h 133"/>
                <a:gd name="T34" fmla="*/ 214 w 674"/>
                <a:gd name="T35" fmla="*/ 95 h 133"/>
                <a:gd name="T36" fmla="*/ 106 w 674"/>
                <a:gd name="T37" fmla="*/ 115 h 133"/>
                <a:gd name="T38" fmla="*/ 29 w 674"/>
                <a:gd name="T39" fmla="*/ 129 h 133"/>
                <a:gd name="T40" fmla="*/ 0 w 674"/>
                <a:gd name="T4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4" h="133">
                  <a:moveTo>
                    <a:pt x="0" y="133"/>
                  </a:moveTo>
                  <a:cubicBezTo>
                    <a:pt x="0" y="133"/>
                    <a:pt x="11" y="131"/>
                    <a:pt x="29" y="127"/>
                  </a:cubicBezTo>
                  <a:cubicBezTo>
                    <a:pt x="47" y="123"/>
                    <a:pt x="73" y="117"/>
                    <a:pt x="105" y="110"/>
                  </a:cubicBezTo>
                  <a:cubicBezTo>
                    <a:pt x="136" y="103"/>
                    <a:pt x="173" y="95"/>
                    <a:pt x="213" y="87"/>
                  </a:cubicBezTo>
                  <a:cubicBezTo>
                    <a:pt x="232" y="83"/>
                    <a:pt x="253" y="79"/>
                    <a:pt x="273" y="75"/>
                  </a:cubicBezTo>
                  <a:cubicBezTo>
                    <a:pt x="294" y="71"/>
                    <a:pt x="315" y="66"/>
                    <a:pt x="336" y="62"/>
                  </a:cubicBezTo>
                  <a:cubicBezTo>
                    <a:pt x="357" y="58"/>
                    <a:pt x="378" y="54"/>
                    <a:pt x="399" y="50"/>
                  </a:cubicBezTo>
                  <a:cubicBezTo>
                    <a:pt x="420" y="46"/>
                    <a:pt x="440" y="42"/>
                    <a:pt x="460" y="38"/>
                  </a:cubicBezTo>
                  <a:cubicBezTo>
                    <a:pt x="500" y="31"/>
                    <a:pt x="537" y="24"/>
                    <a:pt x="568" y="18"/>
                  </a:cubicBezTo>
                  <a:cubicBezTo>
                    <a:pt x="600" y="13"/>
                    <a:pt x="627" y="8"/>
                    <a:pt x="645" y="5"/>
                  </a:cubicBezTo>
                  <a:cubicBezTo>
                    <a:pt x="664" y="2"/>
                    <a:pt x="674" y="0"/>
                    <a:pt x="674" y="0"/>
                  </a:cubicBezTo>
                  <a:cubicBezTo>
                    <a:pt x="674" y="0"/>
                    <a:pt x="664" y="3"/>
                    <a:pt x="645" y="7"/>
                  </a:cubicBezTo>
                  <a:cubicBezTo>
                    <a:pt x="627" y="11"/>
                    <a:pt x="601" y="17"/>
                    <a:pt x="569" y="24"/>
                  </a:cubicBezTo>
                  <a:cubicBezTo>
                    <a:pt x="538" y="30"/>
                    <a:pt x="501" y="38"/>
                    <a:pt x="462" y="46"/>
                  </a:cubicBezTo>
                  <a:cubicBezTo>
                    <a:pt x="442" y="50"/>
                    <a:pt x="422" y="55"/>
                    <a:pt x="401" y="59"/>
                  </a:cubicBezTo>
                  <a:cubicBezTo>
                    <a:pt x="380" y="63"/>
                    <a:pt x="359" y="67"/>
                    <a:pt x="338" y="71"/>
                  </a:cubicBezTo>
                  <a:cubicBezTo>
                    <a:pt x="317" y="75"/>
                    <a:pt x="296" y="80"/>
                    <a:pt x="275" y="84"/>
                  </a:cubicBezTo>
                  <a:cubicBezTo>
                    <a:pt x="254" y="88"/>
                    <a:pt x="234" y="91"/>
                    <a:pt x="214" y="95"/>
                  </a:cubicBezTo>
                  <a:cubicBezTo>
                    <a:pt x="175" y="103"/>
                    <a:pt x="138" y="109"/>
                    <a:pt x="106" y="115"/>
                  </a:cubicBezTo>
                  <a:cubicBezTo>
                    <a:pt x="74" y="121"/>
                    <a:pt x="48" y="125"/>
                    <a:pt x="29" y="129"/>
                  </a:cubicBezTo>
                  <a:cubicBezTo>
                    <a:pt x="11" y="132"/>
                    <a:pt x="0" y="133"/>
                    <a:pt x="0" y="133"/>
                  </a:cubicBezTo>
                  <a:close/>
                </a:path>
              </a:pathLst>
            </a:custGeom>
            <a:solidFill>
              <a:srgbClr val="5E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í$1iḋê"/>
            <p:cNvSpPr/>
            <p:nvPr/>
          </p:nvSpPr>
          <p:spPr bwMode="auto">
            <a:xfrm>
              <a:off x="4949825" y="4314826"/>
              <a:ext cx="550863" cy="79375"/>
            </a:xfrm>
            <a:custGeom>
              <a:avLst/>
              <a:gdLst>
                <a:gd name="T0" fmla="*/ 176 w 347"/>
                <a:gd name="T1" fmla="*/ 0 h 50"/>
                <a:gd name="T2" fmla="*/ 0 w 347"/>
                <a:gd name="T3" fmla="*/ 50 h 50"/>
                <a:gd name="T4" fmla="*/ 347 w 347"/>
                <a:gd name="T5" fmla="*/ 20 h 50"/>
                <a:gd name="T6" fmla="*/ 176 w 347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50">
                  <a:moveTo>
                    <a:pt x="176" y="0"/>
                  </a:moveTo>
                  <a:lnTo>
                    <a:pt x="0" y="50"/>
                  </a:lnTo>
                  <a:lnTo>
                    <a:pt x="347" y="2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5E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300" name="圆角矩形 299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1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368" name="圆角矩形 367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69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370" name="矩形 369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1" name="矩形 370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2" name="矩形 371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3" name="矩形 372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302" name="图片 301" descr="大桥教育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4113" y="1"/>
              <a:ext cx="2126211" cy="578420"/>
            </a:xfrm>
            <a:prstGeom prst="rect">
              <a:avLst/>
            </a:prstGeom>
          </p:spPr>
        </p:pic>
        <p:grpSp>
          <p:nvGrpSpPr>
            <p:cNvPr id="303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304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3" name="圆角矩形 2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71" name="圆角矩形 70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5" name="图片 4" descr="大桥教育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7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0" y="-7722"/>
            <a:ext cx="2544445" cy="575945"/>
          </a:xfrm>
          <a:prstGeom prst="roundRect">
            <a:avLst>
              <a:gd name="adj" fmla="val 4652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  <a:sym typeface="+mn-ea"/>
              </a:rPr>
              <a:t>Grammar-2</a:t>
            </a:r>
            <a:endParaRPr lang="en-US" altLang="zh-CN" sz="2800" dirty="0">
              <a:solidFill>
                <a:prstClr val="black"/>
              </a:solidFill>
              <a:latin typeface="Comic Sans MS" panose="030F0702030302020204" pitchFamily="66" charset="0"/>
              <a:ea typeface="微软雅黑" panose="020B0503020204020204" charset="-122"/>
              <a:cs typeface="Comic Sans MS" panose="030F0702030302020204" pitchFamily="66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83837" y="695141"/>
            <a:ext cx="6004925" cy="670565"/>
            <a:chOff x="3242607" y="4515437"/>
            <a:chExt cx="7737804" cy="986142"/>
          </a:xfrm>
        </p:grpSpPr>
        <p:grpSp>
          <p:nvGrpSpPr>
            <p:cNvPr id="81" name="8ff70d46-7ac5-4e1a-b75b-bd3ca27f9a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3242607" y="4515437"/>
              <a:ext cx="663979" cy="980260"/>
              <a:chOff x="4122738" y="895351"/>
              <a:chExt cx="3990975" cy="4997450"/>
            </a:xfrm>
          </p:grpSpPr>
          <p:sp>
            <p:nvSpPr>
              <p:cNvPr id="83" name="ï$liḋé"/>
              <p:cNvSpPr/>
              <p:nvPr/>
            </p:nvSpPr>
            <p:spPr bwMode="auto">
              <a:xfrm>
                <a:off x="4640263" y="5448301"/>
                <a:ext cx="3403600" cy="444500"/>
              </a:xfrm>
              <a:prstGeom prst="rect">
                <a:avLst/>
              </a:pr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slíďe"/>
              <p:cNvSpPr/>
              <p:nvPr/>
            </p:nvSpPr>
            <p:spPr bwMode="auto">
              <a:xfrm>
                <a:off x="4122738" y="4024313"/>
                <a:ext cx="2182813" cy="1868488"/>
              </a:xfrm>
              <a:custGeom>
                <a:avLst/>
                <a:gdLst>
                  <a:gd name="T0" fmla="*/ 0 w 93"/>
                  <a:gd name="T1" fmla="*/ 23 h 80"/>
                  <a:gd name="T2" fmla="*/ 19 w 93"/>
                  <a:gd name="T3" fmla="*/ 77 h 80"/>
                  <a:gd name="T4" fmla="*/ 24 w 93"/>
                  <a:gd name="T5" fmla="*/ 79 h 80"/>
                  <a:gd name="T6" fmla="*/ 80 w 93"/>
                  <a:gd name="T7" fmla="*/ 69 h 80"/>
                  <a:gd name="T8" fmla="*/ 93 w 93"/>
                  <a:gd name="T9" fmla="*/ 47 h 80"/>
                  <a:gd name="T10" fmla="*/ 12 w 93"/>
                  <a:gd name="T11" fmla="*/ 0 h 80"/>
                  <a:gd name="T12" fmla="*/ 0 w 93"/>
                  <a:gd name="T13" fmla="*/ 2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80">
                    <a:moveTo>
                      <a:pt x="0" y="23"/>
                    </a:move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79"/>
                      <a:pt x="22" y="80"/>
                      <a:pt x="24" y="7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EDF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ṧḷíḋê"/>
              <p:cNvSpPr/>
              <p:nvPr/>
            </p:nvSpPr>
            <p:spPr bwMode="auto">
              <a:xfrm>
                <a:off x="4381500" y="5214938"/>
                <a:ext cx="820738" cy="677863"/>
              </a:xfrm>
              <a:custGeom>
                <a:avLst/>
                <a:gdLst>
                  <a:gd name="T0" fmla="*/ 23 w 35"/>
                  <a:gd name="T1" fmla="*/ 4 h 29"/>
                  <a:gd name="T2" fmla="*/ 0 w 35"/>
                  <a:gd name="T3" fmla="*/ 4 h 29"/>
                  <a:gd name="T4" fmla="*/ 8 w 35"/>
                  <a:gd name="T5" fmla="*/ 26 h 29"/>
                  <a:gd name="T6" fmla="*/ 13 w 35"/>
                  <a:gd name="T7" fmla="*/ 28 h 29"/>
                  <a:gd name="T8" fmla="*/ 35 w 35"/>
                  <a:gd name="T9" fmla="*/ 24 h 29"/>
                  <a:gd name="T10" fmla="*/ 23 w 35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9">
                    <a:moveTo>
                      <a:pt x="23" y="4"/>
                    </a:moveTo>
                    <a:cubicBezTo>
                      <a:pt x="16" y="0"/>
                      <a:pt x="8" y="1"/>
                      <a:pt x="0" y="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11" y="29"/>
                      <a:pt x="13" y="28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16"/>
                      <a:pt x="30" y="8"/>
                      <a:pt x="23" y="4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ṡ1íḋe"/>
              <p:cNvSpPr/>
              <p:nvPr/>
            </p:nvSpPr>
            <p:spPr bwMode="auto">
              <a:xfrm>
                <a:off x="4122738" y="1735138"/>
                <a:ext cx="2182813" cy="2825750"/>
              </a:xfrm>
              <a:custGeom>
                <a:avLst/>
                <a:gdLst>
                  <a:gd name="T0" fmla="*/ 488 w 1375"/>
                  <a:gd name="T1" fmla="*/ 1722 h 1780"/>
                  <a:gd name="T2" fmla="*/ 0 w 1375"/>
                  <a:gd name="T3" fmla="*/ 1780 h 1780"/>
                  <a:gd name="T4" fmla="*/ 1021 w 1375"/>
                  <a:gd name="T5" fmla="*/ 0 h 1780"/>
                  <a:gd name="T6" fmla="*/ 1375 w 1375"/>
                  <a:gd name="T7" fmla="*/ 191 h 1780"/>
                  <a:gd name="T8" fmla="*/ 488 w 1375"/>
                  <a:gd name="T9" fmla="*/ 1722 h 1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5" h="1780">
                    <a:moveTo>
                      <a:pt x="488" y="1722"/>
                    </a:moveTo>
                    <a:lnTo>
                      <a:pt x="0" y="1780"/>
                    </a:lnTo>
                    <a:lnTo>
                      <a:pt x="1021" y="0"/>
                    </a:lnTo>
                    <a:lnTo>
                      <a:pt x="1375" y="191"/>
                    </a:lnTo>
                    <a:lnTo>
                      <a:pt x="488" y="1722"/>
                    </a:lnTo>
                    <a:close/>
                  </a:path>
                </a:pathLst>
              </a:custGeom>
              <a:solidFill>
                <a:srgbClr val="FC61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ŝľiḍé"/>
              <p:cNvSpPr/>
              <p:nvPr/>
            </p:nvSpPr>
            <p:spPr bwMode="auto">
              <a:xfrm>
                <a:off x="4897438" y="2038351"/>
                <a:ext cx="2182813" cy="3060700"/>
              </a:xfrm>
              <a:custGeom>
                <a:avLst/>
                <a:gdLst>
                  <a:gd name="T0" fmla="*/ 488 w 1375"/>
                  <a:gd name="T1" fmla="*/ 1810 h 1928"/>
                  <a:gd name="T2" fmla="*/ 104 w 1375"/>
                  <a:gd name="T3" fmla="*/ 1928 h 1928"/>
                  <a:gd name="T4" fmla="*/ 0 w 1375"/>
                  <a:gd name="T5" fmla="*/ 1531 h 1928"/>
                  <a:gd name="T6" fmla="*/ 887 w 1375"/>
                  <a:gd name="T7" fmla="*/ 0 h 1928"/>
                  <a:gd name="T8" fmla="*/ 1375 w 1375"/>
                  <a:gd name="T9" fmla="*/ 295 h 1928"/>
                  <a:gd name="T10" fmla="*/ 488 w 1375"/>
                  <a:gd name="T11" fmla="*/ 1810 h 1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5" h="1928">
                    <a:moveTo>
                      <a:pt x="488" y="1810"/>
                    </a:moveTo>
                    <a:lnTo>
                      <a:pt x="104" y="1928"/>
                    </a:lnTo>
                    <a:lnTo>
                      <a:pt x="0" y="1531"/>
                    </a:lnTo>
                    <a:lnTo>
                      <a:pt x="887" y="0"/>
                    </a:lnTo>
                    <a:lnTo>
                      <a:pt x="1375" y="295"/>
                    </a:lnTo>
                    <a:lnTo>
                      <a:pt x="488" y="1810"/>
                    </a:lnTo>
                    <a:close/>
                  </a:path>
                </a:pathLst>
              </a:custGeom>
              <a:solidFill>
                <a:srgbClr val="FD81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$ļîḋe"/>
              <p:cNvSpPr/>
              <p:nvPr/>
            </p:nvSpPr>
            <p:spPr bwMode="auto">
              <a:xfrm>
                <a:off x="5672138" y="2506663"/>
                <a:ext cx="1971675" cy="3128963"/>
              </a:xfrm>
              <a:custGeom>
                <a:avLst/>
                <a:gdLst>
                  <a:gd name="T0" fmla="*/ 207 w 1242"/>
                  <a:gd name="T1" fmla="*/ 1971 h 1971"/>
                  <a:gd name="T2" fmla="*/ 0 w 1242"/>
                  <a:gd name="T3" fmla="*/ 1515 h 1971"/>
                  <a:gd name="T4" fmla="*/ 887 w 1242"/>
                  <a:gd name="T5" fmla="*/ 0 h 1971"/>
                  <a:gd name="T6" fmla="*/ 1242 w 1242"/>
                  <a:gd name="T7" fmla="*/ 191 h 1971"/>
                  <a:gd name="T8" fmla="*/ 207 w 1242"/>
                  <a:gd name="T9" fmla="*/ 1971 h 1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2" h="1971">
                    <a:moveTo>
                      <a:pt x="207" y="1971"/>
                    </a:moveTo>
                    <a:lnTo>
                      <a:pt x="0" y="1515"/>
                    </a:lnTo>
                    <a:lnTo>
                      <a:pt x="887" y="0"/>
                    </a:lnTo>
                    <a:lnTo>
                      <a:pt x="1242" y="191"/>
                    </a:lnTo>
                    <a:lnTo>
                      <a:pt x="207" y="1971"/>
                    </a:lnTo>
                    <a:close/>
                  </a:path>
                </a:pathLst>
              </a:custGeom>
              <a:solidFill>
                <a:srgbClr val="FDA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Sľïďe"/>
              <p:cNvSpPr/>
              <p:nvPr/>
            </p:nvSpPr>
            <p:spPr bwMode="auto">
              <a:xfrm>
                <a:off x="5743575" y="1455738"/>
                <a:ext cx="2041525" cy="1354138"/>
              </a:xfrm>
              <a:custGeom>
                <a:avLst/>
                <a:gdLst>
                  <a:gd name="T0" fmla="*/ 1286 w 1286"/>
                  <a:gd name="T1" fmla="*/ 691 h 853"/>
                  <a:gd name="T2" fmla="*/ 103 w 1286"/>
                  <a:gd name="T3" fmla="*/ 0 h 853"/>
                  <a:gd name="T4" fmla="*/ 0 w 1286"/>
                  <a:gd name="T5" fmla="*/ 176 h 853"/>
                  <a:gd name="T6" fmla="*/ 1197 w 1286"/>
                  <a:gd name="T7" fmla="*/ 853 h 853"/>
                  <a:gd name="T8" fmla="*/ 1286 w 1286"/>
                  <a:gd name="T9" fmla="*/ 69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6" h="853">
                    <a:moveTo>
                      <a:pt x="1286" y="691"/>
                    </a:moveTo>
                    <a:lnTo>
                      <a:pt x="103" y="0"/>
                    </a:lnTo>
                    <a:lnTo>
                      <a:pt x="0" y="176"/>
                    </a:lnTo>
                    <a:lnTo>
                      <a:pt x="1197" y="853"/>
                    </a:lnTo>
                    <a:lnTo>
                      <a:pt x="1286" y="691"/>
                    </a:lnTo>
                    <a:close/>
                  </a:path>
                </a:pathLst>
              </a:cu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ṩḻíḓé"/>
              <p:cNvSpPr/>
              <p:nvPr/>
            </p:nvSpPr>
            <p:spPr bwMode="auto">
              <a:xfrm>
                <a:off x="5907088" y="895351"/>
                <a:ext cx="2206625" cy="1657350"/>
              </a:xfrm>
              <a:custGeom>
                <a:avLst/>
                <a:gdLst>
                  <a:gd name="T0" fmla="*/ 88 w 94"/>
                  <a:gd name="T1" fmla="*/ 41 h 71"/>
                  <a:gd name="T2" fmla="*/ 22 w 94"/>
                  <a:gd name="T3" fmla="*/ 2 h 71"/>
                  <a:gd name="T4" fmla="*/ 11 w 94"/>
                  <a:gd name="T5" fmla="*/ 5 h 71"/>
                  <a:gd name="T6" fmla="*/ 0 w 94"/>
                  <a:gd name="T7" fmla="*/ 24 h 71"/>
                  <a:gd name="T8" fmla="*/ 80 w 94"/>
                  <a:gd name="T9" fmla="*/ 71 h 71"/>
                  <a:gd name="T10" fmla="*/ 91 w 94"/>
                  <a:gd name="T11" fmla="*/ 51 h 71"/>
                  <a:gd name="T12" fmla="*/ 88 w 94"/>
                  <a:gd name="T13" fmla="*/ 4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1">
                    <a:moveTo>
                      <a:pt x="88" y="41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18" y="0"/>
                      <a:pt x="13" y="1"/>
                      <a:pt x="11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4" y="48"/>
                      <a:pt x="92" y="43"/>
                      <a:pt x="88" y="41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2" name="文本框 81"/>
            <p:cNvSpPr txBox="1"/>
            <p:nvPr/>
          </p:nvSpPr>
          <p:spPr>
            <a:xfrm>
              <a:off x="4030241" y="4641601"/>
              <a:ext cx="6950170" cy="85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150" dirty="0" smtClean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可数名词单数变复数规则变化</a:t>
              </a:r>
            </a:p>
          </p:txBody>
        </p:sp>
      </p:grpSp>
      <p:grpSp>
        <p:nvGrpSpPr>
          <p:cNvPr id="143" name="组合 142"/>
          <p:cNvGrpSpPr/>
          <p:nvPr/>
        </p:nvGrpSpPr>
        <p:grpSpPr>
          <a:xfrm rot="16200000">
            <a:off x="3442930" y="-671873"/>
            <a:ext cx="4598384" cy="9177687"/>
            <a:chOff x="4189412" y="1044575"/>
            <a:chExt cx="3504688" cy="4602091"/>
          </a:xfrm>
        </p:grpSpPr>
        <p:sp>
          <p:nvSpPr>
            <p:cNvPr id="144" name="ïşḻíḓe"/>
            <p:cNvSpPr/>
            <p:nvPr/>
          </p:nvSpPr>
          <p:spPr bwMode="auto">
            <a:xfrm>
              <a:off x="4189412" y="1204118"/>
              <a:ext cx="3504688" cy="4442548"/>
            </a:xfrm>
            <a:custGeom>
              <a:avLst/>
              <a:gdLst>
                <a:gd name="T0" fmla="*/ 419 w 437"/>
                <a:gd name="T1" fmla="*/ 563 h 563"/>
                <a:gd name="T2" fmla="*/ 19 w 437"/>
                <a:gd name="T3" fmla="*/ 563 h 563"/>
                <a:gd name="T4" fmla="*/ 0 w 437"/>
                <a:gd name="T5" fmla="*/ 544 h 563"/>
                <a:gd name="T6" fmla="*/ 0 w 437"/>
                <a:gd name="T7" fmla="*/ 19 h 563"/>
                <a:gd name="T8" fmla="*/ 19 w 437"/>
                <a:gd name="T9" fmla="*/ 0 h 563"/>
                <a:gd name="T10" fmla="*/ 419 w 437"/>
                <a:gd name="T11" fmla="*/ 0 h 563"/>
                <a:gd name="T12" fmla="*/ 437 w 437"/>
                <a:gd name="T13" fmla="*/ 19 h 563"/>
                <a:gd name="T14" fmla="*/ 437 w 437"/>
                <a:gd name="T15" fmla="*/ 544 h 563"/>
                <a:gd name="T16" fmla="*/ 419 w 437"/>
                <a:gd name="T17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563">
                  <a:moveTo>
                    <a:pt x="419" y="563"/>
                  </a:moveTo>
                  <a:cubicBezTo>
                    <a:pt x="19" y="563"/>
                    <a:pt x="19" y="563"/>
                    <a:pt x="19" y="563"/>
                  </a:cubicBezTo>
                  <a:cubicBezTo>
                    <a:pt x="8" y="563"/>
                    <a:pt x="0" y="555"/>
                    <a:pt x="0" y="54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29" y="0"/>
                    <a:pt x="437" y="8"/>
                    <a:pt x="437" y="19"/>
                  </a:cubicBezTo>
                  <a:cubicBezTo>
                    <a:pt x="437" y="544"/>
                    <a:pt x="437" y="544"/>
                    <a:pt x="437" y="544"/>
                  </a:cubicBezTo>
                  <a:cubicBezTo>
                    <a:pt x="437" y="555"/>
                    <a:pt x="429" y="563"/>
                    <a:pt x="419" y="56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ṡľiḋè"/>
            <p:cNvSpPr/>
            <p:nvPr/>
          </p:nvSpPr>
          <p:spPr bwMode="auto">
            <a:xfrm>
              <a:off x="4389438" y="1511300"/>
              <a:ext cx="2978150" cy="4002088"/>
            </a:xfrm>
            <a:prstGeom prst="rect">
              <a:avLst/>
            </a:prstGeom>
            <a:solidFill>
              <a:srgbClr val="E9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1íḑe"/>
            <p:cNvSpPr/>
            <p:nvPr/>
          </p:nvSpPr>
          <p:spPr bwMode="auto">
            <a:xfrm>
              <a:off x="5249863" y="1044575"/>
              <a:ext cx="1525588" cy="633413"/>
            </a:xfrm>
            <a:custGeom>
              <a:avLst/>
              <a:gdLst>
                <a:gd name="T0" fmla="*/ 178 w 183"/>
                <a:gd name="T1" fmla="*/ 76 h 76"/>
                <a:gd name="T2" fmla="*/ 6 w 183"/>
                <a:gd name="T3" fmla="*/ 76 h 76"/>
                <a:gd name="T4" fmla="*/ 0 w 183"/>
                <a:gd name="T5" fmla="*/ 70 h 76"/>
                <a:gd name="T6" fmla="*/ 0 w 183"/>
                <a:gd name="T7" fmla="*/ 6 h 76"/>
                <a:gd name="T8" fmla="*/ 6 w 183"/>
                <a:gd name="T9" fmla="*/ 0 h 76"/>
                <a:gd name="T10" fmla="*/ 178 w 183"/>
                <a:gd name="T11" fmla="*/ 0 h 76"/>
                <a:gd name="T12" fmla="*/ 183 w 183"/>
                <a:gd name="T13" fmla="*/ 6 h 76"/>
                <a:gd name="T14" fmla="*/ 183 w 183"/>
                <a:gd name="T15" fmla="*/ 70 h 76"/>
                <a:gd name="T16" fmla="*/ 178 w 183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76">
                  <a:moveTo>
                    <a:pt x="178" y="76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1" y="0"/>
                    <a:pt x="183" y="3"/>
                    <a:pt x="183" y="6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3"/>
                    <a:pt x="181" y="76"/>
                    <a:pt x="178" y="76"/>
                  </a:cubicBezTo>
                  <a:close/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şḻîḓe"/>
            <p:cNvSpPr/>
            <p:nvPr/>
          </p:nvSpPr>
          <p:spPr bwMode="auto">
            <a:xfrm>
              <a:off x="4522788" y="1360488"/>
              <a:ext cx="2978150" cy="4019550"/>
            </a:xfrm>
            <a:custGeom>
              <a:avLst/>
              <a:gdLst>
                <a:gd name="T0" fmla="*/ 357 w 357"/>
                <a:gd name="T1" fmla="*/ 483 h 483"/>
                <a:gd name="T2" fmla="*/ 62 w 357"/>
                <a:gd name="T3" fmla="*/ 483 h 483"/>
                <a:gd name="T4" fmla="*/ 0 w 357"/>
                <a:gd name="T5" fmla="*/ 421 h 483"/>
                <a:gd name="T6" fmla="*/ 0 w 357"/>
                <a:gd name="T7" fmla="*/ 0 h 483"/>
                <a:gd name="T8" fmla="*/ 357 w 357"/>
                <a:gd name="T9" fmla="*/ 0 h 483"/>
                <a:gd name="T10" fmla="*/ 357 w 357"/>
                <a:gd name="T1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3">
                  <a:moveTo>
                    <a:pt x="357" y="483"/>
                  </a:moveTo>
                  <a:cubicBezTo>
                    <a:pt x="62" y="483"/>
                    <a:pt x="62" y="483"/>
                    <a:pt x="62" y="483"/>
                  </a:cubicBezTo>
                  <a:cubicBezTo>
                    <a:pt x="28" y="483"/>
                    <a:pt x="0" y="455"/>
                    <a:pt x="0" y="4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7" y="0"/>
                    <a:pt x="357" y="0"/>
                    <a:pt x="357" y="0"/>
                  </a:cubicBezTo>
                  <a:lnTo>
                    <a:pt x="357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şľîḑè"/>
            <p:cNvSpPr/>
            <p:nvPr/>
          </p:nvSpPr>
          <p:spPr bwMode="auto">
            <a:xfrm>
              <a:off x="5307013" y="1185863"/>
              <a:ext cx="1393825" cy="358775"/>
            </a:xfrm>
            <a:custGeom>
              <a:avLst/>
              <a:gdLst>
                <a:gd name="T0" fmla="*/ 160 w 167"/>
                <a:gd name="T1" fmla="*/ 0 h 43"/>
                <a:gd name="T2" fmla="*/ 7 w 167"/>
                <a:gd name="T3" fmla="*/ 0 h 43"/>
                <a:gd name="T4" fmla="*/ 0 w 167"/>
                <a:gd name="T5" fmla="*/ 7 h 43"/>
                <a:gd name="T6" fmla="*/ 0 w 167"/>
                <a:gd name="T7" fmla="*/ 36 h 43"/>
                <a:gd name="T8" fmla="*/ 7 w 167"/>
                <a:gd name="T9" fmla="*/ 43 h 43"/>
                <a:gd name="T10" fmla="*/ 60 w 167"/>
                <a:gd name="T11" fmla="*/ 43 h 43"/>
                <a:gd name="T12" fmla="*/ 77 w 167"/>
                <a:gd name="T13" fmla="*/ 35 h 43"/>
                <a:gd name="T14" fmla="*/ 85 w 167"/>
                <a:gd name="T15" fmla="*/ 32 h 43"/>
                <a:gd name="T16" fmla="*/ 93 w 167"/>
                <a:gd name="T17" fmla="*/ 35 h 43"/>
                <a:gd name="T18" fmla="*/ 109 w 167"/>
                <a:gd name="T19" fmla="*/ 43 h 43"/>
                <a:gd name="T20" fmla="*/ 160 w 167"/>
                <a:gd name="T21" fmla="*/ 43 h 43"/>
                <a:gd name="T22" fmla="*/ 167 w 167"/>
                <a:gd name="T23" fmla="*/ 36 h 43"/>
                <a:gd name="T24" fmla="*/ 167 w 167"/>
                <a:gd name="T25" fmla="*/ 7 h 43"/>
                <a:gd name="T26" fmla="*/ 160 w 167"/>
                <a:gd name="T2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43">
                  <a:moveTo>
                    <a:pt x="16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3"/>
                    <a:pt x="7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7" y="43"/>
                    <a:pt x="72" y="40"/>
                    <a:pt x="77" y="35"/>
                  </a:cubicBezTo>
                  <a:cubicBezTo>
                    <a:pt x="79" y="33"/>
                    <a:pt x="81" y="32"/>
                    <a:pt x="85" y="32"/>
                  </a:cubicBezTo>
                  <a:cubicBezTo>
                    <a:pt x="88" y="32"/>
                    <a:pt x="91" y="33"/>
                    <a:pt x="93" y="35"/>
                  </a:cubicBezTo>
                  <a:cubicBezTo>
                    <a:pt x="97" y="40"/>
                    <a:pt x="103" y="43"/>
                    <a:pt x="109" y="4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4" y="43"/>
                    <a:pt x="167" y="40"/>
                    <a:pt x="167" y="36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3"/>
                    <a:pt x="164" y="0"/>
                    <a:pt x="160" y="0"/>
                  </a:cubicBezTo>
                  <a:close/>
                </a:path>
              </a:pathLst>
            </a:custGeom>
            <a:noFill/>
            <a:ln w="66675" cap="rnd">
              <a:solidFill>
                <a:srgbClr val="242D3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$1îḓe"/>
            <p:cNvSpPr/>
            <p:nvPr/>
          </p:nvSpPr>
          <p:spPr bwMode="auto">
            <a:xfrm>
              <a:off x="5365750" y="1085850"/>
              <a:ext cx="1293813" cy="200025"/>
            </a:xfrm>
            <a:custGeom>
              <a:avLst/>
              <a:gdLst>
                <a:gd name="T0" fmla="*/ 149 w 155"/>
                <a:gd name="T1" fmla="*/ 24 h 24"/>
                <a:gd name="T2" fmla="*/ 7 w 155"/>
                <a:gd name="T3" fmla="*/ 24 h 24"/>
                <a:gd name="T4" fmla="*/ 0 w 155"/>
                <a:gd name="T5" fmla="*/ 17 h 24"/>
                <a:gd name="T6" fmla="*/ 0 w 155"/>
                <a:gd name="T7" fmla="*/ 7 h 24"/>
                <a:gd name="T8" fmla="*/ 7 w 155"/>
                <a:gd name="T9" fmla="*/ 0 h 24"/>
                <a:gd name="T10" fmla="*/ 149 w 155"/>
                <a:gd name="T11" fmla="*/ 0 h 24"/>
                <a:gd name="T12" fmla="*/ 155 w 155"/>
                <a:gd name="T13" fmla="*/ 7 h 24"/>
                <a:gd name="T14" fmla="*/ 155 w 155"/>
                <a:gd name="T15" fmla="*/ 17 h 24"/>
                <a:gd name="T16" fmla="*/ 149 w 155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24">
                  <a:moveTo>
                    <a:pt x="149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3" y="24"/>
                    <a:pt x="0" y="21"/>
                    <a:pt x="0" y="1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5" y="3"/>
                    <a:pt x="155" y="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5" y="21"/>
                    <a:pt x="152" y="24"/>
                    <a:pt x="149" y="24"/>
                  </a:cubicBezTo>
                  <a:close/>
                </a:path>
              </a:pathLst>
            </a:custGeom>
            <a:solidFill>
              <a:srgbClr val="566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1" name="Rectangle 1"/>
          <p:cNvSpPr>
            <a:spLocks noChangeArrowheads="1"/>
          </p:cNvSpPr>
          <p:nvPr/>
        </p:nvSpPr>
        <p:spPr bwMode="auto">
          <a:xfrm>
            <a:off x="2150674" y="1781009"/>
            <a:ext cx="8474585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1. </a:t>
            </a: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普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通名词</a:t>
            </a:r>
            <a:r>
              <a:rPr lang="zh-CN" altLang="en-US" sz="2800" dirty="0">
                <a:solidFill>
                  <a:prstClr val="black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s  </a:t>
            </a:r>
            <a:r>
              <a:rPr lang="en-US" altLang="zh-CN" sz="2800" dirty="0" err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2800" dirty="0" err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2. </a:t>
            </a: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以</a:t>
            </a:r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s, x, </a:t>
            </a:r>
            <a:r>
              <a:rPr lang="en-US" altLang="zh-CN" sz="2800" dirty="0" err="1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sh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2800" dirty="0" err="1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ch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结尾</a:t>
            </a:r>
            <a:r>
              <a:rPr lang="en-US" altLang="zh-CN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, 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后面都加</a:t>
            </a:r>
            <a:r>
              <a:rPr lang="en-US" altLang="zh-CN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es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 ,</a:t>
            </a:r>
            <a:endParaRPr lang="en-US" altLang="zh-CN" sz="2800" dirty="0">
              <a:solidFill>
                <a:prstClr val="black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3. </a:t>
            </a: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辅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音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+y</a:t>
            </a:r>
            <a:r>
              <a:rPr lang="zh-CN" altLang="en-US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  <a:sym typeface="+mn-ea"/>
              </a:rPr>
              <a:t>辅音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+y,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变</a:t>
            </a:r>
            <a:r>
              <a:rPr lang="en-US" altLang="zh-CN" sz="2800" dirty="0" err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ies</a:t>
            </a:r>
            <a:r>
              <a:rPr lang="zh-CN" altLang="en-US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dirty="0">
              <a:solidFill>
                <a:prstClr val="black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  元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音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+y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 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  <a:sym typeface="+mn-ea"/>
              </a:rPr>
              <a:t>元音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+y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直接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zh-CN" altLang="en-US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dirty="0">
              <a:solidFill>
                <a:prstClr val="black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4. f</a:t>
            </a:r>
            <a:r>
              <a:rPr lang="zh-CN" altLang="en-US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en-US" altLang="zh-CN" sz="2800" dirty="0" err="1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fe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结尾</a:t>
            </a:r>
            <a:r>
              <a:rPr lang="en-US" altLang="zh-CN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去掉变</a:t>
            </a:r>
            <a:r>
              <a:rPr lang="en-US" altLang="zh-CN" sz="2800" dirty="0" err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ves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  长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颈鹿</a:t>
            </a:r>
            <a:r>
              <a:rPr lang="en-US" altLang="zh-CN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giraffe</a:t>
            </a:r>
            <a:r>
              <a:rPr lang="en-US" altLang="zh-CN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的屋顶</a:t>
            </a:r>
            <a:r>
              <a:rPr lang="en-US" altLang="zh-CN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roof</a:t>
            </a:r>
            <a:r>
              <a:rPr lang="en-US" altLang="zh-CN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直接加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以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结尾很特殊，英雄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hero</a:t>
            </a:r>
            <a:r>
              <a:rPr lang="zh-CN" altLang="en-US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爱吃土豆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potato</a:t>
            </a:r>
            <a:r>
              <a:rPr lang="zh-CN" altLang="en-US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dirty="0" smtClean="0">
              <a:solidFill>
                <a:prstClr val="black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  西红柿</a:t>
            </a:r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tomato</a:t>
            </a:r>
            <a:r>
              <a:rPr lang="zh-CN" altLang="en-US" sz="2800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，后面都加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es</a:t>
            </a:r>
            <a:endParaRPr lang="en-US" altLang="zh-CN" sz="2800" dirty="0" smtClean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  其他以</a:t>
            </a:r>
            <a:r>
              <a:rPr lang="en-US" altLang="zh-CN" sz="2800" dirty="0" smtClean="0"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r>
              <a:rPr lang="zh-CN" altLang="en-US" sz="280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Times New Roman" panose="02020603050405020304" pitchFamily="18" charset="0"/>
              </a:rPr>
              <a:t>结尾直接加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810880" y="1247682"/>
            <a:ext cx="8853706" cy="81047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1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. </a:t>
            </a:r>
            <a:r>
              <a:rPr lang="zh-CN" altLang="en-US" sz="2600" dirty="0" smtClean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有些</a:t>
            </a:r>
            <a:r>
              <a:rPr lang="zh-CN" altLang="en-US" sz="26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可数名词只有复数形式，作主语，谓语动词用复数。</a:t>
            </a:r>
            <a:endParaRPr lang="zh-CN" altLang="en-US" sz="2600" dirty="0">
              <a:latin typeface="Adobe 楷体 Std R" panose="02020400000000000000" pitchFamily="18" charset="-122"/>
              <a:ea typeface="Adobe 楷体 Std R" panose="02020400000000000000" pitchFamily="18" charset="-122"/>
              <a:cs typeface="Comic Sans MS" panose="030F0702030302020204" pitchFamily="66" charset="0"/>
            </a:endParaRPr>
          </a:p>
          <a:p>
            <a:pPr>
              <a:lnSpc>
                <a:spcPts val="2800"/>
              </a:lnSpc>
            </a:pP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   pants   </a:t>
            </a: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trousers   scissors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817416" y="2040679"/>
            <a:ext cx="6999032" cy="81047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2800"/>
              </a:lnSpc>
            </a:pPr>
            <a:r>
              <a:rPr lang="en-US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2</a:t>
            </a:r>
            <a:r>
              <a:rPr lang="en-US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. </a:t>
            </a:r>
            <a:r>
              <a:rPr lang="zh-CN" altLang="en-US" sz="2600" dirty="0" smtClean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单</a:t>
            </a:r>
            <a:r>
              <a:rPr lang="zh-CN" altLang="en-US" sz="26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复同形</a:t>
            </a:r>
            <a:r>
              <a:rPr lang="zh-CN" altLang="en-US" sz="26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 （根据句意判断是单数还是复数）</a:t>
            </a:r>
          </a:p>
          <a:p>
            <a:pPr>
              <a:lnSpc>
                <a:spcPts val="2800"/>
              </a:lnSpc>
            </a:pPr>
            <a:r>
              <a:rPr lang="zh-CN" altLang="en-US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zh-CN" altLang="en-US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  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fish </a:t>
            </a: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sheep deer  Chinese Japanese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646" y="2827536"/>
            <a:ext cx="11147425" cy="11695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3</a:t>
            </a:r>
            <a:r>
              <a:rPr lang="en-US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. </a:t>
            </a:r>
            <a:r>
              <a:rPr lang="en-US" sz="2600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man </a:t>
            </a:r>
            <a:r>
              <a:rPr lang="en-US" sz="26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,woman </a:t>
            </a:r>
            <a:r>
              <a:rPr lang="zh-CN" altLang="en-US" sz="26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及由这两个词组成的一些复合名词</a:t>
            </a:r>
            <a:r>
              <a:rPr lang="zh-CN" altLang="en-US" sz="26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，将</a:t>
            </a:r>
            <a:r>
              <a:rPr lang="en-US" sz="26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</a:t>
            </a:r>
            <a:r>
              <a:rPr lang="zh-CN" altLang="en-US" sz="26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变成</a:t>
            </a:r>
            <a:r>
              <a:rPr lang="en-US" altLang="zh-CN" sz="26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</a:t>
            </a: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  </a:t>
            </a:r>
          </a:p>
          <a:p>
            <a:pPr>
              <a:lnSpc>
                <a:spcPts val="2800"/>
              </a:lnSpc>
            </a:pP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    man-men  woman-women  milkman-milkmen policeman-policemen</a:t>
            </a:r>
          </a:p>
          <a:p>
            <a:pPr>
              <a:lnSpc>
                <a:spcPts val="2800"/>
              </a:lnSpc>
            </a:pPr>
            <a:r>
              <a:rPr lang="en-US" altLang="zh-CN" sz="26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</a:t>
            </a:r>
            <a:endParaRPr lang="en-US" altLang="zh-CN" sz="2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846895" y="4182089"/>
            <a:ext cx="4724370" cy="81047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2800"/>
              </a:lnSpc>
            </a:pPr>
            <a:r>
              <a:rPr lang="en-US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5</a:t>
            </a:r>
            <a:r>
              <a:rPr lang="en-US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. </a:t>
            </a:r>
            <a:r>
              <a:rPr lang="zh-CN" altLang="en-US" sz="2600" dirty="0" smtClean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无</a:t>
            </a:r>
            <a:r>
              <a:rPr lang="zh-CN" altLang="en-US" sz="26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规律</a:t>
            </a:r>
            <a:endParaRPr lang="zh-CN" altLang="en-US" sz="2600" dirty="0">
              <a:latin typeface="Adobe 楷体 Std R" panose="02020400000000000000" pitchFamily="18" charset="-122"/>
              <a:ea typeface="Adobe 楷体 Std R" panose="02020400000000000000" pitchFamily="18" charset="-122"/>
              <a:cs typeface="Comic Sans MS" panose="030F0702030302020204" pitchFamily="66" charset="0"/>
            </a:endParaRPr>
          </a:p>
          <a:p>
            <a:pPr>
              <a:lnSpc>
                <a:spcPts val="2800"/>
              </a:lnSpc>
            </a:pPr>
            <a:r>
              <a:rPr lang="zh-CN" altLang="en-US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   </a:t>
            </a: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child-children   mouse-mice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3221675" y="5104414"/>
            <a:ext cx="7752443" cy="12926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*        </a:t>
            </a:r>
            <a:r>
              <a:rPr lang="zh-CN" altLang="en-US" sz="2600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以</a:t>
            </a:r>
            <a:r>
              <a:rPr lang="en-US" altLang="zh-CN" sz="26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zh-CN" altLang="en-US" sz="26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结尾</a:t>
            </a:r>
            <a:r>
              <a:rPr lang="zh-CN" altLang="en-US" sz="26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的</a:t>
            </a:r>
            <a:r>
              <a:rPr lang="zh-CN" altLang="en-US" sz="2600" dirty="0">
                <a:solidFill>
                  <a:srgbClr val="FF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单数名词</a:t>
            </a:r>
            <a:r>
              <a:rPr lang="zh-CN" altLang="en-US" sz="2600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</a:rPr>
              <a:t>做主语，谓语动词用单数 </a:t>
            </a:r>
            <a:endParaRPr lang="en-US" altLang="zh-CN" sz="2600" dirty="0" smtClean="0">
              <a:latin typeface="Adobe 楷体 Std R" panose="02020400000000000000" pitchFamily="18" charset="-122"/>
              <a:ea typeface="Adobe 楷体 Std R" panose="02020400000000000000" pitchFamily="18" charset="-122"/>
              <a:cs typeface="Comic Sans MS" panose="030F0702030302020204" pitchFamily="66" charset="0"/>
            </a:endParaRPr>
          </a:p>
          <a:p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        </a:t>
            </a:r>
            <a:r>
              <a:rPr lang="zh-CN" altLang="en-US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如：</a:t>
            </a:r>
            <a:r>
              <a:rPr lang="en-US" altLang="zh-CN" sz="2600" dirty="0" err="1" smtClean="0">
                <a:latin typeface="Comic Sans MS" panose="030F0702030302020204" pitchFamily="66" charset="0"/>
                <a:cs typeface="Comic Sans MS" panose="030F0702030302020204" pitchFamily="66" charset="0"/>
              </a:rPr>
              <a:t>maths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 </a:t>
            </a: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physics 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politics</a:t>
            </a:r>
            <a:endParaRPr lang="en-US" altLang="zh-CN" sz="2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  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       </a:t>
            </a:r>
            <a:r>
              <a:rPr lang="en-US" altLang="zh-CN" sz="2600" dirty="0" err="1" smtClean="0">
                <a:latin typeface="Comic Sans MS" panose="030F0702030302020204" pitchFamily="66" charset="0"/>
                <a:cs typeface="Comic Sans MS" panose="030F0702030302020204" pitchFamily="66" charset="0"/>
              </a:rPr>
              <a:t>Maths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6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is</a:t>
            </a:r>
            <a:r>
              <a:rPr lang="en-US" altLang="zh-CN" sz="2600" dirty="0">
                <a:latin typeface="Comic Sans MS" panose="030F0702030302020204" pitchFamily="66" charset="0"/>
                <a:cs typeface="Comic Sans MS" panose="030F0702030302020204" pitchFamily="66" charset="0"/>
              </a:rPr>
              <a:t> my favourite subject.</a:t>
            </a:r>
          </a:p>
        </p:txBody>
      </p:sp>
      <p:sp>
        <p:nvSpPr>
          <p:cNvPr id="8" name="TextBox 4"/>
          <p:cNvSpPr txBox="1"/>
          <p:nvPr/>
        </p:nvSpPr>
        <p:spPr>
          <a:xfrm>
            <a:off x="827646" y="3594286"/>
            <a:ext cx="7293984" cy="4514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4</a:t>
            </a:r>
            <a:r>
              <a:rPr lang="en-US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r>
              <a:rPr lang="en-US" altLang="zh-CN" sz="2600" dirty="0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</a:t>
            </a:r>
            <a:r>
              <a:rPr lang="en-US" altLang="zh-CN" sz="2600" dirty="0" err="1" smtClean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oo-ee</a:t>
            </a:r>
            <a:r>
              <a:rPr lang="en-US" altLang="zh-CN" sz="26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  foot-feet tooth-teeth   goose-geese</a:t>
            </a:r>
            <a:endParaRPr lang="en-US" altLang="zh-CN" sz="2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3842"/>
            <a:ext cx="12192000" cy="6868174"/>
            <a:chOff x="0" y="-3842"/>
            <a:chExt cx="12192000" cy="6868174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2708" y="6321320"/>
                <a:ext cx="1928187" cy="51976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0" y="-3213"/>
                <a:ext cx="12192000" cy="6867545"/>
                <a:chOff x="0" y="-3213"/>
                <a:chExt cx="12192000" cy="6867545"/>
              </a:xfrm>
              <a:solidFill>
                <a:schemeClr val="accent5">
                  <a:lumMod val="60000"/>
                  <a:lumOff val="40000"/>
                </a:schemeClr>
              </a:solidFill>
            </p:grpSpPr>
            <p:sp>
              <p:nvSpPr>
                <p:cNvPr id="81" name="圆角矩形 80"/>
                <p:cNvSpPr/>
                <p:nvPr/>
              </p:nvSpPr>
              <p:spPr>
                <a:xfrm>
                  <a:off x="9906000" y="-3213"/>
                  <a:ext cx="2285999" cy="581063"/>
                </a:xfrm>
                <a:prstGeom prst="roundRect">
                  <a:avLst>
                    <a:gd name="adj" fmla="val 4501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2" name="组合 81"/>
                <p:cNvGrpSpPr/>
                <p:nvPr/>
              </p:nvGrpSpPr>
              <p:grpSpPr>
                <a:xfrm>
                  <a:off x="0" y="0"/>
                  <a:ext cx="12192000" cy="6864332"/>
                  <a:chOff x="0" y="0"/>
                  <a:chExt cx="12192000" cy="6864332"/>
                </a:xfrm>
                <a:grpFill/>
              </p:grpSpPr>
              <p:sp>
                <p:nvSpPr>
                  <p:cNvPr id="83" name="矩形 82"/>
                  <p:cNvSpPr/>
                  <p:nvPr/>
                </p:nvSpPr>
                <p:spPr>
                  <a:xfrm>
                    <a:off x="0" y="0"/>
                    <a:ext cx="12192000" cy="26064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0" y="6603684"/>
                    <a:ext cx="12192000" cy="26064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5" name="矩形 84"/>
                  <p:cNvSpPr/>
                  <p:nvPr/>
                </p:nvSpPr>
                <p:spPr>
                  <a:xfrm>
                    <a:off x="0" y="260648"/>
                    <a:ext cx="263352" cy="634303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6" name="矩形 85"/>
                  <p:cNvSpPr/>
                  <p:nvPr/>
                </p:nvSpPr>
                <p:spPr>
                  <a:xfrm>
                    <a:off x="11928648" y="260648"/>
                    <a:ext cx="263352" cy="634303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pic>
            <p:nvPicPr>
              <p:cNvPr id="15" name="图片 14" descr="大桥教育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938781" y="0"/>
                <a:ext cx="2121543" cy="580835"/>
              </a:xfrm>
              <a:prstGeom prst="rect">
                <a:avLst/>
              </a:prstGeom>
            </p:spPr>
          </p:pic>
          <p:grpSp>
            <p:nvGrpSpPr>
              <p:cNvPr id="1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  <p:cNvGrpSpPr>
                <a:grpSpLocks noChangeAspect="1"/>
              </p:cNvGrpSpPr>
              <p:nvPr>
                <p:custDataLst>
                  <p:tags r:id="rId2"/>
                </p:custDataLst>
              </p:nvPr>
            </p:nvGrpSpPr>
            <p:grpSpPr>
              <a:xfrm>
                <a:off x="5290" y="5362103"/>
                <a:ext cx="1591869" cy="1502229"/>
                <a:chOff x="3995738" y="1449388"/>
                <a:chExt cx="4200526" cy="3963988"/>
              </a:xfrm>
            </p:grpSpPr>
            <p:sp>
              <p:nvSpPr>
                <p:cNvPr id="17" name="íṩḷíḓe"/>
                <p:cNvSpPr/>
                <p:nvPr/>
              </p:nvSpPr>
              <p:spPr bwMode="auto">
                <a:xfrm>
                  <a:off x="7680326" y="4511676"/>
                  <a:ext cx="515938" cy="444500"/>
                </a:xfrm>
                <a:custGeom>
                  <a:avLst/>
                  <a:gdLst>
                    <a:gd name="T0" fmla="*/ 204 w 204"/>
                    <a:gd name="T1" fmla="*/ 0 h 176"/>
                    <a:gd name="T2" fmla="*/ 204 w 204"/>
                    <a:gd name="T3" fmla="*/ 112 h 176"/>
                    <a:gd name="T4" fmla="*/ 102 w 204"/>
                    <a:gd name="T5" fmla="*/ 176 h 176"/>
                    <a:gd name="T6" fmla="*/ 0 w 204"/>
                    <a:gd name="T7" fmla="*/ 112 h 176"/>
                    <a:gd name="T8" fmla="*/ 0 w 204"/>
                    <a:gd name="T9" fmla="*/ 0 h 176"/>
                    <a:gd name="T10" fmla="*/ 8 w 204"/>
                    <a:gd name="T11" fmla="*/ 25 h 176"/>
                    <a:gd name="T12" fmla="*/ 102 w 204"/>
                    <a:gd name="T13" fmla="*/ 64 h 176"/>
                    <a:gd name="T14" fmla="*/ 196 w 204"/>
                    <a:gd name="T15" fmla="*/ 25 h 176"/>
                    <a:gd name="T16" fmla="*/ 204 w 204"/>
                    <a:gd name="T17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176">
                      <a:moveTo>
                        <a:pt x="204" y="0"/>
                      </a:moveTo>
                      <a:cubicBezTo>
                        <a:pt x="204" y="112"/>
                        <a:pt x="204" y="112"/>
                        <a:pt x="204" y="112"/>
                      </a:cubicBezTo>
                      <a:cubicBezTo>
                        <a:pt x="204" y="148"/>
                        <a:pt x="158" y="176"/>
                        <a:pt x="102" y="176"/>
                      </a:cubicBezTo>
                      <a:cubicBezTo>
                        <a:pt x="45" y="176"/>
                        <a:pt x="0" y="148"/>
                        <a:pt x="0" y="11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3" y="17"/>
                        <a:pt x="8" y="25"/>
                      </a:cubicBezTo>
                      <a:cubicBezTo>
                        <a:pt x="23" y="48"/>
                        <a:pt x="59" y="64"/>
                        <a:pt x="102" y="64"/>
                      </a:cubicBezTo>
                      <a:cubicBezTo>
                        <a:pt x="144" y="64"/>
                        <a:pt x="181" y="48"/>
                        <a:pt x="196" y="25"/>
                      </a:cubicBezTo>
                      <a:cubicBezTo>
                        <a:pt x="201" y="17"/>
                        <a:pt x="204" y="9"/>
                        <a:pt x="204" y="0"/>
                      </a:cubicBezTo>
                      <a:close/>
                    </a:path>
                  </a:pathLst>
                </a:custGeom>
                <a:solidFill>
                  <a:srgbClr val="2188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îSľíďe"/>
                <p:cNvSpPr/>
                <p:nvPr/>
              </p:nvSpPr>
              <p:spPr bwMode="auto">
                <a:xfrm>
                  <a:off x="7680326" y="4421188"/>
                  <a:ext cx="515938" cy="285750"/>
                </a:xfrm>
                <a:custGeom>
                  <a:avLst/>
                  <a:gdLst>
                    <a:gd name="T0" fmla="*/ 204 w 204"/>
                    <a:gd name="T1" fmla="*/ 0 h 113"/>
                    <a:gd name="T2" fmla="*/ 204 w 204"/>
                    <a:gd name="T3" fmla="*/ 50 h 113"/>
                    <a:gd name="T4" fmla="*/ 102 w 204"/>
                    <a:gd name="T5" fmla="*/ 113 h 113"/>
                    <a:gd name="T6" fmla="*/ 0 w 204"/>
                    <a:gd name="T7" fmla="*/ 50 h 113"/>
                    <a:gd name="T8" fmla="*/ 0 w 204"/>
                    <a:gd name="T9" fmla="*/ 0 h 113"/>
                    <a:gd name="T10" fmla="*/ 8 w 204"/>
                    <a:gd name="T11" fmla="*/ 25 h 113"/>
                    <a:gd name="T12" fmla="*/ 102 w 204"/>
                    <a:gd name="T13" fmla="*/ 64 h 113"/>
                    <a:gd name="T14" fmla="*/ 196 w 204"/>
                    <a:gd name="T15" fmla="*/ 25 h 113"/>
                    <a:gd name="T16" fmla="*/ 204 w 204"/>
                    <a:gd name="T1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113">
                      <a:moveTo>
                        <a:pt x="204" y="0"/>
                      </a:moveTo>
                      <a:cubicBezTo>
                        <a:pt x="204" y="50"/>
                        <a:pt x="204" y="50"/>
                        <a:pt x="204" y="50"/>
                      </a:cubicBezTo>
                      <a:cubicBezTo>
                        <a:pt x="204" y="85"/>
                        <a:pt x="158" y="113"/>
                        <a:pt x="102" y="113"/>
                      </a:cubicBezTo>
                      <a:cubicBezTo>
                        <a:pt x="45" y="113"/>
                        <a:pt x="0" y="85"/>
                        <a:pt x="0" y="5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3" y="17"/>
                        <a:pt x="8" y="25"/>
                      </a:cubicBezTo>
                      <a:cubicBezTo>
                        <a:pt x="23" y="48"/>
                        <a:pt x="59" y="64"/>
                        <a:pt x="102" y="64"/>
                      </a:cubicBezTo>
                      <a:cubicBezTo>
                        <a:pt x="144" y="64"/>
                        <a:pt x="181" y="48"/>
                        <a:pt x="196" y="25"/>
                      </a:cubicBezTo>
                      <a:cubicBezTo>
                        <a:pt x="201" y="17"/>
                        <a:pt x="204" y="9"/>
                        <a:pt x="204" y="0"/>
                      </a:cubicBezTo>
                      <a:close/>
                    </a:path>
                  </a:pathLst>
                </a:custGeom>
                <a:solidFill>
                  <a:srgbClr val="4A9F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ïṧļîḍè"/>
                <p:cNvSpPr/>
                <p:nvPr/>
              </p:nvSpPr>
              <p:spPr bwMode="auto">
                <a:xfrm>
                  <a:off x="7680326" y="4259263"/>
                  <a:ext cx="515938" cy="323850"/>
                </a:xfrm>
                <a:custGeom>
                  <a:avLst/>
                  <a:gdLst>
                    <a:gd name="T0" fmla="*/ 204 w 204"/>
                    <a:gd name="T1" fmla="*/ 64 h 128"/>
                    <a:gd name="T2" fmla="*/ 196 w 204"/>
                    <a:gd name="T3" fmla="*/ 89 h 128"/>
                    <a:gd name="T4" fmla="*/ 102 w 204"/>
                    <a:gd name="T5" fmla="*/ 128 h 128"/>
                    <a:gd name="T6" fmla="*/ 8 w 204"/>
                    <a:gd name="T7" fmla="*/ 89 h 128"/>
                    <a:gd name="T8" fmla="*/ 0 w 204"/>
                    <a:gd name="T9" fmla="*/ 64 h 128"/>
                    <a:gd name="T10" fmla="*/ 102 w 204"/>
                    <a:gd name="T11" fmla="*/ 0 h 128"/>
                    <a:gd name="T12" fmla="*/ 204 w 204"/>
                    <a:gd name="T13" fmla="*/ 6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4" h="128">
                      <a:moveTo>
                        <a:pt x="204" y="64"/>
                      </a:moveTo>
                      <a:cubicBezTo>
                        <a:pt x="204" y="73"/>
                        <a:pt x="201" y="81"/>
                        <a:pt x="196" y="89"/>
                      </a:cubicBezTo>
                      <a:cubicBezTo>
                        <a:pt x="181" y="112"/>
                        <a:pt x="144" y="128"/>
                        <a:pt x="102" y="128"/>
                      </a:cubicBezTo>
                      <a:cubicBezTo>
                        <a:pt x="59" y="128"/>
                        <a:pt x="23" y="112"/>
                        <a:pt x="8" y="89"/>
                      </a:cubicBezTo>
                      <a:cubicBezTo>
                        <a:pt x="3" y="81"/>
                        <a:pt x="0" y="73"/>
                        <a:pt x="0" y="64"/>
                      </a:cubicBezTo>
                      <a:cubicBezTo>
                        <a:pt x="0" y="29"/>
                        <a:pt x="45" y="0"/>
                        <a:pt x="102" y="0"/>
                      </a:cubicBezTo>
                      <a:cubicBezTo>
                        <a:pt x="158" y="0"/>
                        <a:pt x="204" y="29"/>
                        <a:pt x="204" y="64"/>
                      </a:cubicBezTo>
                      <a:close/>
                    </a:path>
                  </a:pathLst>
                </a:custGeom>
                <a:solidFill>
                  <a:srgbClr val="59AF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ïṣ1ïḋé"/>
                <p:cNvSpPr/>
                <p:nvPr/>
              </p:nvSpPr>
              <p:spPr bwMode="auto">
                <a:xfrm>
                  <a:off x="7881938" y="4386263"/>
                  <a:ext cx="111125" cy="69850"/>
                </a:xfrm>
                <a:custGeom>
                  <a:avLst/>
                  <a:gdLst>
                    <a:gd name="T0" fmla="*/ 44 w 44"/>
                    <a:gd name="T1" fmla="*/ 14 h 28"/>
                    <a:gd name="T2" fmla="*/ 43 w 44"/>
                    <a:gd name="T3" fmla="*/ 20 h 28"/>
                    <a:gd name="T4" fmla="*/ 22 w 44"/>
                    <a:gd name="T5" fmla="*/ 28 h 28"/>
                    <a:gd name="T6" fmla="*/ 1 w 44"/>
                    <a:gd name="T7" fmla="*/ 20 h 28"/>
                    <a:gd name="T8" fmla="*/ 0 w 44"/>
                    <a:gd name="T9" fmla="*/ 14 h 28"/>
                    <a:gd name="T10" fmla="*/ 22 w 44"/>
                    <a:gd name="T11" fmla="*/ 0 h 28"/>
                    <a:gd name="T12" fmla="*/ 44 w 44"/>
                    <a:gd name="T13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28">
                      <a:moveTo>
                        <a:pt x="44" y="14"/>
                      </a:moveTo>
                      <a:cubicBezTo>
                        <a:pt x="44" y="16"/>
                        <a:pt x="44" y="18"/>
                        <a:pt x="43" y="20"/>
                      </a:cubicBezTo>
                      <a:cubicBezTo>
                        <a:pt x="39" y="25"/>
                        <a:pt x="31" y="28"/>
                        <a:pt x="22" y="28"/>
                      </a:cubicBezTo>
                      <a:cubicBezTo>
                        <a:pt x="13" y="28"/>
                        <a:pt x="5" y="25"/>
                        <a:pt x="1" y="20"/>
                      </a:cubicBezTo>
                      <a:cubicBezTo>
                        <a:pt x="0" y="18"/>
                        <a:pt x="0" y="16"/>
                        <a:pt x="0" y="14"/>
                      </a:cubicBezTo>
                      <a:cubicBezTo>
                        <a:pt x="0" y="6"/>
                        <a:pt x="10" y="0"/>
                        <a:pt x="22" y="0"/>
                      </a:cubicBezTo>
                      <a:cubicBezTo>
                        <a:pt x="34" y="0"/>
                        <a:pt x="44" y="6"/>
                        <a:pt x="44" y="14"/>
                      </a:cubicBezTo>
                      <a:close/>
                    </a:path>
                  </a:pathLst>
                </a:custGeom>
                <a:solidFill>
                  <a:srgbClr val="2C56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işļiḋe"/>
                <p:cNvSpPr/>
                <p:nvPr/>
              </p:nvSpPr>
              <p:spPr bwMode="auto">
                <a:xfrm>
                  <a:off x="7421563" y="4541838"/>
                  <a:ext cx="80963" cy="46038"/>
                </a:xfrm>
                <a:custGeom>
                  <a:avLst/>
                  <a:gdLst>
                    <a:gd name="T0" fmla="*/ 51 w 51"/>
                    <a:gd name="T1" fmla="*/ 0 h 29"/>
                    <a:gd name="T2" fmla="*/ 0 w 51"/>
                    <a:gd name="T3" fmla="*/ 29 h 29"/>
                    <a:gd name="T4" fmla="*/ 0 w 51"/>
                    <a:gd name="T5" fmla="*/ 29 h 29"/>
                    <a:gd name="T6" fmla="*/ 51 w 51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29">
                      <a:moveTo>
                        <a:pt x="51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F26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iśļíḓé"/>
                <p:cNvSpPr/>
                <p:nvPr/>
              </p:nvSpPr>
              <p:spPr bwMode="auto">
                <a:xfrm>
                  <a:off x="7421563" y="4510088"/>
                  <a:ext cx="215900" cy="160338"/>
                </a:xfrm>
                <a:custGeom>
                  <a:avLst/>
                  <a:gdLst>
                    <a:gd name="T0" fmla="*/ 85 w 85"/>
                    <a:gd name="T1" fmla="*/ 7 h 64"/>
                    <a:gd name="T2" fmla="*/ 78 w 85"/>
                    <a:gd name="T3" fmla="*/ 20 h 64"/>
                    <a:gd name="T4" fmla="*/ 65 w 85"/>
                    <a:gd name="T5" fmla="*/ 27 h 64"/>
                    <a:gd name="T6" fmla="*/ 61 w 85"/>
                    <a:gd name="T7" fmla="*/ 30 h 64"/>
                    <a:gd name="T8" fmla="*/ 61 w 85"/>
                    <a:gd name="T9" fmla="*/ 30 h 64"/>
                    <a:gd name="T10" fmla="*/ 59 w 85"/>
                    <a:gd name="T11" fmla="*/ 30 h 64"/>
                    <a:gd name="T12" fmla="*/ 58 w 85"/>
                    <a:gd name="T13" fmla="*/ 31 h 64"/>
                    <a:gd name="T14" fmla="*/ 0 w 85"/>
                    <a:gd name="T15" fmla="*/ 64 h 64"/>
                    <a:gd name="T16" fmla="*/ 0 w 85"/>
                    <a:gd name="T17" fmla="*/ 47 h 64"/>
                    <a:gd name="T18" fmla="*/ 44 w 85"/>
                    <a:gd name="T19" fmla="*/ 22 h 64"/>
                    <a:gd name="T20" fmla="*/ 51 w 85"/>
                    <a:gd name="T21" fmla="*/ 18 h 64"/>
                    <a:gd name="T22" fmla="*/ 60 w 85"/>
                    <a:gd name="T23" fmla="*/ 13 h 64"/>
                    <a:gd name="T24" fmla="*/ 70 w 85"/>
                    <a:gd name="T25" fmla="*/ 7 h 64"/>
                    <a:gd name="T26" fmla="*/ 83 w 85"/>
                    <a:gd name="T27" fmla="*/ 0 h 64"/>
                    <a:gd name="T28" fmla="*/ 85 w 85"/>
                    <a:gd name="T29" fmla="*/ 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5" h="64">
                      <a:moveTo>
                        <a:pt x="85" y="7"/>
                      </a:moveTo>
                      <a:cubicBezTo>
                        <a:pt x="85" y="13"/>
                        <a:pt x="82" y="17"/>
                        <a:pt x="78" y="20"/>
                      </a:cubicBezTo>
                      <a:cubicBezTo>
                        <a:pt x="65" y="27"/>
                        <a:pt x="65" y="27"/>
                        <a:pt x="65" y="27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4" y="2"/>
                        <a:pt x="85" y="5"/>
                        <a:pt x="85" y="7"/>
                      </a:cubicBezTo>
                      <a:close/>
                    </a:path>
                  </a:pathLst>
                </a:custGeom>
                <a:solidFill>
                  <a:srgbClr val="F26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işľïďé"/>
                <p:cNvSpPr/>
                <p:nvPr/>
              </p:nvSpPr>
              <p:spPr bwMode="auto">
                <a:xfrm>
                  <a:off x="7421563" y="4541838"/>
                  <a:ext cx="80963" cy="46038"/>
                </a:xfrm>
                <a:custGeom>
                  <a:avLst/>
                  <a:gdLst>
                    <a:gd name="T0" fmla="*/ 51 w 51"/>
                    <a:gd name="T1" fmla="*/ 0 h 29"/>
                    <a:gd name="T2" fmla="*/ 0 w 51"/>
                    <a:gd name="T3" fmla="*/ 29 h 29"/>
                    <a:gd name="T4" fmla="*/ 0 w 51"/>
                    <a:gd name="T5" fmla="*/ 29 h 29"/>
                    <a:gd name="T6" fmla="*/ 51 w 51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29">
                      <a:moveTo>
                        <a:pt x="51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iSḷîḍé"/>
                <p:cNvSpPr/>
                <p:nvPr/>
              </p:nvSpPr>
              <p:spPr bwMode="auto">
                <a:xfrm>
                  <a:off x="7389813" y="4527551"/>
                  <a:ext cx="214313" cy="160338"/>
                </a:xfrm>
                <a:custGeom>
                  <a:avLst/>
                  <a:gdLst>
                    <a:gd name="T0" fmla="*/ 85 w 85"/>
                    <a:gd name="T1" fmla="*/ 8 h 64"/>
                    <a:gd name="T2" fmla="*/ 78 w 85"/>
                    <a:gd name="T3" fmla="*/ 20 h 64"/>
                    <a:gd name="T4" fmla="*/ 74 w 85"/>
                    <a:gd name="T5" fmla="*/ 22 h 64"/>
                    <a:gd name="T6" fmla="*/ 74 w 85"/>
                    <a:gd name="T7" fmla="*/ 23 h 64"/>
                    <a:gd name="T8" fmla="*/ 72 w 85"/>
                    <a:gd name="T9" fmla="*/ 23 h 64"/>
                    <a:gd name="T10" fmla="*/ 71 w 85"/>
                    <a:gd name="T11" fmla="*/ 24 h 64"/>
                    <a:gd name="T12" fmla="*/ 13 w 85"/>
                    <a:gd name="T13" fmla="*/ 57 h 64"/>
                    <a:gd name="T14" fmla="*/ 13 w 85"/>
                    <a:gd name="T15" fmla="*/ 57 h 64"/>
                    <a:gd name="T16" fmla="*/ 0 w 85"/>
                    <a:gd name="T17" fmla="*/ 64 h 64"/>
                    <a:gd name="T18" fmla="*/ 0 w 85"/>
                    <a:gd name="T19" fmla="*/ 48 h 64"/>
                    <a:gd name="T20" fmla="*/ 13 w 85"/>
                    <a:gd name="T21" fmla="*/ 40 h 64"/>
                    <a:gd name="T22" fmla="*/ 57 w 85"/>
                    <a:gd name="T23" fmla="*/ 15 h 64"/>
                    <a:gd name="T24" fmla="*/ 64 w 85"/>
                    <a:gd name="T25" fmla="*/ 11 h 64"/>
                    <a:gd name="T26" fmla="*/ 73 w 85"/>
                    <a:gd name="T27" fmla="*/ 6 h 64"/>
                    <a:gd name="T28" fmla="*/ 83 w 85"/>
                    <a:gd name="T29" fmla="*/ 0 h 64"/>
                    <a:gd name="T30" fmla="*/ 85 w 85"/>
                    <a:gd name="T31" fmla="*/ 8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5" h="64">
                      <a:moveTo>
                        <a:pt x="85" y="8"/>
                      </a:moveTo>
                      <a:cubicBezTo>
                        <a:pt x="85" y="13"/>
                        <a:pt x="82" y="18"/>
                        <a:pt x="78" y="20"/>
                      </a:cubicBezTo>
                      <a:cubicBezTo>
                        <a:pt x="74" y="22"/>
                        <a:pt x="74" y="22"/>
                        <a:pt x="74" y="22"/>
                      </a:cubicBezTo>
                      <a:cubicBezTo>
                        <a:pt x="74" y="22"/>
                        <a:pt x="74" y="23"/>
                        <a:pt x="74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1" y="24"/>
                        <a:pt x="71" y="24"/>
                        <a:pt x="71" y="24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4" y="2"/>
                        <a:pt x="85" y="5"/>
                        <a:pt x="85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ïS1idé"/>
                <p:cNvSpPr/>
                <p:nvPr/>
              </p:nvSpPr>
              <p:spPr bwMode="auto">
                <a:xfrm>
                  <a:off x="6397626" y="5203826"/>
                  <a:ext cx="7938" cy="12700"/>
                </a:xfrm>
                <a:custGeom>
                  <a:avLst/>
                  <a:gdLst>
                    <a:gd name="T0" fmla="*/ 3 w 3"/>
                    <a:gd name="T1" fmla="*/ 2 h 5"/>
                    <a:gd name="T2" fmla="*/ 3 w 3"/>
                    <a:gd name="T3" fmla="*/ 3 h 5"/>
                    <a:gd name="T4" fmla="*/ 3 w 3"/>
                    <a:gd name="T5" fmla="*/ 4 h 5"/>
                    <a:gd name="T6" fmla="*/ 3 w 3"/>
                    <a:gd name="T7" fmla="*/ 5 h 5"/>
                    <a:gd name="T8" fmla="*/ 2 w 3"/>
                    <a:gd name="T9" fmla="*/ 3 h 5"/>
                    <a:gd name="T10" fmla="*/ 0 w 3"/>
                    <a:gd name="T11" fmla="*/ 0 h 5"/>
                    <a:gd name="T12" fmla="*/ 1 w 3"/>
                    <a:gd name="T13" fmla="*/ 0 h 5"/>
                    <a:gd name="T14" fmla="*/ 2 w 3"/>
                    <a:gd name="T15" fmla="*/ 1 h 5"/>
                    <a:gd name="T16" fmla="*/ 3 w 3"/>
                    <a:gd name="T1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5">
                      <a:moveTo>
                        <a:pt x="3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ïṩlidê"/>
                <p:cNvSpPr/>
                <p:nvPr/>
              </p:nvSpPr>
              <p:spPr bwMode="auto">
                <a:xfrm>
                  <a:off x="6421438" y="52419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íṩḻíḋé"/>
                <p:cNvSpPr/>
                <p:nvPr/>
              </p:nvSpPr>
              <p:spPr bwMode="auto">
                <a:xfrm>
                  <a:off x="6421438" y="4554538"/>
                  <a:ext cx="1149350" cy="687388"/>
                </a:xfrm>
                <a:custGeom>
                  <a:avLst/>
                  <a:gdLst>
                    <a:gd name="T0" fmla="*/ 455 w 455"/>
                    <a:gd name="T1" fmla="*/ 13 h 272"/>
                    <a:gd name="T2" fmla="*/ 455 w 455"/>
                    <a:gd name="T3" fmla="*/ 13 h 272"/>
                    <a:gd name="T4" fmla="*/ 0 w 455"/>
                    <a:gd name="T5" fmla="*/ 272 h 272"/>
                    <a:gd name="T6" fmla="*/ 3 w 455"/>
                    <a:gd name="T7" fmla="*/ 265 h 272"/>
                    <a:gd name="T8" fmla="*/ 3 w 455"/>
                    <a:gd name="T9" fmla="*/ 265 h 272"/>
                    <a:gd name="T10" fmla="*/ 1 w 455"/>
                    <a:gd name="T11" fmla="*/ 255 h 272"/>
                    <a:gd name="T12" fmla="*/ 383 w 455"/>
                    <a:gd name="T13" fmla="*/ 37 h 272"/>
                    <a:gd name="T14" fmla="*/ 396 w 455"/>
                    <a:gd name="T15" fmla="*/ 29 h 272"/>
                    <a:gd name="T16" fmla="*/ 440 w 455"/>
                    <a:gd name="T17" fmla="*/ 4 h 272"/>
                    <a:gd name="T18" fmla="*/ 447 w 455"/>
                    <a:gd name="T19" fmla="*/ 0 h 272"/>
                    <a:gd name="T20" fmla="*/ 455 w 455"/>
                    <a:gd name="T21" fmla="*/ 12 h 272"/>
                    <a:gd name="T22" fmla="*/ 455 w 455"/>
                    <a:gd name="T23" fmla="*/ 13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55" h="272">
                      <a:moveTo>
                        <a:pt x="455" y="13"/>
                      </a:moveTo>
                      <a:cubicBezTo>
                        <a:pt x="455" y="13"/>
                        <a:pt x="455" y="13"/>
                        <a:pt x="455" y="13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2" y="271"/>
                        <a:pt x="3" y="269"/>
                        <a:pt x="3" y="265"/>
                      </a:cubicBezTo>
                      <a:cubicBezTo>
                        <a:pt x="3" y="265"/>
                        <a:pt x="3" y="265"/>
                        <a:pt x="3" y="265"/>
                      </a:cubicBezTo>
                      <a:cubicBezTo>
                        <a:pt x="3" y="263"/>
                        <a:pt x="3" y="259"/>
                        <a:pt x="1" y="255"/>
                      </a:cubicBezTo>
                      <a:cubicBezTo>
                        <a:pt x="383" y="37"/>
                        <a:pt x="383" y="37"/>
                        <a:pt x="383" y="37"/>
                      </a:cubicBezTo>
                      <a:cubicBezTo>
                        <a:pt x="396" y="29"/>
                        <a:pt x="396" y="29"/>
                        <a:pt x="396" y="29"/>
                      </a:cubicBezTo>
                      <a:cubicBezTo>
                        <a:pt x="440" y="4"/>
                        <a:pt x="440" y="4"/>
                        <a:pt x="440" y="4"/>
                      </a:cubicBezTo>
                      <a:cubicBezTo>
                        <a:pt x="447" y="0"/>
                        <a:pt x="447" y="0"/>
                        <a:pt x="447" y="0"/>
                      </a:cubicBezTo>
                      <a:cubicBezTo>
                        <a:pt x="455" y="12"/>
                        <a:pt x="455" y="12"/>
                        <a:pt x="455" y="12"/>
                      </a:cubicBezTo>
                      <a:lnTo>
                        <a:pt x="455" y="13"/>
                      </a:ln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íṣ1ïḍé"/>
                <p:cNvSpPr/>
                <p:nvPr/>
              </p:nvSpPr>
              <p:spPr bwMode="auto">
                <a:xfrm>
                  <a:off x="6375401" y="5175251"/>
                  <a:ext cx="52388" cy="68263"/>
                </a:xfrm>
                <a:custGeom>
                  <a:avLst/>
                  <a:gdLst>
                    <a:gd name="T0" fmla="*/ 19 w 21"/>
                    <a:gd name="T1" fmla="*/ 9 h 27"/>
                    <a:gd name="T2" fmla="*/ 12 w 21"/>
                    <a:gd name="T3" fmla="*/ 2 h 27"/>
                    <a:gd name="T4" fmla="*/ 9 w 21"/>
                    <a:gd name="T5" fmla="*/ 1 h 27"/>
                    <a:gd name="T6" fmla="*/ 4 w 21"/>
                    <a:gd name="T7" fmla="*/ 1 h 27"/>
                    <a:gd name="T8" fmla="*/ 3 w 21"/>
                    <a:gd name="T9" fmla="*/ 1 h 27"/>
                    <a:gd name="T10" fmla="*/ 0 w 21"/>
                    <a:gd name="T11" fmla="*/ 8 h 27"/>
                    <a:gd name="T12" fmla="*/ 0 w 21"/>
                    <a:gd name="T13" fmla="*/ 9 h 27"/>
                    <a:gd name="T14" fmla="*/ 3 w 21"/>
                    <a:gd name="T15" fmla="*/ 18 h 27"/>
                    <a:gd name="T16" fmla="*/ 10 w 21"/>
                    <a:gd name="T17" fmla="*/ 25 h 27"/>
                    <a:gd name="T18" fmla="*/ 13 w 21"/>
                    <a:gd name="T19" fmla="*/ 26 h 27"/>
                    <a:gd name="T20" fmla="*/ 18 w 21"/>
                    <a:gd name="T21" fmla="*/ 26 h 27"/>
                    <a:gd name="T22" fmla="*/ 18 w 21"/>
                    <a:gd name="T23" fmla="*/ 26 h 27"/>
                    <a:gd name="T24" fmla="*/ 21 w 21"/>
                    <a:gd name="T25" fmla="*/ 19 h 27"/>
                    <a:gd name="T26" fmla="*/ 21 w 21"/>
                    <a:gd name="T27" fmla="*/ 19 h 27"/>
                    <a:gd name="T28" fmla="*/ 19 w 21"/>
                    <a:gd name="T29" fmla="*/ 9 h 27"/>
                    <a:gd name="T30" fmla="*/ 12 w 21"/>
                    <a:gd name="T31" fmla="*/ 15 h 27"/>
                    <a:gd name="T32" fmla="*/ 12 w 21"/>
                    <a:gd name="T33" fmla="*/ 16 h 27"/>
                    <a:gd name="T34" fmla="*/ 11 w 21"/>
                    <a:gd name="T35" fmla="*/ 16 h 27"/>
                    <a:gd name="T36" fmla="*/ 11 w 21"/>
                    <a:gd name="T37" fmla="*/ 16 h 27"/>
                    <a:gd name="T38" fmla="*/ 9 w 21"/>
                    <a:gd name="T39" fmla="*/ 14 h 27"/>
                    <a:gd name="T40" fmla="*/ 9 w 21"/>
                    <a:gd name="T41" fmla="*/ 13 h 27"/>
                    <a:gd name="T42" fmla="*/ 9 w 21"/>
                    <a:gd name="T43" fmla="*/ 13 h 27"/>
                    <a:gd name="T44" fmla="*/ 9 w 21"/>
                    <a:gd name="T45" fmla="*/ 11 h 27"/>
                    <a:gd name="T46" fmla="*/ 10 w 21"/>
                    <a:gd name="T47" fmla="*/ 11 h 27"/>
                    <a:gd name="T48" fmla="*/ 11 w 21"/>
                    <a:gd name="T49" fmla="*/ 12 h 27"/>
                    <a:gd name="T50" fmla="*/ 12 w 21"/>
                    <a:gd name="T51" fmla="*/ 13 h 27"/>
                    <a:gd name="T52" fmla="*/ 12 w 21"/>
                    <a:gd name="T53" fmla="*/ 14 h 27"/>
                    <a:gd name="T54" fmla="*/ 12 w 21"/>
                    <a:gd name="T55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" h="27">
                      <a:moveTo>
                        <a:pt x="19" y="9"/>
                      </a:moveTo>
                      <a:cubicBezTo>
                        <a:pt x="17" y="7"/>
                        <a:pt x="15" y="4"/>
                        <a:pt x="12" y="2"/>
                      </a:cubicBezTo>
                      <a:cubicBezTo>
                        <a:pt x="10" y="1"/>
                        <a:pt x="9" y="1"/>
                        <a:pt x="9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2" y="2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10"/>
                        <a:pt x="1" y="14"/>
                        <a:pt x="3" y="18"/>
                      </a:cubicBezTo>
                      <a:cubicBezTo>
                        <a:pt x="4" y="20"/>
                        <a:pt x="7" y="23"/>
                        <a:pt x="10" y="25"/>
                      </a:cubicBezTo>
                      <a:cubicBezTo>
                        <a:pt x="11" y="26"/>
                        <a:pt x="13" y="26"/>
                        <a:pt x="13" y="26"/>
                      </a:cubicBezTo>
                      <a:cubicBezTo>
                        <a:pt x="14" y="27"/>
                        <a:pt x="16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20" y="25"/>
                        <a:pt x="21" y="23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17"/>
                        <a:pt x="21" y="13"/>
                        <a:pt x="19" y="9"/>
                      </a:cubicBezTo>
                      <a:close/>
                      <a:moveTo>
                        <a:pt x="12" y="15"/>
                      </a:moveTo>
                      <a:cubicBezTo>
                        <a:pt x="12" y="15"/>
                        <a:pt x="12" y="16"/>
                        <a:pt x="12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0" y="15"/>
                        <a:pt x="10" y="15"/>
                        <a:pt x="9" y="14"/>
                      </a:cubicBezTo>
                      <a:cubicBezTo>
                        <a:pt x="9" y="14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1" y="11"/>
                        <a:pt x="11" y="12"/>
                      </a:cubicBezTo>
                      <a:cubicBezTo>
                        <a:pt x="11" y="12"/>
                        <a:pt x="12" y="12"/>
                        <a:pt x="12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5"/>
                      </a:cubicBezTo>
                      <a:close/>
                    </a:path>
                  </a:pathLst>
                </a:custGeom>
                <a:solidFill>
                  <a:srgbClr val="FFCD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iSḷíḑe"/>
                <p:cNvSpPr/>
                <p:nvPr/>
              </p:nvSpPr>
              <p:spPr bwMode="auto">
                <a:xfrm>
                  <a:off x="6397626" y="5203826"/>
                  <a:ext cx="7938" cy="12700"/>
                </a:xfrm>
                <a:custGeom>
                  <a:avLst/>
                  <a:gdLst>
                    <a:gd name="T0" fmla="*/ 3 w 3"/>
                    <a:gd name="T1" fmla="*/ 3 h 5"/>
                    <a:gd name="T2" fmla="*/ 3 w 3"/>
                    <a:gd name="T3" fmla="*/ 4 h 5"/>
                    <a:gd name="T4" fmla="*/ 3 w 3"/>
                    <a:gd name="T5" fmla="*/ 5 h 5"/>
                    <a:gd name="T6" fmla="*/ 2 w 3"/>
                    <a:gd name="T7" fmla="*/ 5 h 5"/>
                    <a:gd name="T8" fmla="*/ 2 w 3"/>
                    <a:gd name="T9" fmla="*/ 5 h 5"/>
                    <a:gd name="T10" fmla="*/ 0 w 3"/>
                    <a:gd name="T11" fmla="*/ 3 h 5"/>
                    <a:gd name="T12" fmla="*/ 0 w 3"/>
                    <a:gd name="T13" fmla="*/ 2 h 5"/>
                    <a:gd name="T14" fmla="*/ 0 w 3"/>
                    <a:gd name="T15" fmla="*/ 2 h 5"/>
                    <a:gd name="T16" fmla="*/ 0 w 3"/>
                    <a:gd name="T17" fmla="*/ 0 h 5"/>
                    <a:gd name="T18" fmla="*/ 1 w 3"/>
                    <a:gd name="T19" fmla="*/ 0 h 5"/>
                    <a:gd name="T20" fmla="*/ 2 w 3"/>
                    <a:gd name="T21" fmla="*/ 1 h 5"/>
                    <a:gd name="T22" fmla="*/ 3 w 3"/>
                    <a:gd name="T23" fmla="*/ 2 h 5"/>
                    <a:gd name="T24" fmla="*/ 3 w 3"/>
                    <a:gd name="T2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5">
                      <a:moveTo>
                        <a:pt x="3" y="3"/>
                      </a:move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3" y="1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FFC4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ïŝļïḍe"/>
                <p:cNvSpPr/>
                <p:nvPr/>
              </p:nvSpPr>
              <p:spPr bwMode="auto">
                <a:xfrm>
                  <a:off x="6397626" y="5203826"/>
                  <a:ext cx="7938" cy="12700"/>
                </a:xfrm>
                <a:custGeom>
                  <a:avLst/>
                  <a:gdLst>
                    <a:gd name="T0" fmla="*/ 3 w 3"/>
                    <a:gd name="T1" fmla="*/ 3 h 5"/>
                    <a:gd name="T2" fmla="*/ 3 w 3"/>
                    <a:gd name="T3" fmla="*/ 4 h 5"/>
                    <a:gd name="T4" fmla="*/ 3 w 3"/>
                    <a:gd name="T5" fmla="*/ 5 h 5"/>
                    <a:gd name="T6" fmla="*/ 2 w 3"/>
                    <a:gd name="T7" fmla="*/ 5 h 5"/>
                    <a:gd name="T8" fmla="*/ 2 w 3"/>
                    <a:gd name="T9" fmla="*/ 5 h 5"/>
                    <a:gd name="T10" fmla="*/ 0 w 3"/>
                    <a:gd name="T11" fmla="*/ 3 h 5"/>
                    <a:gd name="T12" fmla="*/ 0 w 3"/>
                    <a:gd name="T13" fmla="*/ 2 h 5"/>
                    <a:gd name="T14" fmla="*/ 0 w 3"/>
                    <a:gd name="T15" fmla="*/ 2 h 5"/>
                    <a:gd name="T16" fmla="*/ 0 w 3"/>
                    <a:gd name="T17" fmla="*/ 0 h 5"/>
                    <a:gd name="T18" fmla="*/ 1 w 3"/>
                    <a:gd name="T19" fmla="*/ 0 h 5"/>
                    <a:gd name="T20" fmla="*/ 2 w 3"/>
                    <a:gd name="T21" fmla="*/ 1 h 5"/>
                    <a:gd name="T22" fmla="*/ 3 w 3"/>
                    <a:gd name="T23" fmla="*/ 2 h 5"/>
                    <a:gd name="T24" fmla="*/ 3 w 3"/>
                    <a:gd name="T2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5">
                      <a:moveTo>
                        <a:pt x="3" y="3"/>
                      </a:move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3" y="1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ïš1ïḑè"/>
                <p:cNvSpPr/>
                <p:nvPr/>
              </p:nvSpPr>
              <p:spPr bwMode="auto">
                <a:xfrm>
                  <a:off x="7532688" y="4522788"/>
                  <a:ext cx="4763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í$ḻíḍé"/>
                <p:cNvSpPr/>
                <p:nvPr/>
              </p:nvSpPr>
              <p:spPr bwMode="auto">
                <a:xfrm>
                  <a:off x="7532688" y="4541838"/>
                  <a:ext cx="49213" cy="46038"/>
                </a:xfrm>
                <a:custGeom>
                  <a:avLst/>
                  <a:gdLst>
                    <a:gd name="T0" fmla="*/ 19 w 19"/>
                    <a:gd name="T1" fmla="*/ 10 h 18"/>
                    <a:gd name="T2" fmla="*/ 19 w 19"/>
                    <a:gd name="T3" fmla="*/ 11 h 18"/>
                    <a:gd name="T4" fmla="*/ 17 w 19"/>
                    <a:gd name="T5" fmla="*/ 16 h 18"/>
                    <a:gd name="T6" fmla="*/ 17 w 19"/>
                    <a:gd name="T7" fmla="*/ 17 h 18"/>
                    <a:gd name="T8" fmla="*/ 17 w 19"/>
                    <a:gd name="T9" fmla="*/ 17 h 18"/>
                    <a:gd name="T10" fmla="*/ 15 w 19"/>
                    <a:gd name="T11" fmla="*/ 18 h 18"/>
                    <a:gd name="T12" fmla="*/ 15 w 19"/>
                    <a:gd name="T13" fmla="*/ 18 h 18"/>
                    <a:gd name="T14" fmla="*/ 14 w 19"/>
                    <a:gd name="T15" fmla="*/ 18 h 18"/>
                    <a:gd name="T16" fmla="*/ 14 w 19"/>
                    <a:gd name="T17" fmla="*/ 18 h 18"/>
                    <a:gd name="T18" fmla="*/ 10 w 19"/>
                    <a:gd name="T19" fmla="*/ 18 h 18"/>
                    <a:gd name="T20" fmla="*/ 7 w 19"/>
                    <a:gd name="T21" fmla="*/ 17 h 18"/>
                    <a:gd name="T22" fmla="*/ 0 w 19"/>
                    <a:gd name="T23" fmla="*/ 9 h 18"/>
                    <a:gd name="T24" fmla="*/ 7 w 19"/>
                    <a:gd name="T25" fmla="*/ 5 h 18"/>
                    <a:gd name="T26" fmla="*/ 16 w 19"/>
                    <a:gd name="T27" fmla="*/ 0 h 18"/>
                    <a:gd name="T28" fmla="*/ 19 w 19"/>
                    <a:gd name="T29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8">
                      <a:moveTo>
                        <a:pt x="19" y="10"/>
                      </a:moveTo>
                      <a:cubicBezTo>
                        <a:pt x="19" y="10"/>
                        <a:pt x="19" y="10"/>
                        <a:pt x="19" y="11"/>
                      </a:cubicBezTo>
                      <a:cubicBezTo>
                        <a:pt x="18" y="14"/>
                        <a:pt x="18" y="15"/>
                        <a:pt x="17" y="16"/>
                      </a:cubicBezTo>
                      <a:cubicBezTo>
                        <a:pt x="17" y="16"/>
                        <a:pt x="17" y="17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6" y="17"/>
                        <a:pt x="16" y="17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8"/>
                        <a:pt x="11" y="18"/>
                        <a:pt x="10" y="18"/>
                      </a:cubicBezTo>
                      <a:cubicBezTo>
                        <a:pt x="10" y="18"/>
                        <a:pt x="9" y="18"/>
                        <a:pt x="7" y="17"/>
                      </a:cubicBezTo>
                      <a:cubicBezTo>
                        <a:pt x="4" y="14"/>
                        <a:pt x="1" y="12"/>
                        <a:pt x="0" y="9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8" y="4"/>
                        <a:pt x="19" y="8"/>
                        <a:pt x="19" y="1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ïšḷidê"/>
                <p:cNvSpPr/>
                <p:nvPr/>
              </p:nvSpPr>
              <p:spPr bwMode="auto">
                <a:xfrm>
                  <a:off x="7550151" y="4486276"/>
                  <a:ext cx="80963" cy="41275"/>
                </a:xfrm>
                <a:custGeom>
                  <a:avLst/>
                  <a:gdLst>
                    <a:gd name="T0" fmla="*/ 32 w 32"/>
                    <a:gd name="T1" fmla="*/ 9 h 16"/>
                    <a:gd name="T2" fmla="*/ 19 w 32"/>
                    <a:gd name="T3" fmla="*/ 16 h 16"/>
                    <a:gd name="T4" fmla="*/ 0 w 32"/>
                    <a:gd name="T5" fmla="*/ 11 h 16"/>
                    <a:gd name="T6" fmla="*/ 13 w 32"/>
                    <a:gd name="T7" fmla="*/ 4 h 16"/>
                    <a:gd name="T8" fmla="*/ 32 w 32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6">
                      <a:moveTo>
                        <a:pt x="32" y="9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5" y="10"/>
                        <a:pt x="7" y="7"/>
                        <a:pt x="0" y="11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20" y="0"/>
                        <a:pt x="28" y="3"/>
                        <a:pt x="32" y="9"/>
                      </a:cubicBezTo>
                      <a:close/>
                    </a:path>
                  </a:pathLst>
                </a:custGeom>
                <a:solidFill>
                  <a:srgbClr val="F273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îšḷîde"/>
                <p:cNvSpPr/>
                <p:nvPr/>
              </p:nvSpPr>
              <p:spPr bwMode="auto">
                <a:xfrm>
                  <a:off x="7537451" y="4503738"/>
                  <a:ext cx="61913" cy="38100"/>
                </a:xfrm>
                <a:custGeom>
                  <a:avLst/>
                  <a:gdLst>
                    <a:gd name="T0" fmla="*/ 24 w 24"/>
                    <a:gd name="T1" fmla="*/ 9 h 15"/>
                    <a:gd name="T2" fmla="*/ 14 w 24"/>
                    <a:gd name="T3" fmla="*/ 15 h 15"/>
                    <a:gd name="T4" fmla="*/ 7 w 24"/>
                    <a:gd name="T5" fmla="*/ 9 h 15"/>
                    <a:gd name="T6" fmla="*/ 4 w 24"/>
                    <a:gd name="T7" fmla="*/ 7 h 15"/>
                    <a:gd name="T8" fmla="*/ 0 w 24"/>
                    <a:gd name="T9" fmla="*/ 7 h 15"/>
                    <a:gd name="T10" fmla="*/ 5 w 24"/>
                    <a:gd name="T11" fmla="*/ 4 h 15"/>
                    <a:gd name="T12" fmla="*/ 24 w 24"/>
                    <a:gd name="T13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5">
                      <a:moveTo>
                        <a:pt x="24" y="9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2" y="13"/>
                        <a:pt x="10" y="11"/>
                        <a:pt x="7" y="9"/>
                      </a:cubicBezTo>
                      <a:cubicBezTo>
                        <a:pt x="5" y="8"/>
                        <a:pt x="4" y="7"/>
                        <a:pt x="4" y="7"/>
                      </a:cubicBezTo>
                      <a:cubicBezTo>
                        <a:pt x="3" y="7"/>
                        <a:pt x="1" y="7"/>
                        <a:pt x="0" y="7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2" y="0"/>
                        <a:pt x="20" y="3"/>
                        <a:pt x="24" y="9"/>
                      </a:cubicBez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iṡḷidè"/>
                <p:cNvSpPr/>
                <p:nvPr/>
              </p:nvSpPr>
              <p:spPr bwMode="auto">
                <a:xfrm>
                  <a:off x="6384926" y="4522788"/>
                  <a:ext cx="1189038" cy="676275"/>
                </a:xfrm>
                <a:custGeom>
                  <a:avLst/>
                  <a:gdLst>
                    <a:gd name="T0" fmla="*/ 470 w 470"/>
                    <a:gd name="T1" fmla="*/ 8 h 268"/>
                    <a:gd name="T2" fmla="*/ 461 w 470"/>
                    <a:gd name="T3" fmla="*/ 13 h 268"/>
                    <a:gd name="T4" fmla="*/ 454 w 470"/>
                    <a:gd name="T5" fmla="*/ 17 h 268"/>
                    <a:gd name="T6" fmla="*/ 410 w 470"/>
                    <a:gd name="T7" fmla="*/ 42 h 268"/>
                    <a:gd name="T8" fmla="*/ 397 w 470"/>
                    <a:gd name="T9" fmla="*/ 50 h 268"/>
                    <a:gd name="T10" fmla="*/ 15 w 470"/>
                    <a:gd name="T11" fmla="*/ 268 h 268"/>
                    <a:gd name="T12" fmla="*/ 8 w 470"/>
                    <a:gd name="T13" fmla="*/ 261 h 268"/>
                    <a:gd name="T14" fmla="*/ 5 w 470"/>
                    <a:gd name="T15" fmla="*/ 260 h 268"/>
                    <a:gd name="T16" fmla="*/ 0 w 470"/>
                    <a:gd name="T17" fmla="*/ 260 h 268"/>
                    <a:gd name="T18" fmla="*/ 397 w 470"/>
                    <a:gd name="T19" fmla="*/ 33 h 268"/>
                    <a:gd name="T20" fmla="*/ 397 w 470"/>
                    <a:gd name="T21" fmla="*/ 33 h 268"/>
                    <a:gd name="T22" fmla="*/ 410 w 470"/>
                    <a:gd name="T23" fmla="*/ 26 h 268"/>
                    <a:gd name="T24" fmla="*/ 410 w 470"/>
                    <a:gd name="T25" fmla="*/ 26 h 268"/>
                    <a:gd name="T26" fmla="*/ 442 w 470"/>
                    <a:gd name="T27" fmla="*/ 8 h 268"/>
                    <a:gd name="T28" fmla="*/ 444 w 470"/>
                    <a:gd name="T29" fmla="*/ 7 h 268"/>
                    <a:gd name="T30" fmla="*/ 454 w 470"/>
                    <a:gd name="T31" fmla="*/ 1 h 268"/>
                    <a:gd name="T32" fmla="*/ 454 w 470"/>
                    <a:gd name="T33" fmla="*/ 1 h 268"/>
                    <a:gd name="T34" fmla="*/ 454 w 470"/>
                    <a:gd name="T35" fmla="*/ 1 h 268"/>
                    <a:gd name="T36" fmla="*/ 456 w 470"/>
                    <a:gd name="T37" fmla="*/ 0 h 268"/>
                    <a:gd name="T38" fmla="*/ 456 w 470"/>
                    <a:gd name="T39" fmla="*/ 0 h 268"/>
                    <a:gd name="T40" fmla="*/ 460 w 470"/>
                    <a:gd name="T41" fmla="*/ 0 h 268"/>
                    <a:gd name="T42" fmla="*/ 463 w 470"/>
                    <a:gd name="T43" fmla="*/ 2 h 268"/>
                    <a:gd name="T44" fmla="*/ 470 w 470"/>
                    <a:gd name="T45" fmla="*/ 8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0" h="268">
                      <a:moveTo>
                        <a:pt x="470" y="8"/>
                      </a:moveTo>
                      <a:cubicBezTo>
                        <a:pt x="461" y="13"/>
                        <a:pt x="461" y="13"/>
                        <a:pt x="461" y="13"/>
                      </a:cubicBezTo>
                      <a:cubicBezTo>
                        <a:pt x="454" y="17"/>
                        <a:pt x="454" y="17"/>
                        <a:pt x="454" y="17"/>
                      </a:cubicBezTo>
                      <a:cubicBezTo>
                        <a:pt x="410" y="42"/>
                        <a:pt x="410" y="42"/>
                        <a:pt x="410" y="42"/>
                      </a:cubicBezTo>
                      <a:cubicBezTo>
                        <a:pt x="397" y="50"/>
                        <a:pt x="397" y="50"/>
                        <a:pt x="397" y="50"/>
                      </a:cubicBezTo>
                      <a:cubicBezTo>
                        <a:pt x="15" y="268"/>
                        <a:pt x="15" y="268"/>
                        <a:pt x="15" y="268"/>
                      </a:cubicBezTo>
                      <a:cubicBezTo>
                        <a:pt x="13" y="266"/>
                        <a:pt x="11" y="263"/>
                        <a:pt x="8" y="261"/>
                      </a:cubicBezTo>
                      <a:cubicBezTo>
                        <a:pt x="6" y="260"/>
                        <a:pt x="5" y="260"/>
                        <a:pt x="5" y="260"/>
                      </a:cubicBezTo>
                      <a:cubicBezTo>
                        <a:pt x="3" y="259"/>
                        <a:pt x="1" y="259"/>
                        <a:pt x="0" y="260"/>
                      </a:cubicBezTo>
                      <a:cubicBezTo>
                        <a:pt x="397" y="33"/>
                        <a:pt x="397" y="33"/>
                        <a:pt x="397" y="33"/>
                      </a:cubicBezTo>
                      <a:cubicBezTo>
                        <a:pt x="397" y="33"/>
                        <a:pt x="397" y="33"/>
                        <a:pt x="397" y="33"/>
                      </a:cubicBezTo>
                      <a:cubicBezTo>
                        <a:pt x="410" y="26"/>
                        <a:pt x="410" y="26"/>
                        <a:pt x="410" y="26"/>
                      </a:cubicBezTo>
                      <a:cubicBezTo>
                        <a:pt x="410" y="26"/>
                        <a:pt x="410" y="26"/>
                        <a:pt x="410" y="26"/>
                      </a:cubicBezTo>
                      <a:cubicBezTo>
                        <a:pt x="442" y="8"/>
                        <a:pt x="442" y="8"/>
                        <a:pt x="442" y="8"/>
                      </a:cubicBezTo>
                      <a:cubicBezTo>
                        <a:pt x="444" y="7"/>
                        <a:pt x="444" y="7"/>
                        <a:pt x="444" y="7"/>
                      </a:cubicBezTo>
                      <a:cubicBezTo>
                        <a:pt x="454" y="1"/>
                        <a:pt x="454" y="1"/>
                        <a:pt x="454" y="1"/>
                      </a:cubicBezTo>
                      <a:cubicBezTo>
                        <a:pt x="454" y="1"/>
                        <a:pt x="454" y="1"/>
                        <a:pt x="454" y="1"/>
                      </a:cubicBezTo>
                      <a:cubicBezTo>
                        <a:pt x="454" y="1"/>
                        <a:pt x="454" y="1"/>
                        <a:pt x="454" y="1"/>
                      </a:cubicBezTo>
                      <a:cubicBezTo>
                        <a:pt x="456" y="0"/>
                        <a:pt x="456" y="0"/>
                        <a:pt x="456" y="0"/>
                      </a:cubicBezTo>
                      <a:cubicBezTo>
                        <a:pt x="456" y="0"/>
                        <a:pt x="456" y="0"/>
                        <a:pt x="456" y="0"/>
                      </a:cubicBezTo>
                      <a:cubicBezTo>
                        <a:pt x="457" y="0"/>
                        <a:pt x="459" y="0"/>
                        <a:pt x="460" y="0"/>
                      </a:cubicBezTo>
                      <a:cubicBezTo>
                        <a:pt x="460" y="0"/>
                        <a:pt x="461" y="1"/>
                        <a:pt x="463" y="2"/>
                      </a:cubicBezTo>
                      <a:cubicBezTo>
                        <a:pt x="466" y="4"/>
                        <a:pt x="468" y="6"/>
                        <a:pt x="470" y="8"/>
                      </a:cubicBezTo>
                      <a:close/>
                    </a:path>
                  </a:pathLst>
                </a:custGeom>
                <a:solidFill>
                  <a:srgbClr val="F6B3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íṥḻîḍè"/>
                <p:cNvSpPr/>
                <p:nvPr/>
              </p:nvSpPr>
              <p:spPr bwMode="auto">
                <a:xfrm>
                  <a:off x="7421563" y="4541838"/>
                  <a:ext cx="80963" cy="46038"/>
                </a:xfrm>
                <a:custGeom>
                  <a:avLst/>
                  <a:gdLst>
                    <a:gd name="T0" fmla="*/ 0 w 51"/>
                    <a:gd name="T1" fmla="*/ 29 h 29"/>
                    <a:gd name="T2" fmla="*/ 51 w 51"/>
                    <a:gd name="T3" fmla="*/ 0 h 29"/>
                    <a:gd name="T4" fmla="*/ 0 w 51"/>
                    <a:gd name="T5" fmla="*/ 29 h 29"/>
                    <a:gd name="T6" fmla="*/ 0 w 51"/>
                    <a:gd name="T7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29">
                      <a:moveTo>
                        <a:pt x="0" y="29"/>
                      </a:moveTo>
                      <a:lnTo>
                        <a:pt x="51" y="0"/>
                      </a:lnTo>
                      <a:lnTo>
                        <a:pt x="0" y="2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îṥḻîḍe"/>
                <p:cNvSpPr/>
                <p:nvPr/>
              </p:nvSpPr>
              <p:spPr bwMode="auto">
                <a:xfrm>
                  <a:off x="7532688" y="4522788"/>
                  <a:ext cx="4763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îṣļiḑê"/>
                <p:cNvSpPr/>
                <p:nvPr/>
              </p:nvSpPr>
              <p:spPr bwMode="auto">
                <a:xfrm>
                  <a:off x="4575176" y="3494088"/>
                  <a:ext cx="2801938" cy="1633538"/>
                </a:xfrm>
                <a:custGeom>
                  <a:avLst/>
                  <a:gdLst>
                    <a:gd name="T0" fmla="*/ 1236 w 1765"/>
                    <a:gd name="T1" fmla="*/ 306 h 1029"/>
                    <a:gd name="T2" fmla="*/ 1236 w 1765"/>
                    <a:gd name="T3" fmla="*/ 306 h 1029"/>
                    <a:gd name="T4" fmla="*/ 706 w 1765"/>
                    <a:gd name="T5" fmla="*/ 0 h 1029"/>
                    <a:gd name="T6" fmla="*/ 0 w 1765"/>
                    <a:gd name="T7" fmla="*/ 398 h 1029"/>
                    <a:gd name="T8" fmla="*/ 0 w 1765"/>
                    <a:gd name="T9" fmla="*/ 419 h 1029"/>
                    <a:gd name="T10" fmla="*/ 1059 w 1765"/>
                    <a:gd name="T11" fmla="*/ 1029 h 1029"/>
                    <a:gd name="T12" fmla="*/ 1765 w 1765"/>
                    <a:gd name="T13" fmla="*/ 622 h 1029"/>
                    <a:gd name="T14" fmla="*/ 1765 w 1765"/>
                    <a:gd name="T15" fmla="*/ 601 h 1029"/>
                    <a:gd name="T16" fmla="*/ 1236 w 1765"/>
                    <a:gd name="T17" fmla="*/ 306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65" h="1029">
                      <a:moveTo>
                        <a:pt x="1236" y="306"/>
                      </a:moveTo>
                      <a:lnTo>
                        <a:pt x="1236" y="306"/>
                      </a:lnTo>
                      <a:lnTo>
                        <a:pt x="706" y="0"/>
                      </a:lnTo>
                      <a:lnTo>
                        <a:pt x="0" y="398"/>
                      </a:lnTo>
                      <a:lnTo>
                        <a:pt x="0" y="419"/>
                      </a:lnTo>
                      <a:lnTo>
                        <a:pt x="1059" y="1029"/>
                      </a:lnTo>
                      <a:lnTo>
                        <a:pt x="1765" y="622"/>
                      </a:lnTo>
                      <a:lnTo>
                        <a:pt x="1765" y="601"/>
                      </a:lnTo>
                      <a:lnTo>
                        <a:pt x="1236" y="306"/>
                      </a:lnTo>
                      <a:close/>
                    </a:path>
                  </a:pathLst>
                </a:custGeom>
                <a:solidFill>
                  <a:srgbClr val="E084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íşļîdé"/>
                <p:cNvSpPr/>
                <p:nvPr/>
              </p:nvSpPr>
              <p:spPr bwMode="auto">
                <a:xfrm>
                  <a:off x="4575176" y="3479801"/>
                  <a:ext cx="2801938" cy="1614488"/>
                </a:xfrm>
                <a:custGeom>
                  <a:avLst/>
                  <a:gdLst>
                    <a:gd name="T0" fmla="*/ 1236 w 1765"/>
                    <a:gd name="T1" fmla="*/ 305 h 1017"/>
                    <a:gd name="T2" fmla="*/ 1236 w 1765"/>
                    <a:gd name="T3" fmla="*/ 305 h 1017"/>
                    <a:gd name="T4" fmla="*/ 706 w 1765"/>
                    <a:gd name="T5" fmla="*/ 0 h 1017"/>
                    <a:gd name="T6" fmla="*/ 0 w 1765"/>
                    <a:gd name="T7" fmla="*/ 407 h 1017"/>
                    <a:gd name="T8" fmla="*/ 530 w 1765"/>
                    <a:gd name="T9" fmla="*/ 712 h 1017"/>
                    <a:gd name="T10" fmla="*/ 530 w 1765"/>
                    <a:gd name="T11" fmla="*/ 712 h 1017"/>
                    <a:gd name="T12" fmla="*/ 1059 w 1765"/>
                    <a:gd name="T13" fmla="*/ 1017 h 1017"/>
                    <a:gd name="T14" fmla="*/ 1765 w 1765"/>
                    <a:gd name="T15" fmla="*/ 610 h 1017"/>
                    <a:gd name="T16" fmla="*/ 1236 w 1765"/>
                    <a:gd name="T17" fmla="*/ 305 h 10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65" h="1017">
                      <a:moveTo>
                        <a:pt x="1236" y="305"/>
                      </a:moveTo>
                      <a:lnTo>
                        <a:pt x="1236" y="305"/>
                      </a:lnTo>
                      <a:lnTo>
                        <a:pt x="706" y="0"/>
                      </a:lnTo>
                      <a:lnTo>
                        <a:pt x="0" y="407"/>
                      </a:lnTo>
                      <a:lnTo>
                        <a:pt x="530" y="712"/>
                      </a:lnTo>
                      <a:lnTo>
                        <a:pt x="530" y="712"/>
                      </a:lnTo>
                      <a:lnTo>
                        <a:pt x="1059" y="1017"/>
                      </a:lnTo>
                      <a:lnTo>
                        <a:pt x="1765" y="610"/>
                      </a:lnTo>
                      <a:lnTo>
                        <a:pt x="1236" y="305"/>
                      </a:lnTo>
                      <a:close/>
                    </a:path>
                  </a:pathLst>
                </a:custGeom>
                <a:solidFill>
                  <a:srgbClr val="FF9D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íṩḷiďe"/>
                <p:cNvSpPr/>
                <p:nvPr/>
              </p:nvSpPr>
              <p:spPr bwMode="auto">
                <a:xfrm>
                  <a:off x="4660901" y="3492501"/>
                  <a:ext cx="1036638" cy="641350"/>
                </a:xfrm>
                <a:custGeom>
                  <a:avLst/>
                  <a:gdLst>
                    <a:gd name="T0" fmla="*/ 653 w 653"/>
                    <a:gd name="T1" fmla="*/ 20 h 404"/>
                    <a:gd name="T2" fmla="*/ 0 w 653"/>
                    <a:gd name="T3" fmla="*/ 404 h 404"/>
                    <a:gd name="T4" fmla="*/ 0 w 653"/>
                    <a:gd name="T5" fmla="*/ 383 h 404"/>
                    <a:gd name="T6" fmla="*/ 653 w 653"/>
                    <a:gd name="T7" fmla="*/ 0 h 404"/>
                    <a:gd name="T8" fmla="*/ 653 w 653"/>
                    <a:gd name="T9" fmla="*/ 20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404">
                      <a:moveTo>
                        <a:pt x="653" y="20"/>
                      </a:moveTo>
                      <a:lnTo>
                        <a:pt x="0" y="404"/>
                      </a:lnTo>
                      <a:lnTo>
                        <a:pt x="0" y="383"/>
                      </a:lnTo>
                      <a:lnTo>
                        <a:pt x="653" y="0"/>
                      </a:lnTo>
                      <a:lnTo>
                        <a:pt x="653" y="20"/>
                      </a:lnTo>
                      <a:close/>
                    </a:path>
                  </a:pathLst>
                </a:custGeom>
                <a:solidFill>
                  <a:srgbClr val="2F9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íṡ1ídê"/>
                <p:cNvSpPr/>
                <p:nvPr/>
              </p:nvSpPr>
              <p:spPr bwMode="auto">
                <a:xfrm>
                  <a:off x="5459413" y="3900488"/>
                  <a:ext cx="1830388" cy="1127125"/>
                </a:xfrm>
                <a:custGeom>
                  <a:avLst/>
                  <a:gdLst>
                    <a:gd name="T0" fmla="*/ 0 w 724"/>
                    <a:gd name="T1" fmla="*/ 263 h 446"/>
                    <a:gd name="T2" fmla="*/ 409 w 724"/>
                    <a:gd name="T3" fmla="*/ 23 h 446"/>
                    <a:gd name="T4" fmla="*/ 542 w 724"/>
                    <a:gd name="T5" fmla="*/ 57 h 446"/>
                    <a:gd name="T6" fmla="*/ 724 w 724"/>
                    <a:gd name="T7" fmla="*/ 199 h 446"/>
                    <a:gd name="T8" fmla="*/ 314 w 724"/>
                    <a:gd name="T9" fmla="*/ 446 h 446"/>
                    <a:gd name="T10" fmla="*/ 142 w 724"/>
                    <a:gd name="T11" fmla="*/ 316 h 446"/>
                    <a:gd name="T12" fmla="*/ 0 w 724"/>
                    <a:gd name="T13" fmla="*/ 263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24" h="446">
                      <a:moveTo>
                        <a:pt x="0" y="263"/>
                      </a:moveTo>
                      <a:cubicBezTo>
                        <a:pt x="5" y="262"/>
                        <a:pt x="409" y="23"/>
                        <a:pt x="409" y="23"/>
                      </a:cubicBezTo>
                      <a:cubicBezTo>
                        <a:pt x="409" y="23"/>
                        <a:pt x="479" y="0"/>
                        <a:pt x="542" y="57"/>
                      </a:cubicBezTo>
                      <a:cubicBezTo>
                        <a:pt x="605" y="113"/>
                        <a:pt x="684" y="179"/>
                        <a:pt x="724" y="199"/>
                      </a:cubicBezTo>
                      <a:cubicBezTo>
                        <a:pt x="696" y="216"/>
                        <a:pt x="314" y="446"/>
                        <a:pt x="314" y="446"/>
                      </a:cubicBezTo>
                      <a:cubicBezTo>
                        <a:pt x="314" y="446"/>
                        <a:pt x="216" y="396"/>
                        <a:pt x="142" y="316"/>
                      </a:cubicBezTo>
                      <a:cubicBezTo>
                        <a:pt x="81" y="250"/>
                        <a:pt x="0" y="263"/>
                        <a:pt x="0" y="2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îsľíḑè"/>
                <p:cNvSpPr/>
                <p:nvPr/>
              </p:nvSpPr>
              <p:spPr bwMode="auto">
                <a:xfrm>
                  <a:off x="4660901" y="3492501"/>
                  <a:ext cx="1833563" cy="1073150"/>
                </a:xfrm>
                <a:custGeom>
                  <a:avLst/>
                  <a:gdLst>
                    <a:gd name="T0" fmla="*/ 0 w 725"/>
                    <a:gd name="T1" fmla="*/ 240 h 425"/>
                    <a:gd name="T2" fmla="*/ 410 w 725"/>
                    <a:gd name="T3" fmla="*/ 0 h 425"/>
                    <a:gd name="T4" fmla="*/ 592 w 725"/>
                    <a:gd name="T5" fmla="*/ 66 h 425"/>
                    <a:gd name="T6" fmla="*/ 725 w 725"/>
                    <a:gd name="T7" fmla="*/ 185 h 425"/>
                    <a:gd name="T8" fmla="*/ 316 w 725"/>
                    <a:gd name="T9" fmla="*/ 425 h 425"/>
                    <a:gd name="T10" fmla="*/ 174 w 725"/>
                    <a:gd name="T11" fmla="*/ 310 h 425"/>
                    <a:gd name="T12" fmla="*/ 0 w 725"/>
                    <a:gd name="T13" fmla="*/ 240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25" h="425">
                      <a:moveTo>
                        <a:pt x="0" y="240"/>
                      </a:moveTo>
                      <a:cubicBezTo>
                        <a:pt x="6" y="239"/>
                        <a:pt x="330" y="47"/>
                        <a:pt x="410" y="0"/>
                      </a:cubicBezTo>
                      <a:cubicBezTo>
                        <a:pt x="477" y="49"/>
                        <a:pt x="497" y="38"/>
                        <a:pt x="592" y="66"/>
                      </a:cubicBezTo>
                      <a:cubicBezTo>
                        <a:pt x="654" y="85"/>
                        <a:pt x="713" y="168"/>
                        <a:pt x="725" y="185"/>
                      </a:cubicBezTo>
                      <a:cubicBezTo>
                        <a:pt x="697" y="201"/>
                        <a:pt x="316" y="425"/>
                        <a:pt x="316" y="425"/>
                      </a:cubicBezTo>
                      <a:cubicBezTo>
                        <a:pt x="316" y="425"/>
                        <a:pt x="220" y="313"/>
                        <a:pt x="174" y="310"/>
                      </a:cubicBezTo>
                      <a:cubicBezTo>
                        <a:pt x="46" y="303"/>
                        <a:pt x="0" y="240"/>
                        <a:pt x="0" y="240"/>
                      </a:cubicBez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ïSľíďè"/>
                <p:cNvSpPr/>
                <p:nvPr/>
              </p:nvSpPr>
              <p:spPr bwMode="auto">
                <a:xfrm>
                  <a:off x="4660901" y="4100513"/>
                  <a:ext cx="1595438" cy="941388"/>
                </a:xfrm>
                <a:custGeom>
                  <a:avLst/>
                  <a:gdLst>
                    <a:gd name="T0" fmla="*/ 455 w 631"/>
                    <a:gd name="T1" fmla="*/ 223 h 373"/>
                    <a:gd name="T2" fmla="*/ 449 w 631"/>
                    <a:gd name="T3" fmla="*/ 218 h 373"/>
                    <a:gd name="T4" fmla="*/ 359 w 631"/>
                    <a:gd name="T5" fmla="*/ 181 h 373"/>
                    <a:gd name="T6" fmla="*/ 316 w 631"/>
                    <a:gd name="T7" fmla="*/ 184 h 373"/>
                    <a:gd name="T8" fmla="*/ 273 w 631"/>
                    <a:gd name="T9" fmla="*/ 131 h 373"/>
                    <a:gd name="T10" fmla="*/ 183 w 631"/>
                    <a:gd name="T11" fmla="*/ 66 h 373"/>
                    <a:gd name="T12" fmla="*/ 176 w 631"/>
                    <a:gd name="T13" fmla="*/ 64 h 373"/>
                    <a:gd name="T14" fmla="*/ 0 w 631"/>
                    <a:gd name="T15" fmla="*/ 0 h 373"/>
                    <a:gd name="T16" fmla="*/ 0 w 631"/>
                    <a:gd name="T17" fmla="*/ 13 h 373"/>
                    <a:gd name="T18" fmla="*/ 316 w 631"/>
                    <a:gd name="T19" fmla="*/ 193 h 373"/>
                    <a:gd name="T20" fmla="*/ 631 w 631"/>
                    <a:gd name="T21" fmla="*/ 373 h 373"/>
                    <a:gd name="T22" fmla="*/ 631 w 631"/>
                    <a:gd name="T23" fmla="*/ 361 h 373"/>
                    <a:gd name="T24" fmla="*/ 455 w 631"/>
                    <a:gd name="T25" fmla="*/ 223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31" h="373">
                      <a:moveTo>
                        <a:pt x="455" y="223"/>
                      </a:moveTo>
                      <a:cubicBezTo>
                        <a:pt x="453" y="222"/>
                        <a:pt x="451" y="220"/>
                        <a:pt x="449" y="218"/>
                      </a:cubicBezTo>
                      <a:cubicBezTo>
                        <a:pt x="418" y="194"/>
                        <a:pt x="386" y="181"/>
                        <a:pt x="359" y="181"/>
                      </a:cubicBezTo>
                      <a:cubicBezTo>
                        <a:pt x="343" y="180"/>
                        <a:pt x="323" y="181"/>
                        <a:pt x="316" y="184"/>
                      </a:cubicBezTo>
                      <a:cubicBezTo>
                        <a:pt x="308" y="172"/>
                        <a:pt x="288" y="149"/>
                        <a:pt x="273" y="131"/>
                      </a:cubicBezTo>
                      <a:cubicBezTo>
                        <a:pt x="245" y="100"/>
                        <a:pt x="213" y="76"/>
                        <a:pt x="183" y="66"/>
                      </a:cubicBezTo>
                      <a:cubicBezTo>
                        <a:pt x="181" y="65"/>
                        <a:pt x="178" y="65"/>
                        <a:pt x="176" y="64"/>
                      </a:cubicBezTo>
                      <a:cubicBezTo>
                        <a:pt x="128" y="50"/>
                        <a:pt x="60" y="43"/>
                        <a:pt x="0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16" y="193"/>
                        <a:pt x="316" y="193"/>
                        <a:pt x="316" y="193"/>
                      </a:cubicBezTo>
                      <a:cubicBezTo>
                        <a:pt x="631" y="373"/>
                        <a:pt x="631" y="373"/>
                        <a:pt x="631" y="373"/>
                      </a:cubicBezTo>
                      <a:cubicBezTo>
                        <a:pt x="631" y="361"/>
                        <a:pt x="631" y="361"/>
                        <a:pt x="631" y="361"/>
                      </a:cubicBezTo>
                      <a:cubicBezTo>
                        <a:pt x="572" y="336"/>
                        <a:pt x="503" y="265"/>
                        <a:pt x="455" y="223"/>
                      </a:cubicBez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íṧḻiḑe"/>
                <p:cNvSpPr/>
                <p:nvPr/>
              </p:nvSpPr>
              <p:spPr bwMode="auto">
                <a:xfrm>
                  <a:off x="6256338" y="4403726"/>
                  <a:ext cx="1033463" cy="638175"/>
                </a:xfrm>
                <a:custGeom>
                  <a:avLst/>
                  <a:gdLst>
                    <a:gd name="T0" fmla="*/ 651 w 651"/>
                    <a:gd name="T1" fmla="*/ 20 h 402"/>
                    <a:gd name="T2" fmla="*/ 0 w 651"/>
                    <a:gd name="T3" fmla="*/ 402 h 402"/>
                    <a:gd name="T4" fmla="*/ 0 w 651"/>
                    <a:gd name="T5" fmla="*/ 383 h 402"/>
                    <a:gd name="T6" fmla="*/ 651 w 651"/>
                    <a:gd name="T7" fmla="*/ 0 h 402"/>
                    <a:gd name="T8" fmla="*/ 651 w 651"/>
                    <a:gd name="T9" fmla="*/ 20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402">
                      <a:moveTo>
                        <a:pt x="651" y="20"/>
                      </a:moveTo>
                      <a:lnTo>
                        <a:pt x="0" y="402"/>
                      </a:lnTo>
                      <a:lnTo>
                        <a:pt x="0" y="383"/>
                      </a:lnTo>
                      <a:lnTo>
                        <a:pt x="651" y="0"/>
                      </a:lnTo>
                      <a:lnTo>
                        <a:pt x="651" y="2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îṣľíḋê"/>
                <p:cNvSpPr/>
                <p:nvPr/>
              </p:nvSpPr>
              <p:spPr bwMode="auto">
                <a:xfrm>
                  <a:off x="5459413" y="3949701"/>
                  <a:ext cx="1074738" cy="615950"/>
                </a:xfrm>
                <a:custGeom>
                  <a:avLst/>
                  <a:gdLst>
                    <a:gd name="T0" fmla="*/ 409 w 425"/>
                    <a:gd name="T1" fmla="*/ 4 h 244"/>
                    <a:gd name="T2" fmla="*/ 0 w 425"/>
                    <a:gd name="T3" fmla="*/ 244 h 244"/>
                    <a:gd name="T4" fmla="*/ 17 w 425"/>
                    <a:gd name="T5" fmla="*/ 241 h 244"/>
                    <a:gd name="T6" fmla="*/ 425 w 425"/>
                    <a:gd name="T7" fmla="*/ 0 h 244"/>
                    <a:gd name="T8" fmla="*/ 409 w 425"/>
                    <a:gd name="T9" fmla="*/ 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5" h="244">
                      <a:moveTo>
                        <a:pt x="409" y="4"/>
                      </a:moveTo>
                      <a:cubicBezTo>
                        <a:pt x="310" y="50"/>
                        <a:pt x="0" y="244"/>
                        <a:pt x="0" y="244"/>
                      </a:cubicBezTo>
                      <a:cubicBezTo>
                        <a:pt x="17" y="241"/>
                        <a:pt x="17" y="241"/>
                        <a:pt x="17" y="241"/>
                      </a:cubicBezTo>
                      <a:cubicBezTo>
                        <a:pt x="425" y="0"/>
                        <a:pt x="425" y="0"/>
                        <a:pt x="425" y="0"/>
                      </a:cubicBezTo>
                      <a:cubicBezTo>
                        <a:pt x="425" y="0"/>
                        <a:pt x="415" y="1"/>
                        <a:pt x="409" y="4"/>
                      </a:cubicBezTo>
                      <a:close/>
                    </a:path>
                  </a:pathLst>
                </a:custGeom>
                <a:solidFill>
                  <a:srgbClr val="D61E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îṩḷïḋe"/>
                <p:cNvSpPr/>
                <p:nvPr/>
              </p:nvSpPr>
              <p:spPr bwMode="auto">
                <a:xfrm>
                  <a:off x="5305426" y="4552951"/>
                  <a:ext cx="207963" cy="360363"/>
                </a:xfrm>
                <a:custGeom>
                  <a:avLst/>
                  <a:gdLst>
                    <a:gd name="T0" fmla="*/ 61 w 82"/>
                    <a:gd name="T1" fmla="*/ 5 h 143"/>
                    <a:gd name="T2" fmla="*/ 43 w 82"/>
                    <a:gd name="T3" fmla="*/ 68 h 143"/>
                    <a:gd name="T4" fmla="*/ 0 w 82"/>
                    <a:gd name="T5" fmla="*/ 134 h 143"/>
                    <a:gd name="T6" fmla="*/ 14 w 82"/>
                    <a:gd name="T7" fmla="*/ 134 h 143"/>
                    <a:gd name="T8" fmla="*/ 15 w 82"/>
                    <a:gd name="T9" fmla="*/ 143 h 143"/>
                    <a:gd name="T10" fmla="*/ 58 w 82"/>
                    <a:gd name="T11" fmla="*/ 74 h 143"/>
                    <a:gd name="T12" fmla="*/ 78 w 82"/>
                    <a:gd name="T13" fmla="*/ 2 h 143"/>
                    <a:gd name="T14" fmla="*/ 61 w 82"/>
                    <a:gd name="T15" fmla="*/ 5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2" h="143">
                      <a:moveTo>
                        <a:pt x="61" y="5"/>
                      </a:moveTo>
                      <a:cubicBezTo>
                        <a:pt x="47" y="14"/>
                        <a:pt x="43" y="34"/>
                        <a:pt x="43" y="68"/>
                      </a:cubicBezTo>
                      <a:cubicBezTo>
                        <a:pt x="43" y="102"/>
                        <a:pt x="38" y="112"/>
                        <a:pt x="0" y="134"/>
                      </a:cubicBezTo>
                      <a:cubicBezTo>
                        <a:pt x="14" y="134"/>
                        <a:pt x="14" y="134"/>
                        <a:pt x="14" y="134"/>
                      </a:cubicBezTo>
                      <a:cubicBezTo>
                        <a:pt x="15" y="143"/>
                        <a:pt x="15" y="143"/>
                        <a:pt x="15" y="143"/>
                      </a:cubicBezTo>
                      <a:cubicBezTo>
                        <a:pt x="53" y="120"/>
                        <a:pt x="56" y="108"/>
                        <a:pt x="58" y="74"/>
                      </a:cubicBezTo>
                      <a:cubicBezTo>
                        <a:pt x="61" y="14"/>
                        <a:pt x="70" y="8"/>
                        <a:pt x="78" y="2"/>
                      </a:cubicBezTo>
                      <a:cubicBezTo>
                        <a:pt x="82" y="0"/>
                        <a:pt x="65" y="3"/>
                        <a:pt x="61" y="5"/>
                      </a:cubicBezTo>
                      <a:close/>
                    </a:path>
                  </a:pathLst>
                </a:custGeom>
                <a:solidFill>
                  <a:srgbClr val="D61E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isľîḓè"/>
                <p:cNvSpPr/>
                <p:nvPr/>
              </p:nvSpPr>
              <p:spPr bwMode="auto">
                <a:xfrm>
                  <a:off x="5632451" y="3600451"/>
                  <a:ext cx="665163" cy="388938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5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1"/>
                        <a:pt x="72" y="31"/>
                        <a:pt x="152" y="55"/>
                      </a:cubicBezTo>
                      <a:cubicBezTo>
                        <a:pt x="203" y="71"/>
                        <a:pt x="252" y="140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ísľiďe"/>
                <p:cNvSpPr/>
                <p:nvPr/>
              </p:nvSpPr>
              <p:spPr bwMode="auto">
                <a:xfrm>
                  <a:off x="5535613" y="3665538"/>
                  <a:ext cx="665163" cy="388938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6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1"/>
                        <a:pt x="72" y="31"/>
                        <a:pt x="152" y="56"/>
                      </a:cubicBezTo>
                      <a:cubicBezTo>
                        <a:pt x="203" y="71"/>
                        <a:pt x="253" y="140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işļíḑe"/>
                <p:cNvSpPr/>
                <p:nvPr/>
              </p:nvSpPr>
              <p:spPr bwMode="auto">
                <a:xfrm>
                  <a:off x="5427663" y="3721101"/>
                  <a:ext cx="665163" cy="388938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5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0"/>
                        <a:pt x="72" y="31"/>
                        <a:pt x="152" y="55"/>
                      </a:cubicBezTo>
                      <a:cubicBezTo>
                        <a:pt x="203" y="71"/>
                        <a:pt x="253" y="140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íṩḻïḓè"/>
                <p:cNvSpPr/>
                <p:nvPr/>
              </p:nvSpPr>
              <p:spPr bwMode="auto">
                <a:xfrm>
                  <a:off x="5330826" y="3771901"/>
                  <a:ext cx="665163" cy="392113"/>
                </a:xfrm>
                <a:custGeom>
                  <a:avLst/>
                  <a:gdLst>
                    <a:gd name="T0" fmla="*/ 0 w 263"/>
                    <a:gd name="T1" fmla="*/ 0 h 155"/>
                    <a:gd name="T2" fmla="*/ 152 w 263"/>
                    <a:gd name="T3" fmla="*/ 56 h 155"/>
                    <a:gd name="T4" fmla="*/ 263 w 263"/>
                    <a:gd name="T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5">
                      <a:moveTo>
                        <a:pt x="0" y="0"/>
                      </a:moveTo>
                      <a:cubicBezTo>
                        <a:pt x="56" y="41"/>
                        <a:pt x="72" y="32"/>
                        <a:pt x="152" y="56"/>
                      </a:cubicBezTo>
                      <a:cubicBezTo>
                        <a:pt x="203" y="72"/>
                        <a:pt x="253" y="141"/>
                        <a:pt x="263" y="155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ísḷíḓe"/>
                <p:cNvSpPr/>
                <p:nvPr/>
              </p:nvSpPr>
              <p:spPr bwMode="auto">
                <a:xfrm>
                  <a:off x="5235576" y="3838576"/>
                  <a:ext cx="665163" cy="390525"/>
                </a:xfrm>
                <a:custGeom>
                  <a:avLst/>
                  <a:gdLst>
                    <a:gd name="T0" fmla="*/ 0 w 263"/>
                    <a:gd name="T1" fmla="*/ 0 h 155"/>
                    <a:gd name="T2" fmla="*/ 152 w 263"/>
                    <a:gd name="T3" fmla="*/ 56 h 155"/>
                    <a:gd name="T4" fmla="*/ 263 w 263"/>
                    <a:gd name="T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5">
                      <a:moveTo>
                        <a:pt x="0" y="0"/>
                      </a:moveTo>
                      <a:cubicBezTo>
                        <a:pt x="56" y="41"/>
                        <a:pt x="72" y="32"/>
                        <a:pt x="152" y="56"/>
                      </a:cubicBezTo>
                      <a:cubicBezTo>
                        <a:pt x="203" y="72"/>
                        <a:pt x="253" y="141"/>
                        <a:pt x="263" y="155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ïSḷíḍê"/>
                <p:cNvSpPr/>
                <p:nvPr/>
              </p:nvSpPr>
              <p:spPr bwMode="auto">
                <a:xfrm>
                  <a:off x="5126038" y="3894138"/>
                  <a:ext cx="665163" cy="387350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6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1"/>
                        <a:pt x="73" y="32"/>
                        <a:pt x="152" y="56"/>
                      </a:cubicBezTo>
                      <a:cubicBezTo>
                        <a:pt x="203" y="71"/>
                        <a:pt x="253" y="141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iŝ1íḑè"/>
                <p:cNvSpPr/>
                <p:nvPr/>
              </p:nvSpPr>
              <p:spPr bwMode="auto">
                <a:xfrm>
                  <a:off x="3995738" y="1449388"/>
                  <a:ext cx="1052513" cy="2290763"/>
                </a:xfrm>
                <a:custGeom>
                  <a:avLst/>
                  <a:gdLst>
                    <a:gd name="T0" fmla="*/ 6 w 416"/>
                    <a:gd name="T1" fmla="*/ 906 h 907"/>
                    <a:gd name="T2" fmla="*/ 414 w 416"/>
                    <a:gd name="T3" fmla="*/ 678 h 907"/>
                    <a:gd name="T4" fmla="*/ 416 w 416"/>
                    <a:gd name="T5" fmla="*/ 675 h 907"/>
                    <a:gd name="T6" fmla="*/ 415 w 416"/>
                    <a:gd name="T7" fmla="*/ 4 h 907"/>
                    <a:gd name="T8" fmla="*/ 410 w 416"/>
                    <a:gd name="T9" fmla="*/ 1 h 907"/>
                    <a:gd name="T10" fmla="*/ 2 w 416"/>
                    <a:gd name="T11" fmla="*/ 237 h 907"/>
                    <a:gd name="T12" fmla="*/ 0 w 416"/>
                    <a:gd name="T13" fmla="*/ 240 h 907"/>
                    <a:gd name="T14" fmla="*/ 1 w 416"/>
                    <a:gd name="T15" fmla="*/ 904 h 907"/>
                    <a:gd name="T16" fmla="*/ 6 w 416"/>
                    <a:gd name="T17" fmla="*/ 906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6" h="907">
                      <a:moveTo>
                        <a:pt x="6" y="906"/>
                      </a:moveTo>
                      <a:cubicBezTo>
                        <a:pt x="414" y="678"/>
                        <a:pt x="414" y="678"/>
                        <a:pt x="414" y="678"/>
                      </a:cubicBezTo>
                      <a:cubicBezTo>
                        <a:pt x="415" y="677"/>
                        <a:pt x="416" y="676"/>
                        <a:pt x="416" y="675"/>
                      </a:cubicBezTo>
                      <a:cubicBezTo>
                        <a:pt x="415" y="4"/>
                        <a:pt x="415" y="4"/>
                        <a:pt x="415" y="4"/>
                      </a:cubicBezTo>
                      <a:cubicBezTo>
                        <a:pt x="415" y="1"/>
                        <a:pt x="412" y="0"/>
                        <a:pt x="410" y="1"/>
                      </a:cubicBezTo>
                      <a:cubicBezTo>
                        <a:pt x="2" y="237"/>
                        <a:pt x="2" y="237"/>
                        <a:pt x="2" y="237"/>
                      </a:cubicBezTo>
                      <a:cubicBezTo>
                        <a:pt x="1" y="238"/>
                        <a:pt x="0" y="239"/>
                        <a:pt x="0" y="240"/>
                      </a:cubicBezTo>
                      <a:cubicBezTo>
                        <a:pt x="1" y="904"/>
                        <a:pt x="1" y="904"/>
                        <a:pt x="1" y="904"/>
                      </a:cubicBezTo>
                      <a:cubicBezTo>
                        <a:pt x="1" y="906"/>
                        <a:pt x="4" y="907"/>
                        <a:pt x="6" y="906"/>
                      </a:cubicBezTo>
                      <a:close/>
                    </a:path>
                  </a:pathLst>
                </a:custGeom>
                <a:solidFill>
                  <a:srgbClr val="FB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îṥḷíḋè"/>
                <p:cNvSpPr/>
                <p:nvPr/>
              </p:nvSpPr>
              <p:spPr bwMode="auto">
                <a:xfrm>
                  <a:off x="3995738" y="1498601"/>
                  <a:ext cx="1216025" cy="701675"/>
                </a:xfrm>
                <a:custGeom>
                  <a:avLst/>
                  <a:gdLst>
                    <a:gd name="T0" fmla="*/ 644 w 766"/>
                    <a:gd name="T1" fmla="*/ 0 h 442"/>
                    <a:gd name="T2" fmla="*/ 0 w 766"/>
                    <a:gd name="T3" fmla="*/ 370 h 442"/>
                    <a:gd name="T4" fmla="*/ 123 w 766"/>
                    <a:gd name="T5" fmla="*/ 442 h 442"/>
                    <a:gd name="T6" fmla="*/ 766 w 766"/>
                    <a:gd name="T7" fmla="*/ 70 h 442"/>
                    <a:gd name="T8" fmla="*/ 644 w 766"/>
                    <a:gd name="T9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6" h="442">
                      <a:moveTo>
                        <a:pt x="644" y="0"/>
                      </a:moveTo>
                      <a:lnTo>
                        <a:pt x="0" y="370"/>
                      </a:lnTo>
                      <a:lnTo>
                        <a:pt x="123" y="442"/>
                      </a:lnTo>
                      <a:lnTo>
                        <a:pt x="766" y="70"/>
                      </a:lnTo>
                      <a:lnTo>
                        <a:pt x="644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í$ḻîḍê"/>
                <p:cNvSpPr/>
                <p:nvPr/>
              </p:nvSpPr>
              <p:spPr bwMode="auto">
                <a:xfrm>
                  <a:off x="4203701" y="1571626"/>
                  <a:ext cx="1054100" cy="2297113"/>
                </a:xfrm>
                <a:custGeom>
                  <a:avLst/>
                  <a:gdLst>
                    <a:gd name="T0" fmla="*/ 2 w 417"/>
                    <a:gd name="T1" fmla="*/ 909 h 910"/>
                    <a:gd name="T2" fmla="*/ 415 w 417"/>
                    <a:gd name="T3" fmla="*/ 678 h 910"/>
                    <a:gd name="T4" fmla="*/ 417 w 417"/>
                    <a:gd name="T5" fmla="*/ 675 h 910"/>
                    <a:gd name="T6" fmla="*/ 416 w 417"/>
                    <a:gd name="T7" fmla="*/ 3 h 910"/>
                    <a:gd name="T8" fmla="*/ 411 w 417"/>
                    <a:gd name="T9" fmla="*/ 1 h 910"/>
                    <a:gd name="T10" fmla="*/ 3 w 417"/>
                    <a:gd name="T11" fmla="*/ 237 h 910"/>
                    <a:gd name="T12" fmla="*/ 1 w 417"/>
                    <a:gd name="T13" fmla="*/ 240 h 910"/>
                    <a:gd name="T14" fmla="*/ 2 w 417"/>
                    <a:gd name="T15" fmla="*/ 903 h 910"/>
                    <a:gd name="T16" fmla="*/ 2 w 417"/>
                    <a:gd name="T17" fmla="*/ 909 h 9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7" h="910">
                      <a:moveTo>
                        <a:pt x="2" y="909"/>
                      </a:moveTo>
                      <a:cubicBezTo>
                        <a:pt x="415" y="678"/>
                        <a:pt x="415" y="678"/>
                        <a:pt x="415" y="678"/>
                      </a:cubicBezTo>
                      <a:cubicBezTo>
                        <a:pt x="416" y="677"/>
                        <a:pt x="417" y="676"/>
                        <a:pt x="417" y="675"/>
                      </a:cubicBezTo>
                      <a:cubicBezTo>
                        <a:pt x="416" y="3"/>
                        <a:pt x="416" y="3"/>
                        <a:pt x="416" y="3"/>
                      </a:cubicBezTo>
                      <a:cubicBezTo>
                        <a:pt x="416" y="1"/>
                        <a:pt x="413" y="0"/>
                        <a:pt x="411" y="1"/>
                      </a:cubicBezTo>
                      <a:cubicBezTo>
                        <a:pt x="3" y="237"/>
                        <a:pt x="3" y="237"/>
                        <a:pt x="3" y="237"/>
                      </a:cubicBezTo>
                      <a:cubicBezTo>
                        <a:pt x="2" y="238"/>
                        <a:pt x="1" y="239"/>
                        <a:pt x="1" y="240"/>
                      </a:cubicBezTo>
                      <a:cubicBezTo>
                        <a:pt x="2" y="903"/>
                        <a:pt x="2" y="903"/>
                        <a:pt x="2" y="903"/>
                      </a:cubicBezTo>
                      <a:cubicBezTo>
                        <a:pt x="2" y="906"/>
                        <a:pt x="0" y="910"/>
                        <a:pt x="2" y="909"/>
                      </a:cubicBezTo>
                      <a:close/>
                    </a:path>
                  </a:pathLst>
                </a:custGeom>
                <a:solidFill>
                  <a:srgbClr val="FB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isľïḋé"/>
                <p:cNvSpPr/>
                <p:nvPr/>
              </p:nvSpPr>
              <p:spPr bwMode="auto">
                <a:xfrm>
                  <a:off x="6494463" y="2360613"/>
                  <a:ext cx="892175" cy="1111250"/>
                </a:xfrm>
                <a:custGeom>
                  <a:avLst/>
                  <a:gdLst>
                    <a:gd name="T0" fmla="*/ 352 w 353"/>
                    <a:gd name="T1" fmla="*/ 345 h 440"/>
                    <a:gd name="T2" fmla="*/ 350 w 353"/>
                    <a:gd name="T3" fmla="*/ 333 h 440"/>
                    <a:gd name="T4" fmla="*/ 343 w 353"/>
                    <a:gd name="T5" fmla="*/ 312 h 440"/>
                    <a:gd name="T6" fmla="*/ 324 w 353"/>
                    <a:gd name="T7" fmla="*/ 280 h 440"/>
                    <a:gd name="T8" fmla="*/ 308 w 353"/>
                    <a:gd name="T9" fmla="*/ 262 h 440"/>
                    <a:gd name="T10" fmla="*/ 331 w 353"/>
                    <a:gd name="T11" fmla="*/ 248 h 440"/>
                    <a:gd name="T12" fmla="*/ 336 w 353"/>
                    <a:gd name="T13" fmla="*/ 241 h 440"/>
                    <a:gd name="T14" fmla="*/ 338 w 353"/>
                    <a:gd name="T15" fmla="*/ 236 h 440"/>
                    <a:gd name="T16" fmla="*/ 339 w 353"/>
                    <a:gd name="T17" fmla="*/ 231 h 440"/>
                    <a:gd name="T18" fmla="*/ 340 w 353"/>
                    <a:gd name="T19" fmla="*/ 218 h 440"/>
                    <a:gd name="T20" fmla="*/ 340 w 353"/>
                    <a:gd name="T21" fmla="*/ 209 h 440"/>
                    <a:gd name="T22" fmla="*/ 338 w 353"/>
                    <a:gd name="T23" fmla="*/ 199 h 440"/>
                    <a:gd name="T24" fmla="*/ 334 w 353"/>
                    <a:gd name="T25" fmla="*/ 187 h 440"/>
                    <a:gd name="T26" fmla="*/ 321 w 353"/>
                    <a:gd name="T27" fmla="*/ 161 h 440"/>
                    <a:gd name="T28" fmla="*/ 301 w 353"/>
                    <a:gd name="T29" fmla="*/ 134 h 440"/>
                    <a:gd name="T30" fmla="*/ 283 w 353"/>
                    <a:gd name="T31" fmla="*/ 117 h 440"/>
                    <a:gd name="T32" fmla="*/ 261 w 353"/>
                    <a:gd name="T33" fmla="*/ 99 h 440"/>
                    <a:gd name="T34" fmla="*/ 233 w 353"/>
                    <a:gd name="T35" fmla="*/ 82 h 440"/>
                    <a:gd name="T36" fmla="*/ 147 w 353"/>
                    <a:gd name="T37" fmla="*/ 131 h 440"/>
                    <a:gd name="T38" fmla="*/ 129 w 353"/>
                    <a:gd name="T39" fmla="*/ 229 h 440"/>
                    <a:gd name="T40" fmla="*/ 138 w 353"/>
                    <a:gd name="T41" fmla="*/ 234 h 440"/>
                    <a:gd name="T42" fmla="*/ 143 w 353"/>
                    <a:gd name="T43" fmla="*/ 236 h 440"/>
                    <a:gd name="T44" fmla="*/ 146 w 353"/>
                    <a:gd name="T45" fmla="*/ 236 h 440"/>
                    <a:gd name="T46" fmla="*/ 150 w 353"/>
                    <a:gd name="T47" fmla="*/ 237 h 440"/>
                    <a:gd name="T48" fmla="*/ 153 w 353"/>
                    <a:gd name="T49" fmla="*/ 236 h 440"/>
                    <a:gd name="T50" fmla="*/ 230 w 353"/>
                    <a:gd name="T51" fmla="*/ 208 h 440"/>
                    <a:gd name="T52" fmla="*/ 243 w 353"/>
                    <a:gd name="T53" fmla="*/ 236 h 440"/>
                    <a:gd name="T54" fmla="*/ 247 w 353"/>
                    <a:gd name="T55" fmla="*/ 254 h 440"/>
                    <a:gd name="T56" fmla="*/ 246 w 353"/>
                    <a:gd name="T57" fmla="*/ 276 h 440"/>
                    <a:gd name="T58" fmla="*/ 228 w 353"/>
                    <a:gd name="T59" fmla="*/ 295 h 440"/>
                    <a:gd name="T60" fmla="*/ 88 w 353"/>
                    <a:gd name="T61" fmla="*/ 313 h 440"/>
                    <a:gd name="T62" fmla="*/ 148 w 353"/>
                    <a:gd name="T63" fmla="*/ 348 h 440"/>
                    <a:gd name="T64" fmla="*/ 153 w 353"/>
                    <a:gd name="T65" fmla="*/ 350 h 440"/>
                    <a:gd name="T66" fmla="*/ 158 w 353"/>
                    <a:gd name="T67" fmla="*/ 351 h 440"/>
                    <a:gd name="T68" fmla="*/ 162 w 353"/>
                    <a:gd name="T69" fmla="*/ 351 h 440"/>
                    <a:gd name="T70" fmla="*/ 164 w 353"/>
                    <a:gd name="T71" fmla="*/ 351 h 440"/>
                    <a:gd name="T72" fmla="*/ 228 w 353"/>
                    <a:gd name="T73" fmla="*/ 322 h 440"/>
                    <a:gd name="T74" fmla="*/ 248 w 353"/>
                    <a:gd name="T75" fmla="*/ 353 h 440"/>
                    <a:gd name="T76" fmla="*/ 257 w 353"/>
                    <a:gd name="T77" fmla="*/ 378 h 440"/>
                    <a:gd name="T78" fmla="*/ 259 w 353"/>
                    <a:gd name="T79" fmla="*/ 415 h 440"/>
                    <a:gd name="T80" fmla="*/ 250 w 353"/>
                    <a:gd name="T81" fmla="*/ 434 h 440"/>
                    <a:gd name="T82" fmla="*/ 342 w 353"/>
                    <a:gd name="T83" fmla="*/ 390 h 440"/>
                    <a:gd name="T84" fmla="*/ 347 w 353"/>
                    <a:gd name="T85" fmla="*/ 384 h 440"/>
                    <a:gd name="T86" fmla="*/ 349 w 353"/>
                    <a:gd name="T87" fmla="*/ 380 h 440"/>
                    <a:gd name="T88" fmla="*/ 352 w 353"/>
                    <a:gd name="T89" fmla="*/ 372 h 440"/>
                    <a:gd name="T90" fmla="*/ 353 w 353"/>
                    <a:gd name="T91" fmla="*/ 365 h 440"/>
                    <a:gd name="T92" fmla="*/ 188 w 353"/>
                    <a:gd name="T93" fmla="*/ 160 h 440"/>
                    <a:gd name="T94" fmla="*/ 181 w 353"/>
                    <a:gd name="T95" fmla="*/ 16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53" h="440">
                      <a:moveTo>
                        <a:pt x="353" y="357"/>
                      </a:moveTo>
                      <a:cubicBezTo>
                        <a:pt x="353" y="357"/>
                        <a:pt x="353" y="356"/>
                        <a:pt x="353" y="356"/>
                      </a:cubicBezTo>
                      <a:cubicBezTo>
                        <a:pt x="353" y="354"/>
                        <a:pt x="353" y="352"/>
                        <a:pt x="353" y="350"/>
                      </a:cubicBezTo>
                      <a:cubicBezTo>
                        <a:pt x="353" y="348"/>
                        <a:pt x="352" y="346"/>
                        <a:pt x="352" y="345"/>
                      </a:cubicBezTo>
                      <a:cubicBezTo>
                        <a:pt x="352" y="344"/>
                        <a:pt x="352" y="344"/>
                        <a:pt x="352" y="344"/>
                      </a:cubicBezTo>
                      <a:cubicBezTo>
                        <a:pt x="352" y="344"/>
                        <a:pt x="352" y="344"/>
                        <a:pt x="352" y="344"/>
                      </a:cubicBezTo>
                      <a:cubicBezTo>
                        <a:pt x="352" y="341"/>
                        <a:pt x="351" y="338"/>
                        <a:pt x="351" y="335"/>
                      </a:cubicBezTo>
                      <a:cubicBezTo>
                        <a:pt x="350" y="335"/>
                        <a:pt x="350" y="334"/>
                        <a:pt x="350" y="333"/>
                      </a:cubicBezTo>
                      <a:cubicBezTo>
                        <a:pt x="350" y="332"/>
                        <a:pt x="349" y="330"/>
                        <a:pt x="349" y="328"/>
                      </a:cubicBezTo>
                      <a:cubicBezTo>
                        <a:pt x="348" y="327"/>
                        <a:pt x="348" y="325"/>
                        <a:pt x="347" y="324"/>
                      </a:cubicBezTo>
                      <a:cubicBezTo>
                        <a:pt x="347" y="323"/>
                        <a:pt x="347" y="322"/>
                        <a:pt x="346" y="322"/>
                      </a:cubicBezTo>
                      <a:cubicBezTo>
                        <a:pt x="345" y="318"/>
                        <a:pt x="344" y="315"/>
                        <a:pt x="343" y="312"/>
                      </a:cubicBezTo>
                      <a:cubicBezTo>
                        <a:pt x="342" y="311"/>
                        <a:pt x="341" y="309"/>
                        <a:pt x="341" y="308"/>
                      </a:cubicBezTo>
                      <a:cubicBezTo>
                        <a:pt x="339" y="304"/>
                        <a:pt x="336" y="300"/>
                        <a:pt x="334" y="296"/>
                      </a:cubicBezTo>
                      <a:cubicBezTo>
                        <a:pt x="334" y="295"/>
                        <a:pt x="333" y="294"/>
                        <a:pt x="333" y="294"/>
                      </a:cubicBezTo>
                      <a:cubicBezTo>
                        <a:pt x="330" y="289"/>
                        <a:pt x="327" y="285"/>
                        <a:pt x="324" y="280"/>
                      </a:cubicBezTo>
                      <a:cubicBezTo>
                        <a:pt x="323" y="279"/>
                        <a:pt x="322" y="278"/>
                        <a:pt x="320" y="276"/>
                      </a:cubicBezTo>
                      <a:cubicBezTo>
                        <a:pt x="318" y="273"/>
                        <a:pt x="315" y="270"/>
                        <a:pt x="313" y="267"/>
                      </a:cubicBezTo>
                      <a:cubicBezTo>
                        <a:pt x="312" y="267"/>
                        <a:pt x="312" y="266"/>
                        <a:pt x="311" y="266"/>
                      </a:cubicBezTo>
                      <a:cubicBezTo>
                        <a:pt x="310" y="264"/>
                        <a:pt x="309" y="263"/>
                        <a:pt x="308" y="262"/>
                      </a:cubicBezTo>
                      <a:cubicBezTo>
                        <a:pt x="323" y="255"/>
                        <a:pt x="323" y="255"/>
                        <a:pt x="323" y="255"/>
                      </a:cubicBezTo>
                      <a:cubicBezTo>
                        <a:pt x="325" y="253"/>
                        <a:pt x="328" y="252"/>
                        <a:pt x="330" y="250"/>
                      </a:cubicBezTo>
                      <a:cubicBezTo>
                        <a:pt x="330" y="249"/>
                        <a:pt x="330" y="249"/>
                        <a:pt x="330" y="249"/>
                      </a:cubicBezTo>
                      <a:cubicBezTo>
                        <a:pt x="331" y="249"/>
                        <a:pt x="331" y="249"/>
                        <a:pt x="331" y="248"/>
                      </a:cubicBezTo>
                      <a:cubicBezTo>
                        <a:pt x="332" y="248"/>
                        <a:pt x="332" y="247"/>
                        <a:pt x="333" y="246"/>
                      </a:cubicBezTo>
                      <a:cubicBezTo>
                        <a:pt x="333" y="245"/>
                        <a:pt x="334" y="245"/>
                        <a:pt x="334" y="244"/>
                      </a:cubicBezTo>
                      <a:cubicBezTo>
                        <a:pt x="335" y="244"/>
                        <a:pt x="335" y="243"/>
                        <a:pt x="335" y="242"/>
                      </a:cubicBezTo>
                      <a:cubicBezTo>
                        <a:pt x="335" y="242"/>
                        <a:pt x="336" y="242"/>
                        <a:pt x="336" y="241"/>
                      </a:cubicBezTo>
                      <a:cubicBezTo>
                        <a:pt x="336" y="241"/>
                        <a:pt x="336" y="241"/>
                        <a:pt x="336" y="241"/>
                      </a:cubicBezTo>
                      <a:cubicBezTo>
                        <a:pt x="336" y="241"/>
                        <a:pt x="336" y="241"/>
                        <a:pt x="336" y="240"/>
                      </a:cubicBezTo>
                      <a:cubicBezTo>
                        <a:pt x="336" y="240"/>
                        <a:pt x="337" y="239"/>
                        <a:pt x="337" y="238"/>
                      </a:cubicBezTo>
                      <a:cubicBezTo>
                        <a:pt x="337" y="238"/>
                        <a:pt x="337" y="237"/>
                        <a:pt x="338" y="236"/>
                      </a:cubicBezTo>
                      <a:cubicBezTo>
                        <a:pt x="338" y="236"/>
                        <a:pt x="338" y="235"/>
                        <a:pt x="338" y="234"/>
                      </a:cubicBezTo>
                      <a:cubicBezTo>
                        <a:pt x="339" y="233"/>
                        <a:pt x="339" y="233"/>
                        <a:pt x="339" y="232"/>
                      </a:cubicBezTo>
                      <a:cubicBezTo>
                        <a:pt x="339" y="231"/>
                        <a:pt x="339" y="231"/>
                        <a:pt x="339" y="231"/>
                      </a:cubicBezTo>
                      <a:cubicBezTo>
                        <a:pt x="339" y="231"/>
                        <a:pt x="339" y="231"/>
                        <a:pt x="339" y="231"/>
                      </a:cubicBezTo>
                      <a:cubicBezTo>
                        <a:pt x="339" y="230"/>
                        <a:pt x="339" y="230"/>
                        <a:pt x="339" y="229"/>
                      </a:cubicBezTo>
                      <a:cubicBezTo>
                        <a:pt x="340" y="228"/>
                        <a:pt x="340" y="227"/>
                        <a:pt x="340" y="226"/>
                      </a:cubicBezTo>
                      <a:cubicBezTo>
                        <a:pt x="340" y="225"/>
                        <a:pt x="340" y="223"/>
                        <a:pt x="340" y="222"/>
                      </a:cubicBezTo>
                      <a:cubicBezTo>
                        <a:pt x="340" y="221"/>
                        <a:pt x="340" y="220"/>
                        <a:pt x="340" y="218"/>
                      </a:cubicBezTo>
                      <a:cubicBezTo>
                        <a:pt x="340" y="218"/>
                        <a:pt x="340" y="218"/>
                        <a:pt x="340" y="218"/>
                      </a:cubicBezTo>
                      <a:cubicBezTo>
                        <a:pt x="340" y="216"/>
                        <a:pt x="340" y="214"/>
                        <a:pt x="340" y="213"/>
                      </a:cubicBezTo>
                      <a:cubicBezTo>
                        <a:pt x="340" y="212"/>
                        <a:pt x="340" y="212"/>
                        <a:pt x="340" y="211"/>
                      </a:cubicBezTo>
                      <a:cubicBezTo>
                        <a:pt x="340" y="210"/>
                        <a:pt x="340" y="210"/>
                        <a:pt x="340" y="209"/>
                      </a:cubicBezTo>
                      <a:cubicBezTo>
                        <a:pt x="339" y="208"/>
                        <a:pt x="339" y="207"/>
                        <a:pt x="339" y="207"/>
                      </a:cubicBezTo>
                      <a:cubicBezTo>
                        <a:pt x="339" y="206"/>
                        <a:pt x="339" y="205"/>
                        <a:pt x="339" y="204"/>
                      </a:cubicBezTo>
                      <a:cubicBezTo>
                        <a:pt x="339" y="203"/>
                        <a:pt x="338" y="202"/>
                        <a:pt x="338" y="201"/>
                      </a:cubicBezTo>
                      <a:cubicBezTo>
                        <a:pt x="338" y="200"/>
                        <a:pt x="338" y="200"/>
                        <a:pt x="338" y="199"/>
                      </a:cubicBezTo>
                      <a:cubicBezTo>
                        <a:pt x="338" y="199"/>
                        <a:pt x="338" y="198"/>
                        <a:pt x="337" y="197"/>
                      </a:cubicBezTo>
                      <a:cubicBezTo>
                        <a:pt x="337" y="195"/>
                        <a:pt x="336" y="193"/>
                        <a:pt x="336" y="191"/>
                      </a:cubicBezTo>
                      <a:cubicBezTo>
                        <a:pt x="335" y="190"/>
                        <a:pt x="335" y="189"/>
                        <a:pt x="335" y="189"/>
                      </a:cubicBezTo>
                      <a:cubicBezTo>
                        <a:pt x="335" y="188"/>
                        <a:pt x="335" y="188"/>
                        <a:pt x="334" y="187"/>
                      </a:cubicBezTo>
                      <a:cubicBezTo>
                        <a:pt x="333" y="184"/>
                        <a:pt x="332" y="180"/>
                        <a:pt x="330" y="176"/>
                      </a:cubicBezTo>
                      <a:cubicBezTo>
                        <a:pt x="329" y="175"/>
                        <a:pt x="329" y="175"/>
                        <a:pt x="329" y="174"/>
                      </a:cubicBezTo>
                      <a:cubicBezTo>
                        <a:pt x="327" y="171"/>
                        <a:pt x="325" y="167"/>
                        <a:pt x="323" y="163"/>
                      </a:cubicBezTo>
                      <a:cubicBezTo>
                        <a:pt x="322" y="162"/>
                        <a:pt x="322" y="161"/>
                        <a:pt x="321" y="161"/>
                      </a:cubicBezTo>
                      <a:cubicBezTo>
                        <a:pt x="319" y="157"/>
                        <a:pt x="316" y="153"/>
                        <a:pt x="313" y="149"/>
                      </a:cubicBezTo>
                      <a:cubicBezTo>
                        <a:pt x="312" y="148"/>
                        <a:pt x="312" y="147"/>
                        <a:pt x="311" y="146"/>
                      </a:cubicBezTo>
                      <a:cubicBezTo>
                        <a:pt x="308" y="143"/>
                        <a:pt x="305" y="139"/>
                        <a:pt x="302" y="136"/>
                      </a:cubicBezTo>
                      <a:cubicBezTo>
                        <a:pt x="302" y="135"/>
                        <a:pt x="301" y="135"/>
                        <a:pt x="301" y="134"/>
                      </a:cubicBezTo>
                      <a:cubicBezTo>
                        <a:pt x="300" y="134"/>
                        <a:pt x="300" y="134"/>
                        <a:pt x="300" y="133"/>
                      </a:cubicBezTo>
                      <a:cubicBezTo>
                        <a:pt x="298" y="131"/>
                        <a:pt x="296" y="129"/>
                        <a:pt x="294" y="128"/>
                      </a:cubicBezTo>
                      <a:cubicBezTo>
                        <a:pt x="293" y="126"/>
                        <a:pt x="292" y="125"/>
                        <a:pt x="291" y="124"/>
                      </a:cubicBezTo>
                      <a:cubicBezTo>
                        <a:pt x="288" y="122"/>
                        <a:pt x="286" y="120"/>
                        <a:pt x="283" y="117"/>
                      </a:cubicBezTo>
                      <a:cubicBezTo>
                        <a:pt x="282" y="117"/>
                        <a:pt x="282" y="116"/>
                        <a:pt x="281" y="115"/>
                      </a:cubicBezTo>
                      <a:cubicBezTo>
                        <a:pt x="281" y="115"/>
                        <a:pt x="281" y="115"/>
                        <a:pt x="281" y="115"/>
                      </a:cubicBezTo>
                      <a:cubicBezTo>
                        <a:pt x="275" y="110"/>
                        <a:pt x="269" y="105"/>
                        <a:pt x="262" y="100"/>
                      </a:cubicBezTo>
                      <a:cubicBezTo>
                        <a:pt x="261" y="100"/>
                        <a:pt x="261" y="100"/>
                        <a:pt x="261" y="99"/>
                      </a:cubicBezTo>
                      <a:cubicBezTo>
                        <a:pt x="260" y="99"/>
                        <a:pt x="260" y="99"/>
                        <a:pt x="260" y="99"/>
                      </a:cubicBezTo>
                      <a:cubicBezTo>
                        <a:pt x="254" y="95"/>
                        <a:pt x="247" y="90"/>
                        <a:pt x="240" y="86"/>
                      </a:cubicBezTo>
                      <a:cubicBezTo>
                        <a:pt x="239" y="85"/>
                        <a:pt x="239" y="85"/>
                        <a:pt x="238" y="85"/>
                      </a:cubicBezTo>
                      <a:cubicBezTo>
                        <a:pt x="236" y="84"/>
                        <a:pt x="235" y="83"/>
                        <a:pt x="233" y="82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141" y="127"/>
                        <a:pt x="141" y="127"/>
                        <a:pt x="141" y="127"/>
                      </a:cubicBezTo>
                      <a:cubicBezTo>
                        <a:pt x="143" y="128"/>
                        <a:pt x="145" y="130"/>
                        <a:pt x="147" y="131"/>
                      </a:cubicBezTo>
                      <a:cubicBezTo>
                        <a:pt x="148" y="131"/>
                        <a:pt x="149" y="132"/>
                        <a:pt x="150" y="133"/>
                      </a:cubicBezTo>
                      <a:cubicBezTo>
                        <a:pt x="87" y="163"/>
                        <a:pt x="87" y="163"/>
                        <a:pt x="87" y="163"/>
                      </a:cubicBezTo>
                      <a:cubicBezTo>
                        <a:pt x="88" y="205"/>
                        <a:pt x="88" y="205"/>
                        <a:pt x="88" y="205"/>
                      </a:cubicBezTo>
                      <a:cubicBezTo>
                        <a:pt x="129" y="229"/>
                        <a:pt x="129" y="229"/>
                        <a:pt x="129" y="229"/>
                      </a:cubicBezTo>
                      <a:cubicBezTo>
                        <a:pt x="131" y="230"/>
                        <a:pt x="133" y="231"/>
                        <a:pt x="134" y="232"/>
                      </a:cubicBezTo>
                      <a:cubicBezTo>
                        <a:pt x="134" y="232"/>
                        <a:pt x="135" y="232"/>
                        <a:pt x="135" y="232"/>
                      </a:cubicBezTo>
                      <a:cubicBezTo>
                        <a:pt x="135" y="232"/>
                        <a:pt x="136" y="233"/>
                        <a:pt x="136" y="233"/>
                      </a:cubicBezTo>
                      <a:cubicBezTo>
                        <a:pt x="137" y="233"/>
                        <a:pt x="138" y="234"/>
                        <a:pt x="138" y="234"/>
                      </a:cubicBezTo>
                      <a:cubicBezTo>
                        <a:pt x="139" y="234"/>
                        <a:pt x="140" y="235"/>
                        <a:pt x="141" y="235"/>
                      </a:cubicBezTo>
                      <a:cubicBezTo>
                        <a:pt x="141" y="235"/>
                        <a:pt x="141" y="235"/>
                        <a:pt x="141" y="235"/>
                      </a:cubicBezTo>
                      <a:cubicBezTo>
                        <a:pt x="141" y="235"/>
                        <a:pt x="141" y="235"/>
                        <a:pt x="141" y="235"/>
                      </a:cubicBezTo>
                      <a:cubicBezTo>
                        <a:pt x="142" y="235"/>
                        <a:pt x="143" y="236"/>
                        <a:pt x="143" y="236"/>
                      </a:cubicBezTo>
                      <a:cubicBezTo>
                        <a:pt x="144" y="236"/>
                        <a:pt x="145" y="236"/>
                        <a:pt x="145" y="236"/>
                      </a:cubicBezTo>
                      <a:cubicBezTo>
                        <a:pt x="145" y="236"/>
                        <a:pt x="145" y="236"/>
                        <a:pt x="146" y="236"/>
                      </a:cubicBezTo>
                      <a:cubicBezTo>
                        <a:pt x="146" y="236"/>
                        <a:pt x="146" y="236"/>
                        <a:pt x="146" y="236"/>
                      </a:cubicBezTo>
                      <a:cubicBezTo>
                        <a:pt x="146" y="236"/>
                        <a:pt x="146" y="236"/>
                        <a:pt x="146" y="236"/>
                      </a:cubicBezTo>
                      <a:cubicBezTo>
                        <a:pt x="147" y="236"/>
                        <a:pt x="147" y="237"/>
                        <a:pt x="148" y="237"/>
                      </a:cubicBezTo>
                      <a:cubicBezTo>
                        <a:pt x="148" y="237"/>
                        <a:pt x="148" y="237"/>
                        <a:pt x="149" y="237"/>
                      </a:cubicBezTo>
                      <a:cubicBezTo>
                        <a:pt x="149" y="237"/>
                        <a:pt x="149" y="237"/>
                        <a:pt x="150" y="237"/>
                      </a:cubicBezTo>
                      <a:cubicBezTo>
                        <a:pt x="150" y="237"/>
                        <a:pt x="150" y="237"/>
                        <a:pt x="150" y="237"/>
                      </a:cubicBezTo>
                      <a:cubicBezTo>
                        <a:pt x="150" y="237"/>
                        <a:pt x="150" y="237"/>
                        <a:pt x="150" y="237"/>
                      </a:cubicBezTo>
                      <a:cubicBezTo>
                        <a:pt x="151" y="237"/>
                        <a:pt x="151" y="237"/>
                        <a:pt x="151" y="236"/>
                      </a:cubicBezTo>
                      <a:cubicBezTo>
                        <a:pt x="151" y="236"/>
                        <a:pt x="152" y="236"/>
                        <a:pt x="152" y="236"/>
                      </a:cubicBezTo>
                      <a:cubicBezTo>
                        <a:pt x="152" y="236"/>
                        <a:pt x="152" y="236"/>
                        <a:pt x="153" y="236"/>
                      </a:cubicBezTo>
                      <a:cubicBezTo>
                        <a:pt x="153" y="236"/>
                        <a:pt x="153" y="236"/>
                        <a:pt x="153" y="236"/>
                      </a:cubicBezTo>
                      <a:cubicBezTo>
                        <a:pt x="225" y="201"/>
                        <a:pt x="225" y="201"/>
                        <a:pt x="225" y="201"/>
                      </a:cubicBezTo>
                      <a:cubicBezTo>
                        <a:pt x="226" y="202"/>
                        <a:pt x="227" y="204"/>
                        <a:pt x="228" y="206"/>
                      </a:cubicBezTo>
                      <a:cubicBezTo>
                        <a:pt x="229" y="206"/>
                        <a:pt x="229" y="207"/>
                        <a:pt x="230" y="208"/>
                      </a:cubicBezTo>
                      <a:cubicBezTo>
                        <a:pt x="232" y="212"/>
                        <a:pt x="234" y="216"/>
                        <a:pt x="236" y="219"/>
                      </a:cubicBezTo>
                      <a:cubicBezTo>
                        <a:pt x="236" y="220"/>
                        <a:pt x="237" y="220"/>
                        <a:pt x="237" y="221"/>
                      </a:cubicBezTo>
                      <a:cubicBezTo>
                        <a:pt x="239" y="225"/>
                        <a:pt x="240" y="229"/>
                        <a:pt x="242" y="232"/>
                      </a:cubicBezTo>
                      <a:cubicBezTo>
                        <a:pt x="242" y="234"/>
                        <a:pt x="242" y="235"/>
                        <a:pt x="243" y="236"/>
                      </a:cubicBezTo>
                      <a:cubicBezTo>
                        <a:pt x="243" y="238"/>
                        <a:pt x="244" y="240"/>
                        <a:pt x="244" y="242"/>
                      </a:cubicBezTo>
                      <a:cubicBezTo>
                        <a:pt x="245" y="243"/>
                        <a:pt x="245" y="245"/>
                        <a:pt x="245" y="246"/>
                      </a:cubicBezTo>
                      <a:cubicBezTo>
                        <a:pt x="246" y="247"/>
                        <a:pt x="246" y="248"/>
                        <a:pt x="246" y="249"/>
                      </a:cubicBezTo>
                      <a:cubicBezTo>
                        <a:pt x="246" y="250"/>
                        <a:pt x="246" y="252"/>
                        <a:pt x="247" y="254"/>
                      </a:cubicBezTo>
                      <a:cubicBezTo>
                        <a:pt x="247" y="255"/>
                        <a:pt x="247" y="255"/>
                        <a:pt x="247" y="256"/>
                      </a:cubicBezTo>
                      <a:cubicBezTo>
                        <a:pt x="247" y="258"/>
                        <a:pt x="247" y="261"/>
                        <a:pt x="247" y="263"/>
                      </a:cubicBezTo>
                      <a:cubicBezTo>
                        <a:pt x="247" y="268"/>
                        <a:pt x="247" y="272"/>
                        <a:pt x="246" y="276"/>
                      </a:cubicBezTo>
                      <a:cubicBezTo>
                        <a:pt x="246" y="276"/>
                        <a:pt x="246" y="276"/>
                        <a:pt x="246" y="276"/>
                      </a:cubicBezTo>
                      <a:cubicBezTo>
                        <a:pt x="245" y="280"/>
                        <a:pt x="244" y="283"/>
                        <a:pt x="243" y="286"/>
                      </a:cubicBezTo>
                      <a:cubicBezTo>
                        <a:pt x="243" y="286"/>
                        <a:pt x="243" y="286"/>
                        <a:pt x="243" y="286"/>
                      </a:cubicBezTo>
                      <a:cubicBezTo>
                        <a:pt x="242" y="287"/>
                        <a:pt x="242" y="288"/>
                        <a:pt x="241" y="288"/>
                      </a:cubicBezTo>
                      <a:cubicBezTo>
                        <a:pt x="228" y="295"/>
                        <a:pt x="228" y="295"/>
                        <a:pt x="228" y="295"/>
                      </a:cubicBezTo>
                      <a:cubicBezTo>
                        <a:pt x="181" y="268"/>
                        <a:pt x="181" y="268"/>
                        <a:pt x="181" y="268"/>
                      </a:cubicBezTo>
                      <a:cubicBezTo>
                        <a:pt x="181" y="223"/>
                        <a:pt x="181" y="223"/>
                        <a:pt x="181" y="223"/>
                      </a:cubicBezTo>
                      <a:cubicBezTo>
                        <a:pt x="88" y="268"/>
                        <a:pt x="88" y="268"/>
                        <a:pt x="88" y="268"/>
                      </a:cubicBezTo>
                      <a:cubicBezTo>
                        <a:pt x="88" y="313"/>
                        <a:pt x="88" y="313"/>
                        <a:pt x="88" y="313"/>
                      </a:cubicBezTo>
                      <a:cubicBezTo>
                        <a:pt x="141" y="344"/>
                        <a:pt x="141" y="344"/>
                        <a:pt x="141" y="344"/>
                      </a:cubicBezTo>
                      <a:cubicBezTo>
                        <a:pt x="143" y="345"/>
                        <a:pt x="145" y="346"/>
                        <a:pt x="146" y="347"/>
                      </a:cubicBezTo>
                      <a:cubicBezTo>
                        <a:pt x="147" y="347"/>
                        <a:pt x="147" y="347"/>
                        <a:pt x="147" y="347"/>
                      </a:cubicBezTo>
                      <a:cubicBezTo>
                        <a:pt x="148" y="347"/>
                        <a:pt x="148" y="347"/>
                        <a:pt x="148" y="348"/>
                      </a:cubicBezTo>
                      <a:cubicBezTo>
                        <a:pt x="149" y="348"/>
                        <a:pt x="150" y="348"/>
                        <a:pt x="150" y="348"/>
                      </a:cubicBezTo>
                      <a:cubicBezTo>
                        <a:pt x="151" y="349"/>
                        <a:pt x="152" y="349"/>
                        <a:pt x="153" y="349"/>
                      </a:cubicBezTo>
                      <a:cubicBezTo>
                        <a:pt x="153" y="350"/>
                        <a:pt x="153" y="350"/>
                        <a:pt x="153" y="350"/>
                      </a:cubicBezTo>
                      <a:cubicBezTo>
                        <a:pt x="153" y="350"/>
                        <a:pt x="153" y="350"/>
                        <a:pt x="153" y="350"/>
                      </a:cubicBezTo>
                      <a:cubicBezTo>
                        <a:pt x="154" y="350"/>
                        <a:pt x="155" y="350"/>
                        <a:pt x="155" y="350"/>
                      </a:cubicBezTo>
                      <a:cubicBezTo>
                        <a:pt x="156" y="350"/>
                        <a:pt x="157" y="351"/>
                        <a:pt x="157" y="351"/>
                      </a:cubicBezTo>
                      <a:cubicBezTo>
                        <a:pt x="157" y="351"/>
                        <a:pt x="158" y="351"/>
                        <a:pt x="158" y="351"/>
                      </a:cubicBezTo>
                      <a:cubicBezTo>
                        <a:pt x="158" y="351"/>
                        <a:pt x="158" y="351"/>
                        <a:pt x="158" y="351"/>
                      </a:cubicBezTo>
                      <a:cubicBezTo>
                        <a:pt x="158" y="351"/>
                        <a:pt x="158" y="351"/>
                        <a:pt x="159" y="351"/>
                      </a:cubicBezTo>
                      <a:cubicBezTo>
                        <a:pt x="159" y="351"/>
                        <a:pt x="159" y="351"/>
                        <a:pt x="160" y="351"/>
                      </a:cubicBezTo>
                      <a:cubicBezTo>
                        <a:pt x="160" y="351"/>
                        <a:pt x="160" y="351"/>
                        <a:pt x="161" y="351"/>
                      </a:cubicBezTo>
                      <a:cubicBezTo>
                        <a:pt x="161" y="351"/>
                        <a:pt x="161" y="351"/>
                        <a:pt x="162" y="351"/>
                      </a:cubicBezTo>
                      <a:cubicBezTo>
                        <a:pt x="162" y="351"/>
                        <a:pt x="162" y="351"/>
                        <a:pt x="162" y="351"/>
                      </a:cubicBezTo>
                      <a:cubicBezTo>
                        <a:pt x="162" y="351"/>
                        <a:pt x="162" y="351"/>
                        <a:pt x="163" y="351"/>
                      </a:cubicBezTo>
                      <a:cubicBezTo>
                        <a:pt x="163" y="351"/>
                        <a:pt x="163" y="351"/>
                        <a:pt x="163" y="351"/>
                      </a:cubicBezTo>
                      <a:cubicBezTo>
                        <a:pt x="164" y="351"/>
                        <a:pt x="164" y="351"/>
                        <a:pt x="164" y="351"/>
                      </a:cubicBezTo>
                      <a:cubicBezTo>
                        <a:pt x="165" y="351"/>
                        <a:pt x="165" y="351"/>
                        <a:pt x="165" y="351"/>
                      </a:cubicBezTo>
                      <a:cubicBezTo>
                        <a:pt x="165" y="351"/>
                        <a:pt x="165" y="350"/>
                        <a:pt x="166" y="350"/>
                      </a:cubicBezTo>
                      <a:cubicBezTo>
                        <a:pt x="227" y="321"/>
                        <a:pt x="227" y="321"/>
                        <a:pt x="227" y="321"/>
                      </a:cubicBezTo>
                      <a:cubicBezTo>
                        <a:pt x="227" y="321"/>
                        <a:pt x="227" y="321"/>
                        <a:pt x="228" y="322"/>
                      </a:cubicBezTo>
                      <a:cubicBezTo>
                        <a:pt x="229" y="323"/>
                        <a:pt x="230" y="324"/>
                        <a:pt x="231" y="325"/>
                      </a:cubicBezTo>
                      <a:cubicBezTo>
                        <a:pt x="234" y="330"/>
                        <a:pt x="237" y="334"/>
                        <a:pt x="240" y="339"/>
                      </a:cubicBezTo>
                      <a:cubicBezTo>
                        <a:pt x="241" y="339"/>
                        <a:pt x="241" y="340"/>
                        <a:pt x="241" y="341"/>
                      </a:cubicBezTo>
                      <a:cubicBezTo>
                        <a:pt x="244" y="345"/>
                        <a:pt x="246" y="349"/>
                        <a:pt x="248" y="353"/>
                      </a:cubicBezTo>
                      <a:cubicBezTo>
                        <a:pt x="249" y="354"/>
                        <a:pt x="249" y="356"/>
                        <a:pt x="250" y="357"/>
                      </a:cubicBezTo>
                      <a:cubicBezTo>
                        <a:pt x="251" y="360"/>
                        <a:pt x="252" y="363"/>
                        <a:pt x="254" y="367"/>
                      </a:cubicBezTo>
                      <a:cubicBezTo>
                        <a:pt x="254" y="369"/>
                        <a:pt x="255" y="371"/>
                        <a:pt x="256" y="373"/>
                      </a:cubicBezTo>
                      <a:cubicBezTo>
                        <a:pt x="256" y="375"/>
                        <a:pt x="257" y="377"/>
                        <a:pt x="257" y="378"/>
                      </a:cubicBezTo>
                      <a:cubicBezTo>
                        <a:pt x="258" y="382"/>
                        <a:pt x="259" y="385"/>
                        <a:pt x="259" y="389"/>
                      </a:cubicBezTo>
                      <a:cubicBezTo>
                        <a:pt x="259" y="389"/>
                        <a:pt x="259" y="389"/>
                        <a:pt x="259" y="390"/>
                      </a:cubicBezTo>
                      <a:cubicBezTo>
                        <a:pt x="260" y="394"/>
                        <a:pt x="260" y="398"/>
                        <a:pt x="260" y="402"/>
                      </a:cubicBezTo>
                      <a:cubicBezTo>
                        <a:pt x="260" y="407"/>
                        <a:pt x="260" y="411"/>
                        <a:pt x="259" y="415"/>
                      </a:cubicBezTo>
                      <a:cubicBezTo>
                        <a:pt x="259" y="415"/>
                        <a:pt x="259" y="415"/>
                        <a:pt x="259" y="415"/>
                      </a:cubicBezTo>
                      <a:cubicBezTo>
                        <a:pt x="258" y="419"/>
                        <a:pt x="257" y="423"/>
                        <a:pt x="256" y="426"/>
                      </a:cubicBezTo>
                      <a:cubicBezTo>
                        <a:pt x="256" y="426"/>
                        <a:pt x="256" y="426"/>
                        <a:pt x="256" y="426"/>
                      </a:cubicBezTo>
                      <a:cubicBezTo>
                        <a:pt x="254" y="429"/>
                        <a:pt x="252" y="432"/>
                        <a:pt x="250" y="434"/>
                      </a:cubicBezTo>
                      <a:cubicBezTo>
                        <a:pt x="250" y="434"/>
                        <a:pt x="250" y="434"/>
                        <a:pt x="250" y="435"/>
                      </a:cubicBezTo>
                      <a:cubicBezTo>
                        <a:pt x="247" y="437"/>
                        <a:pt x="245" y="439"/>
                        <a:pt x="242" y="440"/>
                      </a:cubicBezTo>
                      <a:cubicBezTo>
                        <a:pt x="335" y="395"/>
                        <a:pt x="335" y="395"/>
                        <a:pt x="335" y="395"/>
                      </a:cubicBezTo>
                      <a:cubicBezTo>
                        <a:pt x="338" y="394"/>
                        <a:pt x="340" y="392"/>
                        <a:pt x="342" y="390"/>
                      </a:cubicBezTo>
                      <a:cubicBezTo>
                        <a:pt x="343" y="389"/>
                        <a:pt x="343" y="389"/>
                        <a:pt x="343" y="389"/>
                      </a:cubicBezTo>
                      <a:cubicBezTo>
                        <a:pt x="343" y="389"/>
                        <a:pt x="344" y="389"/>
                        <a:pt x="344" y="388"/>
                      </a:cubicBezTo>
                      <a:cubicBezTo>
                        <a:pt x="344" y="388"/>
                        <a:pt x="345" y="387"/>
                        <a:pt x="346" y="386"/>
                      </a:cubicBezTo>
                      <a:cubicBezTo>
                        <a:pt x="346" y="386"/>
                        <a:pt x="346" y="385"/>
                        <a:pt x="347" y="384"/>
                      </a:cubicBezTo>
                      <a:cubicBezTo>
                        <a:pt x="347" y="384"/>
                        <a:pt x="348" y="383"/>
                        <a:pt x="348" y="382"/>
                      </a:cubicBezTo>
                      <a:cubicBezTo>
                        <a:pt x="348" y="382"/>
                        <a:pt x="348" y="381"/>
                        <a:pt x="349" y="381"/>
                      </a:cubicBezTo>
                      <a:cubicBezTo>
                        <a:pt x="349" y="381"/>
                        <a:pt x="349" y="381"/>
                        <a:pt x="349" y="381"/>
                      </a:cubicBezTo>
                      <a:cubicBezTo>
                        <a:pt x="349" y="381"/>
                        <a:pt x="349" y="381"/>
                        <a:pt x="349" y="380"/>
                      </a:cubicBezTo>
                      <a:cubicBezTo>
                        <a:pt x="349" y="380"/>
                        <a:pt x="349" y="379"/>
                        <a:pt x="350" y="378"/>
                      </a:cubicBezTo>
                      <a:cubicBezTo>
                        <a:pt x="350" y="378"/>
                        <a:pt x="350" y="377"/>
                        <a:pt x="350" y="376"/>
                      </a:cubicBezTo>
                      <a:cubicBezTo>
                        <a:pt x="351" y="376"/>
                        <a:pt x="351" y="375"/>
                        <a:pt x="351" y="374"/>
                      </a:cubicBezTo>
                      <a:cubicBezTo>
                        <a:pt x="351" y="373"/>
                        <a:pt x="351" y="372"/>
                        <a:pt x="352" y="372"/>
                      </a:cubicBezTo>
                      <a:cubicBezTo>
                        <a:pt x="352" y="371"/>
                        <a:pt x="352" y="371"/>
                        <a:pt x="352" y="370"/>
                      </a:cubicBezTo>
                      <a:cubicBezTo>
                        <a:pt x="352" y="370"/>
                        <a:pt x="352" y="370"/>
                        <a:pt x="352" y="370"/>
                      </a:cubicBezTo>
                      <a:cubicBezTo>
                        <a:pt x="352" y="370"/>
                        <a:pt x="352" y="369"/>
                        <a:pt x="352" y="369"/>
                      </a:cubicBezTo>
                      <a:cubicBezTo>
                        <a:pt x="352" y="368"/>
                        <a:pt x="352" y="366"/>
                        <a:pt x="353" y="365"/>
                      </a:cubicBezTo>
                      <a:cubicBezTo>
                        <a:pt x="353" y="364"/>
                        <a:pt x="353" y="363"/>
                        <a:pt x="353" y="361"/>
                      </a:cubicBezTo>
                      <a:cubicBezTo>
                        <a:pt x="353" y="360"/>
                        <a:pt x="353" y="358"/>
                        <a:pt x="353" y="357"/>
                      </a:cubicBezTo>
                      <a:close/>
                      <a:moveTo>
                        <a:pt x="180" y="154"/>
                      </a:moveTo>
                      <a:cubicBezTo>
                        <a:pt x="183" y="156"/>
                        <a:pt x="186" y="158"/>
                        <a:pt x="188" y="160"/>
                      </a:cubicBezTo>
                      <a:cubicBezTo>
                        <a:pt x="189" y="161"/>
                        <a:pt x="189" y="161"/>
                        <a:pt x="190" y="162"/>
                      </a:cubicBezTo>
                      <a:cubicBezTo>
                        <a:pt x="193" y="164"/>
                        <a:pt x="195" y="167"/>
                        <a:pt x="198" y="169"/>
                      </a:cubicBezTo>
                      <a:cubicBezTo>
                        <a:pt x="199" y="170"/>
                        <a:pt x="199" y="171"/>
                        <a:pt x="200" y="171"/>
                      </a:cubicBezTo>
                      <a:cubicBezTo>
                        <a:pt x="181" y="160"/>
                        <a:pt x="181" y="160"/>
                        <a:pt x="181" y="160"/>
                      </a:cubicBezTo>
                      <a:lnTo>
                        <a:pt x="180" y="154"/>
                      </a:lnTo>
                      <a:close/>
                    </a:path>
                  </a:pathLst>
                </a:custGeom>
                <a:solidFill>
                  <a:srgbClr val="F26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îšlíḍê"/>
                <p:cNvSpPr/>
                <p:nvPr/>
              </p:nvSpPr>
              <p:spPr bwMode="auto">
                <a:xfrm>
                  <a:off x="6494463" y="2474913"/>
                  <a:ext cx="657225" cy="1006475"/>
                </a:xfrm>
                <a:custGeom>
                  <a:avLst/>
                  <a:gdLst>
                    <a:gd name="T0" fmla="*/ 211 w 260"/>
                    <a:gd name="T1" fmla="*/ 258 h 399"/>
                    <a:gd name="T2" fmla="*/ 260 w 260"/>
                    <a:gd name="T3" fmla="*/ 357 h 399"/>
                    <a:gd name="T4" fmla="*/ 228 w 260"/>
                    <a:gd name="T5" fmla="*/ 398 h 399"/>
                    <a:gd name="T6" fmla="*/ 149 w 260"/>
                    <a:gd name="T7" fmla="*/ 370 h 399"/>
                    <a:gd name="T8" fmla="*/ 1 w 260"/>
                    <a:gd name="T9" fmla="*/ 284 h 399"/>
                    <a:gd name="T10" fmla="*/ 0 w 260"/>
                    <a:gd name="T11" fmla="*/ 0 h 399"/>
                    <a:gd name="T12" fmla="*/ 141 w 260"/>
                    <a:gd name="T13" fmla="*/ 82 h 399"/>
                    <a:gd name="T14" fmla="*/ 247 w 260"/>
                    <a:gd name="T15" fmla="*/ 218 h 399"/>
                    <a:gd name="T16" fmla="*/ 215 w 260"/>
                    <a:gd name="T17" fmla="*/ 258 h 399"/>
                    <a:gd name="T18" fmla="*/ 211 w 260"/>
                    <a:gd name="T19" fmla="*/ 258 h 399"/>
                    <a:gd name="T20" fmla="*/ 162 w 260"/>
                    <a:gd name="T21" fmla="*/ 306 h 399"/>
                    <a:gd name="T22" fmla="*/ 171 w 260"/>
                    <a:gd name="T23" fmla="*/ 294 h 399"/>
                    <a:gd name="T24" fmla="*/ 141 w 260"/>
                    <a:gd name="T25" fmla="*/ 254 h 399"/>
                    <a:gd name="T26" fmla="*/ 88 w 260"/>
                    <a:gd name="T27" fmla="*/ 223 h 399"/>
                    <a:gd name="T28" fmla="*/ 88 w 260"/>
                    <a:gd name="T29" fmla="*/ 268 h 399"/>
                    <a:gd name="T30" fmla="*/ 141 w 260"/>
                    <a:gd name="T31" fmla="*/ 299 h 399"/>
                    <a:gd name="T32" fmla="*/ 162 w 260"/>
                    <a:gd name="T33" fmla="*/ 306 h 399"/>
                    <a:gd name="T34" fmla="*/ 87 w 260"/>
                    <a:gd name="T35" fmla="*/ 118 h 399"/>
                    <a:gd name="T36" fmla="*/ 88 w 260"/>
                    <a:gd name="T37" fmla="*/ 160 h 399"/>
                    <a:gd name="T38" fmla="*/ 129 w 260"/>
                    <a:gd name="T39" fmla="*/ 184 h 399"/>
                    <a:gd name="T40" fmla="*/ 150 w 260"/>
                    <a:gd name="T41" fmla="*/ 192 h 399"/>
                    <a:gd name="T42" fmla="*/ 158 w 260"/>
                    <a:gd name="T43" fmla="*/ 180 h 399"/>
                    <a:gd name="T44" fmla="*/ 129 w 260"/>
                    <a:gd name="T45" fmla="*/ 142 h 399"/>
                    <a:gd name="T46" fmla="*/ 87 w 260"/>
                    <a:gd name="T47" fmla="*/ 118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60" h="399">
                      <a:moveTo>
                        <a:pt x="211" y="258"/>
                      </a:moveTo>
                      <a:cubicBezTo>
                        <a:pt x="242" y="288"/>
                        <a:pt x="260" y="323"/>
                        <a:pt x="260" y="357"/>
                      </a:cubicBezTo>
                      <a:cubicBezTo>
                        <a:pt x="260" y="383"/>
                        <a:pt x="249" y="397"/>
                        <a:pt x="228" y="398"/>
                      </a:cubicBezTo>
                      <a:cubicBezTo>
                        <a:pt x="209" y="399"/>
                        <a:pt x="183" y="390"/>
                        <a:pt x="149" y="370"/>
                      </a:cubicBezTo>
                      <a:cubicBezTo>
                        <a:pt x="1" y="284"/>
                        <a:pt x="1" y="284"/>
                        <a:pt x="1" y="28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1" y="82"/>
                        <a:pt x="141" y="82"/>
                        <a:pt x="141" y="82"/>
                      </a:cubicBezTo>
                      <a:cubicBezTo>
                        <a:pt x="213" y="124"/>
                        <a:pt x="247" y="175"/>
                        <a:pt x="247" y="218"/>
                      </a:cubicBezTo>
                      <a:cubicBezTo>
                        <a:pt x="247" y="243"/>
                        <a:pt x="236" y="257"/>
                        <a:pt x="215" y="258"/>
                      </a:cubicBezTo>
                      <a:cubicBezTo>
                        <a:pt x="214" y="258"/>
                        <a:pt x="212" y="258"/>
                        <a:pt x="211" y="258"/>
                      </a:cubicBezTo>
                      <a:close/>
                      <a:moveTo>
                        <a:pt x="162" y="306"/>
                      </a:moveTo>
                      <a:cubicBezTo>
                        <a:pt x="168" y="306"/>
                        <a:pt x="171" y="302"/>
                        <a:pt x="171" y="294"/>
                      </a:cubicBezTo>
                      <a:cubicBezTo>
                        <a:pt x="171" y="279"/>
                        <a:pt x="161" y="266"/>
                        <a:pt x="141" y="254"/>
                      </a:cubicBezTo>
                      <a:cubicBezTo>
                        <a:pt x="88" y="223"/>
                        <a:pt x="88" y="223"/>
                        <a:pt x="88" y="223"/>
                      </a:cubicBezTo>
                      <a:cubicBezTo>
                        <a:pt x="88" y="268"/>
                        <a:pt x="88" y="268"/>
                        <a:pt x="88" y="268"/>
                      </a:cubicBezTo>
                      <a:cubicBezTo>
                        <a:pt x="141" y="299"/>
                        <a:pt x="141" y="299"/>
                        <a:pt x="141" y="299"/>
                      </a:cubicBezTo>
                      <a:cubicBezTo>
                        <a:pt x="150" y="304"/>
                        <a:pt x="157" y="306"/>
                        <a:pt x="162" y="306"/>
                      </a:cubicBezTo>
                      <a:moveTo>
                        <a:pt x="87" y="118"/>
                      </a:moveTo>
                      <a:cubicBezTo>
                        <a:pt x="88" y="160"/>
                        <a:pt x="88" y="160"/>
                        <a:pt x="88" y="160"/>
                      </a:cubicBezTo>
                      <a:cubicBezTo>
                        <a:pt x="129" y="184"/>
                        <a:pt x="129" y="184"/>
                        <a:pt x="129" y="184"/>
                      </a:cubicBezTo>
                      <a:cubicBezTo>
                        <a:pt x="138" y="189"/>
                        <a:pt x="145" y="192"/>
                        <a:pt x="150" y="192"/>
                      </a:cubicBezTo>
                      <a:cubicBezTo>
                        <a:pt x="155" y="191"/>
                        <a:pt x="158" y="187"/>
                        <a:pt x="158" y="180"/>
                      </a:cubicBezTo>
                      <a:cubicBezTo>
                        <a:pt x="158" y="166"/>
                        <a:pt x="149" y="153"/>
                        <a:pt x="129" y="142"/>
                      </a:cubicBezTo>
                      <a:cubicBezTo>
                        <a:pt x="87" y="118"/>
                        <a:pt x="87" y="118"/>
                        <a:pt x="87" y="118"/>
                      </a:cubicBezTo>
                    </a:path>
                  </a:pathLst>
                </a:custGeom>
                <a:solidFill>
                  <a:srgbClr val="BD59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íšļîḍê"/>
                <p:cNvSpPr/>
                <p:nvPr/>
              </p:nvSpPr>
              <p:spPr bwMode="auto">
                <a:xfrm>
                  <a:off x="5803901" y="2406651"/>
                  <a:ext cx="862013" cy="1184275"/>
                </a:xfrm>
                <a:custGeom>
                  <a:avLst/>
                  <a:gdLst>
                    <a:gd name="T0" fmla="*/ 393 w 543"/>
                    <a:gd name="T1" fmla="*/ 746 h 746"/>
                    <a:gd name="T2" fmla="*/ 543 w 543"/>
                    <a:gd name="T3" fmla="*/ 671 h 746"/>
                    <a:gd name="T4" fmla="*/ 304 w 543"/>
                    <a:gd name="T5" fmla="*/ 86 h 746"/>
                    <a:gd name="T6" fmla="*/ 153 w 543"/>
                    <a:gd name="T7" fmla="*/ 0 h 746"/>
                    <a:gd name="T8" fmla="*/ 3 w 543"/>
                    <a:gd name="T9" fmla="*/ 75 h 746"/>
                    <a:gd name="T10" fmla="*/ 156 w 543"/>
                    <a:gd name="T11" fmla="*/ 161 h 746"/>
                    <a:gd name="T12" fmla="*/ 183 w 543"/>
                    <a:gd name="T13" fmla="*/ 227 h 746"/>
                    <a:gd name="T14" fmla="*/ 91 w 543"/>
                    <a:gd name="T15" fmla="*/ 272 h 746"/>
                    <a:gd name="T16" fmla="*/ 57 w 543"/>
                    <a:gd name="T17" fmla="*/ 366 h 746"/>
                    <a:gd name="T18" fmla="*/ 126 w 543"/>
                    <a:gd name="T19" fmla="*/ 405 h 746"/>
                    <a:gd name="T20" fmla="*/ 24 w 543"/>
                    <a:gd name="T21" fmla="*/ 456 h 746"/>
                    <a:gd name="T22" fmla="*/ 0 w 543"/>
                    <a:gd name="T23" fmla="*/ 522 h 746"/>
                    <a:gd name="T24" fmla="*/ 148 w 543"/>
                    <a:gd name="T25" fmla="*/ 448 h 746"/>
                    <a:gd name="T26" fmla="*/ 162 w 543"/>
                    <a:gd name="T27" fmla="*/ 407 h 746"/>
                    <a:gd name="T28" fmla="*/ 241 w 543"/>
                    <a:gd name="T29" fmla="*/ 369 h 746"/>
                    <a:gd name="T30" fmla="*/ 393 w 543"/>
                    <a:gd name="T31" fmla="*/ 746 h 746"/>
                    <a:gd name="T32" fmla="*/ 205 w 543"/>
                    <a:gd name="T33" fmla="*/ 293 h 746"/>
                    <a:gd name="T34" fmla="*/ 207 w 543"/>
                    <a:gd name="T35" fmla="*/ 286 h 746"/>
                    <a:gd name="T36" fmla="*/ 210 w 543"/>
                    <a:gd name="T37" fmla="*/ 296 h 746"/>
                    <a:gd name="T38" fmla="*/ 205 w 543"/>
                    <a:gd name="T39" fmla="*/ 29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43" h="746">
                      <a:moveTo>
                        <a:pt x="393" y="746"/>
                      </a:moveTo>
                      <a:lnTo>
                        <a:pt x="543" y="671"/>
                      </a:lnTo>
                      <a:lnTo>
                        <a:pt x="304" y="86"/>
                      </a:lnTo>
                      <a:lnTo>
                        <a:pt x="153" y="0"/>
                      </a:lnTo>
                      <a:lnTo>
                        <a:pt x="3" y="75"/>
                      </a:lnTo>
                      <a:lnTo>
                        <a:pt x="156" y="161"/>
                      </a:lnTo>
                      <a:lnTo>
                        <a:pt x="183" y="227"/>
                      </a:lnTo>
                      <a:lnTo>
                        <a:pt x="91" y="272"/>
                      </a:lnTo>
                      <a:lnTo>
                        <a:pt x="57" y="366"/>
                      </a:lnTo>
                      <a:lnTo>
                        <a:pt x="126" y="405"/>
                      </a:lnTo>
                      <a:lnTo>
                        <a:pt x="24" y="456"/>
                      </a:lnTo>
                      <a:lnTo>
                        <a:pt x="0" y="522"/>
                      </a:lnTo>
                      <a:lnTo>
                        <a:pt x="148" y="448"/>
                      </a:lnTo>
                      <a:lnTo>
                        <a:pt x="162" y="407"/>
                      </a:lnTo>
                      <a:lnTo>
                        <a:pt x="241" y="369"/>
                      </a:lnTo>
                      <a:lnTo>
                        <a:pt x="393" y="746"/>
                      </a:lnTo>
                      <a:close/>
                      <a:moveTo>
                        <a:pt x="205" y="293"/>
                      </a:moveTo>
                      <a:lnTo>
                        <a:pt x="207" y="286"/>
                      </a:lnTo>
                      <a:lnTo>
                        <a:pt x="210" y="296"/>
                      </a:lnTo>
                      <a:lnTo>
                        <a:pt x="205" y="293"/>
                      </a:lnTo>
                      <a:close/>
                    </a:path>
                  </a:pathLst>
                </a:custGeom>
                <a:solidFill>
                  <a:srgbClr val="44A3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išḷíḋe"/>
                <p:cNvSpPr/>
                <p:nvPr/>
              </p:nvSpPr>
              <p:spPr bwMode="auto">
                <a:xfrm>
                  <a:off x="5553076" y="2525713"/>
                  <a:ext cx="874713" cy="1065213"/>
                </a:xfrm>
                <a:custGeom>
                  <a:avLst/>
                  <a:gdLst>
                    <a:gd name="T0" fmla="*/ 314 w 551"/>
                    <a:gd name="T1" fmla="*/ 86 h 671"/>
                    <a:gd name="T2" fmla="*/ 551 w 551"/>
                    <a:gd name="T3" fmla="*/ 671 h 671"/>
                    <a:gd name="T4" fmla="*/ 392 w 551"/>
                    <a:gd name="T5" fmla="*/ 580 h 671"/>
                    <a:gd name="T6" fmla="*/ 356 w 551"/>
                    <a:gd name="T7" fmla="*/ 480 h 671"/>
                    <a:gd name="T8" fmla="*/ 182 w 551"/>
                    <a:gd name="T9" fmla="*/ 381 h 671"/>
                    <a:gd name="T10" fmla="*/ 158 w 551"/>
                    <a:gd name="T11" fmla="*/ 447 h 671"/>
                    <a:gd name="T12" fmla="*/ 0 w 551"/>
                    <a:gd name="T13" fmla="*/ 358 h 671"/>
                    <a:gd name="T14" fmla="*/ 161 w 551"/>
                    <a:gd name="T15" fmla="*/ 0 h 671"/>
                    <a:gd name="T16" fmla="*/ 314 w 551"/>
                    <a:gd name="T17" fmla="*/ 86 h 671"/>
                    <a:gd name="T18" fmla="*/ 215 w 551"/>
                    <a:gd name="T19" fmla="*/ 291 h 671"/>
                    <a:gd name="T20" fmla="*/ 303 w 551"/>
                    <a:gd name="T21" fmla="*/ 342 h 671"/>
                    <a:gd name="T22" fmla="*/ 249 w 551"/>
                    <a:gd name="T23" fmla="*/ 197 h 671"/>
                    <a:gd name="T24" fmla="*/ 215 w 551"/>
                    <a:gd name="T25" fmla="*/ 291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1" h="671">
                      <a:moveTo>
                        <a:pt x="314" y="86"/>
                      </a:moveTo>
                      <a:lnTo>
                        <a:pt x="551" y="671"/>
                      </a:lnTo>
                      <a:lnTo>
                        <a:pt x="392" y="580"/>
                      </a:lnTo>
                      <a:lnTo>
                        <a:pt x="356" y="480"/>
                      </a:lnTo>
                      <a:lnTo>
                        <a:pt x="182" y="381"/>
                      </a:lnTo>
                      <a:lnTo>
                        <a:pt x="158" y="447"/>
                      </a:lnTo>
                      <a:lnTo>
                        <a:pt x="0" y="358"/>
                      </a:lnTo>
                      <a:lnTo>
                        <a:pt x="161" y="0"/>
                      </a:lnTo>
                      <a:lnTo>
                        <a:pt x="314" y="86"/>
                      </a:lnTo>
                      <a:close/>
                      <a:moveTo>
                        <a:pt x="215" y="291"/>
                      </a:moveTo>
                      <a:lnTo>
                        <a:pt x="303" y="342"/>
                      </a:lnTo>
                      <a:lnTo>
                        <a:pt x="249" y="197"/>
                      </a:lnTo>
                      <a:lnTo>
                        <a:pt x="215" y="291"/>
                      </a:lnTo>
                      <a:close/>
                    </a:path>
                  </a:pathLst>
                </a:custGeom>
                <a:solidFill>
                  <a:srgbClr val="4581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ï$ḻídé"/>
                <p:cNvSpPr/>
                <p:nvPr/>
              </p:nvSpPr>
              <p:spPr bwMode="auto">
                <a:xfrm>
                  <a:off x="5553076" y="2525713"/>
                  <a:ext cx="874713" cy="1065213"/>
                </a:xfrm>
                <a:custGeom>
                  <a:avLst/>
                  <a:gdLst>
                    <a:gd name="T0" fmla="*/ 314 w 551"/>
                    <a:gd name="T1" fmla="*/ 86 h 671"/>
                    <a:gd name="T2" fmla="*/ 551 w 551"/>
                    <a:gd name="T3" fmla="*/ 671 h 671"/>
                    <a:gd name="T4" fmla="*/ 392 w 551"/>
                    <a:gd name="T5" fmla="*/ 580 h 671"/>
                    <a:gd name="T6" fmla="*/ 356 w 551"/>
                    <a:gd name="T7" fmla="*/ 480 h 671"/>
                    <a:gd name="T8" fmla="*/ 182 w 551"/>
                    <a:gd name="T9" fmla="*/ 381 h 671"/>
                    <a:gd name="T10" fmla="*/ 158 w 551"/>
                    <a:gd name="T11" fmla="*/ 447 h 671"/>
                    <a:gd name="T12" fmla="*/ 0 w 551"/>
                    <a:gd name="T13" fmla="*/ 358 h 671"/>
                    <a:gd name="T14" fmla="*/ 161 w 551"/>
                    <a:gd name="T15" fmla="*/ 0 h 671"/>
                    <a:gd name="T16" fmla="*/ 314 w 551"/>
                    <a:gd name="T17" fmla="*/ 86 h 671"/>
                    <a:gd name="T18" fmla="*/ 215 w 551"/>
                    <a:gd name="T19" fmla="*/ 291 h 671"/>
                    <a:gd name="T20" fmla="*/ 303 w 551"/>
                    <a:gd name="T21" fmla="*/ 342 h 671"/>
                    <a:gd name="T22" fmla="*/ 249 w 551"/>
                    <a:gd name="T23" fmla="*/ 197 h 671"/>
                    <a:gd name="T24" fmla="*/ 215 w 551"/>
                    <a:gd name="T25" fmla="*/ 291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1" h="671">
                      <a:moveTo>
                        <a:pt x="314" y="86"/>
                      </a:moveTo>
                      <a:lnTo>
                        <a:pt x="551" y="671"/>
                      </a:lnTo>
                      <a:lnTo>
                        <a:pt x="392" y="580"/>
                      </a:lnTo>
                      <a:lnTo>
                        <a:pt x="356" y="480"/>
                      </a:lnTo>
                      <a:lnTo>
                        <a:pt x="182" y="381"/>
                      </a:lnTo>
                      <a:lnTo>
                        <a:pt x="158" y="447"/>
                      </a:lnTo>
                      <a:lnTo>
                        <a:pt x="0" y="358"/>
                      </a:lnTo>
                      <a:lnTo>
                        <a:pt x="161" y="0"/>
                      </a:lnTo>
                      <a:lnTo>
                        <a:pt x="314" y="86"/>
                      </a:lnTo>
                      <a:moveTo>
                        <a:pt x="215" y="291"/>
                      </a:moveTo>
                      <a:lnTo>
                        <a:pt x="303" y="342"/>
                      </a:lnTo>
                      <a:lnTo>
                        <a:pt x="249" y="197"/>
                      </a:lnTo>
                      <a:lnTo>
                        <a:pt x="215" y="29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i$ļïdè"/>
                <p:cNvSpPr/>
                <p:nvPr/>
              </p:nvSpPr>
              <p:spPr bwMode="auto">
                <a:xfrm>
                  <a:off x="7643813" y="4060826"/>
                  <a:ext cx="273050" cy="122238"/>
                </a:xfrm>
                <a:custGeom>
                  <a:avLst/>
                  <a:gdLst>
                    <a:gd name="T0" fmla="*/ 108 w 108"/>
                    <a:gd name="T1" fmla="*/ 1 h 49"/>
                    <a:gd name="T2" fmla="*/ 96 w 108"/>
                    <a:gd name="T3" fmla="*/ 8 h 49"/>
                    <a:gd name="T4" fmla="*/ 0 w 108"/>
                    <a:gd name="T5" fmla="*/ 49 h 49"/>
                    <a:gd name="T6" fmla="*/ 1 w 108"/>
                    <a:gd name="T7" fmla="*/ 48 h 49"/>
                    <a:gd name="T8" fmla="*/ 2 w 108"/>
                    <a:gd name="T9" fmla="*/ 48 h 49"/>
                    <a:gd name="T10" fmla="*/ 4 w 108"/>
                    <a:gd name="T11" fmla="*/ 47 h 49"/>
                    <a:gd name="T12" fmla="*/ 10 w 108"/>
                    <a:gd name="T13" fmla="*/ 43 h 49"/>
                    <a:gd name="T14" fmla="*/ 107 w 108"/>
                    <a:gd name="T15" fmla="*/ 0 h 49"/>
                    <a:gd name="T16" fmla="*/ 108 w 108"/>
                    <a:gd name="T17" fmla="*/ 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49">
                      <a:moveTo>
                        <a:pt x="108" y="1"/>
                      </a:moveTo>
                      <a:cubicBezTo>
                        <a:pt x="104" y="4"/>
                        <a:pt x="100" y="6"/>
                        <a:pt x="96" y="8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1" y="49"/>
                        <a:pt x="1" y="48"/>
                      </a:cubicBezTo>
                      <a:cubicBezTo>
                        <a:pt x="1" y="48"/>
                        <a:pt x="2" y="48"/>
                        <a:pt x="2" y="48"/>
                      </a:cubicBezTo>
                      <a:cubicBezTo>
                        <a:pt x="3" y="48"/>
                        <a:pt x="4" y="47"/>
                        <a:pt x="4" y="47"/>
                      </a:cubicBezTo>
                      <a:cubicBezTo>
                        <a:pt x="7" y="45"/>
                        <a:pt x="8" y="44"/>
                        <a:pt x="10" y="43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lnTo>
                        <a:pt x="108" y="1"/>
                      </a:lnTo>
                      <a:close/>
                    </a:path>
                  </a:pathLst>
                </a:custGeom>
                <a:solidFill>
                  <a:srgbClr val="C795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íSľíďê"/>
                <p:cNvSpPr/>
                <p:nvPr/>
              </p:nvSpPr>
              <p:spPr bwMode="auto">
                <a:xfrm>
                  <a:off x="7642226" y="4181476"/>
                  <a:ext cx="4763" cy="4763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0 h 2"/>
                    <a:gd name="T4" fmla="*/ 1 w 2"/>
                    <a:gd name="T5" fmla="*/ 1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F2C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iṡlïďè"/>
                <p:cNvSpPr/>
                <p:nvPr/>
              </p:nvSpPr>
              <p:spPr bwMode="auto">
                <a:xfrm>
                  <a:off x="7059613" y="3192463"/>
                  <a:ext cx="855663" cy="976313"/>
                </a:xfrm>
                <a:custGeom>
                  <a:avLst/>
                  <a:gdLst>
                    <a:gd name="T0" fmla="*/ 172 w 338"/>
                    <a:gd name="T1" fmla="*/ 302 h 387"/>
                    <a:gd name="T2" fmla="*/ 166 w 338"/>
                    <a:gd name="T3" fmla="*/ 304 h 387"/>
                    <a:gd name="T4" fmla="*/ 161 w 338"/>
                    <a:gd name="T5" fmla="*/ 305 h 387"/>
                    <a:gd name="T6" fmla="*/ 153 w 338"/>
                    <a:gd name="T7" fmla="*/ 305 h 387"/>
                    <a:gd name="T8" fmla="*/ 147 w 338"/>
                    <a:gd name="T9" fmla="*/ 305 h 387"/>
                    <a:gd name="T10" fmla="*/ 130 w 338"/>
                    <a:gd name="T11" fmla="*/ 299 h 387"/>
                    <a:gd name="T12" fmla="*/ 120 w 338"/>
                    <a:gd name="T13" fmla="*/ 294 h 387"/>
                    <a:gd name="T14" fmla="*/ 106 w 338"/>
                    <a:gd name="T15" fmla="*/ 283 h 387"/>
                    <a:gd name="T16" fmla="*/ 92 w 338"/>
                    <a:gd name="T17" fmla="*/ 271 h 387"/>
                    <a:gd name="T18" fmla="*/ 74 w 338"/>
                    <a:gd name="T19" fmla="*/ 247 h 387"/>
                    <a:gd name="T20" fmla="*/ 62 w 338"/>
                    <a:gd name="T21" fmla="*/ 223 h 387"/>
                    <a:gd name="T22" fmla="*/ 58 w 338"/>
                    <a:gd name="T23" fmla="*/ 209 h 387"/>
                    <a:gd name="T24" fmla="*/ 56 w 338"/>
                    <a:gd name="T25" fmla="*/ 200 h 387"/>
                    <a:gd name="T26" fmla="*/ 55 w 338"/>
                    <a:gd name="T27" fmla="*/ 178 h 387"/>
                    <a:gd name="T28" fmla="*/ 55 w 338"/>
                    <a:gd name="T29" fmla="*/ 173 h 387"/>
                    <a:gd name="T30" fmla="*/ 56 w 338"/>
                    <a:gd name="T31" fmla="*/ 168 h 387"/>
                    <a:gd name="T32" fmla="*/ 59 w 338"/>
                    <a:gd name="T33" fmla="*/ 158 h 387"/>
                    <a:gd name="T34" fmla="*/ 61 w 338"/>
                    <a:gd name="T35" fmla="*/ 154 h 387"/>
                    <a:gd name="T36" fmla="*/ 65 w 338"/>
                    <a:gd name="T37" fmla="*/ 147 h 387"/>
                    <a:gd name="T38" fmla="*/ 71 w 338"/>
                    <a:gd name="T39" fmla="*/ 143 h 387"/>
                    <a:gd name="T40" fmla="*/ 143 w 338"/>
                    <a:gd name="T41" fmla="*/ 90 h 387"/>
                    <a:gd name="T42" fmla="*/ 101 w 338"/>
                    <a:gd name="T43" fmla="*/ 63 h 387"/>
                    <a:gd name="T44" fmla="*/ 77 w 338"/>
                    <a:gd name="T45" fmla="*/ 52 h 387"/>
                    <a:gd name="T46" fmla="*/ 58 w 338"/>
                    <a:gd name="T47" fmla="*/ 46 h 387"/>
                    <a:gd name="T48" fmla="*/ 50 w 338"/>
                    <a:gd name="T49" fmla="*/ 44 h 387"/>
                    <a:gd name="T50" fmla="*/ 39 w 338"/>
                    <a:gd name="T51" fmla="*/ 42 h 387"/>
                    <a:gd name="T52" fmla="*/ 25 w 338"/>
                    <a:gd name="T53" fmla="*/ 41 h 387"/>
                    <a:gd name="T54" fmla="*/ 6 w 338"/>
                    <a:gd name="T55" fmla="*/ 44 h 387"/>
                    <a:gd name="T56" fmla="*/ 102 w 338"/>
                    <a:gd name="T57" fmla="*/ 3 h 387"/>
                    <a:gd name="T58" fmla="*/ 115 w 338"/>
                    <a:gd name="T59" fmla="*/ 0 h 387"/>
                    <a:gd name="T60" fmla="*/ 133 w 338"/>
                    <a:gd name="T61" fmla="*/ 0 h 387"/>
                    <a:gd name="T62" fmla="*/ 143 w 338"/>
                    <a:gd name="T63" fmla="*/ 1 h 387"/>
                    <a:gd name="T64" fmla="*/ 155 w 338"/>
                    <a:gd name="T65" fmla="*/ 4 h 387"/>
                    <a:gd name="T66" fmla="*/ 168 w 338"/>
                    <a:gd name="T67" fmla="*/ 8 h 387"/>
                    <a:gd name="T68" fmla="*/ 184 w 338"/>
                    <a:gd name="T69" fmla="*/ 14 h 387"/>
                    <a:gd name="T70" fmla="*/ 198 w 338"/>
                    <a:gd name="T71" fmla="*/ 21 h 387"/>
                    <a:gd name="T72" fmla="*/ 233 w 338"/>
                    <a:gd name="T73" fmla="*/ 43 h 387"/>
                    <a:gd name="T74" fmla="*/ 258 w 338"/>
                    <a:gd name="T75" fmla="*/ 62 h 387"/>
                    <a:gd name="T76" fmla="*/ 293 w 338"/>
                    <a:gd name="T77" fmla="*/ 96 h 387"/>
                    <a:gd name="T78" fmla="*/ 321 w 338"/>
                    <a:gd name="T79" fmla="*/ 134 h 387"/>
                    <a:gd name="T80" fmla="*/ 234 w 338"/>
                    <a:gd name="T81" fmla="*/ 192 h 387"/>
                    <a:gd name="T82" fmla="*/ 218 w 338"/>
                    <a:gd name="T83" fmla="*/ 167 h 387"/>
                    <a:gd name="T84" fmla="*/ 202 w 338"/>
                    <a:gd name="T85" fmla="*/ 145 h 387"/>
                    <a:gd name="T86" fmla="*/ 163 w 338"/>
                    <a:gd name="T87" fmla="*/ 106 h 387"/>
                    <a:gd name="T88" fmla="*/ 154 w 338"/>
                    <a:gd name="T89" fmla="*/ 126 h 387"/>
                    <a:gd name="T90" fmla="*/ 154 w 338"/>
                    <a:gd name="T91" fmla="*/ 159 h 387"/>
                    <a:gd name="T92" fmla="*/ 164 w 338"/>
                    <a:gd name="T93" fmla="*/ 192 h 387"/>
                    <a:gd name="T94" fmla="*/ 176 w 338"/>
                    <a:gd name="T95" fmla="*/ 213 h 387"/>
                    <a:gd name="T96" fmla="*/ 191 w 338"/>
                    <a:gd name="T97" fmla="*/ 230 h 387"/>
                    <a:gd name="T98" fmla="*/ 219 w 338"/>
                    <a:gd name="T99" fmla="*/ 253 h 387"/>
                    <a:gd name="T100" fmla="*/ 237 w 338"/>
                    <a:gd name="T101" fmla="*/ 261 h 387"/>
                    <a:gd name="T102" fmla="*/ 260 w 338"/>
                    <a:gd name="T103" fmla="*/ 263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8" h="387">
                      <a:moveTo>
                        <a:pt x="338" y="344"/>
                      </a:moveTo>
                      <a:cubicBezTo>
                        <a:pt x="241" y="387"/>
                        <a:pt x="241" y="387"/>
                        <a:pt x="241" y="387"/>
                      </a:cubicBezTo>
                      <a:cubicBezTo>
                        <a:pt x="182" y="298"/>
                        <a:pt x="182" y="298"/>
                        <a:pt x="182" y="298"/>
                      </a:cubicBezTo>
                      <a:cubicBezTo>
                        <a:pt x="172" y="302"/>
                        <a:pt x="172" y="302"/>
                        <a:pt x="172" y="302"/>
                      </a:cubicBezTo>
                      <a:cubicBezTo>
                        <a:pt x="172" y="302"/>
                        <a:pt x="172" y="302"/>
                        <a:pt x="171" y="303"/>
                      </a:cubicBezTo>
                      <a:cubicBezTo>
                        <a:pt x="171" y="303"/>
                        <a:pt x="170" y="303"/>
                        <a:pt x="169" y="303"/>
                      </a:cubicBezTo>
                      <a:cubicBezTo>
                        <a:pt x="169" y="304"/>
                        <a:pt x="168" y="304"/>
                        <a:pt x="168" y="304"/>
                      </a:cubicBezTo>
                      <a:cubicBezTo>
                        <a:pt x="168" y="304"/>
                        <a:pt x="167" y="304"/>
                        <a:pt x="166" y="304"/>
                      </a:cubicBezTo>
                      <a:cubicBezTo>
                        <a:pt x="166" y="304"/>
                        <a:pt x="165" y="305"/>
                        <a:pt x="164" y="305"/>
                      </a:cubicBezTo>
                      <a:cubicBezTo>
                        <a:pt x="164" y="305"/>
                        <a:pt x="164" y="305"/>
                        <a:pt x="164" y="305"/>
                      </a:cubicBezTo>
                      <a:cubicBezTo>
                        <a:pt x="163" y="305"/>
                        <a:pt x="162" y="305"/>
                        <a:pt x="162" y="305"/>
                      </a:cubicBezTo>
                      <a:cubicBezTo>
                        <a:pt x="161" y="305"/>
                        <a:pt x="161" y="305"/>
                        <a:pt x="161" y="305"/>
                      </a:cubicBezTo>
                      <a:cubicBezTo>
                        <a:pt x="160" y="305"/>
                        <a:pt x="159" y="305"/>
                        <a:pt x="159" y="306"/>
                      </a:cubicBezTo>
                      <a:cubicBezTo>
                        <a:pt x="158" y="306"/>
                        <a:pt x="157" y="306"/>
                        <a:pt x="156" y="306"/>
                      </a:cubicBezTo>
                      <a:cubicBezTo>
                        <a:pt x="155" y="306"/>
                        <a:pt x="155" y="306"/>
                        <a:pt x="155" y="306"/>
                      </a:cubicBezTo>
                      <a:cubicBezTo>
                        <a:pt x="154" y="306"/>
                        <a:pt x="153" y="306"/>
                        <a:pt x="153" y="305"/>
                      </a:cubicBezTo>
                      <a:cubicBezTo>
                        <a:pt x="152" y="305"/>
                        <a:pt x="152" y="305"/>
                        <a:pt x="151" y="305"/>
                      </a:cubicBezTo>
                      <a:cubicBezTo>
                        <a:pt x="151" y="305"/>
                        <a:pt x="150" y="305"/>
                        <a:pt x="150" y="305"/>
                      </a:cubicBezTo>
                      <a:cubicBezTo>
                        <a:pt x="149" y="305"/>
                        <a:pt x="149" y="305"/>
                        <a:pt x="148" y="305"/>
                      </a:cubicBezTo>
                      <a:cubicBezTo>
                        <a:pt x="148" y="305"/>
                        <a:pt x="148" y="305"/>
                        <a:pt x="147" y="305"/>
                      </a:cubicBezTo>
                      <a:cubicBezTo>
                        <a:pt x="147" y="305"/>
                        <a:pt x="147" y="305"/>
                        <a:pt x="147" y="305"/>
                      </a:cubicBezTo>
                      <a:cubicBezTo>
                        <a:pt x="142" y="304"/>
                        <a:pt x="137" y="302"/>
                        <a:pt x="131" y="300"/>
                      </a:cubicBezTo>
                      <a:cubicBezTo>
                        <a:pt x="131" y="300"/>
                        <a:pt x="131" y="300"/>
                        <a:pt x="131" y="299"/>
                      </a:cubicBezTo>
                      <a:cubicBezTo>
                        <a:pt x="130" y="299"/>
                        <a:pt x="130" y="299"/>
                        <a:pt x="130" y="299"/>
                      </a:cubicBezTo>
                      <a:cubicBezTo>
                        <a:pt x="128" y="298"/>
                        <a:pt x="127" y="298"/>
                        <a:pt x="126" y="297"/>
                      </a:cubicBezTo>
                      <a:cubicBezTo>
                        <a:pt x="125" y="297"/>
                        <a:pt x="124" y="296"/>
                        <a:pt x="124" y="296"/>
                      </a:cubicBezTo>
                      <a:cubicBezTo>
                        <a:pt x="123" y="295"/>
                        <a:pt x="122" y="295"/>
                        <a:pt x="121" y="294"/>
                      </a:cubicBezTo>
                      <a:cubicBezTo>
                        <a:pt x="121" y="294"/>
                        <a:pt x="120" y="294"/>
                        <a:pt x="120" y="294"/>
                      </a:cubicBezTo>
                      <a:cubicBezTo>
                        <a:pt x="118" y="293"/>
                        <a:pt x="117" y="292"/>
                        <a:pt x="116" y="291"/>
                      </a:cubicBezTo>
                      <a:cubicBezTo>
                        <a:pt x="114" y="290"/>
                        <a:pt x="113" y="289"/>
                        <a:pt x="112" y="288"/>
                      </a:cubicBezTo>
                      <a:cubicBezTo>
                        <a:pt x="111" y="287"/>
                        <a:pt x="110" y="287"/>
                        <a:pt x="109" y="286"/>
                      </a:cubicBezTo>
                      <a:cubicBezTo>
                        <a:pt x="108" y="285"/>
                        <a:pt x="107" y="284"/>
                        <a:pt x="106" y="283"/>
                      </a:cubicBezTo>
                      <a:cubicBezTo>
                        <a:pt x="105" y="283"/>
                        <a:pt x="104" y="282"/>
                        <a:pt x="103" y="281"/>
                      </a:cubicBezTo>
                      <a:cubicBezTo>
                        <a:pt x="101" y="280"/>
                        <a:pt x="99" y="278"/>
                        <a:pt x="98" y="276"/>
                      </a:cubicBezTo>
                      <a:cubicBezTo>
                        <a:pt x="96" y="275"/>
                        <a:pt x="95" y="274"/>
                        <a:pt x="93" y="272"/>
                      </a:cubicBezTo>
                      <a:cubicBezTo>
                        <a:pt x="93" y="272"/>
                        <a:pt x="92" y="271"/>
                        <a:pt x="92" y="271"/>
                      </a:cubicBezTo>
                      <a:cubicBezTo>
                        <a:pt x="89" y="268"/>
                        <a:pt x="87" y="266"/>
                        <a:pt x="85" y="263"/>
                      </a:cubicBezTo>
                      <a:cubicBezTo>
                        <a:pt x="84" y="262"/>
                        <a:pt x="84" y="261"/>
                        <a:pt x="83" y="260"/>
                      </a:cubicBezTo>
                      <a:cubicBezTo>
                        <a:pt x="82" y="259"/>
                        <a:pt x="81" y="258"/>
                        <a:pt x="80" y="257"/>
                      </a:cubicBezTo>
                      <a:cubicBezTo>
                        <a:pt x="78" y="254"/>
                        <a:pt x="76" y="251"/>
                        <a:pt x="74" y="247"/>
                      </a:cubicBezTo>
                      <a:cubicBezTo>
                        <a:pt x="73" y="246"/>
                        <a:pt x="73" y="245"/>
                        <a:pt x="72" y="244"/>
                      </a:cubicBezTo>
                      <a:cubicBezTo>
                        <a:pt x="70" y="240"/>
                        <a:pt x="68" y="237"/>
                        <a:pt x="66" y="233"/>
                      </a:cubicBezTo>
                      <a:cubicBezTo>
                        <a:pt x="66" y="232"/>
                        <a:pt x="65" y="230"/>
                        <a:pt x="64" y="228"/>
                      </a:cubicBezTo>
                      <a:cubicBezTo>
                        <a:pt x="64" y="227"/>
                        <a:pt x="63" y="225"/>
                        <a:pt x="62" y="223"/>
                      </a:cubicBezTo>
                      <a:cubicBezTo>
                        <a:pt x="62" y="223"/>
                        <a:pt x="62" y="222"/>
                        <a:pt x="62" y="222"/>
                      </a:cubicBezTo>
                      <a:cubicBezTo>
                        <a:pt x="61" y="221"/>
                        <a:pt x="61" y="220"/>
                        <a:pt x="61" y="219"/>
                      </a:cubicBezTo>
                      <a:cubicBezTo>
                        <a:pt x="60" y="217"/>
                        <a:pt x="60" y="215"/>
                        <a:pt x="59" y="213"/>
                      </a:cubicBezTo>
                      <a:cubicBezTo>
                        <a:pt x="59" y="212"/>
                        <a:pt x="58" y="211"/>
                        <a:pt x="58" y="209"/>
                      </a:cubicBezTo>
                      <a:cubicBezTo>
                        <a:pt x="58" y="208"/>
                        <a:pt x="57" y="206"/>
                        <a:pt x="57" y="205"/>
                      </a:cubicBezTo>
                      <a:cubicBezTo>
                        <a:pt x="57" y="204"/>
                        <a:pt x="57" y="202"/>
                        <a:pt x="56" y="201"/>
                      </a:cubicBezTo>
                      <a:cubicBezTo>
                        <a:pt x="56" y="201"/>
                        <a:pt x="56" y="200"/>
                        <a:pt x="56" y="200"/>
                      </a:cubicBezTo>
                      <a:cubicBezTo>
                        <a:pt x="56" y="200"/>
                        <a:pt x="56" y="200"/>
                        <a:pt x="56" y="200"/>
                      </a:cubicBezTo>
                      <a:cubicBezTo>
                        <a:pt x="56" y="198"/>
                        <a:pt x="56" y="197"/>
                        <a:pt x="56" y="196"/>
                      </a:cubicBezTo>
                      <a:cubicBezTo>
                        <a:pt x="55" y="192"/>
                        <a:pt x="55" y="188"/>
                        <a:pt x="55" y="184"/>
                      </a:cubicBezTo>
                      <a:cubicBezTo>
                        <a:pt x="55" y="182"/>
                        <a:pt x="55" y="181"/>
                        <a:pt x="55" y="180"/>
                      </a:cubicBezTo>
                      <a:cubicBezTo>
                        <a:pt x="55" y="179"/>
                        <a:pt x="55" y="179"/>
                        <a:pt x="55" y="178"/>
                      </a:cubicBezTo>
                      <a:cubicBezTo>
                        <a:pt x="55" y="178"/>
                        <a:pt x="55" y="178"/>
                        <a:pt x="55" y="177"/>
                      </a:cubicBezTo>
                      <a:cubicBezTo>
                        <a:pt x="55" y="176"/>
                        <a:pt x="55" y="176"/>
                        <a:pt x="55" y="175"/>
                      </a:cubicBezTo>
                      <a:cubicBezTo>
                        <a:pt x="55" y="174"/>
                        <a:pt x="55" y="174"/>
                        <a:pt x="55" y="174"/>
                      </a:cubicBezTo>
                      <a:cubicBezTo>
                        <a:pt x="55" y="173"/>
                        <a:pt x="55" y="173"/>
                        <a:pt x="55" y="173"/>
                      </a:cubicBezTo>
                      <a:cubicBezTo>
                        <a:pt x="55" y="172"/>
                        <a:pt x="56" y="171"/>
                        <a:pt x="56" y="170"/>
                      </a:cubicBezTo>
                      <a:cubicBezTo>
                        <a:pt x="56" y="170"/>
                        <a:pt x="56" y="170"/>
                        <a:pt x="56" y="169"/>
                      </a:cubicBezTo>
                      <a:cubicBezTo>
                        <a:pt x="56" y="169"/>
                        <a:pt x="56" y="169"/>
                        <a:pt x="56" y="168"/>
                      </a:cubicBezTo>
                      <a:cubicBezTo>
                        <a:pt x="56" y="168"/>
                        <a:pt x="56" y="168"/>
                        <a:pt x="56" y="168"/>
                      </a:cubicBezTo>
                      <a:cubicBezTo>
                        <a:pt x="56" y="167"/>
                        <a:pt x="56" y="167"/>
                        <a:pt x="56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57" y="165"/>
                        <a:pt x="57" y="164"/>
                        <a:pt x="57" y="164"/>
                      </a:cubicBezTo>
                      <a:cubicBezTo>
                        <a:pt x="57" y="162"/>
                        <a:pt x="58" y="160"/>
                        <a:pt x="59" y="158"/>
                      </a:cubicBezTo>
                      <a:cubicBezTo>
                        <a:pt x="59" y="157"/>
                        <a:pt x="59" y="157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5"/>
                        <a:pt x="60" y="154"/>
                        <a:pt x="61" y="154"/>
                      </a:cubicBezTo>
                      <a:cubicBezTo>
                        <a:pt x="61" y="153"/>
                        <a:pt x="62" y="152"/>
                        <a:pt x="62" y="152"/>
                      </a:cubicBezTo>
                      <a:cubicBezTo>
                        <a:pt x="62" y="151"/>
                        <a:pt x="63" y="150"/>
                        <a:pt x="63" y="150"/>
                      </a:cubicBezTo>
                      <a:cubicBezTo>
                        <a:pt x="64" y="149"/>
                        <a:pt x="64" y="149"/>
                        <a:pt x="64" y="148"/>
                      </a:cubicBezTo>
                      <a:cubicBezTo>
                        <a:pt x="65" y="148"/>
                        <a:pt x="65" y="148"/>
                        <a:pt x="65" y="147"/>
                      </a:cubicBezTo>
                      <a:cubicBezTo>
                        <a:pt x="65" y="147"/>
                        <a:pt x="65" y="147"/>
                        <a:pt x="65" y="147"/>
                      </a:cubicBezTo>
                      <a:cubicBezTo>
                        <a:pt x="65" y="147"/>
                        <a:pt x="65" y="147"/>
                        <a:pt x="65" y="147"/>
                      </a:cubicBezTo>
                      <a:cubicBezTo>
                        <a:pt x="65" y="147"/>
                        <a:pt x="66" y="147"/>
                        <a:pt x="66" y="147"/>
                      </a:cubicBezTo>
                      <a:cubicBezTo>
                        <a:pt x="67" y="145"/>
                        <a:pt x="69" y="144"/>
                        <a:pt x="71" y="143"/>
                      </a:cubicBezTo>
                      <a:cubicBezTo>
                        <a:pt x="72" y="142"/>
                        <a:pt x="73" y="142"/>
                        <a:pt x="74" y="142"/>
                      </a:cubicBezTo>
                      <a:cubicBezTo>
                        <a:pt x="161" y="104"/>
                        <a:pt x="161" y="104"/>
                        <a:pt x="161" y="104"/>
                      </a:cubicBezTo>
                      <a:cubicBezTo>
                        <a:pt x="160" y="103"/>
                        <a:pt x="158" y="102"/>
                        <a:pt x="157" y="101"/>
                      </a:cubicBezTo>
                      <a:cubicBezTo>
                        <a:pt x="152" y="97"/>
                        <a:pt x="147" y="93"/>
                        <a:pt x="143" y="90"/>
                      </a:cubicBezTo>
                      <a:cubicBezTo>
                        <a:pt x="140" y="88"/>
                        <a:pt x="138" y="86"/>
                        <a:pt x="136" y="84"/>
                      </a:cubicBezTo>
                      <a:cubicBezTo>
                        <a:pt x="132" y="82"/>
                        <a:pt x="128" y="79"/>
                        <a:pt x="124" y="77"/>
                      </a:cubicBezTo>
                      <a:cubicBezTo>
                        <a:pt x="121" y="74"/>
                        <a:pt x="117" y="72"/>
                        <a:pt x="114" y="70"/>
                      </a:cubicBezTo>
                      <a:cubicBezTo>
                        <a:pt x="109" y="67"/>
                        <a:pt x="105" y="65"/>
                        <a:pt x="101" y="63"/>
                      </a:cubicBezTo>
                      <a:cubicBezTo>
                        <a:pt x="99" y="62"/>
                        <a:pt x="98" y="61"/>
                        <a:pt x="97" y="61"/>
                      </a:cubicBezTo>
                      <a:cubicBezTo>
                        <a:pt x="94" y="59"/>
                        <a:pt x="91" y="58"/>
                        <a:pt x="88" y="56"/>
                      </a:cubicBezTo>
                      <a:cubicBezTo>
                        <a:pt x="86" y="56"/>
                        <a:pt x="85" y="55"/>
                        <a:pt x="83" y="54"/>
                      </a:cubicBezTo>
                      <a:cubicBezTo>
                        <a:pt x="81" y="53"/>
                        <a:pt x="79" y="52"/>
                        <a:pt x="77" y="52"/>
                      </a:cubicBezTo>
                      <a:cubicBezTo>
                        <a:pt x="75" y="51"/>
                        <a:pt x="73" y="50"/>
                        <a:pt x="71" y="50"/>
                      </a:cubicBezTo>
                      <a:cubicBezTo>
                        <a:pt x="69" y="49"/>
                        <a:pt x="68" y="48"/>
                        <a:pt x="67" y="48"/>
                      </a:cubicBezTo>
                      <a:cubicBezTo>
                        <a:pt x="64" y="47"/>
                        <a:pt x="62" y="47"/>
                        <a:pt x="59" y="46"/>
                      </a:cubicBezTo>
                      <a:cubicBezTo>
                        <a:pt x="59" y="46"/>
                        <a:pt x="59" y="46"/>
                        <a:pt x="58" y="46"/>
                      </a:cubicBezTo>
                      <a:cubicBezTo>
                        <a:pt x="58" y="45"/>
                        <a:pt x="58" y="45"/>
                        <a:pt x="57" y="45"/>
                      </a:cubicBezTo>
                      <a:cubicBezTo>
                        <a:pt x="57" y="45"/>
                        <a:pt x="57" y="45"/>
                        <a:pt x="57" y="45"/>
                      </a:cubicBezTo>
                      <a:cubicBezTo>
                        <a:pt x="56" y="45"/>
                        <a:pt x="55" y="45"/>
                        <a:pt x="54" y="45"/>
                      </a:cubicBezTo>
                      <a:cubicBezTo>
                        <a:pt x="53" y="44"/>
                        <a:pt x="52" y="44"/>
                        <a:pt x="50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8" y="43"/>
                        <a:pt x="47" y="43"/>
                        <a:pt x="47" y="43"/>
                      </a:cubicBezTo>
                      <a:cubicBezTo>
                        <a:pt x="47" y="43"/>
                        <a:pt x="46" y="43"/>
                        <a:pt x="46" y="43"/>
                      </a:cubicBezTo>
                      <a:cubicBezTo>
                        <a:pt x="44" y="43"/>
                        <a:pt x="41" y="42"/>
                        <a:pt x="39" y="42"/>
                      </a:cubicBezTo>
                      <a:cubicBezTo>
                        <a:pt x="38" y="42"/>
                        <a:pt x="37" y="42"/>
                        <a:pt x="37" y="42"/>
                      </a:cubicBezTo>
                      <a:cubicBezTo>
                        <a:pt x="35" y="42"/>
                        <a:pt x="34" y="41"/>
                        <a:pt x="33" y="41"/>
                      </a:cubicBezTo>
                      <a:cubicBezTo>
                        <a:pt x="31" y="41"/>
                        <a:pt x="30" y="41"/>
                        <a:pt x="28" y="41"/>
                      </a:cubicBezTo>
                      <a:cubicBezTo>
                        <a:pt x="27" y="41"/>
                        <a:pt x="26" y="41"/>
                        <a:pt x="25" y="41"/>
                      </a:cubicBezTo>
                      <a:cubicBezTo>
                        <a:pt x="22" y="42"/>
                        <a:pt x="20" y="42"/>
                        <a:pt x="18" y="42"/>
                      </a:cubicBezTo>
                      <a:cubicBezTo>
                        <a:pt x="16" y="42"/>
                        <a:pt x="14" y="42"/>
                        <a:pt x="13" y="43"/>
                      </a:cubicBezTo>
                      <a:cubicBezTo>
                        <a:pt x="12" y="43"/>
                        <a:pt x="11" y="43"/>
                        <a:pt x="10" y="44"/>
                      </a:cubicBezTo>
                      <a:cubicBezTo>
                        <a:pt x="8" y="44"/>
                        <a:pt x="7" y="44"/>
                        <a:pt x="6" y="44"/>
                      </a:cubicBezTo>
                      <a:cubicBezTo>
                        <a:pt x="5" y="45"/>
                        <a:pt x="4" y="45"/>
                        <a:pt x="3" y="45"/>
                      </a:cubicBezTo>
                      <a:cubicBezTo>
                        <a:pt x="2" y="46"/>
                        <a:pt x="1" y="46"/>
                        <a:pt x="0" y="47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9" y="4"/>
                        <a:pt x="101" y="4"/>
                        <a:pt x="102" y="3"/>
                      </a:cubicBezTo>
                      <a:cubicBezTo>
                        <a:pt x="104" y="3"/>
                        <a:pt x="106" y="2"/>
                        <a:pt x="109" y="2"/>
                      </a:cubicBezTo>
                      <a:cubicBezTo>
                        <a:pt x="109" y="1"/>
                        <a:pt x="110" y="1"/>
                        <a:pt x="111" y="1"/>
                      </a:cubicBezTo>
                      <a:cubicBezTo>
                        <a:pt x="111" y="1"/>
                        <a:pt x="111" y="1"/>
                        <a:pt x="112" y="1"/>
                      </a:cubicBezTo>
                      <a:cubicBezTo>
                        <a:pt x="113" y="1"/>
                        <a:pt x="114" y="1"/>
                        <a:pt x="115" y="0"/>
                      </a:cubicBezTo>
                      <a:cubicBezTo>
                        <a:pt x="117" y="0"/>
                        <a:pt x="119" y="0"/>
                        <a:pt x="121" y="0"/>
                      </a:cubicBezTo>
                      <a:cubicBezTo>
                        <a:pt x="122" y="0"/>
                        <a:pt x="124" y="0"/>
                        <a:pt x="126" y="0"/>
                      </a:cubicBezTo>
                      <a:cubicBezTo>
                        <a:pt x="127" y="0"/>
                        <a:pt x="127" y="0"/>
                        <a:pt x="127" y="0"/>
                      </a:cubicBezTo>
                      <a:cubicBezTo>
                        <a:pt x="129" y="0"/>
                        <a:pt x="131" y="0"/>
                        <a:pt x="133" y="0"/>
                      </a:cubicBezTo>
                      <a:cubicBezTo>
                        <a:pt x="133" y="0"/>
                        <a:pt x="134" y="0"/>
                        <a:pt x="134" y="0"/>
                      </a:cubicBezTo>
                      <a:cubicBezTo>
                        <a:pt x="135" y="0"/>
                        <a:pt x="136" y="0"/>
                        <a:pt x="136" y="0"/>
                      </a:cubicBezTo>
                      <a:cubicBezTo>
                        <a:pt x="137" y="0"/>
                        <a:pt x="138" y="0"/>
                        <a:pt x="139" y="1"/>
                      </a:cubicBezTo>
                      <a:cubicBezTo>
                        <a:pt x="141" y="1"/>
                        <a:pt x="142" y="1"/>
                        <a:pt x="143" y="1"/>
                      </a:cubicBezTo>
                      <a:cubicBezTo>
                        <a:pt x="144" y="1"/>
                        <a:pt x="145" y="1"/>
                        <a:pt x="145" y="2"/>
                      </a:cubicBezTo>
                      <a:cubicBezTo>
                        <a:pt x="146" y="2"/>
                        <a:pt x="146" y="2"/>
                        <a:pt x="146" y="2"/>
                      </a:cubicBezTo>
                      <a:cubicBezTo>
                        <a:pt x="149" y="2"/>
                        <a:pt x="151" y="3"/>
                        <a:pt x="154" y="3"/>
                      </a:cubicBezTo>
                      <a:cubicBezTo>
                        <a:pt x="154" y="3"/>
                        <a:pt x="154" y="4"/>
                        <a:pt x="155" y="4"/>
                      </a:cubicBezTo>
                      <a:cubicBezTo>
                        <a:pt x="155" y="4"/>
                        <a:pt x="156" y="4"/>
                        <a:pt x="157" y="4"/>
                      </a:cubicBezTo>
                      <a:cubicBezTo>
                        <a:pt x="159" y="5"/>
                        <a:pt x="161" y="5"/>
                        <a:pt x="163" y="6"/>
                      </a:cubicBezTo>
                      <a:cubicBezTo>
                        <a:pt x="163" y="6"/>
                        <a:pt x="164" y="6"/>
                        <a:pt x="164" y="6"/>
                      </a:cubicBezTo>
                      <a:cubicBezTo>
                        <a:pt x="166" y="7"/>
                        <a:pt x="167" y="7"/>
                        <a:pt x="168" y="8"/>
                      </a:cubicBezTo>
                      <a:cubicBezTo>
                        <a:pt x="170" y="8"/>
                        <a:pt x="171" y="9"/>
                        <a:pt x="173" y="9"/>
                      </a:cubicBezTo>
                      <a:cubicBezTo>
                        <a:pt x="173" y="9"/>
                        <a:pt x="174" y="10"/>
                        <a:pt x="174" y="10"/>
                      </a:cubicBezTo>
                      <a:cubicBezTo>
                        <a:pt x="176" y="11"/>
                        <a:pt x="178" y="12"/>
                        <a:pt x="180" y="12"/>
                      </a:cubicBezTo>
                      <a:cubicBezTo>
                        <a:pt x="182" y="13"/>
                        <a:pt x="183" y="13"/>
                        <a:pt x="184" y="14"/>
                      </a:cubicBezTo>
                      <a:cubicBezTo>
                        <a:pt x="184" y="14"/>
                        <a:pt x="185" y="15"/>
                        <a:pt x="186" y="15"/>
                      </a:cubicBezTo>
                      <a:cubicBezTo>
                        <a:pt x="189" y="16"/>
                        <a:pt x="192" y="18"/>
                        <a:pt x="195" y="19"/>
                      </a:cubicBezTo>
                      <a:cubicBezTo>
                        <a:pt x="196" y="20"/>
                        <a:pt x="197" y="20"/>
                        <a:pt x="198" y="21"/>
                      </a:cubicBezTo>
                      <a:cubicBezTo>
                        <a:pt x="198" y="21"/>
                        <a:pt x="198" y="21"/>
                        <a:pt x="198" y="21"/>
                      </a:cubicBezTo>
                      <a:cubicBezTo>
                        <a:pt x="203" y="23"/>
                        <a:pt x="207" y="26"/>
                        <a:pt x="211" y="28"/>
                      </a:cubicBezTo>
                      <a:cubicBezTo>
                        <a:pt x="212" y="29"/>
                        <a:pt x="213" y="30"/>
                        <a:pt x="215" y="30"/>
                      </a:cubicBezTo>
                      <a:cubicBezTo>
                        <a:pt x="217" y="32"/>
                        <a:pt x="219" y="34"/>
                        <a:pt x="222" y="35"/>
                      </a:cubicBezTo>
                      <a:cubicBezTo>
                        <a:pt x="226" y="38"/>
                        <a:pt x="229" y="40"/>
                        <a:pt x="233" y="43"/>
                      </a:cubicBezTo>
                      <a:cubicBezTo>
                        <a:pt x="234" y="43"/>
                        <a:pt x="235" y="44"/>
                        <a:pt x="235" y="44"/>
                      </a:cubicBezTo>
                      <a:cubicBezTo>
                        <a:pt x="237" y="45"/>
                        <a:pt x="239" y="47"/>
                        <a:pt x="240" y="48"/>
                      </a:cubicBezTo>
                      <a:cubicBezTo>
                        <a:pt x="245" y="51"/>
                        <a:pt x="250" y="55"/>
                        <a:pt x="254" y="59"/>
                      </a:cubicBezTo>
                      <a:cubicBezTo>
                        <a:pt x="256" y="60"/>
                        <a:pt x="257" y="61"/>
                        <a:pt x="258" y="62"/>
                      </a:cubicBezTo>
                      <a:cubicBezTo>
                        <a:pt x="259" y="63"/>
                        <a:pt x="260" y="64"/>
                        <a:pt x="261" y="64"/>
                      </a:cubicBezTo>
                      <a:cubicBezTo>
                        <a:pt x="269" y="71"/>
                        <a:pt x="277" y="79"/>
                        <a:pt x="284" y="87"/>
                      </a:cubicBezTo>
                      <a:cubicBezTo>
                        <a:pt x="284" y="87"/>
                        <a:pt x="284" y="87"/>
                        <a:pt x="284" y="87"/>
                      </a:cubicBezTo>
                      <a:cubicBezTo>
                        <a:pt x="287" y="90"/>
                        <a:pt x="290" y="93"/>
                        <a:pt x="293" y="96"/>
                      </a:cubicBezTo>
                      <a:cubicBezTo>
                        <a:pt x="295" y="99"/>
                        <a:pt x="297" y="101"/>
                        <a:pt x="299" y="104"/>
                      </a:cubicBezTo>
                      <a:cubicBezTo>
                        <a:pt x="302" y="107"/>
                        <a:pt x="305" y="111"/>
                        <a:pt x="307" y="114"/>
                      </a:cubicBezTo>
                      <a:cubicBezTo>
                        <a:pt x="309" y="117"/>
                        <a:pt x="311" y="119"/>
                        <a:pt x="313" y="122"/>
                      </a:cubicBezTo>
                      <a:cubicBezTo>
                        <a:pt x="316" y="126"/>
                        <a:pt x="319" y="130"/>
                        <a:pt x="321" y="134"/>
                      </a:cubicBezTo>
                      <a:cubicBezTo>
                        <a:pt x="323" y="136"/>
                        <a:pt x="324" y="138"/>
                        <a:pt x="326" y="140"/>
                      </a:cubicBezTo>
                      <a:cubicBezTo>
                        <a:pt x="329" y="147"/>
                        <a:pt x="333" y="153"/>
                        <a:pt x="337" y="160"/>
                      </a:cubicBezTo>
                      <a:cubicBezTo>
                        <a:pt x="239" y="202"/>
                        <a:pt x="239" y="202"/>
                        <a:pt x="239" y="202"/>
                      </a:cubicBezTo>
                      <a:cubicBezTo>
                        <a:pt x="237" y="198"/>
                        <a:pt x="236" y="195"/>
                        <a:pt x="234" y="192"/>
                      </a:cubicBezTo>
                      <a:cubicBezTo>
                        <a:pt x="232" y="189"/>
                        <a:pt x="230" y="186"/>
                        <a:pt x="228" y="183"/>
                      </a:cubicBezTo>
                      <a:cubicBezTo>
                        <a:pt x="228" y="182"/>
                        <a:pt x="228" y="182"/>
                        <a:pt x="228" y="182"/>
                      </a:cubicBezTo>
                      <a:cubicBezTo>
                        <a:pt x="227" y="180"/>
                        <a:pt x="225" y="178"/>
                        <a:pt x="224" y="176"/>
                      </a:cubicBezTo>
                      <a:cubicBezTo>
                        <a:pt x="222" y="173"/>
                        <a:pt x="220" y="170"/>
                        <a:pt x="218" y="167"/>
                      </a:cubicBezTo>
                      <a:cubicBezTo>
                        <a:pt x="217" y="165"/>
                        <a:pt x="216" y="164"/>
                        <a:pt x="215" y="163"/>
                      </a:cubicBezTo>
                      <a:cubicBezTo>
                        <a:pt x="214" y="161"/>
                        <a:pt x="212" y="159"/>
                        <a:pt x="210" y="156"/>
                      </a:cubicBezTo>
                      <a:cubicBezTo>
                        <a:pt x="208" y="154"/>
                        <a:pt x="206" y="151"/>
                        <a:pt x="204" y="148"/>
                      </a:cubicBezTo>
                      <a:cubicBezTo>
                        <a:pt x="203" y="147"/>
                        <a:pt x="202" y="146"/>
                        <a:pt x="202" y="145"/>
                      </a:cubicBezTo>
                      <a:cubicBezTo>
                        <a:pt x="199" y="143"/>
                        <a:pt x="197" y="140"/>
                        <a:pt x="195" y="138"/>
                      </a:cubicBezTo>
                      <a:cubicBezTo>
                        <a:pt x="192" y="135"/>
                        <a:pt x="190" y="131"/>
                        <a:pt x="187" y="128"/>
                      </a:cubicBezTo>
                      <a:cubicBezTo>
                        <a:pt x="185" y="126"/>
                        <a:pt x="183" y="124"/>
                        <a:pt x="181" y="122"/>
                      </a:cubicBezTo>
                      <a:cubicBezTo>
                        <a:pt x="175" y="117"/>
                        <a:pt x="169" y="111"/>
                        <a:pt x="163" y="106"/>
                      </a:cubicBezTo>
                      <a:cubicBezTo>
                        <a:pt x="163" y="106"/>
                        <a:pt x="163" y="106"/>
                        <a:pt x="163" y="106"/>
                      </a:cubicBezTo>
                      <a:cubicBezTo>
                        <a:pt x="161" y="108"/>
                        <a:pt x="159" y="111"/>
                        <a:pt x="157" y="114"/>
                      </a:cubicBezTo>
                      <a:cubicBezTo>
                        <a:pt x="157" y="114"/>
                        <a:pt x="157" y="115"/>
                        <a:pt x="157" y="115"/>
                      </a:cubicBezTo>
                      <a:cubicBezTo>
                        <a:pt x="155" y="118"/>
                        <a:pt x="154" y="122"/>
                        <a:pt x="154" y="126"/>
                      </a:cubicBezTo>
                      <a:cubicBezTo>
                        <a:pt x="154" y="127"/>
                        <a:pt x="153" y="127"/>
                        <a:pt x="153" y="127"/>
                      </a:cubicBezTo>
                      <a:cubicBezTo>
                        <a:pt x="153" y="131"/>
                        <a:pt x="152" y="137"/>
                        <a:pt x="152" y="142"/>
                      </a:cubicBezTo>
                      <a:cubicBezTo>
                        <a:pt x="152" y="148"/>
                        <a:pt x="153" y="153"/>
                        <a:pt x="154" y="158"/>
                      </a:cubicBezTo>
                      <a:cubicBezTo>
                        <a:pt x="154" y="159"/>
                        <a:pt x="154" y="159"/>
                        <a:pt x="154" y="159"/>
                      </a:cubicBezTo>
                      <a:cubicBezTo>
                        <a:pt x="155" y="163"/>
                        <a:pt x="156" y="168"/>
                        <a:pt x="157" y="172"/>
                      </a:cubicBezTo>
                      <a:cubicBezTo>
                        <a:pt x="157" y="174"/>
                        <a:pt x="158" y="175"/>
                        <a:pt x="158" y="177"/>
                      </a:cubicBezTo>
                      <a:cubicBezTo>
                        <a:pt x="159" y="180"/>
                        <a:pt x="161" y="183"/>
                        <a:pt x="162" y="186"/>
                      </a:cubicBezTo>
                      <a:cubicBezTo>
                        <a:pt x="163" y="188"/>
                        <a:pt x="163" y="190"/>
                        <a:pt x="164" y="192"/>
                      </a:cubicBezTo>
                      <a:cubicBezTo>
                        <a:pt x="166" y="195"/>
                        <a:pt x="167" y="198"/>
                        <a:pt x="169" y="201"/>
                      </a:cubicBezTo>
                      <a:cubicBezTo>
                        <a:pt x="169" y="202"/>
                        <a:pt x="169" y="202"/>
                        <a:pt x="170" y="202"/>
                      </a:cubicBezTo>
                      <a:cubicBezTo>
                        <a:pt x="170" y="203"/>
                        <a:pt x="171" y="204"/>
                        <a:pt x="171" y="206"/>
                      </a:cubicBezTo>
                      <a:cubicBezTo>
                        <a:pt x="173" y="208"/>
                        <a:pt x="174" y="210"/>
                        <a:pt x="176" y="213"/>
                      </a:cubicBezTo>
                      <a:cubicBezTo>
                        <a:pt x="177" y="215"/>
                        <a:pt x="179" y="217"/>
                        <a:pt x="180" y="219"/>
                      </a:cubicBezTo>
                      <a:cubicBezTo>
                        <a:pt x="181" y="219"/>
                        <a:pt x="181" y="220"/>
                        <a:pt x="182" y="220"/>
                      </a:cubicBezTo>
                      <a:cubicBezTo>
                        <a:pt x="182" y="221"/>
                        <a:pt x="183" y="221"/>
                        <a:pt x="183" y="222"/>
                      </a:cubicBezTo>
                      <a:cubicBezTo>
                        <a:pt x="185" y="225"/>
                        <a:pt x="188" y="228"/>
                        <a:pt x="191" y="230"/>
                      </a:cubicBezTo>
                      <a:cubicBezTo>
                        <a:pt x="192" y="232"/>
                        <a:pt x="194" y="233"/>
                        <a:pt x="195" y="235"/>
                      </a:cubicBezTo>
                      <a:cubicBezTo>
                        <a:pt x="198" y="237"/>
                        <a:pt x="200" y="240"/>
                        <a:pt x="203" y="242"/>
                      </a:cubicBezTo>
                      <a:cubicBezTo>
                        <a:pt x="204" y="243"/>
                        <a:pt x="205" y="243"/>
                        <a:pt x="206" y="244"/>
                      </a:cubicBezTo>
                      <a:cubicBezTo>
                        <a:pt x="210" y="247"/>
                        <a:pt x="214" y="250"/>
                        <a:pt x="219" y="253"/>
                      </a:cubicBezTo>
                      <a:cubicBezTo>
                        <a:pt x="222" y="255"/>
                        <a:pt x="224" y="256"/>
                        <a:pt x="227" y="257"/>
                      </a:cubicBezTo>
                      <a:cubicBezTo>
                        <a:pt x="228" y="258"/>
                        <a:pt x="228" y="258"/>
                        <a:pt x="228" y="258"/>
                      </a:cubicBezTo>
                      <a:cubicBezTo>
                        <a:pt x="231" y="259"/>
                        <a:pt x="234" y="260"/>
                        <a:pt x="237" y="261"/>
                      </a:cubicBezTo>
                      <a:cubicBezTo>
                        <a:pt x="237" y="261"/>
                        <a:pt x="237" y="261"/>
                        <a:pt x="237" y="261"/>
                      </a:cubicBezTo>
                      <a:cubicBezTo>
                        <a:pt x="240" y="262"/>
                        <a:pt x="242" y="263"/>
                        <a:pt x="245" y="263"/>
                      </a:cubicBezTo>
                      <a:cubicBezTo>
                        <a:pt x="245" y="263"/>
                        <a:pt x="245" y="263"/>
                        <a:pt x="246" y="263"/>
                      </a:cubicBezTo>
                      <a:cubicBezTo>
                        <a:pt x="248" y="264"/>
                        <a:pt x="251" y="264"/>
                        <a:pt x="253" y="264"/>
                      </a:cubicBezTo>
                      <a:cubicBezTo>
                        <a:pt x="256" y="264"/>
                        <a:pt x="258" y="264"/>
                        <a:pt x="260" y="263"/>
                      </a:cubicBezTo>
                      <a:cubicBezTo>
                        <a:pt x="279" y="255"/>
                        <a:pt x="279" y="255"/>
                        <a:pt x="279" y="255"/>
                      </a:cubicBezTo>
                      <a:lnTo>
                        <a:pt x="338" y="344"/>
                      </a:lnTo>
                      <a:close/>
                    </a:path>
                  </a:pathLst>
                </a:custGeom>
                <a:solidFill>
                  <a:srgbClr val="F2C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ïṧḷiḍé"/>
                <p:cNvSpPr/>
                <p:nvPr/>
              </p:nvSpPr>
              <p:spPr bwMode="auto">
                <a:xfrm>
                  <a:off x="6959601" y="3295651"/>
                  <a:ext cx="709613" cy="903288"/>
                </a:xfrm>
                <a:custGeom>
                  <a:avLst/>
                  <a:gdLst>
                    <a:gd name="T0" fmla="*/ 275 w 281"/>
                    <a:gd name="T1" fmla="*/ 350 h 358"/>
                    <a:gd name="T2" fmla="*/ 272 w 281"/>
                    <a:gd name="T3" fmla="*/ 351 h 358"/>
                    <a:gd name="T4" fmla="*/ 270 w 281"/>
                    <a:gd name="T5" fmla="*/ 353 h 358"/>
                    <a:gd name="T6" fmla="*/ 157 w 281"/>
                    <a:gd name="T7" fmla="*/ 329 h 358"/>
                    <a:gd name="T8" fmla="*/ 40 w 281"/>
                    <a:gd name="T9" fmla="*/ 6 h 358"/>
                    <a:gd name="T10" fmla="*/ 46 w 281"/>
                    <a:gd name="T11" fmla="*/ 3 h 358"/>
                    <a:gd name="T12" fmla="*/ 53 w 281"/>
                    <a:gd name="T13" fmla="*/ 2 h 358"/>
                    <a:gd name="T14" fmla="*/ 58 w 281"/>
                    <a:gd name="T15" fmla="*/ 1 h 358"/>
                    <a:gd name="T16" fmla="*/ 68 w 281"/>
                    <a:gd name="T17" fmla="*/ 0 h 358"/>
                    <a:gd name="T18" fmla="*/ 77 w 281"/>
                    <a:gd name="T19" fmla="*/ 1 h 358"/>
                    <a:gd name="T20" fmla="*/ 86 w 281"/>
                    <a:gd name="T21" fmla="*/ 2 h 358"/>
                    <a:gd name="T22" fmla="*/ 90 w 281"/>
                    <a:gd name="T23" fmla="*/ 3 h 358"/>
                    <a:gd name="T24" fmla="*/ 97 w 281"/>
                    <a:gd name="T25" fmla="*/ 4 h 358"/>
                    <a:gd name="T26" fmla="*/ 107 w 281"/>
                    <a:gd name="T27" fmla="*/ 7 h 358"/>
                    <a:gd name="T28" fmla="*/ 128 w 281"/>
                    <a:gd name="T29" fmla="*/ 15 h 358"/>
                    <a:gd name="T30" fmla="*/ 154 w 281"/>
                    <a:gd name="T31" fmla="*/ 29 h 358"/>
                    <a:gd name="T32" fmla="*/ 227 w 281"/>
                    <a:gd name="T33" fmla="*/ 87 h 358"/>
                    <a:gd name="T34" fmla="*/ 244 w 281"/>
                    <a:gd name="T35" fmla="*/ 107 h 358"/>
                    <a:gd name="T36" fmla="*/ 258 w 281"/>
                    <a:gd name="T37" fmla="*/ 126 h 358"/>
                    <a:gd name="T38" fmla="*/ 268 w 281"/>
                    <a:gd name="T39" fmla="*/ 142 h 358"/>
                    <a:gd name="T40" fmla="*/ 279 w 281"/>
                    <a:gd name="T41" fmla="*/ 161 h 358"/>
                    <a:gd name="T42" fmla="*/ 220 w 281"/>
                    <a:gd name="T43" fmla="*/ 180 h 358"/>
                    <a:gd name="T44" fmla="*/ 209 w 281"/>
                    <a:gd name="T45" fmla="*/ 160 h 358"/>
                    <a:gd name="T46" fmla="*/ 125 w 281"/>
                    <a:gd name="T47" fmla="*/ 98 h 358"/>
                    <a:gd name="T48" fmla="*/ 111 w 281"/>
                    <a:gd name="T49" fmla="*/ 102 h 358"/>
                    <a:gd name="T50" fmla="*/ 105 w 281"/>
                    <a:gd name="T51" fmla="*/ 106 h 358"/>
                    <a:gd name="T52" fmla="*/ 103 w 281"/>
                    <a:gd name="T53" fmla="*/ 109 h 358"/>
                    <a:gd name="T54" fmla="*/ 101 w 281"/>
                    <a:gd name="T55" fmla="*/ 113 h 358"/>
                    <a:gd name="T56" fmla="*/ 100 w 281"/>
                    <a:gd name="T57" fmla="*/ 115 h 358"/>
                    <a:gd name="T58" fmla="*/ 97 w 281"/>
                    <a:gd name="T59" fmla="*/ 123 h 358"/>
                    <a:gd name="T60" fmla="*/ 96 w 281"/>
                    <a:gd name="T61" fmla="*/ 127 h 358"/>
                    <a:gd name="T62" fmla="*/ 96 w 281"/>
                    <a:gd name="T63" fmla="*/ 129 h 358"/>
                    <a:gd name="T64" fmla="*/ 95 w 281"/>
                    <a:gd name="T65" fmla="*/ 134 h 358"/>
                    <a:gd name="T66" fmla="*/ 95 w 281"/>
                    <a:gd name="T67" fmla="*/ 139 h 358"/>
                    <a:gd name="T68" fmla="*/ 96 w 281"/>
                    <a:gd name="T69" fmla="*/ 155 h 358"/>
                    <a:gd name="T70" fmla="*/ 96 w 281"/>
                    <a:gd name="T71" fmla="*/ 159 h 358"/>
                    <a:gd name="T72" fmla="*/ 98 w 281"/>
                    <a:gd name="T73" fmla="*/ 168 h 358"/>
                    <a:gd name="T74" fmla="*/ 102 w 281"/>
                    <a:gd name="T75" fmla="*/ 182 h 358"/>
                    <a:gd name="T76" fmla="*/ 120 w 281"/>
                    <a:gd name="T77" fmla="*/ 216 h 358"/>
                    <a:gd name="T78" fmla="*/ 152 w 281"/>
                    <a:gd name="T79" fmla="*/ 247 h 358"/>
                    <a:gd name="T80" fmla="*/ 160 w 281"/>
                    <a:gd name="T81" fmla="*/ 253 h 358"/>
                    <a:gd name="T82" fmla="*/ 164 w 281"/>
                    <a:gd name="T83" fmla="*/ 255 h 358"/>
                    <a:gd name="T84" fmla="*/ 170 w 281"/>
                    <a:gd name="T85" fmla="*/ 258 h 358"/>
                    <a:gd name="T86" fmla="*/ 187 w 281"/>
                    <a:gd name="T87" fmla="*/ 264 h 358"/>
                    <a:gd name="T88" fmla="*/ 191 w 281"/>
                    <a:gd name="T89" fmla="*/ 264 h 358"/>
                    <a:gd name="T90" fmla="*/ 195 w 281"/>
                    <a:gd name="T91" fmla="*/ 265 h 358"/>
                    <a:gd name="T92" fmla="*/ 199 w 281"/>
                    <a:gd name="T93" fmla="*/ 265 h 358"/>
                    <a:gd name="T94" fmla="*/ 202 w 281"/>
                    <a:gd name="T95" fmla="*/ 264 h 358"/>
                    <a:gd name="T96" fmla="*/ 206 w 281"/>
                    <a:gd name="T97" fmla="*/ 263 h 358"/>
                    <a:gd name="T98" fmla="*/ 209 w 281"/>
                    <a:gd name="T99" fmla="*/ 262 h 358"/>
                    <a:gd name="T100" fmla="*/ 212 w 281"/>
                    <a:gd name="T101" fmla="*/ 261 h 358"/>
                    <a:gd name="T102" fmla="*/ 222 w 281"/>
                    <a:gd name="T103" fmla="*/ 257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81" h="358">
                      <a:moveTo>
                        <a:pt x="281" y="346"/>
                      </a:moveTo>
                      <a:cubicBezTo>
                        <a:pt x="279" y="347"/>
                        <a:pt x="278" y="348"/>
                        <a:pt x="275" y="350"/>
                      </a:cubicBezTo>
                      <a:cubicBezTo>
                        <a:pt x="275" y="350"/>
                        <a:pt x="274" y="351"/>
                        <a:pt x="273" y="351"/>
                      </a:cubicBezTo>
                      <a:cubicBezTo>
                        <a:pt x="273" y="351"/>
                        <a:pt x="272" y="351"/>
                        <a:pt x="272" y="351"/>
                      </a:cubicBezTo>
                      <a:cubicBezTo>
                        <a:pt x="272" y="352"/>
                        <a:pt x="271" y="352"/>
                        <a:pt x="271" y="352"/>
                      </a:cubicBezTo>
                      <a:cubicBezTo>
                        <a:pt x="270" y="352"/>
                        <a:pt x="270" y="352"/>
                        <a:pt x="270" y="353"/>
                      </a:cubicBezTo>
                      <a:cubicBezTo>
                        <a:pt x="261" y="356"/>
                        <a:pt x="252" y="358"/>
                        <a:pt x="242" y="358"/>
                      </a:cubicBezTo>
                      <a:cubicBezTo>
                        <a:pt x="219" y="358"/>
                        <a:pt x="190" y="348"/>
                        <a:pt x="157" y="329"/>
                      </a:cubicBezTo>
                      <a:cubicBezTo>
                        <a:pt x="68" y="275"/>
                        <a:pt x="1" y="174"/>
                        <a:pt x="0" y="86"/>
                      </a:cubicBezTo>
                      <a:cubicBezTo>
                        <a:pt x="0" y="44"/>
                        <a:pt x="15" y="17"/>
                        <a:pt x="40" y="6"/>
                      </a:cubicBezTo>
                      <a:cubicBezTo>
                        <a:pt x="41" y="5"/>
                        <a:pt x="42" y="5"/>
                        <a:pt x="43" y="4"/>
                      </a:cubicBezTo>
                      <a:cubicBezTo>
                        <a:pt x="44" y="4"/>
                        <a:pt x="45" y="4"/>
                        <a:pt x="46" y="3"/>
                      </a:cubicBezTo>
                      <a:cubicBezTo>
                        <a:pt x="47" y="3"/>
                        <a:pt x="48" y="3"/>
                        <a:pt x="50" y="3"/>
                      </a:cubicBezTo>
                      <a:cubicBezTo>
                        <a:pt x="51" y="2"/>
                        <a:pt x="52" y="2"/>
                        <a:pt x="53" y="2"/>
                      </a:cubicBezTo>
                      <a:cubicBezTo>
                        <a:pt x="53" y="2"/>
                        <a:pt x="54" y="2"/>
                        <a:pt x="54" y="2"/>
                      </a:cubicBezTo>
                      <a:cubicBezTo>
                        <a:pt x="55" y="1"/>
                        <a:pt x="56" y="1"/>
                        <a:pt x="58" y="1"/>
                      </a:cubicBezTo>
                      <a:cubicBezTo>
                        <a:pt x="60" y="1"/>
                        <a:pt x="62" y="1"/>
                        <a:pt x="65" y="0"/>
                      </a:cubicBezTo>
                      <a:cubicBezTo>
                        <a:pt x="66" y="0"/>
                        <a:pt x="67" y="0"/>
                        <a:pt x="68" y="0"/>
                      </a:cubicBezTo>
                      <a:cubicBezTo>
                        <a:pt x="70" y="0"/>
                        <a:pt x="71" y="0"/>
                        <a:pt x="73" y="0"/>
                      </a:cubicBezTo>
                      <a:cubicBezTo>
                        <a:pt x="74" y="0"/>
                        <a:pt x="75" y="1"/>
                        <a:pt x="77" y="1"/>
                      </a:cubicBezTo>
                      <a:cubicBezTo>
                        <a:pt x="77" y="1"/>
                        <a:pt x="78" y="1"/>
                        <a:pt x="79" y="1"/>
                      </a:cubicBezTo>
                      <a:cubicBezTo>
                        <a:pt x="81" y="1"/>
                        <a:pt x="84" y="1"/>
                        <a:pt x="86" y="2"/>
                      </a:cubicBezTo>
                      <a:cubicBezTo>
                        <a:pt x="86" y="2"/>
                        <a:pt x="87" y="2"/>
                        <a:pt x="87" y="2"/>
                      </a:cubicBezTo>
                      <a:cubicBezTo>
                        <a:pt x="88" y="2"/>
                        <a:pt x="89" y="2"/>
                        <a:pt x="90" y="3"/>
                      </a:cubicBezTo>
                      <a:cubicBezTo>
                        <a:pt x="92" y="3"/>
                        <a:pt x="93" y="3"/>
                        <a:pt x="94" y="4"/>
                      </a:cubicBezTo>
                      <a:cubicBezTo>
                        <a:pt x="95" y="4"/>
                        <a:pt x="96" y="4"/>
                        <a:pt x="97" y="4"/>
                      </a:cubicBezTo>
                      <a:cubicBezTo>
                        <a:pt x="98" y="4"/>
                        <a:pt x="98" y="4"/>
                        <a:pt x="98" y="5"/>
                      </a:cubicBezTo>
                      <a:cubicBezTo>
                        <a:pt x="101" y="5"/>
                        <a:pt x="104" y="6"/>
                        <a:pt x="107" y="7"/>
                      </a:cubicBezTo>
                      <a:cubicBezTo>
                        <a:pt x="110" y="8"/>
                        <a:pt x="113" y="9"/>
                        <a:pt x="117" y="11"/>
                      </a:cubicBezTo>
                      <a:cubicBezTo>
                        <a:pt x="120" y="12"/>
                        <a:pt x="124" y="14"/>
                        <a:pt x="128" y="15"/>
                      </a:cubicBezTo>
                      <a:cubicBezTo>
                        <a:pt x="132" y="17"/>
                        <a:pt x="136" y="19"/>
                        <a:pt x="141" y="22"/>
                      </a:cubicBezTo>
                      <a:cubicBezTo>
                        <a:pt x="145" y="24"/>
                        <a:pt x="149" y="26"/>
                        <a:pt x="154" y="29"/>
                      </a:cubicBezTo>
                      <a:cubicBezTo>
                        <a:pt x="178" y="44"/>
                        <a:pt x="201" y="61"/>
                        <a:pt x="221" y="81"/>
                      </a:cubicBezTo>
                      <a:cubicBezTo>
                        <a:pt x="223" y="83"/>
                        <a:pt x="225" y="85"/>
                        <a:pt x="227" y="87"/>
                      </a:cubicBezTo>
                      <a:cubicBezTo>
                        <a:pt x="232" y="93"/>
                        <a:pt x="237" y="98"/>
                        <a:pt x="242" y="104"/>
                      </a:cubicBezTo>
                      <a:cubicBezTo>
                        <a:pt x="242" y="105"/>
                        <a:pt x="243" y="106"/>
                        <a:pt x="244" y="107"/>
                      </a:cubicBezTo>
                      <a:cubicBezTo>
                        <a:pt x="248" y="112"/>
                        <a:pt x="252" y="117"/>
                        <a:pt x="255" y="122"/>
                      </a:cubicBezTo>
                      <a:cubicBezTo>
                        <a:pt x="256" y="123"/>
                        <a:pt x="257" y="124"/>
                        <a:pt x="258" y="126"/>
                      </a:cubicBezTo>
                      <a:cubicBezTo>
                        <a:pt x="261" y="130"/>
                        <a:pt x="265" y="135"/>
                        <a:pt x="268" y="141"/>
                      </a:cubicBezTo>
                      <a:cubicBezTo>
                        <a:pt x="268" y="141"/>
                        <a:pt x="268" y="141"/>
                        <a:pt x="268" y="142"/>
                      </a:cubicBezTo>
                      <a:cubicBezTo>
                        <a:pt x="270" y="145"/>
                        <a:pt x="272" y="148"/>
                        <a:pt x="274" y="151"/>
                      </a:cubicBezTo>
                      <a:cubicBezTo>
                        <a:pt x="276" y="154"/>
                        <a:pt x="277" y="157"/>
                        <a:pt x="279" y="161"/>
                      </a:cubicBezTo>
                      <a:cubicBezTo>
                        <a:pt x="222" y="179"/>
                        <a:pt x="222" y="179"/>
                        <a:pt x="222" y="179"/>
                      </a:cubicBezTo>
                      <a:cubicBezTo>
                        <a:pt x="220" y="180"/>
                        <a:pt x="220" y="180"/>
                        <a:pt x="220" y="180"/>
                      </a:cubicBezTo>
                      <a:cubicBezTo>
                        <a:pt x="219" y="177"/>
                        <a:pt x="217" y="174"/>
                        <a:pt x="216" y="172"/>
                      </a:cubicBezTo>
                      <a:cubicBezTo>
                        <a:pt x="214" y="168"/>
                        <a:pt x="211" y="164"/>
                        <a:pt x="209" y="160"/>
                      </a:cubicBezTo>
                      <a:cubicBezTo>
                        <a:pt x="195" y="139"/>
                        <a:pt x="179" y="122"/>
                        <a:pt x="159" y="110"/>
                      </a:cubicBezTo>
                      <a:cubicBezTo>
                        <a:pt x="146" y="102"/>
                        <a:pt x="135" y="98"/>
                        <a:pt x="125" y="98"/>
                      </a:cubicBezTo>
                      <a:cubicBezTo>
                        <a:pt x="121" y="98"/>
                        <a:pt x="117" y="99"/>
                        <a:pt x="114" y="101"/>
                      </a:cubicBezTo>
                      <a:cubicBezTo>
                        <a:pt x="113" y="101"/>
                        <a:pt x="112" y="101"/>
                        <a:pt x="111" y="102"/>
                      </a:cubicBezTo>
                      <a:cubicBezTo>
                        <a:pt x="109" y="103"/>
                        <a:pt x="107" y="104"/>
                        <a:pt x="105" y="106"/>
                      </a:cubicBezTo>
                      <a:cubicBezTo>
                        <a:pt x="105" y="106"/>
                        <a:pt x="105" y="106"/>
                        <a:pt x="105" y="106"/>
                      </a:cubicBezTo>
                      <a:cubicBezTo>
                        <a:pt x="105" y="107"/>
                        <a:pt x="105" y="107"/>
                        <a:pt x="104" y="107"/>
                      </a:cubicBezTo>
                      <a:cubicBezTo>
                        <a:pt x="104" y="108"/>
                        <a:pt x="104" y="108"/>
                        <a:pt x="103" y="109"/>
                      </a:cubicBezTo>
                      <a:cubicBezTo>
                        <a:pt x="103" y="109"/>
                        <a:pt x="102" y="110"/>
                        <a:pt x="102" y="111"/>
                      </a:cubicBezTo>
                      <a:cubicBezTo>
                        <a:pt x="102" y="111"/>
                        <a:pt x="101" y="112"/>
                        <a:pt x="101" y="113"/>
                      </a:cubicBezTo>
                      <a:cubicBezTo>
                        <a:pt x="100" y="113"/>
                        <a:pt x="100" y="114"/>
                        <a:pt x="100" y="115"/>
                      </a:cubicBezTo>
                      <a:cubicBezTo>
                        <a:pt x="100" y="115"/>
                        <a:pt x="100" y="115"/>
                        <a:pt x="100" y="115"/>
                      </a:cubicBezTo>
                      <a:cubicBezTo>
                        <a:pt x="99" y="116"/>
                        <a:pt x="99" y="116"/>
                        <a:pt x="99" y="117"/>
                      </a:cubicBezTo>
                      <a:cubicBezTo>
                        <a:pt x="98" y="119"/>
                        <a:pt x="97" y="121"/>
                        <a:pt x="97" y="123"/>
                      </a:cubicBezTo>
                      <a:cubicBezTo>
                        <a:pt x="97" y="123"/>
                        <a:pt x="97" y="124"/>
                        <a:pt x="96" y="125"/>
                      </a:cubicBezTo>
                      <a:cubicBezTo>
                        <a:pt x="96" y="125"/>
                        <a:pt x="96" y="126"/>
                        <a:pt x="96" y="127"/>
                      </a:cubicBezTo>
                      <a:cubicBezTo>
                        <a:pt x="96" y="127"/>
                        <a:pt x="96" y="127"/>
                        <a:pt x="96" y="127"/>
                      </a:cubicBezTo>
                      <a:cubicBezTo>
                        <a:pt x="96" y="128"/>
                        <a:pt x="96" y="128"/>
                        <a:pt x="96" y="129"/>
                      </a:cubicBezTo>
                      <a:cubicBezTo>
                        <a:pt x="96" y="130"/>
                        <a:pt x="95" y="131"/>
                        <a:pt x="95" y="132"/>
                      </a:cubicBezTo>
                      <a:cubicBezTo>
                        <a:pt x="95" y="132"/>
                        <a:pt x="95" y="133"/>
                        <a:pt x="95" y="134"/>
                      </a:cubicBezTo>
                      <a:cubicBezTo>
                        <a:pt x="95" y="135"/>
                        <a:pt x="95" y="135"/>
                        <a:pt x="95" y="136"/>
                      </a:cubicBezTo>
                      <a:cubicBezTo>
                        <a:pt x="95" y="137"/>
                        <a:pt x="95" y="138"/>
                        <a:pt x="95" y="139"/>
                      </a:cubicBezTo>
                      <a:cubicBezTo>
                        <a:pt x="95" y="140"/>
                        <a:pt x="95" y="141"/>
                        <a:pt x="95" y="143"/>
                      </a:cubicBezTo>
                      <a:cubicBezTo>
                        <a:pt x="95" y="147"/>
                        <a:pt x="95" y="151"/>
                        <a:pt x="96" y="155"/>
                      </a:cubicBezTo>
                      <a:cubicBezTo>
                        <a:pt x="96" y="156"/>
                        <a:pt x="96" y="157"/>
                        <a:pt x="96" y="159"/>
                      </a:cubicBezTo>
                      <a:cubicBezTo>
                        <a:pt x="96" y="159"/>
                        <a:pt x="96" y="159"/>
                        <a:pt x="96" y="159"/>
                      </a:cubicBezTo>
                      <a:cubicBezTo>
                        <a:pt x="96" y="161"/>
                        <a:pt x="97" y="162"/>
                        <a:pt x="97" y="164"/>
                      </a:cubicBezTo>
                      <a:cubicBezTo>
                        <a:pt x="97" y="165"/>
                        <a:pt x="98" y="167"/>
                        <a:pt x="98" y="168"/>
                      </a:cubicBezTo>
                      <a:cubicBezTo>
                        <a:pt x="99" y="173"/>
                        <a:pt x="100" y="177"/>
                        <a:pt x="102" y="181"/>
                      </a:cubicBezTo>
                      <a:cubicBezTo>
                        <a:pt x="102" y="181"/>
                        <a:pt x="102" y="182"/>
                        <a:pt x="102" y="182"/>
                      </a:cubicBezTo>
                      <a:cubicBezTo>
                        <a:pt x="105" y="191"/>
                        <a:pt x="109" y="199"/>
                        <a:pt x="114" y="206"/>
                      </a:cubicBezTo>
                      <a:cubicBezTo>
                        <a:pt x="116" y="210"/>
                        <a:pt x="118" y="213"/>
                        <a:pt x="120" y="216"/>
                      </a:cubicBezTo>
                      <a:cubicBezTo>
                        <a:pt x="127" y="225"/>
                        <a:pt x="134" y="233"/>
                        <a:pt x="143" y="240"/>
                      </a:cubicBezTo>
                      <a:cubicBezTo>
                        <a:pt x="146" y="243"/>
                        <a:pt x="149" y="245"/>
                        <a:pt x="152" y="247"/>
                      </a:cubicBezTo>
                      <a:cubicBezTo>
                        <a:pt x="153" y="248"/>
                        <a:pt x="154" y="249"/>
                        <a:pt x="156" y="250"/>
                      </a:cubicBezTo>
                      <a:cubicBezTo>
                        <a:pt x="157" y="251"/>
                        <a:pt x="158" y="252"/>
                        <a:pt x="160" y="253"/>
                      </a:cubicBezTo>
                      <a:cubicBezTo>
                        <a:pt x="160" y="253"/>
                        <a:pt x="161" y="253"/>
                        <a:pt x="161" y="253"/>
                      </a:cubicBezTo>
                      <a:cubicBezTo>
                        <a:pt x="162" y="254"/>
                        <a:pt x="163" y="254"/>
                        <a:pt x="164" y="255"/>
                      </a:cubicBezTo>
                      <a:cubicBezTo>
                        <a:pt x="164" y="255"/>
                        <a:pt x="165" y="256"/>
                        <a:pt x="166" y="256"/>
                      </a:cubicBezTo>
                      <a:cubicBezTo>
                        <a:pt x="167" y="257"/>
                        <a:pt x="168" y="257"/>
                        <a:pt x="170" y="258"/>
                      </a:cubicBezTo>
                      <a:cubicBezTo>
                        <a:pt x="170" y="258"/>
                        <a:pt x="171" y="259"/>
                        <a:pt x="171" y="259"/>
                      </a:cubicBezTo>
                      <a:cubicBezTo>
                        <a:pt x="177" y="261"/>
                        <a:pt x="182" y="263"/>
                        <a:pt x="187" y="264"/>
                      </a:cubicBezTo>
                      <a:cubicBezTo>
                        <a:pt x="188" y="264"/>
                        <a:pt x="189" y="264"/>
                        <a:pt x="190" y="264"/>
                      </a:cubicBezTo>
                      <a:cubicBezTo>
                        <a:pt x="190" y="264"/>
                        <a:pt x="191" y="264"/>
                        <a:pt x="191" y="264"/>
                      </a:cubicBezTo>
                      <a:cubicBezTo>
                        <a:pt x="192" y="264"/>
                        <a:pt x="192" y="264"/>
                        <a:pt x="193" y="264"/>
                      </a:cubicBezTo>
                      <a:cubicBezTo>
                        <a:pt x="193" y="265"/>
                        <a:pt x="194" y="265"/>
                        <a:pt x="195" y="265"/>
                      </a:cubicBezTo>
                      <a:cubicBezTo>
                        <a:pt x="196" y="265"/>
                        <a:pt x="196" y="265"/>
                        <a:pt x="196" y="265"/>
                      </a:cubicBezTo>
                      <a:cubicBezTo>
                        <a:pt x="197" y="265"/>
                        <a:pt x="198" y="265"/>
                        <a:pt x="199" y="265"/>
                      </a:cubicBezTo>
                      <a:cubicBezTo>
                        <a:pt x="199" y="264"/>
                        <a:pt x="200" y="264"/>
                        <a:pt x="201" y="264"/>
                      </a:cubicBezTo>
                      <a:cubicBezTo>
                        <a:pt x="201" y="264"/>
                        <a:pt x="201" y="264"/>
                        <a:pt x="202" y="264"/>
                      </a:cubicBezTo>
                      <a:cubicBezTo>
                        <a:pt x="203" y="264"/>
                        <a:pt x="203" y="264"/>
                        <a:pt x="204" y="264"/>
                      </a:cubicBezTo>
                      <a:cubicBezTo>
                        <a:pt x="205" y="264"/>
                        <a:pt x="206" y="263"/>
                        <a:pt x="206" y="263"/>
                      </a:cubicBezTo>
                      <a:cubicBezTo>
                        <a:pt x="207" y="263"/>
                        <a:pt x="208" y="263"/>
                        <a:pt x="208" y="263"/>
                      </a:cubicBezTo>
                      <a:cubicBezTo>
                        <a:pt x="208" y="263"/>
                        <a:pt x="209" y="263"/>
                        <a:pt x="209" y="262"/>
                      </a:cubicBezTo>
                      <a:cubicBezTo>
                        <a:pt x="210" y="262"/>
                        <a:pt x="211" y="262"/>
                        <a:pt x="211" y="262"/>
                      </a:cubicBezTo>
                      <a:cubicBezTo>
                        <a:pt x="212" y="261"/>
                        <a:pt x="212" y="261"/>
                        <a:pt x="212" y="261"/>
                      </a:cubicBezTo>
                      <a:cubicBezTo>
                        <a:pt x="216" y="260"/>
                        <a:pt x="219" y="258"/>
                        <a:pt x="221" y="256"/>
                      </a:cubicBezTo>
                      <a:cubicBezTo>
                        <a:pt x="222" y="257"/>
                        <a:pt x="222" y="257"/>
                        <a:pt x="222" y="257"/>
                      </a:cubicBezTo>
                      <a:lnTo>
                        <a:pt x="281" y="346"/>
                      </a:lnTo>
                      <a:close/>
                    </a:path>
                  </a:pathLst>
                </a:custGeom>
                <a:solidFill>
                  <a:srgbClr val="C795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iṧḻiḋe"/>
                <p:cNvSpPr/>
                <p:nvPr/>
              </p:nvSpPr>
              <p:spPr bwMode="auto">
                <a:xfrm>
                  <a:off x="4292601" y="1851026"/>
                  <a:ext cx="901700" cy="1971675"/>
                </a:xfrm>
                <a:custGeom>
                  <a:avLst/>
                  <a:gdLst>
                    <a:gd name="T0" fmla="*/ 5 w 357"/>
                    <a:gd name="T1" fmla="*/ 780 h 781"/>
                    <a:gd name="T2" fmla="*/ 356 w 357"/>
                    <a:gd name="T3" fmla="*/ 584 h 781"/>
                    <a:gd name="T4" fmla="*/ 357 w 357"/>
                    <a:gd name="T5" fmla="*/ 581 h 781"/>
                    <a:gd name="T6" fmla="*/ 357 w 357"/>
                    <a:gd name="T7" fmla="*/ 4 h 781"/>
                    <a:gd name="T8" fmla="*/ 352 w 357"/>
                    <a:gd name="T9" fmla="*/ 1 h 781"/>
                    <a:gd name="T10" fmla="*/ 1 w 357"/>
                    <a:gd name="T11" fmla="*/ 204 h 781"/>
                    <a:gd name="T12" fmla="*/ 0 w 357"/>
                    <a:gd name="T13" fmla="*/ 207 h 781"/>
                    <a:gd name="T14" fmla="*/ 1 w 357"/>
                    <a:gd name="T15" fmla="*/ 777 h 781"/>
                    <a:gd name="T16" fmla="*/ 5 w 357"/>
                    <a:gd name="T17" fmla="*/ 780 h 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7" h="781">
                      <a:moveTo>
                        <a:pt x="5" y="780"/>
                      </a:moveTo>
                      <a:cubicBezTo>
                        <a:pt x="356" y="584"/>
                        <a:pt x="356" y="584"/>
                        <a:pt x="356" y="584"/>
                      </a:cubicBezTo>
                      <a:cubicBezTo>
                        <a:pt x="357" y="583"/>
                        <a:pt x="357" y="582"/>
                        <a:pt x="357" y="581"/>
                      </a:cubicBezTo>
                      <a:cubicBezTo>
                        <a:pt x="357" y="4"/>
                        <a:pt x="357" y="4"/>
                        <a:pt x="357" y="4"/>
                      </a:cubicBezTo>
                      <a:cubicBezTo>
                        <a:pt x="357" y="2"/>
                        <a:pt x="354" y="0"/>
                        <a:pt x="352" y="1"/>
                      </a:cubicBezTo>
                      <a:cubicBezTo>
                        <a:pt x="1" y="204"/>
                        <a:pt x="1" y="204"/>
                        <a:pt x="1" y="204"/>
                      </a:cubicBezTo>
                      <a:cubicBezTo>
                        <a:pt x="0" y="205"/>
                        <a:pt x="0" y="206"/>
                        <a:pt x="0" y="207"/>
                      </a:cubicBezTo>
                      <a:cubicBezTo>
                        <a:pt x="1" y="777"/>
                        <a:pt x="1" y="777"/>
                        <a:pt x="1" y="777"/>
                      </a:cubicBezTo>
                      <a:cubicBezTo>
                        <a:pt x="1" y="779"/>
                        <a:pt x="3" y="781"/>
                        <a:pt x="5" y="780"/>
                      </a:cubicBezTo>
                      <a:close/>
                    </a:path>
                  </a:pathLst>
                </a:custGeom>
                <a:solidFill>
                  <a:srgbClr val="6EB6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îsḻîde"/>
                <p:cNvSpPr/>
                <p:nvPr/>
              </p:nvSpPr>
              <p:spPr bwMode="auto">
                <a:xfrm>
                  <a:off x="4292601" y="1892301"/>
                  <a:ext cx="1046163" cy="603250"/>
                </a:xfrm>
                <a:custGeom>
                  <a:avLst/>
                  <a:gdLst>
                    <a:gd name="T0" fmla="*/ 554 w 659"/>
                    <a:gd name="T1" fmla="*/ 0 h 380"/>
                    <a:gd name="T2" fmla="*/ 0 w 659"/>
                    <a:gd name="T3" fmla="*/ 319 h 380"/>
                    <a:gd name="T4" fmla="*/ 105 w 659"/>
                    <a:gd name="T5" fmla="*/ 380 h 380"/>
                    <a:gd name="T6" fmla="*/ 659 w 659"/>
                    <a:gd name="T7" fmla="*/ 60 h 380"/>
                    <a:gd name="T8" fmla="*/ 554 w 659"/>
                    <a:gd name="T9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9" h="380">
                      <a:moveTo>
                        <a:pt x="554" y="0"/>
                      </a:moveTo>
                      <a:lnTo>
                        <a:pt x="0" y="319"/>
                      </a:lnTo>
                      <a:lnTo>
                        <a:pt x="105" y="380"/>
                      </a:lnTo>
                      <a:lnTo>
                        <a:pt x="659" y="60"/>
                      </a:lnTo>
                      <a:lnTo>
                        <a:pt x="554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íṩḷiḋè"/>
                <p:cNvSpPr/>
                <p:nvPr/>
              </p:nvSpPr>
              <p:spPr bwMode="auto">
                <a:xfrm>
                  <a:off x="4468813" y="1954213"/>
                  <a:ext cx="908050" cy="1976438"/>
                </a:xfrm>
                <a:custGeom>
                  <a:avLst/>
                  <a:gdLst>
                    <a:gd name="T0" fmla="*/ 2 w 359"/>
                    <a:gd name="T1" fmla="*/ 782 h 783"/>
                    <a:gd name="T2" fmla="*/ 357 w 359"/>
                    <a:gd name="T3" fmla="*/ 584 h 783"/>
                    <a:gd name="T4" fmla="*/ 359 w 359"/>
                    <a:gd name="T5" fmla="*/ 581 h 783"/>
                    <a:gd name="T6" fmla="*/ 358 w 359"/>
                    <a:gd name="T7" fmla="*/ 4 h 783"/>
                    <a:gd name="T8" fmla="*/ 353 w 359"/>
                    <a:gd name="T9" fmla="*/ 1 h 783"/>
                    <a:gd name="T10" fmla="*/ 3 w 359"/>
                    <a:gd name="T11" fmla="*/ 204 h 783"/>
                    <a:gd name="T12" fmla="*/ 1 w 359"/>
                    <a:gd name="T13" fmla="*/ 207 h 783"/>
                    <a:gd name="T14" fmla="*/ 2 w 359"/>
                    <a:gd name="T15" fmla="*/ 777 h 783"/>
                    <a:gd name="T16" fmla="*/ 2 w 359"/>
                    <a:gd name="T17" fmla="*/ 782 h 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9" h="783">
                      <a:moveTo>
                        <a:pt x="2" y="782"/>
                      </a:moveTo>
                      <a:cubicBezTo>
                        <a:pt x="357" y="584"/>
                        <a:pt x="357" y="584"/>
                        <a:pt x="357" y="584"/>
                      </a:cubicBezTo>
                      <a:cubicBezTo>
                        <a:pt x="358" y="583"/>
                        <a:pt x="359" y="582"/>
                        <a:pt x="359" y="581"/>
                      </a:cubicBezTo>
                      <a:cubicBezTo>
                        <a:pt x="358" y="4"/>
                        <a:pt x="358" y="4"/>
                        <a:pt x="358" y="4"/>
                      </a:cubicBezTo>
                      <a:cubicBezTo>
                        <a:pt x="358" y="2"/>
                        <a:pt x="355" y="0"/>
                        <a:pt x="353" y="1"/>
                      </a:cubicBezTo>
                      <a:cubicBezTo>
                        <a:pt x="3" y="204"/>
                        <a:pt x="3" y="204"/>
                        <a:pt x="3" y="204"/>
                      </a:cubicBezTo>
                      <a:cubicBezTo>
                        <a:pt x="2" y="205"/>
                        <a:pt x="1" y="206"/>
                        <a:pt x="1" y="207"/>
                      </a:cubicBezTo>
                      <a:cubicBezTo>
                        <a:pt x="2" y="777"/>
                        <a:pt x="2" y="777"/>
                        <a:pt x="2" y="777"/>
                      </a:cubicBezTo>
                      <a:cubicBezTo>
                        <a:pt x="2" y="779"/>
                        <a:pt x="0" y="783"/>
                        <a:pt x="2" y="782"/>
                      </a:cubicBezTo>
                      <a:close/>
                    </a:path>
                  </a:pathLst>
                </a:custGeom>
                <a:solidFill>
                  <a:srgbClr val="6EB6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íṣḻiḋê"/>
                <p:cNvSpPr/>
                <p:nvPr/>
              </p:nvSpPr>
              <p:spPr bwMode="auto">
                <a:xfrm>
                  <a:off x="4284663" y="2368551"/>
                  <a:ext cx="188913" cy="1582738"/>
                </a:xfrm>
                <a:custGeom>
                  <a:avLst/>
                  <a:gdLst>
                    <a:gd name="T0" fmla="*/ 75 w 75"/>
                    <a:gd name="T1" fmla="*/ 618 h 627"/>
                    <a:gd name="T2" fmla="*/ 4 w 75"/>
                    <a:gd name="T3" fmla="*/ 577 h 627"/>
                    <a:gd name="T4" fmla="*/ 3 w 75"/>
                    <a:gd name="T5" fmla="*/ 0 h 627"/>
                    <a:gd name="T6" fmla="*/ 74 w 75"/>
                    <a:gd name="T7" fmla="*/ 41 h 627"/>
                    <a:gd name="T8" fmla="*/ 75 w 75"/>
                    <a:gd name="T9" fmla="*/ 618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627">
                      <a:moveTo>
                        <a:pt x="75" y="618"/>
                      </a:moveTo>
                      <a:cubicBezTo>
                        <a:pt x="59" y="627"/>
                        <a:pt x="4" y="596"/>
                        <a:pt x="4" y="577"/>
                      </a:cubicBezTo>
                      <a:cubicBezTo>
                        <a:pt x="3" y="433"/>
                        <a:pt x="0" y="84"/>
                        <a:pt x="3" y="0"/>
                      </a:cubicBezTo>
                      <a:cubicBezTo>
                        <a:pt x="2" y="18"/>
                        <a:pt x="62" y="48"/>
                        <a:pt x="74" y="41"/>
                      </a:cubicBezTo>
                      <a:cubicBezTo>
                        <a:pt x="74" y="206"/>
                        <a:pt x="75" y="474"/>
                        <a:pt x="75" y="618"/>
                      </a:cubicBezTo>
                      <a:close/>
                    </a:path>
                  </a:pathLst>
                </a:custGeom>
                <a:solidFill>
                  <a:srgbClr val="2F9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išlîḑè"/>
                <p:cNvSpPr/>
                <p:nvPr/>
              </p:nvSpPr>
              <p:spPr bwMode="auto">
                <a:xfrm>
                  <a:off x="4857751" y="2855913"/>
                  <a:ext cx="168275" cy="188913"/>
                </a:xfrm>
                <a:custGeom>
                  <a:avLst/>
                  <a:gdLst>
                    <a:gd name="T0" fmla="*/ 30 w 66"/>
                    <a:gd name="T1" fmla="*/ 43 h 75"/>
                    <a:gd name="T2" fmla="*/ 28 w 66"/>
                    <a:gd name="T3" fmla="*/ 42 h 75"/>
                    <a:gd name="T4" fmla="*/ 24 w 66"/>
                    <a:gd name="T5" fmla="*/ 48 h 75"/>
                    <a:gd name="T6" fmla="*/ 31 w 66"/>
                    <a:gd name="T7" fmla="*/ 44 h 75"/>
                    <a:gd name="T8" fmla="*/ 30 w 66"/>
                    <a:gd name="T9" fmla="*/ 43 h 75"/>
                    <a:gd name="T10" fmla="*/ 24 w 66"/>
                    <a:gd name="T11" fmla="*/ 40 h 75"/>
                    <a:gd name="T12" fmla="*/ 28 w 66"/>
                    <a:gd name="T13" fmla="*/ 42 h 75"/>
                    <a:gd name="T14" fmla="*/ 30 w 66"/>
                    <a:gd name="T15" fmla="*/ 38 h 75"/>
                    <a:gd name="T16" fmla="*/ 31 w 66"/>
                    <a:gd name="T17" fmla="*/ 36 h 75"/>
                    <a:gd name="T18" fmla="*/ 24 w 66"/>
                    <a:gd name="T19" fmla="*/ 40 h 75"/>
                    <a:gd name="T20" fmla="*/ 33 w 66"/>
                    <a:gd name="T21" fmla="*/ 33 h 75"/>
                    <a:gd name="T22" fmla="*/ 31 w 66"/>
                    <a:gd name="T23" fmla="*/ 36 h 75"/>
                    <a:gd name="T24" fmla="*/ 35 w 66"/>
                    <a:gd name="T25" fmla="*/ 34 h 75"/>
                    <a:gd name="T26" fmla="*/ 33 w 66"/>
                    <a:gd name="T27" fmla="*/ 33 h 75"/>
                    <a:gd name="T28" fmla="*/ 38 w 66"/>
                    <a:gd name="T29" fmla="*/ 46 h 75"/>
                    <a:gd name="T30" fmla="*/ 33 w 66"/>
                    <a:gd name="T31" fmla="*/ 44 h 75"/>
                    <a:gd name="T32" fmla="*/ 31 w 66"/>
                    <a:gd name="T33" fmla="*/ 44 h 75"/>
                    <a:gd name="T34" fmla="*/ 30 w 66"/>
                    <a:gd name="T35" fmla="*/ 43 h 75"/>
                    <a:gd name="T36" fmla="*/ 28 w 66"/>
                    <a:gd name="T37" fmla="*/ 42 h 75"/>
                    <a:gd name="T38" fmla="*/ 30 w 66"/>
                    <a:gd name="T39" fmla="*/ 38 h 75"/>
                    <a:gd name="T40" fmla="*/ 31 w 66"/>
                    <a:gd name="T41" fmla="*/ 36 h 75"/>
                    <a:gd name="T42" fmla="*/ 35 w 66"/>
                    <a:gd name="T43" fmla="*/ 34 h 75"/>
                    <a:gd name="T44" fmla="*/ 42 w 66"/>
                    <a:gd name="T45" fmla="*/ 29 h 75"/>
                    <a:gd name="T46" fmla="*/ 44 w 66"/>
                    <a:gd name="T47" fmla="*/ 28 h 75"/>
                    <a:gd name="T48" fmla="*/ 52 w 66"/>
                    <a:gd name="T49" fmla="*/ 24 h 75"/>
                    <a:gd name="T50" fmla="*/ 66 w 66"/>
                    <a:gd name="T51" fmla="*/ 16 h 75"/>
                    <a:gd name="T52" fmla="*/ 65 w 66"/>
                    <a:gd name="T53" fmla="*/ 10 h 75"/>
                    <a:gd name="T54" fmla="*/ 59 w 66"/>
                    <a:gd name="T55" fmla="*/ 13 h 75"/>
                    <a:gd name="T56" fmla="*/ 49 w 66"/>
                    <a:gd name="T57" fmla="*/ 19 h 75"/>
                    <a:gd name="T58" fmla="*/ 38 w 66"/>
                    <a:gd name="T59" fmla="*/ 25 h 75"/>
                    <a:gd name="T60" fmla="*/ 54 w 66"/>
                    <a:gd name="T61" fmla="*/ 1 h 75"/>
                    <a:gd name="T62" fmla="*/ 48 w 66"/>
                    <a:gd name="T63" fmla="*/ 0 h 75"/>
                    <a:gd name="T64" fmla="*/ 33 w 66"/>
                    <a:gd name="T65" fmla="*/ 24 h 75"/>
                    <a:gd name="T66" fmla="*/ 29 w 66"/>
                    <a:gd name="T67" fmla="*/ 31 h 75"/>
                    <a:gd name="T68" fmla="*/ 28 w 66"/>
                    <a:gd name="T69" fmla="*/ 31 h 75"/>
                    <a:gd name="T70" fmla="*/ 17 w 66"/>
                    <a:gd name="T71" fmla="*/ 37 h 75"/>
                    <a:gd name="T72" fmla="*/ 7 w 66"/>
                    <a:gd name="T73" fmla="*/ 33 h 75"/>
                    <a:gd name="T74" fmla="*/ 3 w 66"/>
                    <a:gd name="T75" fmla="*/ 41 h 75"/>
                    <a:gd name="T76" fmla="*/ 2 w 66"/>
                    <a:gd name="T77" fmla="*/ 47 h 75"/>
                    <a:gd name="T78" fmla="*/ 0 w 66"/>
                    <a:gd name="T79" fmla="*/ 54 h 75"/>
                    <a:gd name="T80" fmla="*/ 14 w 66"/>
                    <a:gd name="T81" fmla="*/ 46 h 75"/>
                    <a:gd name="T82" fmla="*/ 18 w 66"/>
                    <a:gd name="T83" fmla="*/ 47 h 75"/>
                    <a:gd name="T84" fmla="*/ 14 w 66"/>
                    <a:gd name="T85" fmla="*/ 54 h 75"/>
                    <a:gd name="T86" fmla="*/ 8 w 66"/>
                    <a:gd name="T87" fmla="*/ 64 h 75"/>
                    <a:gd name="T88" fmla="*/ 3 w 66"/>
                    <a:gd name="T89" fmla="*/ 71 h 75"/>
                    <a:gd name="T90" fmla="*/ 7 w 66"/>
                    <a:gd name="T91" fmla="*/ 75 h 75"/>
                    <a:gd name="T92" fmla="*/ 17 w 66"/>
                    <a:gd name="T93" fmla="*/ 59 h 75"/>
                    <a:gd name="T94" fmla="*/ 23 w 66"/>
                    <a:gd name="T95" fmla="*/ 49 h 75"/>
                    <a:gd name="T96" fmla="*/ 25 w 66"/>
                    <a:gd name="T97" fmla="*/ 51 h 75"/>
                    <a:gd name="T98" fmla="*/ 28 w 66"/>
                    <a:gd name="T99" fmla="*/ 52 h 75"/>
                    <a:gd name="T100" fmla="*/ 28 w 66"/>
                    <a:gd name="T101" fmla="*/ 52 h 75"/>
                    <a:gd name="T102" fmla="*/ 29 w 66"/>
                    <a:gd name="T103" fmla="*/ 52 h 75"/>
                    <a:gd name="T104" fmla="*/ 33 w 66"/>
                    <a:gd name="T105" fmla="*/ 54 h 75"/>
                    <a:gd name="T106" fmla="*/ 48 w 66"/>
                    <a:gd name="T107" fmla="*/ 60 h 75"/>
                    <a:gd name="T108" fmla="*/ 54 w 66"/>
                    <a:gd name="T109" fmla="*/ 53 h 75"/>
                    <a:gd name="T110" fmla="*/ 38 w 66"/>
                    <a:gd name="T111" fmla="*/ 46 h 75"/>
                    <a:gd name="T112" fmla="*/ 38 w 66"/>
                    <a:gd name="T113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" h="75">
                      <a:moveTo>
                        <a:pt x="30" y="43"/>
                      </a:moveTo>
                      <a:cubicBezTo>
                        <a:pt x="29" y="43"/>
                        <a:pt x="28" y="42"/>
                        <a:pt x="28" y="42"/>
                      </a:cubicBezTo>
                      <a:cubicBezTo>
                        <a:pt x="26" y="44"/>
                        <a:pt x="25" y="46"/>
                        <a:pt x="24" y="48"/>
                      </a:cubicBezTo>
                      <a:cubicBezTo>
                        <a:pt x="26" y="47"/>
                        <a:pt x="29" y="45"/>
                        <a:pt x="31" y="44"/>
                      </a:cubicBezTo>
                      <a:cubicBezTo>
                        <a:pt x="31" y="43"/>
                        <a:pt x="31" y="43"/>
                        <a:pt x="30" y="43"/>
                      </a:cubicBezTo>
                      <a:close/>
                      <a:moveTo>
                        <a:pt x="24" y="40"/>
                      </a:moveTo>
                      <a:cubicBezTo>
                        <a:pt x="25" y="41"/>
                        <a:pt x="26" y="41"/>
                        <a:pt x="28" y="42"/>
                      </a:cubicBezTo>
                      <a:cubicBezTo>
                        <a:pt x="28" y="40"/>
                        <a:pt x="29" y="39"/>
                        <a:pt x="30" y="38"/>
                      </a:cubicBezTo>
                      <a:cubicBezTo>
                        <a:pt x="31" y="37"/>
                        <a:pt x="31" y="36"/>
                        <a:pt x="31" y="36"/>
                      </a:cubicBezTo>
                      <a:cubicBezTo>
                        <a:pt x="29" y="37"/>
                        <a:pt x="26" y="39"/>
                        <a:pt x="24" y="40"/>
                      </a:cubicBezTo>
                      <a:close/>
                      <a:moveTo>
                        <a:pt x="33" y="33"/>
                      </a:moveTo>
                      <a:cubicBezTo>
                        <a:pt x="32" y="34"/>
                        <a:pt x="32" y="35"/>
                        <a:pt x="31" y="36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lnTo>
                        <a:pt x="33" y="33"/>
                      </a:lnTo>
                      <a:close/>
                      <a:moveTo>
                        <a:pt x="38" y="46"/>
                      </a:moveTo>
                      <a:cubicBezTo>
                        <a:pt x="36" y="46"/>
                        <a:pt x="35" y="45"/>
                        <a:pt x="33" y="44"/>
                      </a:cubicBezTo>
                      <a:cubicBezTo>
                        <a:pt x="32" y="44"/>
                        <a:pt x="32" y="44"/>
                        <a:pt x="31" y="44"/>
                      </a:cubicBezTo>
                      <a:cubicBezTo>
                        <a:pt x="31" y="43"/>
                        <a:pt x="31" y="43"/>
                        <a:pt x="30" y="43"/>
                      </a:cubicBezTo>
                      <a:cubicBezTo>
                        <a:pt x="29" y="43"/>
                        <a:pt x="28" y="42"/>
                        <a:pt x="28" y="42"/>
                      </a:cubicBezTo>
                      <a:cubicBezTo>
                        <a:pt x="28" y="40"/>
                        <a:pt x="29" y="39"/>
                        <a:pt x="30" y="38"/>
                      </a:cubicBezTo>
                      <a:cubicBezTo>
                        <a:pt x="31" y="37"/>
                        <a:pt x="31" y="36"/>
                        <a:pt x="31" y="36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7" y="32"/>
                        <a:pt x="40" y="31"/>
                        <a:pt x="42" y="29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7" y="27"/>
                        <a:pt x="49" y="25"/>
                        <a:pt x="52" y="24"/>
                      </a:cubicBezTo>
                      <a:cubicBezTo>
                        <a:pt x="57" y="21"/>
                        <a:pt x="61" y="18"/>
                        <a:pt x="66" y="16"/>
                      </a:cubicBezTo>
                      <a:cubicBezTo>
                        <a:pt x="66" y="14"/>
                        <a:pt x="65" y="12"/>
                        <a:pt x="65" y="10"/>
                      </a:cubicBezTo>
                      <a:cubicBezTo>
                        <a:pt x="63" y="11"/>
                        <a:pt x="61" y="12"/>
                        <a:pt x="59" y="13"/>
                      </a:cubicBezTo>
                      <a:cubicBezTo>
                        <a:pt x="55" y="15"/>
                        <a:pt x="52" y="17"/>
                        <a:pt x="49" y="19"/>
                      </a:cubicBezTo>
                      <a:cubicBezTo>
                        <a:pt x="45" y="21"/>
                        <a:pt x="42" y="23"/>
                        <a:pt x="38" y="25"/>
                      </a:cubicBezTo>
                      <a:cubicBezTo>
                        <a:pt x="44" y="17"/>
                        <a:pt x="49" y="8"/>
                        <a:pt x="54" y="1"/>
                      </a:cubicBezTo>
                      <a:cubicBezTo>
                        <a:pt x="52" y="0"/>
                        <a:pt x="50" y="0"/>
                        <a:pt x="48" y="0"/>
                      </a:cubicBezTo>
                      <a:cubicBezTo>
                        <a:pt x="43" y="8"/>
                        <a:pt x="38" y="16"/>
                        <a:pt x="33" y="24"/>
                      </a:cubicBezTo>
                      <a:cubicBezTo>
                        <a:pt x="32" y="26"/>
                        <a:pt x="30" y="28"/>
                        <a:pt x="29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4" y="33"/>
                        <a:pt x="21" y="35"/>
                        <a:pt x="17" y="37"/>
                      </a:cubicBezTo>
                      <a:cubicBezTo>
                        <a:pt x="14" y="36"/>
                        <a:pt x="10" y="35"/>
                        <a:pt x="7" y="33"/>
                      </a:cubicBezTo>
                      <a:cubicBezTo>
                        <a:pt x="6" y="36"/>
                        <a:pt x="4" y="38"/>
                        <a:pt x="3" y="41"/>
                      </a:cubicBezTo>
                      <a:cubicBezTo>
                        <a:pt x="3" y="43"/>
                        <a:pt x="2" y="45"/>
                        <a:pt x="2" y="47"/>
                      </a:cubicBezTo>
                      <a:cubicBezTo>
                        <a:pt x="1" y="49"/>
                        <a:pt x="0" y="52"/>
                        <a:pt x="0" y="54"/>
                      </a:cubicBezTo>
                      <a:cubicBezTo>
                        <a:pt x="5" y="51"/>
                        <a:pt x="9" y="49"/>
                        <a:pt x="14" y="46"/>
                      </a:cubicBezTo>
                      <a:cubicBezTo>
                        <a:pt x="15" y="46"/>
                        <a:pt x="17" y="47"/>
                        <a:pt x="18" y="47"/>
                      </a:cubicBezTo>
                      <a:cubicBezTo>
                        <a:pt x="17" y="49"/>
                        <a:pt x="15" y="52"/>
                        <a:pt x="14" y="54"/>
                      </a:cubicBezTo>
                      <a:cubicBezTo>
                        <a:pt x="12" y="57"/>
                        <a:pt x="10" y="61"/>
                        <a:pt x="8" y="64"/>
                      </a:cubicBezTo>
                      <a:cubicBezTo>
                        <a:pt x="6" y="66"/>
                        <a:pt x="5" y="69"/>
                        <a:pt x="3" y="71"/>
                      </a:cubicBezTo>
                      <a:cubicBezTo>
                        <a:pt x="4" y="72"/>
                        <a:pt x="6" y="74"/>
                        <a:pt x="7" y="75"/>
                      </a:cubicBezTo>
                      <a:cubicBezTo>
                        <a:pt x="10" y="69"/>
                        <a:pt x="14" y="64"/>
                        <a:pt x="17" y="59"/>
                      </a:cubicBezTo>
                      <a:cubicBezTo>
                        <a:pt x="19" y="56"/>
                        <a:pt x="21" y="53"/>
                        <a:pt x="23" y="49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6" y="51"/>
                        <a:pt x="27" y="51"/>
                        <a:pt x="28" y="52"/>
                      </a:cubicBezTo>
                      <a:cubicBezTo>
                        <a:pt x="28" y="52"/>
                        <a:pt x="28" y="52"/>
                        <a:pt x="28" y="52"/>
                      </a:cubicBezTo>
                      <a:cubicBezTo>
                        <a:pt x="28" y="52"/>
                        <a:pt x="28" y="52"/>
                        <a:pt x="29" y="52"/>
                      </a:cubicBezTo>
                      <a:cubicBezTo>
                        <a:pt x="30" y="53"/>
                        <a:pt x="32" y="53"/>
                        <a:pt x="33" y="54"/>
                      </a:cubicBezTo>
                      <a:cubicBezTo>
                        <a:pt x="38" y="56"/>
                        <a:pt x="43" y="58"/>
                        <a:pt x="48" y="60"/>
                      </a:cubicBezTo>
                      <a:cubicBezTo>
                        <a:pt x="50" y="57"/>
                        <a:pt x="52" y="55"/>
                        <a:pt x="54" y="53"/>
                      </a:cubicBezTo>
                      <a:cubicBezTo>
                        <a:pt x="49" y="51"/>
                        <a:pt x="44" y="49"/>
                        <a:pt x="38" y="46"/>
                      </a:cubicBezTo>
                      <a:cubicBezTo>
                        <a:pt x="38" y="46"/>
                        <a:pt x="38" y="46"/>
                        <a:pt x="38" y="46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ïSḷiďè"/>
                <p:cNvSpPr/>
                <p:nvPr/>
              </p:nvSpPr>
              <p:spPr bwMode="auto">
                <a:xfrm>
                  <a:off x="4889501" y="2987676"/>
                  <a:ext cx="90488" cy="61913"/>
                </a:xfrm>
                <a:custGeom>
                  <a:avLst/>
                  <a:gdLst>
                    <a:gd name="T0" fmla="*/ 36 w 36"/>
                    <a:gd name="T1" fmla="*/ 8 h 25"/>
                    <a:gd name="T2" fmla="*/ 21 w 36"/>
                    <a:gd name="T3" fmla="*/ 20 h 25"/>
                    <a:gd name="T4" fmla="*/ 6 w 36"/>
                    <a:gd name="T5" fmla="*/ 25 h 25"/>
                    <a:gd name="T6" fmla="*/ 0 w 36"/>
                    <a:gd name="T7" fmla="*/ 25 h 25"/>
                    <a:gd name="T8" fmla="*/ 16 w 36"/>
                    <a:gd name="T9" fmla="*/ 0 h 25"/>
                    <a:gd name="T10" fmla="*/ 17 w 36"/>
                    <a:gd name="T11" fmla="*/ 0 h 25"/>
                    <a:gd name="T12" fmla="*/ 21 w 36"/>
                    <a:gd name="T13" fmla="*/ 2 h 25"/>
                    <a:gd name="T14" fmla="*/ 36 w 36"/>
                    <a:gd name="T15" fmla="*/ 8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25">
                      <a:moveTo>
                        <a:pt x="36" y="8"/>
                      </a:moveTo>
                      <a:cubicBezTo>
                        <a:pt x="31" y="13"/>
                        <a:pt x="26" y="17"/>
                        <a:pt x="21" y="20"/>
                      </a:cubicBezTo>
                      <a:cubicBezTo>
                        <a:pt x="16" y="23"/>
                        <a:pt x="11" y="25"/>
                        <a:pt x="6" y="25"/>
                      </a:cubicBezTo>
                      <a:cubicBezTo>
                        <a:pt x="4" y="25"/>
                        <a:pt x="2" y="25"/>
                        <a:pt x="0" y="25"/>
                      </a:cubicBezTo>
                      <a:cubicBezTo>
                        <a:pt x="5" y="17"/>
                        <a:pt x="10" y="9"/>
                        <a:pt x="16" y="0"/>
                      </a:cubicBezTo>
                      <a:cubicBezTo>
                        <a:pt x="16" y="0"/>
                        <a:pt x="16" y="0"/>
                        <a:pt x="17" y="0"/>
                      </a:cubicBezTo>
                      <a:cubicBezTo>
                        <a:pt x="18" y="1"/>
                        <a:pt x="20" y="1"/>
                        <a:pt x="21" y="2"/>
                      </a:cubicBezTo>
                      <a:cubicBezTo>
                        <a:pt x="26" y="4"/>
                        <a:pt x="31" y="6"/>
                        <a:pt x="36" y="8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íśḻíḓê"/>
                <p:cNvSpPr/>
                <p:nvPr/>
              </p:nvSpPr>
              <p:spPr bwMode="auto">
                <a:xfrm>
                  <a:off x="4876801" y="2979738"/>
                  <a:ext cx="52388" cy="69850"/>
                </a:xfrm>
                <a:custGeom>
                  <a:avLst/>
                  <a:gdLst>
                    <a:gd name="T0" fmla="*/ 21 w 21"/>
                    <a:gd name="T1" fmla="*/ 3 h 28"/>
                    <a:gd name="T2" fmla="*/ 21 w 21"/>
                    <a:gd name="T3" fmla="*/ 3 h 28"/>
                    <a:gd name="T4" fmla="*/ 5 w 21"/>
                    <a:gd name="T5" fmla="*/ 28 h 28"/>
                    <a:gd name="T6" fmla="*/ 0 w 21"/>
                    <a:gd name="T7" fmla="*/ 26 h 28"/>
                    <a:gd name="T8" fmla="*/ 10 w 21"/>
                    <a:gd name="T9" fmla="*/ 10 h 28"/>
                    <a:gd name="T10" fmla="*/ 16 w 21"/>
                    <a:gd name="T11" fmla="*/ 0 h 28"/>
                    <a:gd name="T12" fmla="*/ 18 w 21"/>
                    <a:gd name="T13" fmla="*/ 2 h 28"/>
                    <a:gd name="T14" fmla="*/ 21 w 21"/>
                    <a:gd name="T15" fmla="*/ 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8">
                      <a:moveTo>
                        <a:pt x="21" y="3"/>
                      </a:move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15" y="12"/>
                        <a:pt x="10" y="20"/>
                        <a:pt x="5" y="28"/>
                      </a:cubicBezTo>
                      <a:cubicBezTo>
                        <a:pt x="3" y="27"/>
                        <a:pt x="2" y="27"/>
                        <a:pt x="0" y="26"/>
                      </a:cubicBezTo>
                      <a:cubicBezTo>
                        <a:pt x="3" y="20"/>
                        <a:pt x="7" y="15"/>
                        <a:pt x="10" y="10"/>
                      </a:cubicBezTo>
                      <a:cubicBezTo>
                        <a:pt x="12" y="7"/>
                        <a:pt x="14" y="4"/>
                        <a:pt x="16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20" y="2"/>
                        <a:pt x="21" y="3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ïṩliḑè"/>
                <p:cNvSpPr/>
                <p:nvPr/>
              </p:nvSpPr>
              <p:spPr bwMode="auto">
                <a:xfrm>
                  <a:off x="4857751" y="2971801"/>
                  <a:ext cx="46038" cy="63500"/>
                </a:xfrm>
                <a:custGeom>
                  <a:avLst/>
                  <a:gdLst>
                    <a:gd name="T0" fmla="*/ 18 w 18"/>
                    <a:gd name="T1" fmla="*/ 1 h 25"/>
                    <a:gd name="T2" fmla="*/ 14 w 18"/>
                    <a:gd name="T3" fmla="*/ 8 h 25"/>
                    <a:gd name="T4" fmla="*/ 8 w 18"/>
                    <a:gd name="T5" fmla="*/ 18 h 25"/>
                    <a:gd name="T6" fmla="*/ 3 w 18"/>
                    <a:gd name="T7" fmla="*/ 25 h 25"/>
                    <a:gd name="T8" fmla="*/ 2 w 18"/>
                    <a:gd name="T9" fmla="*/ 22 h 25"/>
                    <a:gd name="T10" fmla="*/ 0 w 18"/>
                    <a:gd name="T11" fmla="*/ 16 h 25"/>
                    <a:gd name="T12" fmla="*/ 0 w 18"/>
                    <a:gd name="T13" fmla="*/ 12 h 25"/>
                    <a:gd name="T14" fmla="*/ 0 w 18"/>
                    <a:gd name="T15" fmla="*/ 8 h 25"/>
                    <a:gd name="T16" fmla="*/ 14 w 18"/>
                    <a:gd name="T17" fmla="*/ 0 h 25"/>
                    <a:gd name="T18" fmla="*/ 18 w 18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25">
                      <a:moveTo>
                        <a:pt x="18" y="1"/>
                      </a:moveTo>
                      <a:cubicBezTo>
                        <a:pt x="17" y="3"/>
                        <a:pt x="15" y="6"/>
                        <a:pt x="14" y="8"/>
                      </a:cubicBezTo>
                      <a:cubicBezTo>
                        <a:pt x="12" y="11"/>
                        <a:pt x="10" y="15"/>
                        <a:pt x="8" y="18"/>
                      </a:cubicBezTo>
                      <a:cubicBezTo>
                        <a:pt x="6" y="20"/>
                        <a:pt x="5" y="23"/>
                        <a:pt x="3" y="25"/>
                      </a:cubicBezTo>
                      <a:cubicBezTo>
                        <a:pt x="3" y="24"/>
                        <a:pt x="2" y="23"/>
                        <a:pt x="2" y="22"/>
                      </a:cubicBezTo>
                      <a:cubicBezTo>
                        <a:pt x="1" y="20"/>
                        <a:pt x="0" y="18"/>
                        <a:pt x="0" y="16"/>
                      </a:cubicBezTo>
                      <a:cubicBezTo>
                        <a:pt x="0" y="14"/>
                        <a:pt x="0" y="13"/>
                        <a:pt x="0" y="12"/>
                      </a:cubicBezTo>
                      <a:cubicBezTo>
                        <a:pt x="0" y="11"/>
                        <a:pt x="0" y="9"/>
                        <a:pt x="0" y="8"/>
                      </a:cubicBezTo>
                      <a:cubicBezTo>
                        <a:pt x="5" y="5"/>
                        <a:pt x="9" y="3"/>
                        <a:pt x="14" y="0"/>
                      </a:cubicBezTo>
                      <a:cubicBezTo>
                        <a:pt x="15" y="0"/>
                        <a:pt x="17" y="1"/>
                        <a:pt x="18" y="1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îṣļîḓê"/>
                <p:cNvSpPr/>
                <p:nvPr/>
              </p:nvSpPr>
              <p:spPr bwMode="auto">
                <a:xfrm>
                  <a:off x="4876801" y="2855913"/>
                  <a:ext cx="103188" cy="93663"/>
                </a:xfrm>
                <a:custGeom>
                  <a:avLst/>
                  <a:gdLst>
                    <a:gd name="T0" fmla="*/ 41 w 41"/>
                    <a:gd name="T1" fmla="*/ 0 h 37"/>
                    <a:gd name="T2" fmla="*/ 26 w 41"/>
                    <a:gd name="T3" fmla="*/ 24 h 37"/>
                    <a:gd name="T4" fmla="*/ 22 w 41"/>
                    <a:gd name="T5" fmla="*/ 31 h 37"/>
                    <a:gd name="T6" fmla="*/ 21 w 41"/>
                    <a:gd name="T7" fmla="*/ 31 h 37"/>
                    <a:gd name="T8" fmla="*/ 10 w 41"/>
                    <a:gd name="T9" fmla="*/ 37 h 37"/>
                    <a:gd name="T10" fmla="*/ 0 w 41"/>
                    <a:gd name="T11" fmla="*/ 33 h 37"/>
                    <a:gd name="T12" fmla="*/ 5 w 41"/>
                    <a:gd name="T13" fmla="*/ 25 h 37"/>
                    <a:gd name="T14" fmla="*/ 11 w 41"/>
                    <a:gd name="T15" fmla="*/ 18 h 37"/>
                    <a:gd name="T16" fmla="*/ 26 w 41"/>
                    <a:gd name="T17" fmla="*/ 5 h 37"/>
                    <a:gd name="T18" fmla="*/ 41 w 41"/>
                    <a:gd name="T1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" h="37">
                      <a:moveTo>
                        <a:pt x="41" y="0"/>
                      </a:moveTo>
                      <a:cubicBezTo>
                        <a:pt x="36" y="8"/>
                        <a:pt x="31" y="16"/>
                        <a:pt x="26" y="24"/>
                      </a:cubicBezTo>
                      <a:cubicBezTo>
                        <a:pt x="25" y="26"/>
                        <a:pt x="23" y="28"/>
                        <a:pt x="22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17" y="33"/>
                        <a:pt x="14" y="35"/>
                        <a:pt x="10" y="37"/>
                      </a:cubicBezTo>
                      <a:cubicBezTo>
                        <a:pt x="7" y="36"/>
                        <a:pt x="3" y="35"/>
                        <a:pt x="0" y="33"/>
                      </a:cubicBezTo>
                      <a:cubicBezTo>
                        <a:pt x="2" y="30"/>
                        <a:pt x="3" y="27"/>
                        <a:pt x="5" y="25"/>
                      </a:cubicBezTo>
                      <a:cubicBezTo>
                        <a:pt x="7" y="22"/>
                        <a:pt x="9" y="20"/>
                        <a:pt x="11" y="18"/>
                      </a:cubicBezTo>
                      <a:cubicBezTo>
                        <a:pt x="16" y="13"/>
                        <a:pt x="21" y="9"/>
                        <a:pt x="26" y="5"/>
                      </a:cubicBezTo>
                      <a:cubicBezTo>
                        <a:pt x="31" y="2"/>
                        <a:pt x="36" y="1"/>
                        <a:pt x="41" y="0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îşľidè"/>
                <p:cNvSpPr/>
                <p:nvPr/>
              </p:nvSpPr>
              <p:spPr bwMode="auto">
                <a:xfrm>
                  <a:off x="4954588" y="2859088"/>
                  <a:ext cx="68263" cy="60325"/>
                </a:xfrm>
                <a:custGeom>
                  <a:avLst/>
                  <a:gdLst>
                    <a:gd name="T0" fmla="*/ 27 w 27"/>
                    <a:gd name="T1" fmla="*/ 9 h 24"/>
                    <a:gd name="T2" fmla="*/ 21 w 27"/>
                    <a:gd name="T3" fmla="*/ 12 h 24"/>
                    <a:gd name="T4" fmla="*/ 11 w 27"/>
                    <a:gd name="T5" fmla="*/ 18 h 24"/>
                    <a:gd name="T6" fmla="*/ 0 w 27"/>
                    <a:gd name="T7" fmla="*/ 24 h 24"/>
                    <a:gd name="T8" fmla="*/ 16 w 27"/>
                    <a:gd name="T9" fmla="*/ 0 h 24"/>
                    <a:gd name="T10" fmla="*/ 21 w 27"/>
                    <a:gd name="T11" fmla="*/ 2 h 24"/>
                    <a:gd name="T12" fmla="*/ 25 w 27"/>
                    <a:gd name="T13" fmla="*/ 6 h 24"/>
                    <a:gd name="T14" fmla="*/ 27 w 27"/>
                    <a:gd name="T15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4">
                      <a:moveTo>
                        <a:pt x="27" y="9"/>
                      </a:moveTo>
                      <a:cubicBezTo>
                        <a:pt x="25" y="10"/>
                        <a:pt x="23" y="11"/>
                        <a:pt x="21" y="12"/>
                      </a:cubicBezTo>
                      <a:cubicBezTo>
                        <a:pt x="17" y="14"/>
                        <a:pt x="14" y="16"/>
                        <a:pt x="11" y="18"/>
                      </a:cubicBezTo>
                      <a:cubicBezTo>
                        <a:pt x="7" y="20"/>
                        <a:pt x="4" y="22"/>
                        <a:pt x="0" y="24"/>
                      </a:cubicBezTo>
                      <a:cubicBezTo>
                        <a:pt x="6" y="16"/>
                        <a:pt x="11" y="7"/>
                        <a:pt x="16" y="0"/>
                      </a:cubicBezTo>
                      <a:cubicBezTo>
                        <a:pt x="18" y="0"/>
                        <a:pt x="19" y="1"/>
                        <a:pt x="21" y="2"/>
                      </a:cubicBezTo>
                      <a:cubicBezTo>
                        <a:pt x="22" y="3"/>
                        <a:pt x="24" y="4"/>
                        <a:pt x="25" y="6"/>
                      </a:cubicBezTo>
                      <a:cubicBezTo>
                        <a:pt x="25" y="7"/>
                        <a:pt x="26" y="8"/>
                        <a:pt x="27" y="9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ïsľîďe"/>
                <p:cNvSpPr/>
                <p:nvPr/>
              </p:nvSpPr>
              <p:spPr bwMode="auto">
                <a:xfrm>
                  <a:off x="4929188" y="2897188"/>
                  <a:ext cx="96838" cy="92075"/>
                </a:xfrm>
                <a:custGeom>
                  <a:avLst/>
                  <a:gdLst>
                    <a:gd name="T0" fmla="*/ 38 w 38"/>
                    <a:gd name="T1" fmla="*/ 3 h 37"/>
                    <a:gd name="T2" fmla="*/ 38 w 38"/>
                    <a:gd name="T3" fmla="*/ 7 h 37"/>
                    <a:gd name="T4" fmla="*/ 37 w 38"/>
                    <a:gd name="T5" fmla="*/ 15 h 37"/>
                    <a:gd name="T6" fmla="*/ 35 w 38"/>
                    <a:gd name="T7" fmla="*/ 20 h 37"/>
                    <a:gd name="T8" fmla="*/ 31 w 38"/>
                    <a:gd name="T9" fmla="*/ 28 h 37"/>
                    <a:gd name="T10" fmla="*/ 26 w 38"/>
                    <a:gd name="T11" fmla="*/ 37 h 37"/>
                    <a:gd name="T12" fmla="*/ 10 w 38"/>
                    <a:gd name="T13" fmla="*/ 30 h 37"/>
                    <a:gd name="T14" fmla="*/ 10 w 38"/>
                    <a:gd name="T15" fmla="*/ 30 h 37"/>
                    <a:gd name="T16" fmla="*/ 5 w 38"/>
                    <a:gd name="T17" fmla="*/ 28 h 37"/>
                    <a:gd name="T18" fmla="*/ 3 w 38"/>
                    <a:gd name="T19" fmla="*/ 28 h 37"/>
                    <a:gd name="T20" fmla="*/ 2 w 38"/>
                    <a:gd name="T21" fmla="*/ 27 h 37"/>
                    <a:gd name="T22" fmla="*/ 0 w 38"/>
                    <a:gd name="T23" fmla="*/ 26 h 37"/>
                    <a:gd name="T24" fmla="*/ 2 w 38"/>
                    <a:gd name="T25" fmla="*/ 22 h 37"/>
                    <a:gd name="T26" fmla="*/ 3 w 38"/>
                    <a:gd name="T27" fmla="*/ 20 h 37"/>
                    <a:gd name="T28" fmla="*/ 7 w 38"/>
                    <a:gd name="T29" fmla="*/ 18 h 37"/>
                    <a:gd name="T30" fmla="*/ 14 w 38"/>
                    <a:gd name="T31" fmla="*/ 13 h 37"/>
                    <a:gd name="T32" fmla="*/ 16 w 38"/>
                    <a:gd name="T33" fmla="*/ 12 h 37"/>
                    <a:gd name="T34" fmla="*/ 24 w 38"/>
                    <a:gd name="T35" fmla="*/ 8 h 37"/>
                    <a:gd name="T36" fmla="*/ 38 w 38"/>
                    <a:gd name="T37" fmla="*/ 0 h 37"/>
                    <a:gd name="T38" fmla="*/ 38 w 38"/>
                    <a:gd name="T39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" h="37">
                      <a:moveTo>
                        <a:pt x="38" y="3"/>
                      </a:moveTo>
                      <a:cubicBezTo>
                        <a:pt x="38" y="5"/>
                        <a:pt x="38" y="6"/>
                        <a:pt x="38" y="7"/>
                      </a:cubicBezTo>
                      <a:cubicBezTo>
                        <a:pt x="38" y="10"/>
                        <a:pt x="37" y="12"/>
                        <a:pt x="37" y="15"/>
                      </a:cubicBezTo>
                      <a:cubicBezTo>
                        <a:pt x="36" y="17"/>
                        <a:pt x="35" y="18"/>
                        <a:pt x="35" y="20"/>
                      </a:cubicBezTo>
                      <a:cubicBezTo>
                        <a:pt x="34" y="23"/>
                        <a:pt x="32" y="26"/>
                        <a:pt x="31" y="28"/>
                      </a:cubicBezTo>
                      <a:cubicBezTo>
                        <a:pt x="29" y="31"/>
                        <a:pt x="28" y="34"/>
                        <a:pt x="26" y="37"/>
                      </a:cubicBezTo>
                      <a:cubicBezTo>
                        <a:pt x="21" y="35"/>
                        <a:pt x="16" y="33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8" y="30"/>
                        <a:pt x="7" y="29"/>
                        <a:pt x="5" y="28"/>
                      </a:cubicBezTo>
                      <a:cubicBezTo>
                        <a:pt x="4" y="28"/>
                        <a:pt x="4" y="28"/>
                        <a:pt x="3" y="28"/>
                      </a:cubicBezTo>
                      <a:cubicBezTo>
                        <a:pt x="3" y="27"/>
                        <a:pt x="3" y="27"/>
                        <a:pt x="2" y="27"/>
                      </a:cubicBezTo>
                      <a:cubicBezTo>
                        <a:pt x="1" y="27"/>
                        <a:pt x="0" y="26"/>
                        <a:pt x="0" y="26"/>
                      </a:cubicBezTo>
                      <a:cubicBezTo>
                        <a:pt x="0" y="24"/>
                        <a:pt x="1" y="23"/>
                        <a:pt x="2" y="22"/>
                      </a:cubicBezTo>
                      <a:cubicBezTo>
                        <a:pt x="3" y="21"/>
                        <a:pt x="3" y="20"/>
                        <a:pt x="3" y="20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6"/>
                        <a:pt x="12" y="15"/>
                        <a:pt x="14" y="13"/>
                      </a:cubicBezTo>
                      <a:cubicBezTo>
                        <a:pt x="15" y="13"/>
                        <a:pt x="16" y="13"/>
                        <a:pt x="16" y="12"/>
                      </a:cubicBezTo>
                      <a:cubicBezTo>
                        <a:pt x="19" y="11"/>
                        <a:pt x="21" y="9"/>
                        <a:pt x="24" y="8"/>
                      </a:cubicBezTo>
                      <a:cubicBezTo>
                        <a:pt x="29" y="5"/>
                        <a:pt x="33" y="2"/>
                        <a:pt x="38" y="0"/>
                      </a:cubicBezTo>
                      <a:cubicBezTo>
                        <a:pt x="38" y="1"/>
                        <a:pt x="38" y="2"/>
                        <a:pt x="38" y="3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í$ľîḓê"/>
                <p:cNvSpPr/>
                <p:nvPr/>
              </p:nvSpPr>
              <p:spPr bwMode="auto">
                <a:xfrm>
                  <a:off x="4565651" y="2530476"/>
                  <a:ext cx="752475" cy="846138"/>
                </a:xfrm>
                <a:custGeom>
                  <a:avLst/>
                  <a:gdLst>
                    <a:gd name="T0" fmla="*/ 252 w 298"/>
                    <a:gd name="T1" fmla="*/ 99 h 335"/>
                    <a:gd name="T2" fmla="*/ 175 w 298"/>
                    <a:gd name="T3" fmla="*/ 142 h 335"/>
                    <a:gd name="T4" fmla="*/ 154 w 298"/>
                    <a:gd name="T5" fmla="*/ 154 h 335"/>
                    <a:gd name="T6" fmla="*/ 240 w 298"/>
                    <a:gd name="T7" fmla="*/ 23 h 335"/>
                    <a:gd name="T8" fmla="*/ 179 w 298"/>
                    <a:gd name="T9" fmla="*/ 136 h 335"/>
                    <a:gd name="T10" fmla="*/ 248 w 298"/>
                    <a:gd name="T11" fmla="*/ 19 h 335"/>
                    <a:gd name="T12" fmla="*/ 240 w 298"/>
                    <a:gd name="T13" fmla="*/ 15 h 335"/>
                    <a:gd name="T14" fmla="*/ 164 w 298"/>
                    <a:gd name="T15" fmla="*/ 129 h 335"/>
                    <a:gd name="T16" fmla="*/ 145 w 298"/>
                    <a:gd name="T17" fmla="*/ 160 h 335"/>
                    <a:gd name="T18" fmla="*/ 133 w 298"/>
                    <a:gd name="T19" fmla="*/ 166 h 335"/>
                    <a:gd name="T20" fmla="*/ 58 w 298"/>
                    <a:gd name="T21" fmla="*/ 130 h 335"/>
                    <a:gd name="T22" fmla="*/ 134 w 298"/>
                    <a:gd name="T23" fmla="*/ 147 h 335"/>
                    <a:gd name="T24" fmla="*/ 58 w 298"/>
                    <a:gd name="T25" fmla="*/ 121 h 335"/>
                    <a:gd name="T26" fmla="*/ 50 w 298"/>
                    <a:gd name="T27" fmla="*/ 135 h 335"/>
                    <a:gd name="T28" fmla="*/ 119 w 298"/>
                    <a:gd name="T29" fmla="*/ 170 h 335"/>
                    <a:gd name="T30" fmla="*/ 118 w 298"/>
                    <a:gd name="T31" fmla="*/ 176 h 335"/>
                    <a:gd name="T32" fmla="*/ 15 w 298"/>
                    <a:gd name="T33" fmla="*/ 240 h 335"/>
                    <a:gd name="T34" fmla="*/ 15 w 298"/>
                    <a:gd name="T35" fmla="*/ 252 h 335"/>
                    <a:gd name="T36" fmla="*/ 118 w 298"/>
                    <a:gd name="T37" fmla="*/ 197 h 335"/>
                    <a:gd name="T38" fmla="*/ 20 w 298"/>
                    <a:gd name="T39" fmla="*/ 243 h 335"/>
                    <a:gd name="T40" fmla="*/ 130 w 298"/>
                    <a:gd name="T41" fmla="*/ 175 h 335"/>
                    <a:gd name="T42" fmla="*/ 130 w 298"/>
                    <a:gd name="T43" fmla="*/ 183 h 335"/>
                    <a:gd name="T44" fmla="*/ 119 w 298"/>
                    <a:gd name="T45" fmla="*/ 200 h 335"/>
                    <a:gd name="T46" fmla="*/ 50 w 298"/>
                    <a:gd name="T47" fmla="*/ 316 h 335"/>
                    <a:gd name="T48" fmla="*/ 44 w 298"/>
                    <a:gd name="T49" fmla="*/ 334 h 335"/>
                    <a:gd name="T50" fmla="*/ 58 w 298"/>
                    <a:gd name="T51" fmla="*/ 320 h 335"/>
                    <a:gd name="T52" fmla="*/ 134 w 298"/>
                    <a:gd name="T53" fmla="*/ 206 h 335"/>
                    <a:gd name="T54" fmla="*/ 58 w 298"/>
                    <a:gd name="T55" fmla="*/ 312 h 335"/>
                    <a:gd name="T56" fmla="*/ 133 w 298"/>
                    <a:gd name="T57" fmla="*/ 188 h 335"/>
                    <a:gd name="T58" fmla="*/ 141 w 298"/>
                    <a:gd name="T59" fmla="*/ 180 h 335"/>
                    <a:gd name="T60" fmla="*/ 144 w 298"/>
                    <a:gd name="T61" fmla="*/ 181 h 335"/>
                    <a:gd name="T62" fmla="*/ 149 w 298"/>
                    <a:gd name="T63" fmla="*/ 183 h 335"/>
                    <a:gd name="T64" fmla="*/ 216 w 298"/>
                    <a:gd name="T65" fmla="*/ 208 h 335"/>
                    <a:gd name="T66" fmla="*/ 252 w 298"/>
                    <a:gd name="T67" fmla="*/ 214 h 335"/>
                    <a:gd name="T68" fmla="*/ 248 w 298"/>
                    <a:gd name="T69" fmla="*/ 200 h 335"/>
                    <a:gd name="T70" fmla="*/ 179 w 298"/>
                    <a:gd name="T71" fmla="*/ 165 h 335"/>
                    <a:gd name="T72" fmla="*/ 240 w 298"/>
                    <a:gd name="T73" fmla="*/ 206 h 335"/>
                    <a:gd name="T74" fmla="*/ 154 w 298"/>
                    <a:gd name="T75" fmla="*/ 175 h 335"/>
                    <a:gd name="T76" fmla="*/ 149 w 298"/>
                    <a:gd name="T77" fmla="*/ 173 h 335"/>
                    <a:gd name="T78" fmla="*/ 146 w 298"/>
                    <a:gd name="T79" fmla="*/ 172 h 335"/>
                    <a:gd name="T80" fmla="*/ 146 w 298"/>
                    <a:gd name="T81" fmla="*/ 167 h 335"/>
                    <a:gd name="T82" fmla="*/ 151 w 298"/>
                    <a:gd name="T83" fmla="*/ 163 h 335"/>
                    <a:gd name="T84" fmla="*/ 160 w 298"/>
                    <a:gd name="T85" fmla="*/ 157 h 335"/>
                    <a:gd name="T86" fmla="*/ 182 w 298"/>
                    <a:gd name="T87" fmla="*/ 145 h 335"/>
                    <a:gd name="T88" fmla="*/ 182 w 298"/>
                    <a:gd name="T89" fmla="*/ 152 h 335"/>
                    <a:gd name="T90" fmla="*/ 252 w 298"/>
                    <a:gd name="T91" fmla="*/ 116 h 335"/>
                    <a:gd name="T92" fmla="*/ 298 w 298"/>
                    <a:gd name="T93" fmla="*/ 81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98" h="335">
                      <a:moveTo>
                        <a:pt x="283" y="83"/>
                      </a:moveTo>
                      <a:cubicBezTo>
                        <a:pt x="276" y="87"/>
                        <a:pt x="265" y="92"/>
                        <a:pt x="252" y="99"/>
                      </a:cubicBezTo>
                      <a:cubicBezTo>
                        <a:pt x="232" y="110"/>
                        <a:pt x="207" y="123"/>
                        <a:pt x="181" y="139"/>
                      </a:cubicBezTo>
                      <a:cubicBezTo>
                        <a:pt x="179" y="140"/>
                        <a:pt x="177" y="141"/>
                        <a:pt x="175" y="142"/>
                      </a:cubicBezTo>
                      <a:cubicBezTo>
                        <a:pt x="171" y="144"/>
                        <a:pt x="168" y="146"/>
                        <a:pt x="165" y="148"/>
                      </a:cubicBezTo>
                      <a:cubicBezTo>
                        <a:pt x="161" y="150"/>
                        <a:pt x="158" y="152"/>
                        <a:pt x="154" y="154"/>
                      </a:cubicBezTo>
                      <a:cubicBezTo>
                        <a:pt x="160" y="146"/>
                        <a:pt x="165" y="137"/>
                        <a:pt x="170" y="130"/>
                      </a:cubicBezTo>
                      <a:cubicBezTo>
                        <a:pt x="201" y="80"/>
                        <a:pt x="226" y="43"/>
                        <a:pt x="240" y="23"/>
                      </a:cubicBezTo>
                      <a:cubicBezTo>
                        <a:pt x="229" y="44"/>
                        <a:pt x="206" y="82"/>
                        <a:pt x="175" y="132"/>
                      </a:cubicBezTo>
                      <a:cubicBezTo>
                        <a:pt x="176" y="133"/>
                        <a:pt x="178" y="134"/>
                        <a:pt x="179" y="136"/>
                      </a:cubicBezTo>
                      <a:cubicBezTo>
                        <a:pt x="198" y="105"/>
                        <a:pt x="215" y="78"/>
                        <a:pt x="228" y="55"/>
                      </a:cubicBezTo>
                      <a:cubicBezTo>
                        <a:pt x="237" y="40"/>
                        <a:pt x="244" y="28"/>
                        <a:pt x="248" y="19"/>
                      </a:cubicBezTo>
                      <a:cubicBezTo>
                        <a:pt x="255" y="7"/>
                        <a:pt x="257" y="2"/>
                        <a:pt x="254" y="1"/>
                      </a:cubicBezTo>
                      <a:cubicBezTo>
                        <a:pt x="252" y="0"/>
                        <a:pt x="248" y="4"/>
                        <a:pt x="240" y="15"/>
                      </a:cubicBezTo>
                      <a:cubicBezTo>
                        <a:pt x="234" y="23"/>
                        <a:pt x="226" y="35"/>
                        <a:pt x="216" y="50"/>
                      </a:cubicBezTo>
                      <a:cubicBezTo>
                        <a:pt x="201" y="72"/>
                        <a:pt x="183" y="99"/>
                        <a:pt x="164" y="129"/>
                      </a:cubicBezTo>
                      <a:cubicBezTo>
                        <a:pt x="159" y="137"/>
                        <a:pt x="154" y="145"/>
                        <a:pt x="149" y="153"/>
                      </a:cubicBezTo>
                      <a:cubicBezTo>
                        <a:pt x="148" y="155"/>
                        <a:pt x="146" y="157"/>
                        <a:pt x="145" y="160"/>
                      </a:cubicBezTo>
                      <a:cubicBezTo>
                        <a:pt x="144" y="160"/>
                        <a:pt x="144" y="160"/>
                        <a:pt x="144" y="160"/>
                      </a:cubicBezTo>
                      <a:cubicBezTo>
                        <a:pt x="140" y="162"/>
                        <a:pt x="137" y="164"/>
                        <a:pt x="133" y="166"/>
                      </a:cubicBezTo>
                      <a:cubicBezTo>
                        <a:pt x="130" y="165"/>
                        <a:pt x="126" y="164"/>
                        <a:pt x="123" y="162"/>
                      </a:cubicBezTo>
                      <a:cubicBezTo>
                        <a:pt x="92" y="148"/>
                        <a:pt x="69" y="137"/>
                        <a:pt x="58" y="130"/>
                      </a:cubicBezTo>
                      <a:cubicBezTo>
                        <a:pt x="72" y="133"/>
                        <a:pt x="97" y="141"/>
                        <a:pt x="128" y="154"/>
                      </a:cubicBezTo>
                      <a:cubicBezTo>
                        <a:pt x="130" y="151"/>
                        <a:pt x="132" y="149"/>
                        <a:pt x="134" y="147"/>
                      </a:cubicBezTo>
                      <a:cubicBezTo>
                        <a:pt x="115" y="139"/>
                        <a:pt x="97" y="132"/>
                        <a:pt x="82" y="128"/>
                      </a:cubicBezTo>
                      <a:cubicBezTo>
                        <a:pt x="72" y="124"/>
                        <a:pt x="64" y="122"/>
                        <a:pt x="58" y="121"/>
                      </a:cubicBezTo>
                      <a:cubicBezTo>
                        <a:pt x="50" y="119"/>
                        <a:pt x="46" y="119"/>
                        <a:pt x="44" y="124"/>
                      </a:cubicBezTo>
                      <a:cubicBezTo>
                        <a:pt x="41" y="128"/>
                        <a:pt x="43" y="131"/>
                        <a:pt x="50" y="135"/>
                      </a:cubicBezTo>
                      <a:cubicBezTo>
                        <a:pt x="54" y="138"/>
                        <a:pt x="61" y="142"/>
                        <a:pt x="70" y="147"/>
                      </a:cubicBezTo>
                      <a:cubicBezTo>
                        <a:pt x="84" y="154"/>
                        <a:pt x="101" y="162"/>
                        <a:pt x="119" y="170"/>
                      </a:cubicBezTo>
                      <a:cubicBezTo>
                        <a:pt x="121" y="171"/>
                        <a:pt x="122" y="171"/>
                        <a:pt x="124" y="172"/>
                      </a:cubicBezTo>
                      <a:cubicBezTo>
                        <a:pt x="122" y="173"/>
                        <a:pt x="120" y="174"/>
                        <a:pt x="118" y="176"/>
                      </a:cubicBezTo>
                      <a:cubicBezTo>
                        <a:pt x="91" y="191"/>
                        <a:pt x="66" y="207"/>
                        <a:pt x="46" y="219"/>
                      </a:cubicBezTo>
                      <a:cubicBezTo>
                        <a:pt x="33" y="228"/>
                        <a:pt x="22" y="235"/>
                        <a:pt x="15" y="240"/>
                      </a:cubicBezTo>
                      <a:cubicBezTo>
                        <a:pt x="4" y="247"/>
                        <a:pt x="0" y="250"/>
                        <a:pt x="0" y="254"/>
                      </a:cubicBezTo>
                      <a:cubicBezTo>
                        <a:pt x="0" y="258"/>
                        <a:pt x="4" y="257"/>
                        <a:pt x="15" y="252"/>
                      </a:cubicBezTo>
                      <a:cubicBezTo>
                        <a:pt x="22" y="249"/>
                        <a:pt x="33" y="243"/>
                        <a:pt x="46" y="236"/>
                      </a:cubicBezTo>
                      <a:cubicBezTo>
                        <a:pt x="66" y="226"/>
                        <a:pt x="91" y="212"/>
                        <a:pt x="118" y="197"/>
                      </a:cubicBezTo>
                      <a:cubicBezTo>
                        <a:pt x="117" y="195"/>
                        <a:pt x="116" y="193"/>
                        <a:pt x="116" y="191"/>
                      </a:cubicBezTo>
                      <a:cubicBezTo>
                        <a:pt x="72" y="216"/>
                        <a:pt x="38" y="234"/>
                        <a:pt x="20" y="243"/>
                      </a:cubicBezTo>
                      <a:cubicBezTo>
                        <a:pt x="38" y="231"/>
                        <a:pt x="72" y="209"/>
                        <a:pt x="116" y="183"/>
                      </a:cubicBezTo>
                      <a:cubicBezTo>
                        <a:pt x="121" y="180"/>
                        <a:pt x="125" y="178"/>
                        <a:pt x="130" y="175"/>
                      </a:cubicBezTo>
                      <a:cubicBezTo>
                        <a:pt x="131" y="175"/>
                        <a:pt x="133" y="176"/>
                        <a:pt x="134" y="176"/>
                      </a:cubicBezTo>
                      <a:cubicBezTo>
                        <a:pt x="133" y="178"/>
                        <a:pt x="131" y="181"/>
                        <a:pt x="130" y="183"/>
                      </a:cubicBezTo>
                      <a:cubicBezTo>
                        <a:pt x="128" y="186"/>
                        <a:pt x="126" y="190"/>
                        <a:pt x="124" y="193"/>
                      </a:cubicBezTo>
                      <a:cubicBezTo>
                        <a:pt x="122" y="195"/>
                        <a:pt x="121" y="198"/>
                        <a:pt x="119" y="200"/>
                      </a:cubicBezTo>
                      <a:cubicBezTo>
                        <a:pt x="101" y="230"/>
                        <a:pt x="84" y="258"/>
                        <a:pt x="70" y="280"/>
                      </a:cubicBezTo>
                      <a:cubicBezTo>
                        <a:pt x="61" y="296"/>
                        <a:pt x="54" y="308"/>
                        <a:pt x="50" y="316"/>
                      </a:cubicBezTo>
                      <a:cubicBezTo>
                        <a:pt x="45" y="325"/>
                        <a:pt x="43" y="330"/>
                        <a:pt x="43" y="332"/>
                      </a:cubicBezTo>
                      <a:cubicBezTo>
                        <a:pt x="43" y="333"/>
                        <a:pt x="43" y="334"/>
                        <a:pt x="44" y="334"/>
                      </a:cubicBezTo>
                      <a:cubicBezTo>
                        <a:pt x="45" y="335"/>
                        <a:pt x="45" y="334"/>
                        <a:pt x="46" y="334"/>
                      </a:cubicBezTo>
                      <a:cubicBezTo>
                        <a:pt x="49" y="332"/>
                        <a:pt x="53" y="328"/>
                        <a:pt x="58" y="320"/>
                      </a:cubicBezTo>
                      <a:cubicBezTo>
                        <a:pt x="64" y="312"/>
                        <a:pt x="72" y="300"/>
                        <a:pt x="82" y="285"/>
                      </a:cubicBezTo>
                      <a:cubicBezTo>
                        <a:pt x="97" y="263"/>
                        <a:pt x="115" y="236"/>
                        <a:pt x="134" y="206"/>
                      </a:cubicBezTo>
                      <a:cubicBezTo>
                        <a:pt x="132" y="206"/>
                        <a:pt x="130" y="206"/>
                        <a:pt x="128" y="206"/>
                      </a:cubicBezTo>
                      <a:cubicBezTo>
                        <a:pt x="97" y="255"/>
                        <a:pt x="72" y="292"/>
                        <a:pt x="58" y="312"/>
                      </a:cubicBezTo>
                      <a:cubicBezTo>
                        <a:pt x="69" y="291"/>
                        <a:pt x="92" y="253"/>
                        <a:pt x="123" y="204"/>
                      </a:cubicBezTo>
                      <a:cubicBezTo>
                        <a:pt x="126" y="198"/>
                        <a:pt x="130" y="193"/>
                        <a:pt x="133" y="188"/>
                      </a:cubicBezTo>
                      <a:cubicBezTo>
                        <a:pt x="135" y="185"/>
                        <a:pt x="137" y="182"/>
                        <a:pt x="139" y="178"/>
                      </a:cubicBezTo>
                      <a:cubicBezTo>
                        <a:pt x="141" y="180"/>
                        <a:pt x="141" y="180"/>
                        <a:pt x="141" y="180"/>
                      </a:cubicBezTo>
                      <a:cubicBezTo>
                        <a:pt x="142" y="180"/>
                        <a:pt x="143" y="180"/>
                        <a:pt x="144" y="181"/>
                      </a:cubicBezTo>
                      <a:cubicBezTo>
                        <a:pt x="144" y="181"/>
                        <a:pt x="144" y="181"/>
                        <a:pt x="144" y="181"/>
                      </a:cubicBezTo>
                      <a:cubicBezTo>
                        <a:pt x="144" y="181"/>
                        <a:pt x="144" y="181"/>
                        <a:pt x="145" y="181"/>
                      </a:cubicBezTo>
                      <a:cubicBezTo>
                        <a:pt x="146" y="182"/>
                        <a:pt x="148" y="182"/>
                        <a:pt x="149" y="183"/>
                      </a:cubicBezTo>
                      <a:cubicBezTo>
                        <a:pt x="154" y="185"/>
                        <a:pt x="159" y="187"/>
                        <a:pt x="164" y="189"/>
                      </a:cubicBezTo>
                      <a:cubicBezTo>
                        <a:pt x="183" y="196"/>
                        <a:pt x="201" y="203"/>
                        <a:pt x="216" y="208"/>
                      </a:cubicBezTo>
                      <a:cubicBezTo>
                        <a:pt x="226" y="211"/>
                        <a:pt x="234" y="213"/>
                        <a:pt x="240" y="214"/>
                      </a:cubicBezTo>
                      <a:cubicBezTo>
                        <a:pt x="245" y="216"/>
                        <a:pt x="249" y="216"/>
                        <a:pt x="252" y="214"/>
                      </a:cubicBezTo>
                      <a:cubicBezTo>
                        <a:pt x="253" y="214"/>
                        <a:pt x="254" y="213"/>
                        <a:pt x="254" y="212"/>
                      </a:cubicBezTo>
                      <a:cubicBezTo>
                        <a:pt x="257" y="207"/>
                        <a:pt x="255" y="205"/>
                        <a:pt x="248" y="200"/>
                      </a:cubicBezTo>
                      <a:cubicBezTo>
                        <a:pt x="244" y="197"/>
                        <a:pt x="237" y="193"/>
                        <a:pt x="228" y="189"/>
                      </a:cubicBezTo>
                      <a:cubicBezTo>
                        <a:pt x="215" y="182"/>
                        <a:pt x="198" y="174"/>
                        <a:pt x="179" y="165"/>
                      </a:cubicBezTo>
                      <a:cubicBezTo>
                        <a:pt x="178" y="168"/>
                        <a:pt x="176" y="171"/>
                        <a:pt x="175" y="173"/>
                      </a:cubicBezTo>
                      <a:cubicBezTo>
                        <a:pt x="206" y="187"/>
                        <a:pt x="229" y="199"/>
                        <a:pt x="240" y="206"/>
                      </a:cubicBezTo>
                      <a:cubicBezTo>
                        <a:pt x="226" y="202"/>
                        <a:pt x="201" y="194"/>
                        <a:pt x="170" y="182"/>
                      </a:cubicBezTo>
                      <a:cubicBezTo>
                        <a:pt x="165" y="180"/>
                        <a:pt x="160" y="178"/>
                        <a:pt x="154" y="175"/>
                      </a:cubicBezTo>
                      <a:cubicBezTo>
                        <a:pt x="154" y="175"/>
                        <a:pt x="154" y="175"/>
                        <a:pt x="154" y="175"/>
                      </a:cubicBezTo>
                      <a:cubicBezTo>
                        <a:pt x="152" y="175"/>
                        <a:pt x="151" y="174"/>
                        <a:pt x="149" y="173"/>
                      </a:cubicBezTo>
                      <a:cubicBezTo>
                        <a:pt x="148" y="173"/>
                        <a:pt x="148" y="173"/>
                        <a:pt x="147" y="173"/>
                      </a:cubicBezTo>
                      <a:cubicBezTo>
                        <a:pt x="147" y="172"/>
                        <a:pt x="147" y="172"/>
                        <a:pt x="146" y="172"/>
                      </a:cubicBezTo>
                      <a:cubicBezTo>
                        <a:pt x="145" y="172"/>
                        <a:pt x="144" y="171"/>
                        <a:pt x="144" y="171"/>
                      </a:cubicBezTo>
                      <a:cubicBezTo>
                        <a:pt x="144" y="169"/>
                        <a:pt x="145" y="168"/>
                        <a:pt x="146" y="167"/>
                      </a:cubicBezTo>
                      <a:cubicBezTo>
                        <a:pt x="147" y="166"/>
                        <a:pt x="147" y="165"/>
                        <a:pt x="147" y="165"/>
                      </a:cubicBezTo>
                      <a:cubicBezTo>
                        <a:pt x="151" y="163"/>
                        <a:pt x="151" y="163"/>
                        <a:pt x="151" y="163"/>
                      </a:cubicBezTo>
                      <a:cubicBezTo>
                        <a:pt x="153" y="161"/>
                        <a:pt x="156" y="160"/>
                        <a:pt x="158" y="158"/>
                      </a:cubicBezTo>
                      <a:cubicBezTo>
                        <a:pt x="159" y="158"/>
                        <a:pt x="160" y="158"/>
                        <a:pt x="160" y="157"/>
                      </a:cubicBezTo>
                      <a:cubicBezTo>
                        <a:pt x="163" y="156"/>
                        <a:pt x="165" y="154"/>
                        <a:pt x="168" y="153"/>
                      </a:cubicBezTo>
                      <a:cubicBezTo>
                        <a:pt x="173" y="150"/>
                        <a:pt x="177" y="147"/>
                        <a:pt x="182" y="145"/>
                      </a:cubicBezTo>
                      <a:cubicBezTo>
                        <a:pt x="226" y="120"/>
                        <a:pt x="260" y="101"/>
                        <a:pt x="278" y="93"/>
                      </a:cubicBezTo>
                      <a:cubicBezTo>
                        <a:pt x="260" y="105"/>
                        <a:pt x="226" y="126"/>
                        <a:pt x="182" y="152"/>
                      </a:cubicBezTo>
                      <a:cubicBezTo>
                        <a:pt x="182" y="155"/>
                        <a:pt x="181" y="157"/>
                        <a:pt x="181" y="160"/>
                      </a:cubicBezTo>
                      <a:cubicBezTo>
                        <a:pt x="207" y="144"/>
                        <a:pt x="232" y="129"/>
                        <a:pt x="252" y="116"/>
                      </a:cubicBezTo>
                      <a:cubicBezTo>
                        <a:pt x="265" y="108"/>
                        <a:pt x="276" y="101"/>
                        <a:pt x="283" y="96"/>
                      </a:cubicBezTo>
                      <a:cubicBezTo>
                        <a:pt x="294" y="89"/>
                        <a:pt x="298" y="85"/>
                        <a:pt x="298" y="81"/>
                      </a:cubicBezTo>
                      <a:cubicBezTo>
                        <a:pt x="298" y="77"/>
                        <a:pt x="294" y="79"/>
                        <a:pt x="283" y="83"/>
                      </a:cubicBezTo>
                      <a:close/>
                    </a:path>
                  </a:pathLst>
                </a:custGeom>
                <a:solidFill>
                  <a:srgbClr val="2F9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íSḷiḋê"/>
                <p:cNvSpPr/>
                <p:nvPr/>
              </p:nvSpPr>
              <p:spPr bwMode="auto">
                <a:xfrm>
                  <a:off x="6999288" y="4862513"/>
                  <a:ext cx="687388" cy="406400"/>
                </a:xfrm>
                <a:custGeom>
                  <a:avLst/>
                  <a:gdLst>
                    <a:gd name="T0" fmla="*/ 110 w 272"/>
                    <a:gd name="T1" fmla="*/ 161 h 161"/>
                    <a:gd name="T2" fmla="*/ 269 w 272"/>
                    <a:gd name="T3" fmla="*/ 68 h 161"/>
                    <a:gd name="T4" fmla="*/ 269 w 272"/>
                    <a:gd name="T5" fmla="*/ 59 h 161"/>
                    <a:gd name="T6" fmla="*/ 169 w 272"/>
                    <a:gd name="T7" fmla="*/ 1 h 161"/>
                    <a:gd name="T8" fmla="*/ 163 w 272"/>
                    <a:gd name="T9" fmla="*/ 1 h 161"/>
                    <a:gd name="T10" fmla="*/ 0 w 272"/>
                    <a:gd name="T11" fmla="*/ 96 h 161"/>
                    <a:gd name="T12" fmla="*/ 0 w 272"/>
                    <a:gd name="T13" fmla="*/ 98 h 161"/>
                    <a:gd name="T14" fmla="*/ 109 w 272"/>
                    <a:gd name="T15" fmla="*/ 161 h 161"/>
                    <a:gd name="T16" fmla="*/ 110 w 272"/>
                    <a:gd name="T17" fmla="*/ 161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2" h="161">
                      <a:moveTo>
                        <a:pt x="110" y="161"/>
                      </a:moveTo>
                      <a:cubicBezTo>
                        <a:pt x="269" y="68"/>
                        <a:pt x="269" y="68"/>
                        <a:pt x="269" y="68"/>
                      </a:cubicBezTo>
                      <a:cubicBezTo>
                        <a:pt x="272" y="66"/>
                        <a:pt x="272" y="61"/>
                        <a:pt x="269" y="59"/>
                      </a:cubicBezTo>
                      <a:cubicBezTo>
                        <a:pt x="169" y="1"/>
                        <a:pt x="169" y="1"/>
                        <a:pt x="169" y="1"/>
                      </a:cubicBezTo>
                      <a:cubicBezTo>
                        <a:pt x="167" y="0"/>
                        <a:pt x="165" y="0"/>
                        <a:pt x="163" y="1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6"/>
                        <a:pt x="0" y="97"/>
                        <a:pt x="0" y="98"/>
                      </a:cubicBezTo>
                      <a:cubicBezTo>
                        <a:pt x="109" y="161"/>
                        <a:pt x="109" y="161"/>
                        <a:pt x="109" y="161"/>
                      </a:cubicBezTo>
                      <a:cubicBezTo>
                        <a:pt x="109" y="161"/>
                        <a:pt x="110" y="161"/>
                        <a:pt x="110" y="161"/>
                      </a:cubicBezTo>
                      <a:close/>
                    </a:path>
                  </a:pathLst>
                </a:custGeom>
                <a:solidFill>
                  <a:srgbClr val="FF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îSľïdê"/>
                <p:cNvSpPr/>
                <p:nvPr/>
              </p:nvSpPr>
              <p:spPr bwMode="auto">
                <a:xfrm>
                  <a:off x="7185026" y="5029201"/>
                  <a:ext cx="501650" cy="384175"/>
                </a:xfrm>
                <a:custGeom>
                  <a:avLst/>
                  <a:gdLst>
                    <a:gd name="T0" fmla="*/ 172 w 199"/>
                    <a:gd name="T1" fmla="*/ 50 h 152"/>
                    <a:gd name="T2" fmla="*/ 199 w 199"/>
                    <a:gd name="T3" fmla="*/ 0 h 152"/>
                    <a:gd name="T4" fmla="*/ 36 w 199"/>
                    <a:gd name="T5" fmla="*/ 95 h 152"/>
                    <a:gd name="T6" fmla="*/ 2 w 199"/>
                    <a:gd name="T7" fmla="*/ 149 h 152"/>
                    <a:gd name="T8" fmla="*/ 166 w 199"/>
                    <a:gd name="T9" fmla="*/ 55 h 152"/>
                    <a:gd name="T10" fmla="*/ 172 w 199"/>
                    <a:gd name="T11" fmla="*/ 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9" h="152">
                      <a:moveTo>
                        <a:pt x="172" y="50"/>
                      </a:moveTo>
                      <a:cubicBezTo>
                        <a:pt x="199" y="0"/>
                        <a:pt x="199" y="0"/>
                        <a:pt x="199" y="0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6" y="95"/>
                        <a:pt x="4" y="145"/>
                        <a:pt x="2" y="149"/>
                      </a:cubicBezTo>
                      <a:cubicBezTo>
                        <a:pt x="0" y="152"/>
                        <a:pt x="143" y="70"/>
                        <a:pt x="166" y="55"/>
                      </a:cubicBezTo>
                      <a:cubicBezTo>
                        <a:pt x="169" y="54"/>
                        <a:pt x="170" y="52"/>
                        <a:pt x="172" y="50"/>
                      </a:cubicBezTo>
                      <a:close/>
                    </a:path>
                  </a:pathLst>
                </a:custGeom>
                <a:solidFill>
                  <a:srgbClr val="C46A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îśľïḍê"/>
                <p:cNvSpPr/>
                <p:nvPr/>
              </p:nvSpPr>
              <p:spPr bwMode="auto">
                <a:xfrm>
                  <a:off x="6911976" y="5105401"/>
                  <a:ext cx="363538" cy="303213"/>
                </a:xfrm>
                <a:custGeom>
                  <a:avLst/>
                  <a:gdLst>
                    <a:gd name="T0" fmla="*/ 106 w 144"/>
                    <a:gd name="T1" fmla="*/ 119 h 120"/>
                    <a:gd name="T2" fmla="*/ 3 w 144"/>
                    <a:gd name="T3" fmla="*/ 59 h 120"/>
                    <a:gd name="T4" fmla="*/ 2 w 144"/>
                    <a:gd name="T5" fmla="*/ 53 h 120"/>
                    <a:gd name="T6" fmla="*/ 35 w 144"/>
                    <a:gd name="T7" fmla="*/ 0 h 120"/>
                    <a:gd name="T8" fmla="*/ 144 w 144"/>
                    <a:gd name="T9" fmla="*/ 65 h 120"/>
                    <a:gd name="T10" fmla="*/ 112 w 144"/>
                    <a:gd name="T11" fmla="*/ 117 h 120"/>
                    <a:gd name="T12" fmla="*/ 106 w 144"/>
                    <a:gd name="T13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4" h="120">
                      <a:moveTo>
                        <a:pt x="106" y="119"/>
                      </a:move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1" y="57"/>
                        <a:pt x="0" y="55"/>
                        <a:pt x="2" y="53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144" y="65"/>
                        <a:pt x="144" y="65"/>
                        <a:pt x="144" y="65"/>
                      </a:cubicBezTo>
                      <a:cubicBezTo>
                        <a:pt x="112" y="117"/>
                        <a:pt x="112" y="117"/>
                        <a:pt x="112" y="117"/>
                      </a:cubicBezTo>
                      <a:cubicBezTo>
                        <a:pt x="111" y="119"/>
                        <a:pt x="109" y="120"/>
                        <a:pt x="106" y="119"/>
                      </a:cubicBezTo>
                      <a:close/>
                    </a:path>
                  </a:pathLst>
                </a:custGeom>
                <a:solidFill>
                  <a:srgbClr val="F283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ïṡlîḑé"/>
                <p:cNvSpPr/>
                <p:nvPr/>
              </p:nvSpPr>
              <p:spPr bwMode="auto">
                <a:xfrm>
                  <a:off x="7518401" y="3835401"/>
                  <a:ext cx="396875" cy="333375"/>
                </a:xfrm>
                <a:custGeom>
                  <a:avLst/>
                  <a:gdLst>
                    <a:gd name="T0" fmla="*/ 250 w 250"/>
                    <a:gd name="T1" fmla="*/ 142 h 210"/>
                    <a:gd name="T2" fmla="*/ 95 w 250"/>
                    <a:gd name="T3" fmla="*/ 210 h 210"/>
                    <a:gd name="T4" fmla="*/ 1 w 250"/>
                    <a:gd name="T5" fmla="*/ 68 h 210"/>
                    <a:gd name="T6" fmla="*/ 0 w 250"/>
                    <a:gd name="T7" fmla="*/ 67 h 210"/>
                    <a:gd name="T8" fmla="*/ 126 w 250"/>
                    <a:gd name="T9" fmla="*/ 13 h 210"/>
                    <a:gd name="T10" fmla="*/ 156 w 250"/>
                    <a:gd name="T11" fmla="*/ 0 h 210"/>
                    <a:gd name="T12" fmla="*/ 250 w 250"/>
                    <a:gd name="T13" fmla="*/ 142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0" h="210">
                      <a:moveTo>
                        <a:pt x="250" y="142"/>
                      </a:moveTo>
                      <a:lnTo>
                        <a:pt x="95" y="210"/>
                      </a:lnTo>
                      <a:lnTo>
                        <a:pt x="1" y="68"/>
                      </a:lnTo>
                      <a:lnTo>
                        <a:pt x="0" y="67"/>
                      </a:lnTo>
                      <a:lnTo>
                        <a:pt x="126" y="13"/>
                      </a:lnTo>
                      <a:lnTo>
                        <a:pt x="156" y="0"/>
                      </a:lnTo>
                      <a:lnTo>
                        <a:pt x="250" y="142"/>
                      </a:lnTo>
                      <a:close/>
                    </a:path>
                  </a:pathLst>
                </a:custGeom>
                <a:solidFill>
                  <a:srgbClr val="F2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1" name="圆角矩形 10"/>
            <p:cNvSpPr/>
            <p:nvPr/>
          </p:nvSpPr>
          <p:spPr>
            <a:xfrm>
              <a:off x="19121" y="-3842"/>
              <a:ext cx="2122718" cy="508939"/>
            </a:xfrm>
            <a:prstGeom prst="roundRect">
              <a:avLst>
                <a:gd name="adj" fmla="val 45014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8501" y="19271"/>
              <a:ext cx="1914525" cy="491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600" dirty="0" smtClean="0">
                  <a:solidFill>
                    <a:prstClr val="black"/>
                  </a:solidFill>
                  <a:latin typeface="Comic Sans MS" panose="030F0702030302020204" pitchFamily="66" charset="0"/>
                </a:rPr>
                <a:t>Grammar-2</a:t>
              </a:r>
              <a:endPara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03958" y="493322"/>
            <a:ext cx="6278454" cy="1095599"/>
            <a:chOff x="3242607" y="4515437"/>
            <a:chExt cx="7709440" cy="1611202"/>
          </a:xfrm>
        </p:grpSpPr>
        <p:sp>
          <p:nvSpPr>
            <p:cNvPr id="89" name="圆角矩形 88"/>
            <p:cNvSpPr/>
            <p:nvPr/>
          </p:nvSpPr>
          <p:spPr>
            <a:xfrm>
              <a:off x="3636702" y="4907164"/>
              <a:ext cx="7315345" cy="88607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8ff70d46-7ac5-4e1a-b75b-bd3ca27f9a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3242607" y="4515437"/>
              <a:ext cx="663979" cy="980260"/>
              <a:chOff x="4122738" y="895351"/>
              <a:chExt cx="3990975" cy="4997450"/>
            </a:xfrm>
          </p:grpSpPr>
          <p:sp>
            <p:nvSpPr>
              <p:cNvPr id="92" name="ï$liḋé"/>
              <p:cNvSpPr/>
              <p:nvPr/>
            </p:nvSpPr>
            <p:spPr bwMode="auto">
              <a:xfrm>
                <a:off x="4640263" y="5448301"/>
                <a:ext cx="3403600" cy="444500"/>
              </a:xfrm>
              <a:prstGeom prst="rect">
                <a:avLst/>
              </a:pr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slíďe"/>
              <p:cNvSpPr/>
              <p:nvPr/>
            </p:nvSpPr>
            <p:spPr bwMode="auto">
              <a:xfrm>
                <a:off x="4122738" y="4024313"/>
                <a:ext cx="2182813" cy="1868488"/>
              </a:xfrm>
              <a:custGeom>
                <a:avLst/>
                <a:gdLst>
                  <a:gd name="T0" fmla="*/ 0 w 93"/>
                  <a:gd name="T1" fmla="*/ 23 h 80"/>
                  <a:gd name="T2" fmla="*/ 19 w 93"/>
                  <a:gd name="T3" fmla="*/ 77 h 80"/>
                  <a:gd name="T4" fmla="*/ 24 w 93"/>
                  <a:gd name="T5" fmla="*/ 79 h 80"/>
                  <a:gd name="T6" fmla="*/ 80 w 93"/>
                  <a:gd name="T7" fmla="*/ 69 h 80"/>
                  <a:gd name="T8" fmla="*/ 93 w 93"/>
                  <a:gd name="T9" fmla="*/ 47 h 80"/>
                  <a:gd name="T10" fmla="*/ 12 w 93"/>
                  <a:gd name="T11" fmla="*/ 0 h 80"/>
                  <a:gd name="T12" fmla="*/ 0 w 93"/>
                  <a:gd name="T13" fmla="*/ 2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80">
                    <a:moveTo>
                      <a:pt x="0" y="23"/>
                    </a:move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79"/>
                      <a:pt x="22" y="80"/>
                      <a:pt x="24" y="7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EDF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ṧḷíḋê"/>
              <p:cNvSpPr/>
              <p:nvPr/>
            </p:nvSpPr>
            <p:spPr bwMode="auto">
              <a:xfrm>
                <a:off x="4381500" y="5214938"/>
                <a:ext cx="820738" cy="677863"/>
              </a:xfrm>
              <a:custGeom>
                <a:avLst/>
                <a:gdLst>
                  <a:gd name="T0" fmla="*/ 23 w 35"/>
                  <a:gd name="T1" fmla="*/ 4 h 29"/>
                  <a:gd name="T2" fmla="*/ 0 w 35"/>
                  <a:gd name="T3" fmla="*/ 4 h 29"/>
                  <a:gd name="T4" fmla="*/ 8 w 35"/>
                  <a:gd name="T5" fmla="*/ 26 h 29"/>
                  <a:gd name="T6" fmla="*/ 13 w 35"/>
                  <a:gd name="T7" fmla="*/ 28 h 29"/>
                  <a:gd name="T8" fmla="*/ 35 w 35"/>
                  <a:gd name="T9" fmla="*/ 24 h 29"/>
                  <a:gd name="T10" fmla="*/ 23 w 35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9">
                    <a:moveTo>
                      <a:pt x="23" y="4"/>
                    </a:moveTo>
                    <a:cubicBezTo>
                      <a:pt x="16" y="0"/>
                      <a:pt x="8" y="1"/>
                      <a:pt x="0" y="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11" y="29"/>
                      <a:pt x="13" y="28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16"/>
                      <a:pt x="30" y="8"/>
                      <a:pt x="23" y="4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ṡ1íḋe"/>
              <p:cNvSpPr/>
              <p:nvPr/>
            </p:nvSpPr>
            <p:spPr bwMode="auto">
              <a:xfrm>
                <a:off x="4122738" y="1735138"/>
                <a:ext cx="2182813" cy="2825750"/>
              </a:xfrm>
              <a:custGeom>
                <a:avLst/>
                <a:gdLst>
                  <a:gd name="T0" fmla="*/ 488 w 1375"/>
                  <a:gd name="T1" fmla="*/ 1722 h 1780"/>
                  <a:gd name="T2" fmla="*/ 0 w 1375"/>
                  <a:gd name="T3" fmla="*/ 1780 h 1780"/>
                  <a:gd name="T4" fmla="*/ 1021 w 1375"/>
                  <a:gd name="T5" fmla="*/ 0 h 1780"/>
                  <a:gd name="T6" fmla="*/ 1375 w 1375"/>
                  <a:gd name="T7" fmla="*/ 191 h 1780"/>
                  <a:gd name="T8" fmla="*/ 488 w 1375"/>
                  <a:gd name="T9" fmla="*/ 1722 h 1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5" h="1780">
                    <a:moveTo>
                      <a:pt x="488" y="1722"/>
                    </a:moveTo>
                    <a:lnTo>
                      <a:pt x="0" y="1780"/>
                    </a:lnTo>
                    <a:lnTo>
                      <a:pt x="1021" y="0"/>
                    </a:lnTo>
                    <a:lnTo>
                      <a:pt x="1375" y="191"/>
                    </a:lnTo>
                    <a:lnTo>
                      <a:pt x="488" y="1722"/>
                    </a:lnTo>
                    <a:close/>
                  </a:path>
                </a:pathLst>
              </a:custGeom>
              <a:solidFill>
                <a:srgbClr val="FC61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ŝľiḍé"/>
              <p:cNvSpPr/>
              <p:nvPr/>
            </p:nvSpPr>
            <p:spPr bwMode="auto">
              <a:xfrm>
                <a:off x="4897438" y="2038351"/>
                <a:ext cx="2182813" cy="3060700"/>
              </a:xfrm>
              <a:custGeom>
                <a:avLst/>
                <a:gdLst>
                  <a:gd name="T0" fmla="*/ 488 w 1375"/>
                  <a:gd name="T1" fmla="*/ 1810 h 1928"/>
                  <a:gd name="T2" fmla="*/ 104 w 1375"/>
                  <a:gd name="T3" fmla="*/ 1928 h 1928"/>
                  <a:gd name="T4" fmla="*/ 0 w 1375"/>
                  <a:gd name="T5" fmla="*/ 1531 h 1928"/>
                  <a:gd name="T6" fmla="*/ 887 w 1375"/>
                  <a:gd name="T7" fmla="*/ 0 h 1928"/>
                  <a:gd name="T8" fmla="*/ 1375 w 1375"/>
                  <a:gd name="T9" fmla="*/ 295 h 1928"/>
                  <a:gd name="T10" fmla="*/ 488 w 1375"/>
                  <a:gd name="T11" fmla="*/ 1810 h 1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5" h="1928">
                    <a:moveTo>
                      <a:pt x="488" y="1810"/>
                    </a:moveTo>
                    <a:lnTo>
                      <a:pt x="104" y="1928"/>
                    </a:lnTo>
                    <a:lnTo>
                      <a:pt x="0" y="1531"/>
                    </a:lnTo>
                    <a:lnTo>
                      <a:pt x="887" y="0"/>
                    </a:lnTo>
                    <a:lnTo>
                      <a:pt x="1375" y="295"/>
                    </a:lnTo>
                    <a:lnTo>
                      <a:pt x="488" y="1810"/>
                    </a:lnTo>
                    <a:close/>
                  </a:path>
                </a:pathLst>
              </a:custGeom>
              <a:solidFill>
                <a:srgbClr val="FD81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$ļîḋe"/>
              <p:cNvSpPr/>
              <p:nvPr/>
            </p:nvSpPr>
            <p:spPr bwMode="auto">
              <a:xfrm>
                <a:off x="5672138" y="2506663"/>
                <a:ext cx="1971675" cy="3128963"/>
              </a:xfrm>
              <a:custGeom>
                <a:avLst/>
                <a:gdLst>
                  <a:gd name="T0" fmla="*/ 207 w 1242"/>
                  <a:gd name="T1" fmla="*/ 1971 h 1971"/>
                  <a:gd name="T2" fmla="*/ 0 w 1242"/>
                  <a:gd name="T3" fmla="*/ 1515 h 1971"/>
                  <a:gd name="T4" fmla="*/ 887 w 1242"/>
                  <a:gd name="T5" fmla="*/ 0 h 1971"/>
                  <a:gd name="T6" fmla="*/ 1242 w 1242"/>
                  <a:gd name="T7" fmla="*/ 191 h 1971"/>
                  <a:gd name="T8" fmla="*/ 207 w 1242"/>
                  <a:gd name="T9" fmla="*/ 1971 h 1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2" h="1971">
                    <a:moveTo>
                      <a:pt x="207" y="1971"/>
                    </a:moveTo>
                    <a:lnTo>
                      <a:pt x="0" y="1515"/>
                    </a:lnTo>
                    <a:lnTo>
                      <a:pt x="887" y="0"/>
                    </a:lnTo>
                    <a:lnTo>
                      <a:pt x="1242" y="191"/>
                    </a:lnTo>
                    <a:lnTo>
                      <a:pt x="207" y="1971"/>
                    </a:lnTo>
                    <a:close/>
                  </a:path>
                </a:pathLst>
              </a:custGeom>
              <a:solidFill>
                <a:srgbClr val="FDA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Sľïďe"/>
              <p:cNvSpPr/>
              <p:nvPr/>
            </p:nvSpPr>
            <p:spPr bwMode="auto">
              <a:xfrm>
                <a:off x="5743575" y="1455738"/>
                <a:ext cx="2041525" cy="1354138"/>
              </a:xfrm>
              <a:custGeom>
                <a:avLst/>
                <a:gdLst>
                  <a:gd name="T0" fmla="*/ 1286 w 1286"/>
                  <a:gd name="T1" fmla="*/ 691 h 853"/>
                  <a:gd name="T2" fmla="*/ 103 w 1286"/>
                  <a:gd name="T3" fmla="*/ 0 h 853"/>
                  <a:gd name="T4" fmla="*/ 0 w 1286"/>
                  <a:gd name="T5" fmla="*/ 176 h 853"/>
                  <a:gd name="T6" fmla="*/ 1197 w 1286"/>
                  <a:gd name="T7" fmla="*/ 853 h 853"/>
                  <a:gd name="T8" fmla="*/ 1286 w 1286"/>
                  <a:gd name="T9" fmla="*/ 69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6" h="853">
                    <a:moveTo>
                      <a:pt x="1286" y="691"/>
                    </a:moveTo>
                    <a:lnTo>
                      <a:pt x="103" y="0"/>
                    </a:lnTo>
                    <a:lnTo>
                      <a:pt x="0" y="176"/>
                    </a:lnTo>
                    <a:lnTo>
                      <a:pt x="1197" y="853"/>
                    </a:lnTo>
                    <a:lnTo>
                      <a:pt x="1286" y="691"/>
                    </a:lnTo>
                    <a:close/>
                  </a:path>
                </a:pathLst>
              </a:cu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ṩḻíḓé"/>
              <p:cNvSpPr/>
              <p:nvPr/>
            </p:nvSpPr>
            <p:spPr bwMode="auto">
              <a:xfrm>
                <a:off x="5907088" y="895351"/>
                <a:ext cx="2206625" cy="1657350"/>
              </a:xfrm>
              <a:custGeom>
                <a:avLst/>
                <a:gdLst>
                  <a:gd name="T0" fmla="*/ 88 w 94"/>
                  <a:gd name="T1" fmla="*/ 41 h 71"/>
                  <a:gd name="T2" fmla="*/ 22 w 94"/>
                  <a:gd name="T3" fmla="*/ 2 h 71"/>
                  <a:gd name="T4" fmla="*/ 11 w 94"/>
                  <a:gd name="T5" fmla="*/ 5 h 71"/>
                  <a:gd name="T6" fmla="*/ 0 w 94"/>
                  <a:gd name="T7" fmla="*/ 24 h 71"/>
                  <a:gd name="T8" fmla="*/ 80 w 94"/>
                  <a:gd name="T9" fmla="*/ 71 h 71"/>
                  <a:gd name="T10" fmla="*/ 91 w 94"/>
                  <a:gd name="T11" fmla="*/ 51 h 71"/>
                  <a:gd name="T12" fmla="*/ 88 w 94"/>
                  <a:gd name="T13" fmla="*/ 4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1">
                    <a:moveTo>
                      <a:pt x="88" y="41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18" y="0"/>
                      <a:pt x="13" y="1"/>
                      <a:pt x="11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4" y="48"/>
                      <a:pt x="92" y="43"/>
                      <a:pt x="88" y="41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3987489" y="4542468"/>
              <a:ext cx="6950170" cy="1584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150" dirty="0" smtClean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可数名词单数变复数</a:t>
              </a:r>
              <a:r>
                <a:rPr lang="zh-CN" altLang="en-US" sz="3200" spc="-150" dirty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不</a:t>
              </a:r>
              <a:r>
                <a:rPr lang="zh-CN" altLang="en-US" sz="3200" spc="-150" dirty="0" smtClean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规则变化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19121" y="-3842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966" y="89218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rPr>
              <a:t>Exercise-2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7976" y="1118870"/>
            <a:ext cx="2571768" cy="5769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girl-</a:t>
            </a:r>
          </a:p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flower-</a:t>
            </a:r>
          </a:p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rabbit-</a:t>
            </a:r>
          </a:p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bus-</a:t>
            </a:r>
          </a:p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dish-</a:t>
            </a:r>
          </a:p>
          <a:p>
            <a:pPr marL="514350" indent="-514350" algn="l">
              <a:lnSpc>
                <a:spcPts val="4920"/>
              </a:lnSpc>
              <a:buClrTx/>
              <a:buSzTx/>
              <a:buFont typeface="+mj-lt"/>
              <a:buAutoNum type="arabicPeriod"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roof-</a:t>
            </a:r>
          </a:p>
          <a:p>
            <a:pPr marL="514350" indent="-514350" algn="l">
              <a:lnSpc>
                <a:spcPts val="4920"/>
              </a:lnSpc>
              <a:buClrTx/>
              <a:buSzTx/>
              <a:buFont typeface="+mj-lt"/>
              <a:buAutoNum type="arabicPeriod"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bench-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r>
              <a:rPr lang="en-US" altLang="zh-CN" sz="32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woman-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742950" indent="-742950" fontAlgn="auto">
              <a:lnSpc>
                <a:spcPts val="4920"/>
              </a:lnSpc>
              <a:buFont typeface="+mj-lt"/>
              <a:buAutoNum type="arabicPeriod"/>
            </a:pPr>
            <a:endParaRPr lang="en-US" altLang="zh-CN" sz="3600" i="1" dirty="0" smtClean="0">
              <a:solidFill>
                <a:srgbClr val="000000"/>
              </a:solidFill>
              <a:latin typeface="Georgia" panose="02040502050405020303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730190" y="421568"/>
            <a:ext cx="3027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把下列名词变复数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80531" y="1118870"/>
            <a:ext cx="2571768" cy="640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9. photo-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10.deer-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11.tomato-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12.foot-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13.knife-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14.goose-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15.child-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16.man-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742950" indent="-742950" fontAlgn="auto">
              <a:lnSpc>
                <a:spcPts val="4920"/>
              </a:lnSpc>
              <a:buFont typeface="+mj-lt"/>
              <a:buAutoNum type="arabicPeriod"/>
            </a:pPr>
            <a:endParaRPr lang="en-US" altLang="zh-CN" sz="3600" i="1" dirty="0" smtClean="0">
              <a:solidFill>
                <a:srgbClr val="000000"/>
              </a:solidFill>
              <a:latin typeface="Georgia" panose="02040502050405020303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8253066" y="943610"/>
            <a:ext cx="2571768" cy="6400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17.watch-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18.mouse-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11.city-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12.potato-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13.fish-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14.tooth-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15.zoo-</a:t>
            </a:r>
          </a:p>
          <a:p>
            <a:pPr indent="0" algn="l">
              <a:lnSpc>
                <a:spcPts val="4920"/>
              </a:lnSpc>
              <a:buClrTx/>
              <a:buSzTx/>
              <a:buFont typeface="+mj-lt"/>
              <a:buNone/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16.boy-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514350" indent="-514350" fontAlgn="auto">
              <a:lnSpc>
                <a:spcPts val="4920"/>
              </a:lnSpc>
              <a:buFont typeface="+mj-lt"/>
              <a:buAutoNum type="arabicPeriod"/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742950" indent="-742950" fontAlgn="auto">
              <a:lnSpc>
                <a:spcPts val="4920"/>
              </a:lnSpc>
              <a:buFont typeface="+mj-lt"/>
              <a:buAutoNum type="arabicPeriod"/>
            </a:pPr>
            <a:endParaRPr lang="en-US" altLang="zh-CN" sz="3600" i="1" dirty="0" smtClean="0">
              <a:solidFill>
                <a:srgbClr val="000000"/>
              </a:solidFill>
              <a:latin typeface="Georgia" panose="02040502050405020303" charset="0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2647514" y="1118870"/>
            <a:ext cx="193103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girls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flowers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rabbits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buses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dishes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roofs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benches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women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6420049" y="1118870"/>
            <a:ext cx="235585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photos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deer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tomatoes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feet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knives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geese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children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men</a:t>
            </a:r>
          </a:p>
        </p:txBody>
      </p:sp>
      <p:sp>
        <p:nvSpPr>
          <p:cNvPr id="10" name="TextBox 3"/>
          <p:cNvSpPr txBox="1"/>
          <p:nvPr/>
        </p:nvSpPr>
        <p:spPr>
          <a:xfrm>
            <a:off x="10279380" y="1007110"/>
            <a:ext cx="235585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watches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mice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cities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potatoes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fish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teeth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zoos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boys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1951340" y="1828707"/>
            <a:ext cx="3286477" cy="358046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I </a:t>
            </a:r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变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we</a:t>
            </a: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you</a:t>
            </a:r>
            <a:r>
              <a:rPr lang="zh-CN" altLang="en-US" sz="28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不变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he/she/it</a:t>
            </a:r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变成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they</a:t>
            </a: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this</a:t>
            </a:r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变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these</a:t>
            </a: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that</a:t>
            </a:r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变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those</a:t>
            </a: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am/is</a:t>
            </a:r>
            <a:r>
              <a:rPr lang="zh-CN" altLang="en-US" sz="28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变成</a:t>
            </a:r>
            <a:r>
              <a:rPr lang="en-US" altLang="zh-CN" sz="2800" dirty="0" smtClean="0">
                <a:latin typeface="Comic Sans MS" panose="030F0702030302020204" pitchFamily="66" charset="0"/>
                <a:cs typeface="Comic Sans MS" panose="030F0702030302020204" pitchFamily="66" charset="0"/>
              </a:rPr>
              <a:t>are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a/an</a:t>
            </a:r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变没了</a:t>
            </a: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名词相应变复数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-3842"/>
            <a:ext cx="12192000" cy="6868174"/>
            <a:chOff x="0" y="-3842"/>
            <a:chExt cx="12192000" cy="6868174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2708" y="6321320"/>
                <a:ext cx="1928187" cy="519762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0" y="-3213"/>
                <a:ext cx="12192000" cy="6867545"/>
                <a:chOff x="0" y="-3213"/>
                <a:chExt cx="12192000" cy="6867545"/>
              </a:xfrm>
              <a:solidFill>
                <a:schemeClr val="accent5">
                  <a:lumMod val="60000"/>
                  <a:lumOff val="40000"/>
                </a:schemeClr>
              </a:solidFill>
            </p:grpSpPr>
            <p:sp>
              <p:nvSpPr>
                <p:cNvPr id="81" name="圆角矩形 80"/>
                <p:cNvSpPr/>
                <p:nvPr/>
              </p:nvSpPr>
              <p:spPr>
                <a:xfrm>
                  <a:off x="9906000" y="-3213"/>
                  <a:ext cx="2285999" cy="581063"/>
                </a:xfrm>
                <a:prstGeom prst="roundRect">
                  <a:avLst>
                    <a:gd name="adj" fmla="val 4501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82" name="组合 81"/>
                <p:cNvGrpSpPr/>
                <p:nvPr/>
              </p:nvGrpSpPr>
              <p:grpSpPr>
                <a:xfrm>
                  <a:off x="0" y="0"/>
                  <a:ext cx="12192000" cy="6864332"/>
                  <a:chOff x="0" y="0"/>
                  <a:chExt cx="12192000" cy="6864332"/>
                </a:xfrm>
                <a:grpFill/>
              </p:grpSpPr>
              <p:sp>
                <p:nvSpPr>
                  <p:cNvPr id="83" name="矩形 82"/>
                  <p:cNvSpPr/>
                  <p:nvPr/>
                </p:nvSpPr>
                <p:spPr>
                  <a:xfrm>
                    <a:off x="0" y="0"/>
                    <a:ext cx="12192000" cy="26064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0" y="6603684"/>
                    <a:ext cx="12192000" cy="260648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5" name="矩形 84"/>
                  <p:cNvSpPr/>
                  <p:nvPr/>
                </p:nvSpPr>
                <p:spPr>
                  <a:xfrm>
                    <a:off x="0" y="260648"/>
                    <a:ext cx="263352" cy="634303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6" name="矩形 85"/>
                  <p:cNvSpPr/>
                  <p:nvPr/>
                </p:nvSpPr>
                <p:spPr>
                  <a:xfrm>
                    <a:off x="11928648" y="260648"/>
                    <a:ext cx="263352" cy="6343036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n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</a:ln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pic>
            <p:nvPicPr>
              <p:cNvPr id="15" name="图片 14" descr="大桥教育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938781" y="0"/>
                <a:ext cx="2121543" cy="580835"/>
              </a:xfrm>
              <a:prstGeom prst="rect">
                <a:avLst/>
              </a:prstGeom>
            </p:spPr>
          </p:pic>
          <p:grpSp>
            <p:nvGrpSpPr>
              <p:cNvPr id="1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  <p:cNvGrpSpPr>
                <a:grpSpLocks noChangeAspect="1"/>
              </p:cNvGrpSpPr>
              <p:nvPr>
                <p:custDataLst>
                  <p:tags r:id="rId2"/>
                </p:custDataLst>
              </p:nvPr>
            </p:nvGrpSpPr>
            <p:grpSpPr>
              <a:xfrm>
                <a:off x="5290" y="5362103"/>
                <a:ext cx="1591869" cy="1502229"/>
                <a:chOff x="3995738" y="1449388"/>
                <a:chExt cx="4200526" cy="3963988"/>
              </a:xfrm>
            </p:grpSpPr>
            <p:sp>
              <p:nvSpPr>
                <p:cNvPr id="17" name="íṩḷíḓe"/>
                <p:cNvSpPr/>
                <p:nvPr/>
              </p:nvSpPr>
              <p:spPr bwMode="auto">
                <a:xfrm>
                  <a:off x="7680326" y="4511676"/>
                  <a:ext cx="515938" cy="444500"/>
                </a:xfrm>
                <a:custGeom>
                  <a:avLst/>
                  <a:gdLst>
                    <a:gd name="T0" fmla="*/ 204 w 204"/>
                    <a:gd name="T1" fmla="*/ 0 h 176"/>
                    <a:gd name="T2" fmla="*/ 204 w 204"/>
                    <a:gd name="T3" fmla="*/ 112 h 176"/>
                    <a:gd name="T4" fmla="*/ 102 w 204"/>
                    <a:gd name="T5" fmla="*/ 176 h 176"/>
                    <a:gd name="T6" fmla="*/ 0 w 204"/>
                    <a:gd name="T7" fmla="*/ 112 h 176"/>
                    <a:gd name="T8" fmla="*/ 0 w 204"/>
                    <a:gd name="T9" fmla="*/ 0 h 176"/>
                    <a:gd name="T10" fmla="*/ 8 w 204"/>
                    <a:gd name="T11" fmla="*/ 25 h 176"/>
                    <a:gd name="T12" fmla="*/ 102 w 204"/>
                    <a:gd name="T13" fmla="*/ 64 h 176"/>
                    <a:gd name="T14" fmla="*/ 196 w 204"/>
                    <a:gd name="T15" fmla="*/ 25 h 176"/>
                    <a:gd name="T16" fmla="*/ 204 w 204"/>
                    <a:gd name="T17" fmla="*/ 0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176">
                      <a:moveTo>
                        <a:pt x="204" y="0"/>
                      </a:moveTo>
                      <a:cubicBezTo>
                        <a:pt x="204" y="112"/>
                        <a:pt x="204" y="112"/>
                        <a:pt x="204" y="112"/>
                      </a:cubicBezTo>
                      <a:cubicBezTo>
                        <a:pt x="204" y="148"/>
                        <a:pt x="158" y="176"/>
                        <a:pt x="102" y="176"/>
                      </a:cubicBezTo>
                      <a:cubicBezTo>
                        <a:pt x="45" y="176"/>
                        <a:pt x="0" y="148"/>
                        <a:pt x="0" y="11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3" y="17"/>
                        <a:pt x="8" y="25"/>
                      </a:cubicBezTo>
                      <a:cubicBezTo>
                        <a:pt x="23" y="48"/>
                        <a:pt x="59" y="64"/>
                        <a:pt x="102" y="64"/>
                      </a:cubicBezTo>
                      <a:cubicBezTo>
                        <a:pt x="144" y="64"/>
                        <a:pt x="181" y="48"/>
                        <a:pt x="196" y="25"/>
                      </a:cubicBezTo>
                      <a:cubicBezTo>
                        <a:pt x="201" y="17"/>
                        <a:pt x="204" y="9"/>
                        <a:pt x="204" y="0"/>
                      </a:cubicBezTo>
                      <a:close/>
                    </a:path>
                  </a:pathLst>
                </a:custGeom>
                <a:solidFill>
                  <a:srgbClr val="2188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îSľíďe"/>
                <p:cNvSpPr/>
                <p:nvPr/>
              </p:nvSpPr>
              <p:spPr bwMode="auto">
                <a:xfrm>
                  <a:off x="7680326" y="4421188"/>
                  <a:ext cx="515938" cy="285750"/>
                </a:xfrm>
                <a:custGeom>
                  <a:avLst/>
                  <a:gdLst>
                    <a:gd name="T0" fmla="*/ 204 w 204"/>
                    <a:gd name="T1" fmla="*/ 0 h 113"/>
                    <a:gd name="T2" fmla="*/ 204 w 204"/>
                    <a:gd name="T3" fmla="*/ 50 h 113"/>
                    <a:gd name="T4" fmla="*/ 102 w 204"/>
                    <a:gd name="T5" fmla="*/ 113 h 113"/>
                    <a:gd name="T6" fmla="*/ 0 w 204"/>
                    <a:gd name="T7" fmla="*/ 50 h 113"/>
                    <a:gd name="T8" fmla="*/ 0 w 204"/>
                    <a:gd name="T9" fmla="*/ 0 h 113"/>
                    <a:gd name="T10" fmla="*/ 8 w 204"/>
                    <a:gd name="T11" fmla="*/ 25 h 113"/>
                    <a:gd name="T12" fmla="*/ 102 w 204"/>
                    <a:gd name="T13" fmla="*/ 64 h 113"/>
                    <a:gd name="T14" fmla="*/ 196 w 204"/>
                    <a:gd name="T15" fmla="*/ 25 h 113"/>
                    <a:gd name="T16" fmla="*/ 204 w 204"/>
                    <a:gd name="T17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4" h="113">
                      <a:moveTo>
                        <a:pt x="204" y="0"/>
                      </a:moveTo>
                      <a:cubicBezTo>
                        <a:pt x="204" y="50"/>
                        <a:pt x="204" y="50"/>
                        <a:pt x="204" y="50"/>
                      </a:cubicBezTo>
                      <a:cubicBezTo>
                        <a:pt x="204" y="85"/>
                        <a:pt x="158" y="113"/>
                        <a:pt x="102" y="113"/>
                      </a:cubicBezTo>
                      <a:cubicBezTo>
                        <a:pt x="45" y="113"/>
                        <a:pt x="0" y="85"/>
                        <a:pt x="0" y="5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"/>
                        <a:pt x="3" y="17"/>
                        <a:pt x="8" y="25"/>
                      </a:cubicBezTo>
                      <a:cubicBezTo>
                        <a:pt x="23" y="48"/>
                        <a:pt x="59" y="64"/>
                        <a:pt x="102" y="64"/>
                      </a:cubicBezTo>
                      <a:cubicBezTo>
                        <a:pt x="144" y="64"/>
                        <a:pt x="181" y="48"/>
                        <a:pt x="196" y="25"/>
                      </a:cubicBezTo>
                      <a:cubicBezTo>
                        <a:pt x="201" y="17"/>
                        <a:pt x="204" y="9"/>
                        <a:pt x="204" y="0"/>
                      </a:cubicBezTo>
                      <a:close/>
                    </a:path>
                  </a:pathLst>
                </a:custGeom>
                <a:solidFill>
                  <a:srgbClr val="4A9F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" name="ïṧļîḍè"/>
                <p:cNvSpPr/>
                <p:nvPr/>
              </p:nvSpPr>
              <p:spPr bwMode="auto">
                <a:xfrm>
                  <a:off x="7680326" y="4259263"/>
                  <a:ext cx="515938" cy="323850"/>
                </a:xfrm>
                <a:custGeom>
                  <a:avLst/>
                  <a:gdLst>
                    <a:gd name="T0" fmla="*/ 204 w 204"/>
                    <a:gd name="T1" fmla="*/ 64 h 128"/>
                    <a:gd name="T2" fmla="*/ 196 w 204"/>
                    <a:gd name="T3" fmla="*/ 89 h 128"/>
                    <a:gd name="T4" fmla="*/ 102 w 204"/>
                    <a:gd name="T5" fmla="*/ 128 h 128"/>
                    <a:gd name="T6" fmla="*/ 8 w 204"/>
                    <a:gd name="T7" fmla="*/ 89 h 128"/>
                    <a:gd name="T8" fmla="*/ 0 w 204"/>
                    <a:gd name="T9" fmla="*/ 64 h 128"/>
                    <a:gd name="T10" fmla="*/ 102 w 204"/>
                    <a:gd name="T11" fmla="*/ 0 h 128"/>
                    <a:gd name="T12" fmla="*/ 204 w 204"/>
                    <a:gd name="T13" fmla="*/ 6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4" h="128">
                      <a:moveTo>
                        <a:pt x="204" y="64"/>
                      </a:moveTo>
                      <a:cubicBezTo>
                        <a:pt x="204" y="73"/>
                        <a:pt x="201" y="81"/>
                        <a:pt x="196" y="89"/>
                      </a:cubicBezTo>
                      <a:cubicBezTo>
                        <a:pt x="181" y="112"/>
                        <a:pt x="144" y="128"/>
                        <a:pt x="102" y="128"/>
                      </a:cubicBezTo>
                      <a:cubicBezTo>
                        <a:pt x="59" y="128"/>
                        <a:pt x="23" y="112"/>
                        <a:pt x="8" y="89"/>
                      </a:cubicBezTo>
                      <a:cubicBezTo>
                        <a:pt x="3" y="81"/>
                        <a:pt x="0" y="73"/>
                        <a:pt x="0" y="64"/>
                      </a:cubicBezTo>
                      <a:cubicBezTo>
                        <a:pt x="0" y="29"/>
                        <a:pt x="45" y="0"/>
                        <a:pt x="102" y="0"/>
                      </a:cubicBezTo>
                      <a:cubicBezTo>
                        <a:pt x="158" y="0"/>
                        <a:pt x="204" y="29"/>
                        <a:pt x="204" y="64"/>
                      </a:cubicBezTo>
                      <a:close/>
                    </a:path>
                  </a:pathLst>
                </a:custGeom>
                <a:solidFill>
                  <a:srgbClr val="59AF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" name="ïṣ1ïḋé"/>
                <p:cNvSpPr/>
                <p:nvPr/>
              </p:nvSpPr>
              <p:spPr bwMode="auto">
                <a:xfrm>
                  <a:off x="7881938" y="4386263"/>
                  <a:ext cx="111125" cy="69850"/>
                </a:xfrm>
                <a:custGeom>
                  <a:avLst/>
                  <a:gdLst>
                    <a:gd name="T0" fmla="*/ 44 w 44"/>
                    <a:gd name="T1" fmla="*/ 14 h 28"/>
                    <a:gd name="T2" fmla="*/ 43 w 44"/>
                    <a:gd name="T3" fmla="*/ 20 h 28"/>
                    <a:gd name="T4" fmla="*/ 22 w 44"/>
                    <a:gd name="T5" fmla="*/ 28 h 28"/>
                    <a:gd name="T6" fmla="*/ 1 w 44"/>
                    <a:gd name="T7" fmla="*/ 20 h 28"/>
                    <a:gd name="T8" fmla="*/ 0 w 44"/>
                    <a:gd name="T9" fmla="*/ 14 h 28"/>
                    <a:gd name="T10" fmla="*/ 22 w 44"/>
                    <a:gd name="T11" fmla="*/ 0 h 28"/>
                    <a:gd name="T12" fmla="*/ 44 w 44"/>
                    <a:gd name="T13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28">
                      <a:moveTo>
                        <a:pt x="44" y="14"/>
                      </a:moveTo>
                      <a:cubicBezTo>
                        <a:pt x="44" y="16"/>
                        <a:pt x="44" y="18"/>
                        <a:pt x="43" y="20"/>
                      </a:cubicBezTo>
                      <a:cubicBezTo>
                        <a:pt x="39" y="25"/>
                        <a:pt x="31" y="28"/>
                        <a:pt x="22" y="28"/>
                      </a:cubicBezTo>
                      <a:cubicBezTo>
                        <a:pt x="13" y="28"/>
                        <a:pt x="5" y="25"/>
                        <a:pt x="1" y="20"/>
                      </a:cubicBezTo>
                      <a:cubicBezTo>
                        <a:pt x="0" y="18"/>
                        <a:pt x="0" y="16"/>
                        <a:pt x="0" y="14"/>
                      </a:cubicBezTo>
                      <a:cubicBezTo>
                        <a:pt x="0" y="6"/>
                        <a:pt x="10" y="0"/>
                        <a:pt x="22" y="0"/>
                      </a:cubicBezTo>
                      <a:cubicBezTo>
                        <a:pt x="34" y="0"/>
                        <a:pt x="44" y="6"/>
                        <a:pt x="44" y="14"/>
                      </a:cubicBezTo>
                      <a:close/>
                    </a:path>
                  </a:pathLst>
                </a:custGeom>
                <a:solidFill>
                  <a:srgbClr val="2C566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işļiḋe"/>
                <p:cNvSpPr/>
                <p:nvPr/>
              </p:nvSpPr>
              <p:spPr bwMode="auto">
                <a:xfrm>
                  <a:off x="7421563" y="4541838"/>
                  <a:ext cx="80963" cy="46038"/>
                </a:xfrm>
                <a:custGeom>
                  <a:avLst/>
                  <a:gdLst>
                    <a:gd name="T0" fmla="*/ 51 w 51"/>
                    <a:gd name="T1" fmla="*/ 0 h 29"/>
                    <a:gd name="T2" fmla="*/ 0 w 51"/>
                    <a:gd name="T3" fmla="*/ 29 h 29"/>
                    <a:gd name="T4" fmla="*/ 0 w 51"/>
                    <a:gd name="T5" fmla="*/ 29 h 29"/>
                    <a:gd name="T6" fmla="*/ 51 w 51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29">
                      <a:moveTo>
                        <a:pt x="51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F26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iśļíḓé"/>
                <p:cNvSpPr/>
                <p:nvPr/>
              </p:nvSpPr>
              <p:spPr bwMode="auto">
                <a:xfrm>
                  <a:off x="7421563" y="4510088"/>
                  <a:ext cx="215900" cy="160338"/>
                </a:xfrm>
                <a:custGeom>
                  <a:avLst/>
                  <a:gdLst>
                    <a:gd name="T0" fmla="*/ 85 w 85"/>
                    <a:gd name="T1" fmla="*/ 7 h 64"/>
                    <a:gd name="T2" fmla="*/ 78 w 85"/>
                    <a:gd name="T3" fmla="*/ 20 h 64"/>
                    <a:gd name="T4" fmla="*/ 65 w 85"/>
                    <a:gd name="T5" fmla="*/ 27 h 64"/>
                    <a:gd name="T6" fmla="*/ 61 w 85"/>
                    <a:gd name="T7" fmla="*/ 30 h 64"/>
                    <a:gd name="T8" fmla="*/ 61 w 85"/>
                    <a:gd name="T9" fmla="*/ 30 h 64"/>
                    <a:gd name="T10" fmla="*/ 59 w 85"/>
                    <a:gd name="T11" fmla="*/ 30 h 64"/>
                    <a:gd name="T12" fmla="*/ 58 w 85"/>
                    <a:gd name="T13" fmla="*/ 31 h 64"/>
                    <a:gd name="T14" fmla="*/ 0 w 85"/>
                    <a:gd name="T15" fmla="*/ 64 h 64"/>
                    <a:gd name="T16" fmla="*/ 0 w 85"/>
                    <a:gd name="T17" fmla="*/ 47 h 64"/>
                    <a:gd name="T18" fmla="*/ 44 w 85"/>
                    <a:gd name="T19" fmla="*/ 22 h 64"/>
                    <a:gd name="T20" fmla="*/ 51 w 85"/>
                    <a:gd name="T21" fmla="*/ 18 h 64"/>
                    <a:gd name="T22" fmla="*/ 60 w 85"/>
                    <a:gd name="T23" fmla="*/ 13 h 64"/>
                    <a:gd name="T24" fmla="*/ 70 w 85"/>
                    <a:gd name="T25" fmla="*/ 7 h 64"/>
                    <a:gd name="T26" fmla="*/ 83 w 85"/>
                    <a:gd name="T27" fmla="*/ 0 h 64"/>
                    <a:gd name="T28" fmla="*/ 85 w 85"/>
                    <a:gd name="T29" fmla="*/ 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5" h="64">
                      <a:moveTo>
                        <a:pt x="85" y="7"/>
                      </a:moveTo>
                      <a:cubicBezTo>
                        <a:pt x="85" y="13"/>
                        <a:pt x="82" y="17"/>
                        <a:pt x="78" y="20"/>
                      </a:cubicBezTo>
                      <a:cubicBezTo>
                        <a:pt x="65" y="27"/>
                        <a:pt x="65" y="27"/>
                        <a:pt x="65" y="27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59" y="30"/>
                        <a:pt x="59" y="30"/>
                        <a:pt x="59" y="30"/>
                      </a:cubicBezTo>
                      <a:cubicBezTo>
                        <a:pt x="58" y="31"/>
                        <a:pt x="58" y="31"/>
                        <a:pt x="58" y="31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44" y="22"/>
                        <a:pt x="44" y="22"/>
                        <a:pt x="44" y="22"/>
                      </a:cubicBezTo>
                      <a:cubicBezTo>
                        <a:pt x="51" y="18"/>
                        <a:pt x="51" y="18"/>
                        <a:pt x="51" y="18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70" y="7"/>
                        <a:pt x="70" y="7"/>
                        <a:pt x="70" y="7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4" y="2"/>
                        <a:pt x="85" y="5"/>
                        <a:pt x="85" y="7"/>
                      </a:cubicBezTo>
                      <a:close/>
                    </a:path>
                  </a:pathLst>
                </a:custGeom>
                <a:solidFill>
                  <a:srgbClr val="F26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işľïďé"/>
                <p:cNvSpPr/>
                <p:nvPr/>
              </p:nvSpPr>
              <p:spPr bwMode="auto">
                <a:xfrm>
                  <a:off x="7421563" y="4541838"/>
                  <a:ext cx="80963" cy="46038"/>
                </a:xfrm>
                <a:custGeom>
                  <a:avLst/>
                  <a:gdLst>
                    <a:gd name="T0" fmla="*/ 51 w 51"/>
                    <a:gd name="T1" fmla="*/ 0 h 29"/>
                    <a:gd name="T2" fmla="*/ 0 w 51"/>
                    <a:gd name="T3" fmla="*/ 29 h 29"/>
                    <a:gd name="T4" fmla="*/ 0 w 51"/>
                    <a:gd name="T5" fmla="*/ 29 h 29"/>
                    <a:gd name="T6" fmla="*/ 51 w 51"/>
                    <a:gd name="T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29">
                      <a:moveTo>
                        <a:pt x="51" y="0"/>
                      </a:moveTo>
                      <a:lnTo>
                        <a:pt x="0" y="29"/>
                      </a:lnTo>
                      <a:lnTo>
                        <a:pt x="0" y="29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iSḷîḍé"/>
                <p:cNvSpPr/>
                <p:nvPr/>
              </p:nvSpPr>
              <p:spPr bwMode="auto">
                <a:xfrm>
                  <a:off x="7389813" y="4527551"/>
                  <a:ext cx="214313" cy="160338"/>
                </a:xfrm>
                <a:custGeom>
                  <a:avLst/>
                  <a:gdLst>
                    <a:gd name="T0" fmla="*/ 85 w 85"/>
                    <a:gd name="T1" fmla="*/ 8 h 64"/>
                    <a:gd name="T2" fmla="*/ 78 w 85"/>
                    <a:gd name="T3" fmla="*/ 20 h 64"/>
                    <a:gd name="T4" fmla="*/ 74 w 85"/>
                    <a:gd name="T5" fmla="*/ 22 h 64"/>
                    <a:gd name="T6" fmla="*/ 74 w 85"/>
                    <a:gd name="T7" fmla="*/ 23 h 64"/>
                    <a:gd name="T8" fmla="*/ 72 w 85"/>
                    <a:gd name="T9" fmla="*/ 23 h 64"/>
                    <a:gd name="T10" fmla="*/ 71 w 85"/>
                    <a:gd name="T11" fmla="*/ 24 h 64"/>
                    <a:gd name="T12" fmla="*/ 13 w 85"/>
                    <a:gd name="T13" fmla="*/ 57 h 64"/>
                    <a:gd name="T14" fmla="*/ 13 w 85"/>
                    <a:gd name="T15" fmla="*/ 57 h 64"/>
                    <a:gd name="T16" fmla="*/ 0 w 85"/>
                    <a:gd name="T17" fmla="*/ 64 h 64"/>
                    <a:gd name="T18" fmla="*/ 0 w 85"/>
                    <a:gd name="T19" fmla="*/ 48 h 64"/>
                    <a:gd name="T20" fmla="*/ 13 w 85"/>
                    <a:gd name="T21" fmla="*/ 40 h 64"/>
                    <a:gd name="T22" fmla="*/ 57 w 85"/>
                    <a:gd name="T23" fmla="*/ 15 h 64"/>
                    <a:gd name="T24" fmla="*/ 64 w 85"/>
                    <a:gd name="T25" fmla="*/ 11 h 64"/>
                    <a:gd name="T26" fmla="*/ 73 w 85"/>
                    <a:gd name="T27" fmla="*/ 6 h 64"/>
                    <a:gd name="T28" fmla="*/ 83 w 85"/>
                    <a:gd name="T29" fmla="*/ 0 h 64"/>
                    <a:gd name="T30" fmla="*/ 85 w 85"/>
                    <a:gd name="T31" fmla="*/ 8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5" h="64">
                      <a:moveTo>
                        <a:pt x="85" y="8"/>
                      </a:moveTo>
                      <a:cubicBezTo>
                        <a:pt x="85" y="13"/>
                        <a:pt x="82" y="18"/>
                        <a:pt x="78" y="20"/>
                      </a:cubicBezTo>
                      <a:cubicBezTo>
                        <a:pt x="74" y="22"/>
                        <a:pt x="74" y="22"/>
                        <a:pt x="74" y="22"/>
                      </a:cubicBezTo>
                      <a:cubicBezTo>
                        <a:pt x="74" y="22"/>
                        <a:pt x="74" y="23"/>
                        <a:pt x="74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1" y="24"/>
                        <a:pt x="71" y="24"/>
                        <a:pt x="71" y="24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13" y="57"/>
                        <a:pt x="13" y="57"/>
                        <a:pt x="13" y="57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57" y="15"/>
                        <a:pt x="57" y="15"/>
                        <a:pt x="57" y="15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4" y="2"/>
                        <a:pt x="85" y="5"/>
                        <a:pt x="85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ïS1idé"/>
                <p:cNvSpPr/>
                <p:nvPr/>
              </p:nvSpPr>
              <p:spPr bwMode="auto">
                <a:xfrm>
                  <a:off x="6397626" y="5203826"/>
                  <a:ext cx="7938" cy="12700"/>
                </a:xfrm>
                <a:custGeom>
                  <a:avLst/>
                  <a:gdLst>
                    <a:gd name="T0" fmla="*/ 3 w 3"/>
                    <a:gd name="T1" fmla="*/ 2 h 5"/>
                    <a:gd name="T2" fmla="*/ 3 w 3"/>
                    <a:gd name="T3" fmla="*/ 3 h 5"/>
                    <a:gd name="T4" fmla="*/ 3 w 3"/>
                    <a:gd name="T5" fmla="*/ 4 h 5"/>
                    <a:gd name="T6" fmla="*/ 3 w 3"/>
                    <a:gd name="T7" fmla="*/ 5 h 5"/>
                    <a:gd name="T8" fmla="*/ 2 w 3"/>
                    <a:gd name="T9" fmla="*/ 3 h 5"/>
                    <a:gd name="T10" fmla="*/ 0 w 3"/>
                    <a:gd name="T11" fmla="*/ 0 h 5"/>
                    <a:gd name="T12" fmla="*/ 1 w 3"/>
                    <a:gd name="T13" fmla="*/ 0 h 5"/>
                    <a:gd name="T14" fmla="*/ 2 w 3"/>
                    <a:gd name="T15" fmla="*/ 1 h 5"/>
                    <a:gd name="T16" fmla="*/ 3 w 3"/>
                    <a:gd name="T1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5">
                      <a:moveTo>
                        <a:pt x="3" y="2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3" y="1"/>
                        <a:pt x="3" y="2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ïṩlidê"/>
                <p:cNvSpPr/>
                <p:nvPr/>
              </p:nvSpPr>
              <p:spPr bwMode="auto">
                <a:xfrm>
                  <a:off x="6421438" y="52419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íṩḻíḋé"/>
                <p:cNvSpPr/>
                <p:nvPr/>
              </p:nvSpPr>
              <p:spPr bwMode="auto">
                <a:xfrm>
                  <a:off x="6421438" y="4554538"/>
                  <a:ext cx="1149350" cy="687388"/>
                </a:xfrm>
                <a:custGeom>
                  <a:avLst/>
                  <a:gdLst>
                    <a:gd name="T0" fmla="*/ 455 w 455"/>
                    <a:gd name="T1" fmla="*/ 13 h 272"/>
                    <a:gd name="T2" fmla="*/ 455 w 455"/>
                    <a:gd name="T3" fmla="*/ 13 h 272"/>
                    <a:gd name="T4" fmla="*/ 0 w 455"/>
                    <a:gd name="T5" fmla="*/ 272 h 272"/>
                    <a:gd name="T6" fmla="*/ 3 w 455"/>
                    <a:gd name="T7" fmla="*/ 265 h 272"/>
                    <a:gd name="T8" fmla="*/ 3 w 455"/>
                    <a:gd name="T9" fmla="*/ 265 h 272"/>
                    <a:gd name="T10" fmla="*/ 1 w 455"/>
                    <a:gd name="T11" fmla="*/ 255 h 272"/>
                    <a:gd name="T12" fmla="*/ 383 w 455"/>
                    <a:gd name="T13" fmla="*/ 37 h 272"/>
                    <a:gd name="T14" fmla="*/ 396 w 455"/>
                    <a:gd name="T15" fmla="*/ 29 h 272"/>
                    <a:gd name="T16" fmla="*/ 440 w 455"/>
                    <a:gd name="T17" fmla="*/ 4 h 272"/>
                    <a:gd name="T18" fmla="*/ 447 w 455"/>
                    <a:gd name="T19" fmla="*/ 0 h 272"/>
                    <a:gd name="T20" fmla="*/ 455 w 455"/>
                    <a:gd name="T21" fmla="*/ 12 h 272"/>
                    <a:gd name="T22" fmla="*/ 455 w 455"/>
                    <a:gd name="T23" fmla="*/ 13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55" h="272">
                      <a:moveTo>
                        <a:pt x="455" y="13"/>
                      </a:moveTo>
                      <a:cubicBezTo>
                        <a:pt x="455" y="13"/>
                        <a:pt x="455" y="13"/>
                        <a:pt x="455" y="13"/>
                      </a:cubicBezTo>
                      <a:cubicBezTo>
                        <a:pt x="0" y="272"/>
                        <a:pt x="0" y="272"/>
                        <a:pt x="0" y="272"/>
                      </a:cubicBezTo>
                      <a:cubicBezTo>
                        <a:pt x="2" y="271"/>
                        <a:pt x="3" y="269"/>
                        <a:pt x="3" y="265"/>
                      </a:cubicBezTo>
                      <a:cubicBezTo>
                        <a:pt x="3" y="265"/>
                        <a:pt x="3" y="265"/>
                        <a:pt x="3" y="265"/>
                      </a:cubicBezTo>
                      <a:cubicBezTo>
                        <a:pt x="3" y="263"/>
                        <a:pt x="3" y="259"/>
                        <a:pt x="1" y="255"/>
                      </a:cubicBezTo>
                      <a:cubicBezTo>
                        <a:pt x="383" y="37"/>
                        <a:pt x="383" y="37"/>
                        <a:pt x="383" y="37"/>
                      </a:cubicBezTo>
                      <a:cubicBezTo>
                        <a:pt x="396" y="29"/>
                        <a:pt x="396" y="29"/>
                        <a:pt x="396" y="29"/>
                      </a:cubicBezTo>
                      <a:cubicBezTo>
                        <a:pt x="440" y="4"/>
                        <a:pt x="440" y="4"/>
                        <a:pt x="440" y="4"/>
                      </a:cubicBezTo>
                      <a:cubicBezTo>
                        <a:pt x="447" y="0"/>
                        <a:pt x="447" y="0"/>
                        <a:pt x="447" y="0"/>
                      </a:cubicBezTo>
                      <a:cubicBezTo>
                        <a:pt x="455" y="12"/>
                        <a:pt x="455" y="12"/>
                        <a:pt x="455" y="12"/>
                      </a:cubicBezTo>
                      <a:lnTo>
                        <a:pt x="455" y="13"/>
                      </a:ln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íṣ1ïḍé"/>
                <p:cNvSpPr/>
                <p:nvPr/>
              </p:nvSpPr>
              <p:spPr bwMode="auto">
                <a:xfrm>
                  <a:off x="6375401" y="5175251"/>
                  <a:ext cx="52388" cy="68263"/>
                </a:xfrm>
                <a:custGeom>
                  <a:avLst/>
                  <a:gdLst>
                    <a:gd name="T0" fmla="*/ 19 w 21"/>
                    <a:gd name="T1" fmla="*/ 9 h 27"/>
                    <a:gd name="T2" fmla="*/ 12 w 21"/>
                    <a:gd name="T3" fmla="*/ 2 h 27"/>
                    <a:gd name="T4" fmla="*/ 9 w 21"/>
                    <a:gd name="T5" fmla="*/ 1 h 27"/>
                    <a:gd name="T6" fmla="*/ 4 w 21"/>
                    <a:gd name="T7" fmla="*/ 1 h 27"/>
                    <a:gd name="T8" fmla="*/ 3 w 21"/>
                    <a:gd name="T9" fmla="*/ 1 h 27"/>
                    <a:gd name="T10" fmla="*/ 0 w 21"/>
                    <a:gd name="T11" fmla="*/ 8 h 27"/>
                    <a:gd name="T12" fmla="*/ 0 w 21"/>
                    <a:gd name="T13" fmla="*/ 9 h 27"/>
                    <a:gd name="T14" fmla="*/ 3 w 21"/>
                    <a:gd name="T15" fmla="*/ 18 h 27"/>
                    <a:gd name="T16" fmla="*/ 10 w 21"/>
                    <a:gd name="T17" fmla="*/ 25 h 27"/>
                    <a:gd name="T18" fmla="*/ 13 w 21"/>
                    <a:gd name="T19" fmla="*/ 26 h 27"/>
                    <a:gd name="T20" fmla="*/ 18 w 21"/>
                    <a:gd name="T21" fmla="*/ 26 h 27"/>
                    <a:gd name="T22" fmla="*/ 18 w 21"/>
                    <a:gd name="T23" fmla="*/ 26 h 27"/>
                    <a:gd name="T24" fmla="*/ 21 w 21"/>
                    <a:gd name="T25" fmla="*/ 19 h 27"/>
                    <a:gd name="T26" fmla="*/ 21 w 21"/>
                    <a:gd name="T27" fmla="*/ 19 h 27"/>
                    <a:gd name="T28" fmla="*/ 19 w 21"/>
                    <a:gd name="T29" fmla="*/ 9 h 27"/>
                    <a:gd name="T30" fmla="*/ 12 w 21"/>
                    <a:gd name="T31" fmla="*/ 15 h 27"/>
                    <a:gd name="T32" fmla="*/ 12 w 21"/>
                    <a:gd name="T33" fmla="*/ 16 h 27"/>
                    <a:gd name="T34" fmla="*/ 11 w 21"/>
                    <a:gd name="T35" fmla="*/ 16 h 27"/>
                    <a:gd name="T36" fmla="*/ 11 w 21"/>
                    <a:gd name="T37" fmla="*/ 16 h 27"/>
                    <a:gd name="T38" fmla="*/ 9 w 21"/>
                    <a:gd name="T39" fmla="*/ 14 h 27"/>
                    <a:gd name="T40" fmla="*/ 9 w 21"/>
                    <a:gd name="T41" fmla="*/ 13 h 27"/>
                    <a:gd name="T42" fmla="*/ 9 w 21"/>
                    <a:gd name="T43" fmla="*/ 13 h 27"/>
                    <a:gd name="T44" fmla="*/ 9 w 21"/>
                    <a:gd name="T45" fmla="*/ 11 h 27"/>
                    <a:gd name="T46" fmla="*/ 10 w 21"/>
                    <a:gd name="T47" fmla="*/ 11 h 27"/>
                    <a:gd name="T48" fmla="*/ 11 w 21"/>
                    <a:gd name="T49" fmla="*/ 12 h 27"/>
                    <a:gd name="T50" fmla="*/ 12 w 21"/>
                    <a:gd name="T51" fmla="*/ 13 h 27"/>
                    <a:gd name="T52" fmla="*/ 12 w 21"/>
                    <a:gd name="T53" fmla="*/ 14 h 27"/>
                    <a:gd name="T54" fmla="*/ 12 w 21"/>
                    <a:gd name="T55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" h="27">
                      <a:moveTo>
                        <a:pt x="19" y="9"/>
                      </a:moveTo>
                      <a:cubicBezTo>
                        <a:pt x="17" y="7"/>
                        <a:pt x="15" y="4"/>
                        <a:pt x="12" y="2"/>
                      </a:cubicBezTo>
                      <a:cubicBezTo>
                        <a:pt x="10" y="1"/>
                        <a:pt x="9" y="1"/>
                        <a:pt x="9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ubicBezTo>
                        <a:pt x="2" y="2"/>
                        <a:pt x="0" y="4"/>
                        <a:pt x="0" y="8"/>
                      </a:cubicBezTo>
                      <a:cubicBezTo>
                        <a:pt x="0" y="8"/>
                        <a:pt x="0" y="8"/>
                        <a:pt x="0" y="9"/>
                      </a:cubicBezTo>
                      <a:cubicBezTo>
                        <a:pt x="0" y="10"/>
                        <a:pt x="1" y="14"/>
                        <a:pt x="3" y="18"/>
                      </a:cubicBezTo>
                      <a:cubicBezTo>
                        <a:pt x="4" y="20"/>
                        <a:pt x="7" y="23"/>
                        <a:pt x="10" y="25"/>
                      </a:cubicBezTo>
                      <a:cubicBezTo>
                        <a:pt x="11" y="26"/>
                        <a:pt x="13" y="26"/>
                        <a:pt x="13" y="26"/>
                      </a:cubicBezTo>
                      <a:cubicBezTo>
                        <a:pt x="14" y="27"/>
                        <a:pt x="16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20" y="25"/>
                        <a:pt x="21" y="23"/>
                        <a:pt x="21" y="19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1" y="17"/>
                        <a:pt x="21" y="13"/>
                        <a:pt x="19" y="9"/>
                      </a:cubicBezTo>
                      <a:close/>
                      <a:moveTo>
                        <a:pt x="12" y="15"/>
                      </a:moveTo>
                      <a:cubicBezTo>
                        <a:pt x="12" y="15"/>
                        <a:pt x="12" y="16"/>
                        <a:pt x="12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0" y="15"/>
                        <a:pt x="10" y="15"/>
                        <a:pt x="9" y="14"/>
                      </a:cubicBezTo>
                      <a:cubicBezTo>
                        <a:pt x="9" y="14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11" y="11"/>
                        <a:pt x="11" y="12"/>
                      </a:cubicBezTo>
                      <a:cubicBezTo>
                        <a:pt x="11" y="12"/>
                        <a:pt x="12" y="12"/>
                        <a:pt x="12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5"/>
                      </a:cubicBezTo>
                      <a:close/>
                    </a:path>
                  </a:pathLst>
                </a:custGeom>
                <a:solidFill>
                  <a:srgbClr val="FFCD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iSḷíḑe"/>
                <p:cNvSpPr/>
                <p:nvPr/>
              </p:nvSpPr>
              <p:spPr bwMode="auto">
                <a:xfrm>
                  <a:off x="6397626" y="5203826"/>
                  <a:ext cx="7938" cy="12700"/>
                </a:xfrm>
                <a:custGeom>
                  <a:avLst/>
                  <a:gdLst>
                    <a:gd name="T0" fmla="*/ 3 w 3"/>
                    <a:gd name="T1" fmla="*/ 3 h 5"/>
                    <a:gd name="T2" fmla="*/ 3 w 3"/>
                    <a:gd name="T3" fmla="*/ 4 h 5"/>
                    <a:gd name="T4" fmla="*/ 3 w 3"/>
                    <a:gd name="T5" fmla="*/ 5 h 5"/>
                    <a:gd name="T6" fmla="*/ 2 w 3"/>
                    <a:gd name="T7" fmla="*/ 5 h 5"/>
                    <a:gd name="T8" fmla="*/ 2 w 3"/>
                    <a:gd name="T9" fmla="*/ 5 h 5"/>
                    <a:gd name="T10" fmla="*/ 0 w 3"/>
                    <a:gd name="T11" fmla="*/ 3 h 5"/>
                    <a:gd name="T12" fmla="*/ 0 w 3"/>
                    <a:gd name="T13" fmla="*/ 2 h 5"/>
                    <a:gd name="T14" fmla="*/ 0 w 3"/>
                    <a:gd name="T15" fmla="*/ 2 h 5"/>
                    <a:gd name="T16" fmla="*/ 0 w 3"/>
                    <a:gd name="T17" fmla="*/ 0 h 5"/>
                    <a:gd name="T18" fmla="*/ 1 w 3"/>
                    <a:gd name="T19" fmla="*/ 0 h 5"/>
                    <a:gd name="T20" fmla="*/ 2 w 3"/>
                    <a:gd name="T21" fmla="*/ 1 h 5"/>
                    <a:gd name="T22" fmla="*/ 3 w 3"/>
                    <a:gd name="T23" fmla="*/ 2 h 5"/>
                    <a:gd name="T24" fmla="*/ 3 w 3"/>
                    <a:gd name="T2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5">
                      <a:moveTo>
                        <a:pt x="3" y="3"/>
                      </a:move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3" y="1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FFC4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ïŝļïḍe"/>
                <p:cNvSpPr/>
                <p:nvPr/>
              </p:nvSpPr>
              <p:spPr bwMode="auto">
                <a:xfrm>
                  <a:off x="6397626" y="5203826"/>
                  <a:ext cx="7938" cy="12700"/>
                </a:xfrm>
                <a:custGeom>
                  <a:avLst/>
                  <a:gdLst>
                    <a:gd name="T0" fmla="*/ 3 w 3"/>
                    <a:gd name="T1" fmla="*/ 3 h 5"/>
                    <a:gd name="T2" fmla="*/ 3 w 3"/>
                    <a:gd name="T3" fmla="*/ 4 h 5"/>
                    <a:gd name="T4" fmla="*/ 3 w 3"/>
                    <a:gd name="T5" fmla="*/ 5 h 5"/>
                    <a:gd name="T6" fmla="*/ 2 w 3"/>
                    <a:gd name="T7" fmla="*/ 5 h 5"/>
                    <a:gd name="T8" fmla="*/ 2 w 3"/>
                    <a:gd name="T9" fmla="*/ 5 h 5"/>
                    <a:gd name="T10" fmla="*/ 0 w 3"/>
                    <a:gd name="T11" fmla="*/ 3 h 5"/>
                    <a:gd name="T12" fmla="*/ 0 w 3"/>
                    <a:gd name="T13" fmla="*/ 2 h 5"/>
                    <a:gd name="T14" fmla="*/ 0 w 3"/>
                    <a:gd name="T15" fmla="*/ 2 h 5"/>
                    <a:gd name="T16" fmla="*/ 0 w 3"/>
                    <a:gd name="T17" fmla="*/ 0 h 5"/>
                    <a:gd name="T18" fmla="*/ 1 w 3"/>
                    <a:gd name="T19" fmla="*/ 0 h 5"/>
                    <a:gd name="T20" fmla="*/ 2 w 3"/>
                    <a:gd name="T21" fmla="*/ 1 h 5"/>
                    <a:gd name="T22" fmla="*/ 3 w 3"/>
                    <a:gd name="T23" fmla="*/ 2 h 5"/>
                    <a:gd name="T24" fmla="*/ 3 w 3"/>
                    <a:gd name="T25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5">
                      <a:moveTo>
                        <a:pt x="3" y="3"/>
                      </a:move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1" y="4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2" y="1"/>
                      </a:cubicBezTo>
                      <a:cubicBezTo>
                        <a:pt x="2" y="1"/>
                        <a:pt x="3" y="1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ïš1ïḑè"/>
                <p:cNvSpPr/>
                <p:nvPr/>
              </p:nvSpPr>
              <p:spPr bwMode="auto">
                <a:xfrm>
                  <a:off x="7532688" y="4522788"/>
                  <a:ext cx="4763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í$ḻíḍé"/>
                <p:cNvSpPr/>
                <p:nvPr/>
              </p:nvSpPr>
              <p:spPr bwMode="auto">
                <a:xfrm>
                  <a:off x="7532688" y="4541838"/>
                  <a:ext cx="49213" cy="46038"/>
                </a:xfrm>
                <a:custGeom>
                  <a:avLst/>
                  <a:gdLst>
                    <a:gd name="T0" fmla="*/ 19 w 19"/>
                    <a:gd name="T1" fmla="*/ 10 h 18"/>
                    <a:gd name="T2" fmla="*/ 19 w 19"/>
                    <a:gd name="T3" fmla="*/ 11 h 18"/>
                    <a:gd name="T4" fmla="*/ 17 w 19"/>
                    <a:gd name="T5" fmla="*/ 16 h 18"/>
                    <a:gd name="T6" fmla="*/ 17 w 19"/>
                    <a:gd name="T7" fmla="*/ 17 h 18"/>
                    <a:gd name="T8" fmla="*/ 17 w 19"/>
                    <a:gd name="T9" fmla="*/ 17 h 18"/>
                    <a:gd name="T10" fmla="*/ 15 w 19"/>
                    <a:gd name="T11" fmla="*/ 18 h 18"/>
                    <a:gd name="T12" fmla="*/ 15 w 19"/>
                    <a:gd name="T13" fmla="*/ 18 h 18"/>
                    <a:gd name="T14" fmla="*/ 14 w 19"/>
                    <a:gd name="T15" fmla="*/ 18 h 18"/>
                    <a:gd name="T16" fmla="*/ 14 w 19"/>
                    <a:gd name="T17" fmla="*/ 18 h 18"/>
                    <a:gd name="T18" fmla="*/ 10 w 19"/>
                    <a:gd name="T19" fmla="*/ 18 h 18"/>
                    <a:gd name="T20" fmla="*/ 7 w 19"/>
                    <a:gd name="T21" fmla="*/ 17 h 18"/>
                    <a:gd name="T22" fmla="*/ 0 w 19"/>
                    <a:gd name="T23" fmla="*/ 9 h 18"/>
                    <a:gd name="T24" fmla="*/ 7 w 19"/>
                    <a:gd name="T25" fmla="*/ 5 h 18"/>
                    <a:gd name="T26" fmla="*/ 16 w 19"/>
                    <a:gd name="T27" fmla="*/ 0 h 18"/>
                    <a:gd name="T28" fmla="*/ 19 w 19"/>
                    <a:gd name="T29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18">
                      <a:moveTo>
                        <a:pt x="19" y="10"/>
                      </a:moveTo>
                      <a:cubicBezTo>
                        <a:pt x="19" y="10"/>
                        <a:pt x="19" y="10"/>
                        <a:pt x="19" y="11"/>
                      </a:cubicBezTo>
                      <a:cubicBezTo>
                        <a:pt x="18" y="14"/>
                        <a:pt x="18" y="15"/>
                        <a:pt x="17" y="16"/>
                      </a:cubicBezTo>
                      <a:cubicBezTo>
                        <a:pt x="17" y="16"/>
                        <a:pt x="17" y="17"/>
                        <a:pt x="17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6" y="17"/>
                        <a:pt x="16" y="17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8"/>
                        <a:pt x="11" y="18"/>
                        <a:pt x="10" y="18"/>
                      </a:cubicBezTo>
                      <a:cubicBezTo>
                        <a:pt x="10" y="18"/>
                        <a:pt x="9" y="18"/>
                        <a:pt x="7" y="17"/>
                      </a:cubicBezTo>
                      <a:cubicBezTo>
                        <a:pt x="4" y="14"/>
                        <a:pt x="1" y="12"/>
                        <a:pt x="0" y="9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8" y="4"/>
                        <a:pt x="19" y="8"/>
                        <a:pt x="19" y="1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ïšḷidê"/>
                <p:cNvSpPr/>
                <p:nvPr/>
              </p:nvSpPr>
              <p:spPr bwMode="auto">
                <a:xfrm>
                  <a:off x="7550151" y="4486276"/>
                  <a:ext cx="80963" cy="41275"/>
                </a:xfrm>
                <a:custGeom>
                  <a:avLst/>
                  <a:gdLst>
                    <a:gd name="T0" fmla="*/ 32 w 32"/>
                    <a:gd name="T1" fmla="*/ 9 h 16"/>
                    <a:gd name="T2" fmla="*/ 19 w 32"/>
                    <a:gd name="T3" fmla="*/ 16 h 16"/>
                    <a:gd name="T4" fmla="*/ 0 w 32"/>
                    <a:gd name="T5" fmla="*/ 11 h 16"/>
                    <a:gd name="T6" fmla="*/ 13 w 32"/>
                    <a:gd name="T7" fmla="*/ 4 h 16"/>
                    <a:gd name="T8" fmla="*/ 32 w 32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6">
                      <a:moveTo>
                        <a:pt x="32" y="9"/>
                      </a:move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5" y="10"/>
                        <a:pt x="7" y="7"/>
                        <a:pt x="0" y="11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20" y="0"/>
                        <a:pt x="28" y="3"/>
                        <a:pt x="32" y="9"/>
                      </a:cubicBezTo>
                      <a:close/>
                    </a:path>
                  </a:pathLst>
                </a:custGeom>
                <a:solidFill>
                  <a:srgbClr val="F273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îšḷîde"/>
                <p:cNvSpPr/>
                <p:nvPr/>
              </p:nvSpPr>
              <p:spPr bwMode="auto">
                <a:xfrm>
                  <a:off x="7537451" y="4503738"/>
                  <a:ext cx="61913" cy="38100"/>
                </a:xfrm>
                <a:custGeom>
                  <a:avLst/>
                  <a:gdLst>
                    <a:gd name="T0" fmla="*/ 24 w 24"/>
                    <a:gd name="T1" fmla="*/ 9 h 15"/>
                    <a:gd name="T2" fmla="*/ 14 w 24"/>
                    <a:gd name="T3" fmla="*/ 15 h 15"/>
                    <a:gd name="T4" fmla="*/ 7 w 24"/>
                    <a:gd name="T5" fmla="*/ 9 h 15"/>
                    <a:gd name="T6" fmla="*/ 4 w 24"/>
                    <a:gd name="T7" fmla="*/ 7 h 15"/>
                    <a:gd name="T8" fmla="*/ 0 w 24"/>
                    <a:gd name="T9" fmla="*/ 7 h 15"/>
                    <a:gd name="T10" fmla="*/ 5 w 24"/>
                    <a:gd name="T11" fmla="*/ 4 h 15"/>
                    <a:gd name="T12" fmla="*/ 24 w 24"/>
                    <a:gd name="T13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15">
                      <a:moveTo>
                        <a:pt x="24" y="9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2" y="13"/>
                        <a:pt x="10" y="11"/>
                        <a:pt x="7" y="9"/>
                      </a:cubicBezTo>
                      <a:cubicBezTo>
                        <a:pt x="5" y="8"/>
                        <a:pt x="4" y="7"/>
                        <a:pt x="4" y="7"/>
                      </a:cubicBezTo>
                      <a:cubicBezTo>
                        <a:pt x="3" y="7"/>
                        <a:pt x="1" y="7"/>
                        <a:pt x="0" y="7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2" y="0"/>
                        <a:pt x="20" y="3"/>
                        <a:pt x="24" y="9"/>
                      </a:cubicBez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" name="iṡḷidè"/>
                <p:cNvSpPr/>
                <p:nvPr/>
              </p:nvSpPr>
              <p:spPr bwMode="auto">
                <a:xfrm>
                  <a:off x="6384926" y="4522788"/>
                  <a:ext cx="1189038" cy="676275"/>
                </a:xfrm>
                <a:custGeom>
                  <a:avLst/>
                  <a:gdLst>
                    <a:gd name="T0" fmla="*/ 470 w 470"/>
                    <a:gd name="T1" fmla="*/ 8 h 268"/>
                    <a:gd name="T2" fmla="*/ 461 w 470"/>
                    <a:gd name="T3" fmla="*/ 13 h 268"/>
                    <a:gd name="T4" fmla="*/ 454 w 470"/>
                    <a:gd name="T5" fmla="*/ 17 h 268"/>
                    <a:gd name="T6" fmla="*/ 410 w 470"/>
                    <a:gd name="T7" fmla="*/ 42 h 268"/>
                    <a:gd name="T8" fmla="*/ 397 w 470"/>
                    <a:gd name="T9" fmla="*/ 50 h 268"/>
                    <a:gd name="T10" fmla="*/ 15 w 470"/>
                    <a:gd name="T11" fmla="*/ 268 h 268"/>
                    <a:gd name="T12" fmla="*/ 8 w 470"/>
                    <a:gd name="T13" fmla="*/ 261 h 268"/>
                    <a:gd name="T14" fmla="*/ 5 w 470"/>
                    <a:gd name="T15" fmla="*/ 260 h 268"/>
                    <a:gd name="T16" fmla="*/ 0 w 470"/>
                    <a:gd name="T17" fmla="*/ 260 h 268"/>
                    <a:gd name="T18" fmla="*/ 397 w 470"/>
                    <a:gd name="T19" fmla="*/ 33 h 268"/>
                    <a:gd name="T20" fmla="*/ 397 w 470"/>
                    <a:gd name="T21" fmla="*/ 33 h 268"/>
                    <a:gd name="T22" fmla="*/ 410 w 470"/>
                    <a:gd name="T23" fmla="*/ 26 h 268"/>
                    <a:gd name="T24" fmla="*/ 410 w 470"/>
                    <a:gd name="T25" fmla="*/ 26 h 268"/>
                    <a:gd name="T26" fmla="*/ 442 w 470"/>
                    <a:gd name="T27" fmla="*/ 8 h 268"/>
                    <a:gd name="T28" fmla="*/ 444 w 470"/>
                    <a:gd name="T29" fmla="*/ 7 h 268"/>
                    <a:gd name="T30" fmla="*/ 454 w 470"/>
                    <a:gd name="T31" fmla="*/ 1 h 268"/>
                    <a:gd name="T32" fmla="*/ 454 w 470"/>
                    <a:gd name="T33" fmla="*/ 1 h 268"/>
                    <a:gd name="T34" fmla="*/ 454 w 470"/>
                    <a:gd name="T35" fmla="*/ 1 h 268"/>
                    <a:gd name="T36" fmla="*/ 456 w 470"/>
                    <a:gd name="T37" fmla="*/ 0 h 268"/>
                    <a:gd name="T38" fmla="*/ 456 w 470"/>
                    <a:gd name="T39" fmla="*/ 0 h 268"/>
                    <a:gd name="T40" fmla="*/ 460 w 470"/>
                    <a:gd name="T41" fmla="*/ 0 h 268"/>
                    <a:gd name="T42" fmla="*/ 463 w 470"/>
                    <a:gd name="T43" fmla="*/ 2 h 268"/>
                    <a:gd name="T44" fmla="*/ 470 w 470"/>
                    <a:gd name="T45" fmla="*/ 8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0" h="268">
                      <a:moveTo>
                        <a:pt x="470" y="8"/>
                      </a:moveTo>
                      <a:cubicBezTo>
                        <a:pt x="461" y="13"/>
                        <a:pt x="461" y="13"/>
                        <a:pt x="461" y="13"/>
                      </a:cubicBezTo>
                      <a:cubicBezTo>
                        <a:pt x="454" y="17"/>
                        <a:pt x="454" y="17"/>
                        <a:pt x="454" y="17"/>
                      </a:cubicBezTo>
                      <a:cubicBezTo>
                        <a:pt x="410" y="42"/>
                        <a:pt x="410" y="42"/>
                        <a:pt x="410" y="42"/>
                      </a:cubicBezTo>
                      <a:cubicBezTo>
                        <a:pt x="397" y="50"/>
                        <a:pt x="397" y="50"/>
                        <a:pt x="397" y="50"/>
                      </a:cubicBezTo>
                      <a:cubicBezTo>
                        <a:pt x="15" y="268"/>
                        <a:pt x="15" y="268"/>
                        <a:pt x="15" y="268"/>
                      </a:cubicBezTo>
                      <a:cubicBezTo>
                        <a:pt x="13" y="266"/>
                        <a:pt x="11" y="263"/>
                        <a:pt x="8" y="261"/>
                      </a:cubicBezTo>
                      <a:cubicBezTo>
                        <a:pt x="6" y="260"/>
                        <a:pt x="5" y="260"/>
                        <a:pt x="5" y="260"/>
                      </a:cubicBezTo>
                      <a:cubicBezTo>
                        <a:pt x="3" y="259"/>
                        <a:pt x="1" y="259"/>
                        <a:pt x="0" y="260"/>
                      </a:cubicBezTo>
                      <a:cubicBezTo>
                        <a:pt x="397" y="33"/>
                        <a:pt x="397" y="33"/>
                        <a:pt x="397" y="33"/>
                      </a:cubicBezTo>
                      <a:cubicBezTo>
                        <a:pt x="397" y="33"/>
                        <a:pt x="397" y="33"/>
                        <a:pt x="397" y="33"/>
                      </a:cubicBezTo>
                      <a:cubicBezTo>
                        <a:pt x="410" y="26"/>
                        <a:pt x="410" y="26"/>
                        <a:pt x="410" y="26"/>
                      </a:cubicBezTo>
                      <a:cubicBezTo>
                        <a:pt x="410" y="26"/>
                        <a:pt x="410" y="26"/>
                        <a:pt x="410" y="26"/>
                      </a:cubicBezTo>
                      <a:cubicBezTo>
                        <a:pt x="442" y="8"/>
                        <a:pt x="442" y="8"/>
                        <a:pt x="442" y="8"/>
                      </a:cubicBezTo>
                      <a:cubicBezTo>
                        <a:pt x="444" y="7"/>
                        <a:pt x="444" y="7"/>
                        <a:pt x="444" y="7"/>
                      </a:cubicBezTo>
                      <a:cubicBezTo>
                        <a:pt x="454" y="1"/>
                        <a:pt x="454" y="1"/>
                        <a:pt x="454" y="1"/>
                      </a:cubicBezTo>
                      <a:cubicBezTo>
                        <a:pt x="454" y="1"/>
                        <a:pt x="454" y="1"/>
                        <a:pt x="454" y="1"/>
                      </a:cubicBezTo>
                      <a:cubicBezTo>
                        <a:pt x="454" y="1"/>
                        <a:pt x="454" y="1"/>
                        <a:pt x="454" y="1"/>
                      </a:cubicBezTo>
                      <a:cubicBezTo>
                        <a:pt x="456" y="0"/>
                        <a:pt x="456" y="0"/>
                        <a:pt x="456" y="0"/>
                      </a:cubicBezTo>
                      <a:cubicBezTo>
                        <a:pt x="456" y="0"/>
                        <a:pt x="456" y="0"/>
                        <a:pt x="456" y="0"/>
                      </a:cubicBezTo>
                      <a:cubicBezTo>
                        <a:pt x="457" y="0"/>
                        <a:pt x="459" y="0"/>
                        <a:pt x="460" y="0"/>
                      </a:cubicBezTo>
                      <a:cubicBezTo>
                        <a:pt x="460" y="0"/>
                        <a:pt x="461" y="1"/>
                        <a:pt x="463" y="2"/>
                      </a:cubicBezTo>
                      <a:cubicBezTo>
                        <a:pt x="466" y="4"/>
                        <a:pt x="468" y="6"/>
                        <a:pt x="470" y="8"/>
                      </a:cubicBezTo>
                      <a:close/>
                    </a:path>
                  </a:pathLst>
                </a:custGeom>
                <a:solidFill>
                  <a:srgbClr val="F6B3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íṥḻîḍè"/>
                <p:cNvSpPr/>
                <p:nvPr/>
              </p:nvSpPr>
              <p:spPr bwMode="auto">
                <a:xfrm>
                  <a:off x="7421563" y="4541838"/>
                  <a:ext cx="80963" cy="46038"/>
                </a:xfrm>
                <a:custGeom>
                  <a:avLst/>
                  <a:gdLst>
                    <a:gd name="T0" fmla="*/ 0 w 51"/>
                    <a:gd name="T1" fmla="*/ 29 h 29"/>
                    <a:gd name="T2" fmla="*/ 51 w 51"/>
                    <a:gd name="T3" fmla="*/ 0 h 29"/>
                    <a:gd name="T4" fmla="*/ 0 w 51"/>
                    <a:gd name="T5" fmla="*/ 29 h 29"/>
                    <a:gd name="T6" fmla="*/ 0 w 51"/>
                    <a:gd name="T7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1" h="29">
                      <a:moveTo>
                        <a:pt x="0" y="29"/>
                      </a:moveTo>
                      <a:lnTo>
                        <a:pt x="51" y="0"/>
                      </a:lnTo>
                      <a:lnTo>
                        <a:pt x="0" y="29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îṥḻîḍe"/>
                <p:cNvSpPr/>
                <p:nvPr/>
              </p:nvSpPr>
              <p:spPr bwMode="auto">
                <a:xfrm>
                  <a:off x="7532688" y="4522788"/>
                  <a:ext cx="4763" cy="1588"/>
                </a:xfrm>
                <a:custGeom>
                  <a:avLst/>
                  <a:gdLst>
                    <a:gd name="T0" fmla="*/ 2 w 2"/>
                    <a:gd name="T1" fmla="*/ 0 h 1"/>
                    <a:gd name="T2" fmla="*/ 0 w 2"/>
                    <a:gd name="T3" fmla="*/ 1 h 1"/>
                    <a:gd name="T4" fmla="*/ 0 w 2"/>
                    <a:gd name="T5" fmla="*/ 1 h 1"/>
                    <a:gd name="T6" fmla="*/ 2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69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îṣļiḑê"/>
                <p:cNvSpPr/>
                <p:nvPr/>
              </p:nvSpPr>
              <p:spPr bwMode="auto">
                <a:xfrm>
                  <a:off x="4575176" y="3494088"/>
                  <a:ext cx="2801938" cy="1633538"/>
                </a:xfrm>
                <a:custGeom>
                  <a:avLst/>
                  <a:gdLst>
                    <a:gd name="T0" fmla="*/ 1236 w 1765"/>
                    <a:gd name="T1" fmla="*/ 306 h 1029"/>
                    <a:gd name="T2" fmla="*/ 1236 w 1765"/>
                    <a:gd name="T3" fmla="*/ 306 h 1029"/>
                    <a:gd name="T4" fmla="*/ 706 w 1765"/>
                    <a:gd name="T5" fmla="*/ 0 h 1029"/>
                    <a:gd name="T6" fmla="*/ 0 w 1765"/>
                    <a:gd name="T7" fmla="*/ 398 h 1029"/>
                    <a:gd name="T8" fmla="*/ 0 w 1765"/>
                    <a:gd name="T9" fmla="*/ 419 h 1029"/>
                    <a:gd name="T10" fmla="*/ 1059 w 1765"/>
                    <a:gd name="T11" fmla="*/ 1029 h 1029"/>
                    <a:gd name="T12" fmla="*/ 1765 w 1765"/>
                    <a:gd name="T13" fmla="*/ 622 h 1029"/>
                    <a:gd name="T14" fmla="*/ 1765 w 1765"/>
                    <a:gd name="T15" fmla="*/ 601 h 1029"/>
                    <a:gd name="T16" fmla="*/ 1236 w 1765"/>
                    <a:gd name="T17" fmla="*/ 306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65" h="1029">
                      <a:moveTo>
                        <a:pt x="1236" y="306"/>
                      </a:moveTo>
                      <a:lnTo>
                        <a:pt x="1236" y="306"/>
                      </a:lnTo>
                      <a:lnTo>
                        <a:pt x="706" y="0"/>
                      </a:lnTo>
                      <a:lnTo>
                        <a:pt x="0" y="398"/>
                      </a:lnTo>
                      <a:lnTo>
                        <a:pt x="0" y="419"/>
                      </a:lnTo>
                      <a:lnTo>
                        <a:pt x="1059" y="1029"/>
                      </a:lnTo>
                      <a:lnTo>
                        <a:pt x="1765" y="622"/>
                      </a:lnTo>
                      <a:lnTo>
                        <a:pt x="1765" y="601"/>
                      </a:lnTo>
                      <a:lnTo>
                        <a:pt x="1236" y="306"/>
                      </a:lnTo>
                      <a:close/>
                    </a:path>
                  </a:pathLst>
                </a:custGeom>
                <a:solidFill>
                  <a:srgbClr val="E084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íşļîdé"/>
                <p:cNvSpPr/>
                <p:nvPr/>
              </p:nvSpPr>
              <p:spPr bwMode="auto">
                <a:xfrm>
                  <a:off x="4575176" y="3479801"/>
                  <a:ext cx="2801938" cy="1614488"/>
                </a:xfrm>
                <a:custGeom>
                  <a:avLst/>
                  <a:gdLst>
                    <a:gd name="T0" fmla="*/ 1236 w 1765"/>
                    <a:gd name="T1" fmla="*/ 305 h 1017"/>
                    <a:gd name="T2" fmla="*/ 1236 w 1765"/>
                    <a:gd name="T3" fmla="*/ 305 h 1017"/>
                    <a:gd name="T4" fmla="*/ 706 w 1765"/>
                    <a:gd name="T5" fmla="*/ 0 h 1017"/>
                    <a:gd name="T6" fmla="*/ 0 w 1765"/>
                    <a:gd name="T7" fmla="*/ 407 h 1017"/>
                    <a:gd name="T8" fmla="*/ 530 w 1765"/>
                    <a:gd name="T9" fmla="*/ 712 h 1017"/>
                    <a:gd name="T10" fmla="*/ 530 w 1765"/>
                    <a:gd name="T11" fmla="*/ 712 h 1017"/>
                    <a:gd name="T12" fmla="*/ 1059 w 1765"/>
                    <a:gd name="T13" fmla="*/ 1017 h 1017"/>
                    <a:gd name="T14" fmla="*/ 1765 w 1765"/>
                    <a:gd name="T15" fmla="*/ 610 h 1017"/>
                    <a:gd name="T16" fmla="*/ 1236 w 1765"/>
                    <a:gd name="T17" fmla="*/ 305 h 10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65" h="1017">
                      <a:moveTo>
                        <a:pt x="1236" y="305"/>
                      </a:moveTo>
                      <a:lnTo>
                        <a:pt x="1236" y="305"/>
                      </a:lnTo>
                      <a:lnTo>
                        <a:pt x="706" y="0"/>
                      </a:lnTo>
                      <a:lnTo>
                        <a:pt x="0" y="407"/>
                      </a:lnTo>
                      <a:lnTo>
                        <a:pt x="530" y="712"/>
                      </a:lnTo>
                      <a:lnTo>
                        <a:pt x="530" y="712"/>
                      </a:lnTo>
                      <a:lnTo>
                        <a:pt x="1059" y="1017"/>
                      </a:lnTo>
                      <a:lnTo>
                        <a:pt x="1765" y="610"/>
                      </a:lnTo>
                      <a:lnTo>
                        <a:pt x="1236" y="305"/>
                      </a:lnTo>
                      <a:close/>
                    </a:path>
                  </a:pathLst>
                </a:custGeom>
                <a:solidFill>
                  <a:srgbClr val="FF9D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" name="íṩḷiďe"/>
                <p:cNvSpPr/>
                <p:nvPr/>
              </p:nvSpPr>
              <p:spPr bwMode="auto">
                <a:xfrm>
                  <a:off x="4660901" y="3492501"/>
                  <a:ext cx="1036638" cy="641350"/>
                </a:xfrm>
                <a:custGeom>
                  <a:avLst/>
                  <a:gdLst>
                    <a:gd name="T0" fmla="*/ 653 w 653"/>
                    <a:gd name="T1" fmla="*/ 20 h 404"/>
                    <a:gd name="T2" fmla="*/ 0 w 653"/>
                    <a:gd name="T3" fmla="*/ 404 h 404"/>
                    <a:gd name="T4" fmla="*/ 0 w 653"/>
                    <a:gd name="T5" fmla="*/ 383 h 404"/>
                    <a:gd name="T6" fmla="*/ 653 w 653"/>
                    <a:gd name="T7" fmla="*/ 0 h 404"/>
                    <a:gd name="T8" fmla="*/ 653 w 653"/>
                    <a:gd name="T9" fmla="*/ 20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404">
                      <a:moveTo>
                        <a:pt x="653" y="20"/>
                      </a:moveTo>
                      <a:lnTo>
                        <a:pt x="0" y="404"/>
                      </a:lnTo>
                      <a:lnTo>
                        <a:pt x="0" y="383"/>
                      </a:lnTo>
                      <a:lnTo>
                        <a:pt x="653" y="0"/>
                      </a:lnTo>
                      <a:lnTo>
                        <a:pt x="653" y="20"/>
                      </a:lnTo>
                      <a:close/>
                    </a:path>
                  </a:pathLst>
                </a:custGeom>
                <a:solidFill>
                  <a:srgbClr val="2F9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" name="íṡ1ídê"/>
                <p:cNvSpPr/>
                <p:nvPr/>
              </p:nvSpPr>
              <p:spPr bwMode="auto">
                <a:xfrm>
                  <a:off x="5459413" y="3900488"/>
                  <a:ext cx="1830388" cy="1127125"/>
                </a:xfrm>
                <a:custGeom>
                  <a:avLst/>
                  <a:gdLst>
                    <a:gd name="T0" fmla="*/ 0 w 724"/>
                    <a:gd name="T1" fmla="*/ 263 h 446"/>
                    <a:gd name="T2" fmla="*/ 409 w 724"/>
                    <a:gd name="T3" fmla="*/ 23 h 446"/>
                    <a:gd name="T4" fmla="*/ 542 w 724"/>
                    <a:gd name="T5" fmla="*/ 57 h 446"/>
                    <a:gd name="T6" fmla="*/ 724 w 724"/>
                    <a:gd name="T7" fmla="*/ 199 h 446"/>
                    <a:gd name="T8" fmla="*/ 314 w 724"/>
                    <a:gd name="T9" fmla="*/ 446 h 446"/>
                    <a:gd name="T10" fmla="*/ 142 w 724"/>
                    <a:gd name="T11" fmla="*/ 316 h 446"/>
                    <a:gd name="T12" fmla="*/ 0 w 724"/>
                    <a:gd name="T13" fmla="*/ 263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24" h="446">
                      <a:moveTo>
                        <a:pt x="0" y="263"/>
                      </a:moveTo>
                      <a:cubicBezTo>
                        <a:pt x="5" y="262"/>
                        <a:pt x="409" y="23"/>
                        <a:pt x="409" y="23"/>
                      </a:cubicBezTo>
                      <a:cubicBezTo>
                        <a:pt x="409" y="23"/>
                        <a:pt x="479" y="0"/>
                        <a:pt x="542" y="57"/>
                      </a:cubicBezTo>
                      <a:cubicBezTo>
                        <a:pt x="605" y="113"/>
                        <a:pt x="684" y="179"/>
                        <a:pt x="724" y="199"/>
                      </a:cubicBezTo>
                      <a:cubicBezTo>
                        <a:pt x="696" y="216"/>
                        <a:pt x="314" y="446"/>
                        <a:pt x="314" y="446"/>
                      </a:cubicBezTo>
                      <a:cubicBezTo>
                        <a:pt x="314" y="446"/>
                        <a:pt x="216" y="396"/>
                        <a:pt x="142" y="316"/>
                      </a:cubicBezTo>
                      <a:cubicBezTo>
                        <a:pt x="81" y="250"/>
                        <a:pt x="0" y="263"/>
                        <a:pt x="0" y="2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" name="îsľíḑè"/>
                <p:cNvSpPr/>
                <p:nvPr/>
              </p:nvSpPr>
              <p:spPr bwMode="auto">
                <a:xfrm>
                  <a:off x="4660901" y="3492501"/>
                  <a:ext cx="1833563" cy="1073150"/>
                </a:xfrm>
                <a:custGeom>
                  <a:avLst/>
                  <a:gdLst>
                    <a:gd name="T0" fmla="*/ 0 w 725"/>
                    <a:gd name="T1" fmla="*/ 240 h 425"/>
                    <a:gd name="T2" fmla="*/ 410 w 725"/>
                    <a:gd name="T3" fmla="*/ 0 h 425"/>
                    <a:gd name="T4" fmla="*/ 592 w 725"/>
                    <a:gd name="T5" fmla="*/ 66 h 425"/>
                    <a:gd name="T6" fmla="*/ 725 w 725"/>
                    <a:gd name="T7" fmla="*/ 185 h 425"/>
                    <a:gd name="T8" fmla="*/ 316 w 725"/>
                    <a:gd name="T9" fmla="*/ 425 h 425"/>
                    <a:gd name="T10" fmla="*/ 174 w 725"/>
                    <a:gd name="T11" fmla="*/ 310 h 425"/>
                    <a:gd name="T12" fmla="*/ 0 w 725"/>
                    <a:gd name="T13" fmla="*/ 240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25" h="425">
                      <a:moveTo>
                        <a:pt x="0" y="240"/>
                      </a:moveTo>
                      <a:cubicBezTo>
                        <a:pt x="6" y="239"/>
                        <a:pt x="330" y="47"/>
                        <a:pt x="410" y="0"/>
                      </a:cubicBezTo>
                      <a:cubicBezTo>
                        <a:pt x="477" y="49"/>
                        <a:pt x="497" y="38"/>
                        <a:pt x="592" y="66"/>
                      </a:cubicBezTo>
                      <a:cubicBezTo>
                        <a:pt x="654" y="85"/>
                        <a:pt x="713" y="168"/>
                        <a:pt x="725" y="185"/>
                      </a:cubicBezTo>
                      <a:cubicBezTo>
                        <a:pt x="697" y="201"/>
                        <a:pt x="316" y="425"/>
                        <a:pt x="316" y="425"/>
                      </a:cubicBezTo>
                      <a:cubicBezTo>
                        <a:pt x="316" y="425"/>
                        <a:pt x="220" y="313"/>
                        <a:pt x="174" y="310"/>
                      </a:cubicBezTo>
                      <a:cubicBezTo>
                        <a:pt x="46" y="303"/>
                        <a:pt x="0" y="240"/>
                        <a:pt x="0" y="240"/>
                      </a:cubicBez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" name="ïSľíďè"/>
                <p:cNvSpPr/>
                <p:nvPr/>
              </p:nvSpPr>
              <p:spPr bwMode="auto">
                <a:xfrm>
                  <a:off x="4660901" y="4100513"/>
                  <a:ext cx="1595438" cy="941388"/>
                </a:xfrm>
                <a:custGeom>
                  <a:avLst/>
                  <a:gdLst>
                    <a:gd name="T0" fmla="*/ 455 w 631"/>
                    <a:gd name="T1" fmla="*/ 223 h 373"/>
                    <a:gd name="T2" fmla="*/ 449 w 631"/>
                    <a:gd name="T3" fmla="*/ 218 h 373"/>
                    <a:gd name="T4" fmla="*/ 359 w 631"/>
                    <a:gd name="T5" fmla="*/ 181 h 373"/>
                    <a:gd name="T6" fmla="*/ 316 w 631"/>
                    <a:gd name="T7" fmla="*/ 184 h 373"/>
                    <a:gd name="T8" fmla="*/ 273 w 631"/>
                    <a:gd name="T9" fmla="*/ 131 h 373"/>
                    <a:gd name="T10" fmla="*/ 183 w 631"/>
                    <a:gd name="T11" fmla="*/ 66 h 373"/>
                    <a:gd name="T12" fmla="*/ 176 w 631"/>
                    <a:gd name="T13" fmla="*/ 64 h 373"/>
                    <a:gd name="T14" fmla="*/ 0 w 631"/>
                    <a:gd name="T15" fmla="*/ 0 h 373"/>
                    <a:gd name="T16" fmla="*/ 0 w 631"/>
                    <a:gd name="T17" fmla="*/ 13 h 373"/>
                    <a:gd name="T18" fmla="*/ 316 w 631"/>
                    <a:gd name="T19" fmla="*/ 193 h 373"/>
                    <a:gd name="T20" fmla="*/ 631 w 631"/>
                    <a:gd name="T21" fmla="*/ 373 h 373"/>
                    <a:gd name="T22" fmla="*/ 631 w 631"/>
                    <a:gd name="T23" fmla="*/ 361 h 373"/>
                    <a:gd name="T24" fmla="*/ 455 w 631"/>
                    <a:gd name="T25" fmla="*/ 223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31" h="373">
                      <a:moveTo>
                        <a:pt x="455" y="223"/>
                      </a:moveTo>
                      <a:cubicBezTo>
                        <a:pt x="453" y="222"/>
                        <a:pt x="451" y="220"/>
                        <a:pt x="449" y="218"/>
                      </a:cubicBezTo>
                      <a:cubicBezTo>
                        <a:pt x="418" y="194"/>
                        <a:pt x="386" y="181"/>
                        <a:pt x="359" y="181"/>
                      </a:cubicBezTo>
                      <a:cubicBezTo>
                        <a:pt x="343" y="180"/>
                        <a:pt x="323" y="181"/>
                        <a:pt x="316" y="184"/>
                      </a:cubicBezTo>
                      <a:cubicBezTo>
                        <a:pt x="308" y="172"/>
                        <a:pt x="288" y="149"/>
                        <a:pt x="273" y="131"/>
                      </a:cubicBezTo>
                      <a:cubicBezTo>
                        <a:pt x="245" y="100"/>
                        <a:pt x="213" y="76"/>
                        <a:pt x="183" y="66"/>
                      </a:cubicBezTo>
                      <a:cubicBezTo>
                        <a:pt x="181" y="65"/>
                        <a:pt x="178" y="65"/>
                        <a:pt x="176" y="64"/>
                      </a:cubicBezTo>
                      <a:cubicBezTo>
                        <a:pt x="128" y="50"/>
                        <a:pt x="60" y="43"/>
                        <a:pt x="0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316" y="193"/>
                        <a:pt x="316" y="193"/>
                        <a:pt x="316" y="193"/>
                      </a:cubicBezTo>
                      <a:cubicBezTo>
                        <a:pt x="631" y="373"/>
                        <a:pt x="631" y="373"/>
                        <a:pt x="631" y="373"/>
                      </a:cubicBezTo>
                      <a:cubicBezTo>
                        <a:pt x="631" y="361"/>
                        <a:pt x="631" y="361"/>
                        <a:pt x="631" y="361"/>
                      </a:cubicBezTo>
                      <a:cubicBezTo>
                        <a:pt x="572" y="336"/>
                        <a:pt x="503" y="265"/>
                        <a:pt x="455" y="223"/>
                      </a:cubicBez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íṧḻiḑe"/>
                <p:cNvSpPr/>
                <p:nvPr/>
              </p:nvSpPr>
              <p:spPr bwMode="auto">
                <a:xfrm>
                  <a:off x="6256338" y="4403726"/>
                  <a:ext cx="1033463" cy="638175"/>
                </a:xfrm>
                <a:custGeom>
                  <a:avLst/>
                  <a:gdLst>
                    <a:gd name="T0" fmla="*/ 651 w 651"/>
                    <a:gd name="T1" fmla="*/ 20 h 402"/>
                    <a:gd name="T2" fmla="*/ 0 w 651"/>
                    <a:gd name="T3" fmla="*/ 402 h 402"/>
                    <a:gd name="T4" fmla="*/ 0 w 651"/>
                    <a:gd name="T5" fmla="*/ 383 h 402"/>
                    <a:gd name="T6" fmla="*/ 651 w 651"/>
                    <a:gd name="T7" fmla="*/ 0 h 402"/>
                    <a:gd name="T8" fmla="*/ 651 w 651"/>
                    <a:gd name="T9" fmla="*/ 20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402">
                      <a:moveTo>
                        <a:pt x="651" y="20"/>
                      </a:moveTo>
                      <a:lnTo>
                        <a:pt x="0" y="402"/>
                      </a:lnTo>
                      <a:lnTo>
                        <a:pt x="0" y="383"/>
                      </a:lnTo>
                      <a:lnTo>
                        <a:pt x="651" y="0"/>
                      </a:lnTo>
                      <a:lnTo>
                        <a:pt x="651" y="20"/>
                      </a:lnTo>
                      <a:close/>
                    </a:path>
                  </a:pathLst>
                </a:custGeom>
                <a:solidFill>
                  <a:srgbClr val="D6D6D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îṣľíḋê"/>
                <p:cNvSpPr/>
                <p:nvPr/>
              </p:nvSpPr>
              <p:spPr bwMode="auto">
                <a:xfrm>
                  <a:off x="5459413" y="3949701"/>
                  <a:ext cx="1074738" cy="615950"/>
                </a:xfrm>
                <a:custGeom>
                  <a:avLst/>
                  <a:gdLst>
                    <a:gd name="T0" fmla="*/ 409 w 425"/>
                    <a:gd name="T1" fmla="*/ 4 h 244"/>
                    <a:gd name="T2" fmla="*/ 0 w 425"/>
                    <a:gd name="T3" fmla="*/ 244 h 244"/>
                    <a:gd name="T4" fmla="*/ 17 w 425"/>
                    <a:gd name="T5" fmla="*/ 241 h 244"/>
                    <a:gd name="T6" fmla="*/ 425 w 425"/>
                    <a:gd name="T7" fmla="*/ 0 h 244"/>
                    <a:gd name="T8" fmla="*/ 409 w 425"/>
                    <a:gd name="T9" fmla="*/ 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5" h="244">
                      <a:moveTo>
                        <a:pt x="409" y="4"/>
                      </a:moveTo>
                      <a:cubicBezTo>
                        <a:pt x="310" y="50"/>
                        <a:pt x="0" y="244"/>
                        <a:pt x="0" y="244"/>
                      </a:cubicBezTo>
                      <a:cubicBezTo>
                        <a:pt x="17" y="241"/>
                        <a:pt x="17" y="241"/>
                        <a:pt x="17" y="241"/>
                      </a:cubicBezTo>
                      <a:cubicBezTo>
                        <a:pt x="425" y="0"/>
                        <a:pt x="425" y="0"/>
                        <a:pt x="425" y="0"/>
                      </a:cubicBezTo>
                      <a:cubicBezTo>
                        <a:pt x="425" y="0"/>
                        <a:pt x="415" y="1"/>
                        <a:pt x="409" y="4"/>
                      </a:cubicBezTo>
                      <a:close/>
                    </a:path>
                  </a:pathLst>
                </a:custGeom>
                <a:solidFill>
                  <a:srgbClr val="D61E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îṩḷïḋe"/>
                <p:cNvSpPr/>
                <p:nvPr/>
              </p:nvSpPr>
              <p:spPr bwMode="auto">
                <a:xfrm>
                  <a:off x="5305426" y="4552951"/>
                  <a:ext cx="207963" cy="360363"/>
                </a:xfrm>
                <a:custGeom>
                  <a:avLst/>
                  <a:gdLst>
                    <a:gd name="T0" fmla="*/ 61 w 82"/>
                    <a:gd name="T1" fmla="*/ 5 h 143"/>
                    <a:gd name="T2" fmla="*/ 43 w 82"/>
                    <a:gd name="T3" fmla="*/ 68 h 143"/>
                    <a:gd name="T4" fmla="*/ 0 w 82"/>
                    <a:gd name="T5" fmla="*/ 134 h 143"/>
                    <a:gd name="T6" fmla="*/ 14 w 82"/>
                    <a:gd name="T7" fmla="*/ 134 h 143"/>
                    <a:gd name="T8" fmla="*/ 15 w 82"/>
                    <a:gd name="T9" fmla="*/ 143 h 143"/>
                    <a:gd name="T10" fmla="*/ 58 w 82"/>
                    <a:gd name="T11" fmla="*/ 74 h 143"/>
                    <a:gd name="T12" fmla="*/ 78 w 82"/>
                    <a:gd name="T13" fmla="*/ 2 h 143"/>
                    <a:gd name="T14" fmla="*/ 61 w 82"/>
                    <a:gd name="T15" fmla="*/ 5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2" h="143">
                      <a:moveTo>
                        <a:pt x="61" y="5"/>
                      </a:moveTo>
                      <a:cubicBezTo>
                        <a:pt x="47" y="14"/>
                        <a:pt x="43" y="34"/>
                        <a:pt x="43" y="68"/>
                      </a:cubicBezTo>
                      <a:cubicBezTo>
                        <a:pt x="43" y="102"/>
                        <a:pt x="38" y="112"/>
                        <a:pt x="0" y="134"/>
                      </a:cubicBezTo>
                      <a:cubicBezTo>
                        <a:pt x="14" y="134"/>
                        <a:pt x="14" y="134"/>
                        <a:pt x="14" y="134"/>
                      </a:cubicBezTo>
                      <a:cubicBezTo>
                        <a:pt x="15" y="143"/>
                        <a:pt x="15" y="143"/>
                        <a:pt x="15" y="143"/>
                      </a:cubicBezTo>
                      <a:cubicBezTo>
                        <a:pt x="53" y="120"/>
                        <a:pt x="56" y="108"/>
                        <a:pt x="58" y="74"/>
                      </a:cubicBezTo>
                      <a:cubicBezTo>
                        <a:pt x="61" y="14"/>
                        <a:pt x="70" y="8"/>
                        <a:pt x="78" y="2"/>
                      </a:cubicBezTo>
                      <a:cubicBezTo>
                        <a:pt x="82" y="0"/>
                        <a:pt x="65" y="3"/>
                        <a:pt x="61" y="5"/>
                      </a:cubicBezTo>
                      <a:close/>
                    </a:path>
                  </a:pathLst>
                </a:custGeom>
                <a:solidFill>
                  <a:srgbClr val="D61E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isľîḓè"/>
                <p:cNvSpPr/>
                <p:nvPr/>
              </p:nvSpPr>
              <p:spPr bwMode="auto">
                <a:xfrm>
                  <a:off x="5632451" y="3600451"/>
                  <a:ext cx="665163" cy="388938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5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1"/>
                        <a:pt x="72" y="31"/>
                        <a:pt x="152" y="55"/>
                      </a:cubicBezTo>
                      <a:cubicBezTo>
                        <a:pt x="203" y="71"/>
                        <a:pt x="252" y="140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ísľiďe"/>
                <p:cNvSpPr/>
                <p:nvPr/>
              </p:nvSpPr>
              <p:spPr bwMode="auto">
                <a:xfrm>
                  <a:off x="5535613" y="3665538"/>
                  <a:ext cx="665163" cy="388938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6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1"/>
                        <a:pt x="72" y="31"/>
                        <a:pt x="152" y="56"/>
                      </a:cubicBezTo>
                      <a:cubicBezTo>
                        <a:pt x="203" y="71"/>
                        <a:pt x="253" y="140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işļíḑe"/>
                <p:cNvSpPr/>
                <p:nvPr/>
              </p:nvSpPr>
              <p:spPr bwMode="auto">
                <a:xfrm>
                  <a:off x="5427663" y="3721101"/>
                  <a:ext cx="665163" cy="388938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5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0"/>
                        <a:pt x="72" y="31"/>
                        <a:pt x="152" y="55"/>
                      </a:cubicBezTo>
                      <a:cubicBezTo>
                        <a:pt x="203" y="71"/>
                        <a:pt x="253" y="140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íṩḻïḓè"/>
                <p:cNvSpPr/>
                <p:nvPr/>
              </p:nvSpPr>
              <p:spPr bwMode="auto">
                <a:xfrm>
                  <a:off x="5330826" y="3771901"/>
                  <a:ext cx="665163" cy="392113"/>
                </a:xfrm>
                <a:custGeom>
                  <a:avLst/>
                  <a:gdLst>
                    <a:gd name="T0" fmla="*/ 0 w 263"/>
                    <a:gd name="T1" fmla="*/ 0 h 155"/>
                    <a:gd name="T2" fmla="*/ 152 w 263"/>
                    <a:gd name="T3" fmla="*/ 56 h 155"/>
                    <a:gd name="T4" fmla="*/ 263 w 263"/>
                    <a:gd name="T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5">
                      <a:moveTo>
                        <a:pt x="0" y="0"/>
                      </a:moveTo>
                      <a:cubicBezTo>
                        <a:pt x="56" y="41"/>
                        <a:pt x="72" y="32"/>
                        <a:pt x="152" y="56"/>
                      </a:cubicBezTo>
                      <a:cubicBezTo>
                        <a:pt x="203" y="72"/>
                        <a:pt x="253" y="141"/>
                        <a:pt x="263" y="155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ísḷíḓe"/>
                <p:cNvSpPr/>
                <p:nvPr/>
              </p:nvSpPr>
              <p:spPr bwMode="auto">
                <a:xfrm>
                  <a:off x="5235576" y="3838576"/>
                  <a:ext cx="665163" cy="390525"/>
                </a:xfrm>
                <a:custGeom>
                  <a:avLst/>
                  <a:gdLst>
                    <a:gd name="T0" fmla="*/ 0 w 263"/>
                    <a:gd name="T1" fmla="*/ 0 h 155"/>
                    <a:gd name="T2" fmla="*/ 152 w 263"/>
                    <a:gd name="T3" fmla="*/ 56 h 155"/>
                    <a:gd name="T4" fmla="*/ 263 w 263"/>
                    <a:gd name="T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5">
                      <a:moveTo>
                        <a:pt x="0" y="0"/>
                      </a:moveTo>
                      <a:cubicBezTo>
                        <a:pt x="56" y="41"/>
                        <a:pt x="72" y="32"/>
                        <a:pt x="152" y="56"/>
                      </a:cubicBezTo>
                      <a:cubicBezTo>
                        <a:pt x="203" y="72"/>
                        <a:pt x="253" y="141"/>
                        <a:pt x="263" y="155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ïSḷíḍê"/>
                <p:cNvSpPr/>
                <p:nvPr/>
              </p:nvSpPr>
              <p:spPr bwMode="auto">
                <a:xfrm>
                  <a:off x="5126038" y="3894138"/>
                  <a:ext cx="665163" cy="387350"/>
                </a:xfrm>
                <a:custGeom>
                  <a:avLst/>
                  <a:gdLst>
                    <a:gd name="T0" fmla="*/ 0 w 263"/>
                    <a:gd name="T1" fmla="*/ 0 h 154"/>
                    <a:gd name="T2" fmla="*/ 152 w 263"/>
                    <a:gd name="T3" fmla="*/ 56 h 154"/>
                    <a:gd name="T4" fmla="*/ 263 w 263"/>
                    <a:gd name="T5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3" h="154">
                      <a:moveTo>
                        <a:pt x="0" y="0"/>
                      </a:moveTo>
                      <a:cubicBezTo>
                        <a:pt x="56" y="41"/>
                        <a:pt x="73" y="32"/>
                        <a:pt x="152" y="56"/>
                      </a:cubicBezTo>
                      <a:cubicBezTo>
                        <a:pt x="203" y="71"/>
                        <a:pt x="253" y="141"/>
                        <a:pt x="263" y="154"/>
                      </a:cubicBezTo>
                    </a:path>
                  </a:pathLst>
                </a:custGeom>
                <a:noFill/>
                <a:ln w="11113" cap="rnd">
                  <a:solidFill>
                    <a:srgbClr val="B2CBD6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iŝ1íḑè"/>
                <p:cNvSpPr/>
                <p:nvPr/>
              </p:nvSpPr>
              <p:spPr bwMode="auto">
                <a:xfrm>
                  <a:off x="3995738" y="1449388"/>
                  <a:ext cx="1052513" cy="2290763"/>
                </a:xfrm>
                <a:custGeom>
                  <a:avLst/>
                  <a:gdLst>
                    <a:gd name="T0" fmla="*/ 6 w 416"/>
                    <a:gd name="T1" fmla="*/ 906 h 907"/>
                    <a:gd name="T2" fmla="*/ 414 w 416"/>
                    <a:gd name="T3" fmla="*/ 678 h 907"/>
                    <a:gd name="T4" fmla="*/ 416 w 416"/>
                    <a:gd name="T5" fmla="*/ 675 h 907"/>
                    <a:gd name="T6" fmla="*/ 415 w 416"/>
                    <a:gd name="T7" fmla="*/ 4 h 907"/>
                    <a:gd name="T8" fmla="*/ 410 w 416"/>
                    <a:gd name="T9" fmla="*/ 1 h 907"/>
                    <a:gd name="T10" fmla="*/ 2 w 416"/>
                    <a:gd name="T11" fmla="*/ 237 h 907"/>
                    <a:gd name="T12" fmla="*/ 0 w 416"/>
                    <a:gd name="T13" fmla="*/ 240 h 907"/>
                    <a:gd name="T14" fmla="*/ 1 w 416"/>
                    <a:gd name="T15" fmla="*/ 904 h 907"/>
                    <a:gd name="T16" fmla="*/ 6 w 416"/>
                    <a:gd name="T17" fmla="*/ 906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6" h="907">
                      <a:moveTo>
                        <a:pt x="6" y="906"/>
                      </a:moveTo>
                      <a:cubicBezTo>
                        <a:pt x="414" y="678"/>
                        <a:pt x="414" y="678"/>
                        <a:pt x="414" y="678"/>
                      </a:cubicBezTo>
                      <a:cubicBezTo>
                        <a:pt x="415" y="677"/>
                        <a:pt x="416" y="676"/>
                        <a:pt x="416" y="675"/>
                      </a:cubicBezTo>
                      <a:cubicBezTo>
                        <a:pt x="415" y="4"/>
                        <a:pt x="415" y="4"/>
                        <a:pt x="415" y="4"/>
                      </a:cubicBezTo>
                      <a:cubicBezTo>
                        <a:pt x="415" y="1"/>
                        <a:pt x="412" y="0"/>
                        <a:pt x="410" y="1"/>
                      </a:cubicBezTo>
                      <a:cubicBezTo>
                        <a:pt x="2" y="237"/>
                        <a:pt x="2" y="237"/>
                        <a:pt x="2" y="237"/>
                      </a:cubicBezTo>
                      <a:cubicBezTo>
                        <a:pt x="1" y="238"/>
                        <a:pt x="0" y="239"/>
                        <a:pt x="0" y="240"/>
                      </a:cubicBezTo>
                      <a:cubicBezTo>
                        <a:pt x="1" y="904"/>
                        <a:pt x="1" y="904"/>
                        <a:pt x="1" y="904"/>
                      </a:cubicBezTo>
                      <a:cubicBezTo>
                        <a:pt x="1" y="906"/>
                        <a:pt x="4" y="907"/>
                        <a:pt x="6" y="906"/>
                      </a:cubicBezTo>
                      <a:close/>
                    </a:path>
                  </a:pathLst>
                </a:custGeom>
                <a:solidFill>
                  <a:srgbClr val="FB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îṥḷíḋè"/>
                <p:cNvSpPr/>
                <p:nvPr/>
              </p:nvSpPr>
              <p:spPr bwMode="auto">
                <a:xfrm>
                  <a:off x="3995738" y="1498601"/>
                  <a:ext cx="1216025" cy="701675"/>
                </a:xfrm>
                <a:custGeom>
                  <a:avLst/>
                  <a:gdLst>
                    <a:gd name="T0" fmla="*/ 644 w 766"/>
                    <a:gd name="T1" fmla="*/ 0 h 442"/>
                    <a:gd name="T2" fmla="*/ 0 w 766"/>
                    <a:gd name="T3" fmla="*/ 370 h 442"/>
                    <a:gd name="T4" fmla="*/ 123 w 766"/>
                    <a:gd name="T5" fmla="*/ 442 h 442"/>
                    <a:gd name="T6" fmla="*/ 766 w 766"/>
                    <a:gd name="T7" fmla="*/ 70 h 442"/>
                    <a:gd name="T8" fmla="*/ 644 w 766"/>
                    <a:gd name="T9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6" h="442">
                      <a:moveTo>
                        <a:pt x="644" y="0"/>
                      </a:moveTo>
                      <a:lnTo>
                        <a:pt x="0" y="370"/>
                      </a:lnTo>
                      <a:lnTo>
                        <a:pt x="123" y="442"/>
                      </a:lnTo>
                      <a:lnTo>
                        <a:pt x="766" y="70"/>
                      </a:lnTo>
                      <a:lnTo>
                        <a:pt x="644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í$ḻîḍê"/>
                <p:cNvSpPr/>
                <p:nvPr/>
              </p:nvSpPr>
              <p:spPr bwMode="auto">
                <a:xfrm>
                  <a:off x="4203701" y="1571626"/>
                  <a:ext cx="1054100" cy="2297113"/>
                </a:xfrm>
                <a:custGeom>
                  <a:avLst/>
                  <a:gdLst>
                    <a:gd name="T0" fmla="*/ 2 w 417"/>
                    <a:gd name="T1" fmla="*/ 909 h 910"/>
                    <a:gd name="T2" fmla="*/ 415 w 417"/>
                    <a:gd name="T3" fmla="*/ 678 h 910"/>
                    <a:gd name="T4" fmla="*/ 417 w 417"/>
                    <a:gd name="T5" fmla="*/ 675 h 910"/>
                    <a:gd name="T6" fmla="*/ 416 w 417"/>
                    <a:gd name="T7" fmla="*/ 3 h 910"/>
                    <a:gd name="T8" fmla="*/ 411 w 417"/>
                    <a:gd name="T9" fmla="*/ 1 h 910"/>
                    <a:gd name="T10" fmla="*/ 3 w 417"/>
                    <a:gd name="T11" fmla="*/ 237 h 910"/>
                    <a:gd name="T12" fmla="*/ 1 w 417"/>
                    <a:gd name="T13" fmla="*/ 240 h 910"/>
                    <a:gd name="T14" fmla="*/ 2 w 417"/>
                    <a:gd name="T15" fmla="*/ 903 h 910"/>
                    <a:gd name="T16" fmla="*/ 2 w 417"/>
                    <a:gd name="T17" fmla="*/ 909 h 9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17" h="910">
                      <a:moveTo>
                        <a:pt x="2" y="909"/>
                      </a:moveTo>
                      <a:cubicBezTo>
                        <a:pt x="415" y="678"/>
                        <a:pt x="415" y="678"/>
                        <a:pt x="415" y="678"/>
                      </a:cubicBezTo>
                      <a:cubicBezTo>
                        <a:pt x="416" y="677"/>
                        <a:pt x="417" y="676"/>
                        <a:pt x="417" y="675"/>
                      </a:cubicBezTo>
                      <a:cubicBezTo>
                        <a:pt x="416" y="3"/>
                        <a:pt x="416" y="3"/>
                        <a:pt x="416" y="3"/>
                      </a:cubicBezTo>
                      <a:cubicBezTo>
                        <a:pt x="416" y="1"/>
                        <a:pt x="413" y="0"/>
                        <a:pt x="411" y="1"/>
                      </a:cubicBezTo>
                      <a:cubicBezTo>
                        <a:pt x="3" y="237"/>
                        <a:pt x="3" y="237"/>
                        <a:pt x="3" y="237"/>
                      </a:cubicBezTo>
                      <a:cubicBezTo>
                        <a:pt x="2" y="238"/>
                        <a:pt x="1" y="239"/>
                        <a:pt x="1" y="240"/>
                      </a:cubicBezTo>
                      <a:cubicBezTo>
                        <a:pt x="2" y="903"/>
                        <a:pt x="2" y="903"/>
                        <a:pt x="2" y="903"/>
                      </a:cubicBezTo>
                      <a:cubicBezTo>
                        <a:pt x="2" y="906"/>
                        <a:pt x="0" y="910"/>
                        <a:pt x="2" y="909"/>
                      </a:cubicBezTo>
                      <a:close/>
                    </a:path>
                  </a:pathLst>
                </a:custGeom>
                <a:solidFill>
                  <a:srgbClr val="FBB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isľïḋé"/>
                <p:cNvSpPr/>
                <p:nvPr/>
              </p:nvSpPr>
              <p:spPr bwMode="auto">
                <a:xfrm>
                  <a:off x="6494463" y="2360613"/>
                  <a:ext cx="892175" cy="1111250"/>
                </a:xfrm>
                <a:custGeom>
                  <a:avLst/>
                  <a:gdLst>
                    <a:gd name="T0" fmla="*/ 352 w 353"/>
                    <a:gd name="T1" fmla="*/ 345 h 440"/>
                    <a:gd name="T2" fmla="*/ 350 w 353"/>
                    <a:gd name="T3" fmla="*/ 333 h 440"/>
                    <a:gd name="T4" fmla="*/ 343 w 353"/>
                    <a:gd name="T5" fmla="*/ 312 h 440"/>
                    <a:gd name="T6" fmla="*/ 324 w 353"/>
                    <a:gd name="T7" fmla="*/ 280 h 440"/>
                    <a:gd name="T8" fmla="*/ 308 w 353"/>
                    <a:gd name="T9" fmla="*/ 262 h 440"/>
                    <a:gd name="T10" fmla="*/ 331 w 353"/>
                    <a:gd name="T11" fmla="*/ 248 h 440"/>
                    <a:gd name="T12" fmla="*/ 336 w 353"/>
                    <a:gd name="T13" fmla="*/ 241 h 440"/>
                    <a:gd name="T14" fmla="*/ 338 w 353"/>
                    <a:gd name="T15" fmla="*/ 236 h 440"/>
                    <a:gd name="T16" fmla="*/ 339 w 353"/>
                    <a:gd name="T17" fmla="*/ 231 h 440"/>
                    <a:gd name="T18" fmla="*/ 340 w 353"/>
                    <a:gd name="T19" fmla="*/ 218 h 440"/>
                    <a:gd name="T20" fmla="*/ 340 w 353"/>
                    <a:gd name="T21" fmla="*/ 209 h 440"/>
                    <a:gd name="T22" fmla="*/ 338 w 353"/>
                    <a:gd name="T23" fmla="*/ 199 h 440"/>
                    <a:gd name="T24" fmla="*/ 334 w 353"/>
                    <a:gd name="T25" fmla="*/ 187 h 440"/>
                    <a:gd name="T26" fmla="*/ 321 w 353"/>
                    <a:gd name="T27" fmla="*/ 161 h 440"/>
                    <a:gd name="T28" fmla="*/ 301 w 353"/>
                    <a:gd name="T29" fmla="*/ 134 h 440"/>
                    <a:gd name="T30" fmla="*/ 283 w 353"/>
                    <a:gd name="T31" fmla="*/ 117 h 440"/>
                    <a:gd name="T32" fmla="*/ 261 w 353"/>
                    <a:gd name="T33" fmla="*/ 99 h 440"/>
                    <a:gd name="T34" fmla="*/ 233 w 353"/>
                    <a:gd name="T35" fmla="*/ 82 h 440"/>
                    <a:gd name="T36" fmla="*/ 147 w 353"/>
                    <a:gd name="T37" fmla="*/ 131 h 440"/>
                    <a:gd name="T38" fmla="*/ 129 w 353"/>
                    <a:gd name="T39" fmla="*/ 229 h 440"/>
                    <a:gd name="T40" fmla="*/ 138 w 353"/>
                    <a:gd name="T41" fmla="*/ 234 h 440"/>
                    <a:gd name="T42" fmla="*/ 143 w 353"/>
                    <a:gd name="T43" fmla="*/ 236 h 440"/>
                    <a:gd name="T44" fmla="*/ 146 w 353"/>
                    <a:gd name="T45" fmla="*/ 236 h 440"/>
                    <a:gd name="T46" fmla="*/ 150 w 353"/>
                    <a:gd name="T47" fmla="*/ 237 h 440"/>
                    <a:gd name="T48" fmla="*/ 153 w 353"/>
                    <a:gd name="T49" fmla="*/ 236 h 440"/>
                    <a:gd name="T50" fmla="*/ 230 w 353"/>
                    <a:gd name="T51" fmla="*/ 208 h 440"/>
                    <a:gd name="T52" fmla="*/ 243 w 353"/>
                    <a:gd name="T53" fmla="*/ 236 h 440"/>
                    <a:gd name="T54" fmla="*/ 247 w 353"/>
                    <a:gd name="T55" fmla="*/ 254 h 440"/>
                    <a:gd name="T56" fmla="*/ 246 w 353"/>
                    <a:gd name="T57" fmla="*/ 276 h 440"/>
                    <a:gd name="T58" fmla="*/ 228 w 353"/>
                    <a:gd name="T59" fmla="*/ 295 h 440"/>
                    <a:gd name="T60" fmla="*/ 88 w 353"/>
                    <a:gd name="T61" fmla="*/ 313 h 440"/>
                    <a:gd name="T62" fmla="*/ 148 w 353"/>
                    <a:gd name="T63" fmla="*/ 348 h 440"/>
                    <a:gd name="T64" fmla="*/ 153 w 353"/>
                    <a:gd name="T65" fmla="*/ 350 h 440"/>
                    <a:gd name="T66" fmla="*/ 158 w 353"/>
                    <a:gd name="T67" fmla="*/ 351 h 440"/>
                    <a:gd name="T68" fmla="*/ 162 w 353"/>
                    <a:gd name="T69" fmla="*/ 351 h 440"/>
                    <a:gd name="T70" fmla="*/ 164 w 353"/>
                    <a:gd name="T71" fmla="*/ 351 h 440"/>
                    <a:gd name="T72" fmla="*/ 228 w 353"/>
                    <a:gd name="T73" fmla="*/ 322 h 440"/>
                    <a:gd name="T74" fmla="*/ 248 w 353"/>
                    <a:gd name="T75" fmla="*/ 353 h 440"/>
                    <a:gd name="T76" fmla="*/ 257 w 353"/>
                    <a:gd name="T77" fmla="*/ 378 h 440"/>
                    <a:gd name="T78" fmla="*/ 259 w 353"/>
                    <a:gd name="T79" fmla="*/ 415 h 440"/>
                    <a:gd name="T80" fmla="*/ 250 w 353"/>
                    <a:gd name="T81" fmla="*/ 434 h 440"/>
                    <a:gd name="T82" fmla="*/ 342 w 353"/>
                    <a:gd name="T83" fmla="*/ 390 h 440"/>
                    <a:gd name="T84" fmla="*/ 347 w 353"/>
                    <a:gd name="T85" fmla="*/ 384 h 440"/>
                    <a:gd name="T86" fmla="*/ 349 w 353"/>
                    <a:gd name="T87" fmla="*/ 380 h 440"/>
                    <a:gd name="T88" fmla="*/ 352 w 353"/>
                    <a:gd name="T89" fmla="*/ 372 h 440"/>
                    <a:gd name="T90" fmla="*/ 353 w 353"/>
                    <a:gd name="T91" fmla="*/ 365 h 440"/>
                    <a:gd name="T92" fmla="*/ 188 w 353"/>
                    <a:gd name="T93" fmla="*/ 160 h 440"/>
                    <a:gd name="T94" fmla="*/ 181 w 353"/>
                    <a:gd name="T95" fmla="*/ 16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53" h="440">
                      <a:moveTo>
                        <a:pt x="353" y="357"/>
                      </a:moveTo>
                      <a:cubicBezTo>
                        <a:pt x="353" y="357"/>
                        <a:pt x="353" y="356"/>
                        <a:pt x="353" y="356"/>
                      </a:cubicBezTo>
                      <a:cubicBezTo>
                        <a:pt x="353" y="354"/>
                        <a:pt x="353" y="352"/>
                        <a:pt x="353" y="350"/>
                      </a:cubicBezTo>
                      <a:cubicBezTo>
                        <a:pt x="353" y="348"/>
                        <a:pt x="352" y="346"/>
                        <a:pt x="352" y="345"/>
                      </a:cubicBezTo>
                      <a:cubicBezTo>
                        <a:pt x="352" y="344"/>
                        <a:pt x="352" y="344"/>
                        <a:pt x="352" y="344"/>
                      </a:cubicBezTo>
                      <a:cubicBezTo>
                        <a:pt x="352" y="344"/>
                        <a:pt x="352" y="344"/>
                        <a:pt x="352" y="344"/>
                      </a:cubicBezTo>
                      <a:cubicBezTo>
                        <a:pt x="352" y="341"/>
                        <a:pt x="351" y="338"/>
                        <a:pt x="351" y="335"/>
                      </a:cubicBezTo>
                      <a:cubicBezTo>
                        <a:pt x="350" y="335"/>
                        <a:pt x="350" y="334"/>
                        <a:pt x="350" y="333"/>
                      </a:cubicBezTo>
                      <a:cubicBezTo>
                        <a:pt x="350" y="332"/>
                        <a:pt x="349" y="330"/>
                        <a:pt x="349" y="328"/>
                      </a:cubicBezTo>
                      <a:cubicBezTo>
                        <a:pt x="348" y="327"/>
                        <a:pt x="348" y="325"/>
                        <a:pt x="347" y="324"/>
                      </a:cubicBezTo>
                      <a:cubicBezTo>
                        <a:pt x="347" y="323"/>
                        <a:pt x="347" y="322"/>
                        <a:pt x="346" y="322"/>
                      </a:cubicBezTo>
                      <a:cubicBezTo>
                        <a:pt x="345" y="318"/>
                        <a:pt x="344" y="315"/>
                        <a:pt x="343" y="312"/>
                      </a:cubicBezTo>
                      <a:cubicBezTo>
                        <a:pt x="342" y="311"/>
                        <a:pt x="341" y="309"/>
                        <a:pt x="341" y="308"/>
                      </a:cubicBezTo>
                      <a:cubicBezTo>
                        <a:pt x="339" y="304"/>
                        <a:pt x="336" y="300"/>
                        <a:pt x="334" y="296"/>
                      </a:cubicBezTo>
                      <a:cubicBezTo>
                        <a:pt x="334" y="295"/>
                        <a:pt x="333" y="294"/>
                        <a:pt x="333" y="294"/>
                      </a:cubicBezTo>
                      <a:cubicBezTo>
                        <a:pt x="330" y="289"/>
                        <a:pt x="327" y="285"/>
                        <a:pt x="324" y="280"/>
                      </a:cubicBezTo>
                      <a:cubicBezTo>
                        <a:pt x="323" y="279"/>
                        <a:pt x="322" y="278"/>
                        <a:pt x="320" y="276"/>
                      </a:cubicBezTo>
                      <a:cubicBezTo>
                        <a:pt x="318" y="273"/>
                        <a:pt x="315" y="270"/>
                        <a:pt x="313" y="267"/>
                      </a:cubicBezTo>
                      <a:cubicBezTo>
                        <a:pt x="312" y="267"/>
                        <a:pt x="312" y="266"/>
                        <a:pt x="311" y="266"/>
                      </a:cubicBezTo>
                      <a:cubicBezTo>
                        <a:pt x="310" y="264"/>
                        <a:pt x="309" y="263"/>
                        <a:pt x="308" y="262"/>
                      </a:cubicBezTo>
                      <a:cubicBezTo>
                        <a:pt x="323" y="255"/>
                        <a:pt x="323" y="255"/>
                        <a:pt x="323" y="255"/>
                      </a:cubicBezTo>
                      <a:cubicBezTo>
                        <a:pt x="325" y="253"/>
                        <a:pt x="328" y="252"/>
                        <a:pt x="330" y="250"/>
                      </a:cubicBezTo>
                      <a:cubicBezTo>
                        <a:pt x="330" y="249"/>
                        <a:pt x="330" y="249"/>
                        <a:pt x="330" y="249"/>
                      </a:cubicBezTo>
                      <a:cubicBezTo>
                        <a:pt x="331" y="249"/>
                        <a:pt x="331" y="249"/>
                        <a:pt x="331" y="248"/>
                      </a:cubicBezTo>
                      <a:cubicBezTo>
                        <a:pt x="332" y="248"/>
                        <a:pt x="332" y="247"/>
                        <a:pt x="333" y="246"/>
                      </a:cubicBezTo>
                      <a:cubicBezTo>
                        <a:pt x="333" y="245"/>
                        <a:pt x="334" y="245"/>
                        <a:pt x="334" y="244"/>
                      </a:cubicBezTo>
                      <a:cubicBezTo>
                        <a:pt x="335" y="244"/>
                        <a:pt x="335" y="243"/>
                        <a:pt x="335" y="242"/>
                      </a:cubicBezTo>
                      <a:cubicBezTo>
                        <a:pt x="335" y="242"/>
                        <a:pt x="336" y="242"/>
                        <a:pt x="336" y="241"/>
                      </a:cubicBezTo>
                      <a:cubicBezTo>
                        <a:pt x="336" y="241"/>
                        <a:pt x="336" y="241"/>
                        <a:pt x="336" y="241"/>
                      </a:cubicBezTo>
                      <a:cubicBezTo>
                        <a:pt x="336" y="241"/>
                        <a:pt x="336" y="241"/>
                        <a:pt x="336" y="240"/>
                      </a:cubicBezTo>
                      <a:cubicBezTo>
                        <a:pt x="336" y="240"/>
                        <a:pt x="337" y="239"/>
                        <a:pt x="337" y="238"/>
                      </a:cubicBezTo>
                      <a:cubicBezTo>
                        <a:pt x="337" y="238"/>
                        <a:pt x="337" y="237"/>
                        <a:pt x="338" y="236"/>
                      </a:cubicBezTo>
                      <a:cubicBezTo>
                        <a:pt x="338" y="236"/>
                        <a:pt x="338" y="235"/>
                        <a:pt x="338" y="234"/>
                      </a:cubicBezTo>
                      <a:cubicBezTo>
                        <a:pt x="339" y="233"/>
                        <a:pt x="339" y="233"/>
                        <a:pt x="339" y="232"/>
                      </a:cubicBezTo>
                      <a:cubicBezTo>
                        <a:pt x="339" y="231"/>
                        <a:pt x="339" y="231"/>
                        <a:pt x="339" y="231"/>
                      </a:cubicBezTo>
                      <a:cubicBezTo>
                        <a:pt x="339" y="231"/>
                        <a:pt x="339" y="231"/>
                        <a:pt x="339" y="231"/>
                      </a:cubicBezTo>
                      <a:cubicBezTo>
                        <a:pt x="339" y="230"/>
                        <a:pt x="339" y="230"/>
                        <a:pt x="339" y="229"/>
                      </a:cubicBezTo>
                      <a:cubicBezTo>
                        <a:pt x="340" y="228"/>
                        <a:pt x="340" y="227"/>
                        <a:pt x="340" y="226"/>
                      </a:cubicBezTo>
                      <a:cubicBezTo>
                        <a:pt x="340" y="225"/>
                        <a:pt x="340" y="223"/>
                        <a:pt x="340" y="222"/>
                      </a:cubicBezTo>
                      <a:cubicBezTo>
                        <a:pt x="340" y="221"/>
                        <a:pt x="340" y="220"/>
                        <a:pt x="340" y="218"/>
                      </a:cubicBezTo>
                      <a:cubicBezTo>
                        <a:pt x="340" y="218"/>
                        <a:pt x="340" y="218"/>
                        <a:pt x="340" y="218"/>
                      </a:cubicBezTo>
                      <a:cubicBezTo>
                        <a:pt x="340" y="216"/>
                        <a:pt x="340" y="214"/>
                        <a:pt x="340" y="213"/>
                      </a:cubicBezTo>
                      <a:cubicBezTo>
                        <a:pt x="340" y="212"/>
                        <a:pt x="340" y="212"/>
                        <a:pt x="340" y="211"/>
                      </a:cubicBezTo>
                      <a:cubicBezTo>
                        <a:pt x="340" y="210"/>
                        <a:pt x="340" y="210"/>
                        <a:pt x="340" y="209"/>
                      </a:cubicBezTo>
                      <a:cubicBezTo>
                        <a:pt x="339" y="208"/>
                        <a:pt x="339" y="207"/>
                        <a:pt x="339" y="207"/>
                      </a:cubicBezTo>
                      <a:cubicBezTo>
                        <a:pt x="339" y="206"/>
                        <a:pt x="339" y="205"/>
                        <a:pt x="339" y="204"/>
                      </a:cubicBezTo>
                      <a:cubicBezTo>
                        <a:pt x="339" y="203"/>
                        <a:pt x="338" y="202"/>
                        <a:pt x="338" y="201"/>
                      </a:cubicBezTo>
                      <a:cubicBezTo>
                        <a:pt x="338" y="200"/>
                        <a:pt x="338" y="200"/>
                        <a:pt x="338" y="199"/>
                      </a:cubicBezTo>
                      <a:cubicBezTo>
                        <a:pt x="338" y="199"/>
                        <a:pt x="338" y="198"/>
                        <a:pt x="337" y="197"/>
                      </a:cubicBezTo>
                      <a:cubicBezTo>
                        <a:pt x="337" y="195"/>
                        <a:pt x="336" y="193"/>
                        <a:pt x="336" y="191"/>
                      </a:cubicBezTo>
                      <a:cubicBezTo>
                        <a:pt x="335" y="190"/>
                        <a:pt x="335" y="189"/>
                        <a:pt x="335" y="189"/>
                      </a:cubicBezTo>
                      <a:cubicBezTo>
                        <a:pt x="335" y="188"/>
                        <a:pt x="335" y="188"/>
                        <a:pt x="334" y="187"/>
                      </a:cubicBezTo>
                      <a:cubicBezTo>
                        <a:pt x="333" y="184"/>
                        <a:pt x="332" y="180"/>
                        <a:pt x="330" y="176"/>
                      </a:cubicBezTo>
                      <a:cubicBezTo>
                        <a:pt x="329" y="175"/>
                        <a:pt x="329" y="175"/>
                        <a:pt x="329" y="174"/>
                      </a:cubicBezTo>
                      <a:cubicBezTo>
                        <a:pt x="327" y="171"/>
                        <a:pt x="325" y="167"/>
                        <a:pt x="323" y="163"/>
                      </a:cubicBezTo>
                      <a:cubicBezTo>
                        <a:pt x="322" y="162"/>
                        <a:pt x="322" y="161"/>
                        <a:pt x="321" y="161"/>
                      </a:cubicBezTo>
                      <a:cubicBezTo>
                        <a:pt x="319" y="157"/>
                        <a:pt x="316" y="153"/>
                        <a:pt x="313" y="149"/>
                      </a:cubicBezTo>
                      <a:cubicBezTo>
                        <a:pt x="312" y="148"/>
                        <a:pt x="312" y="147"/>
                        <a:pt x="311" y="146"/>
                      </a:cubicBezTo>
                      <a:cubicBezTo>
                        <a:pt x="308" y="143"/>
                        <a:pt x="305" y="139"/>
                        <a:pt x="302" y="136"/>
                      </a:cubicBezTo>
                      <a:cubicBezTo>
                        <a:pt x="302" y="135"/>
                        <a:pt x="301" y="135"/>
                        <a:pt x="301" y="134"/>
                      </a:cubicBezTo>
                      <a:cubicBezTo>
                        <a:pt x="300" y="134"/>
                        <a:pt x="300" y="134"/>
                        <a:pt x="300" y="133"/>
                      </a:cubicBezTo>
                      <a:cubicBezTo>
                        <a:pt x="298" y="131"/>
                        <a:pt x="296" y="129"/>
                        <a:pt x="294" y="128"/>
                      </a:cubicBezTo>
                      <a:cubicBezTo>
                        <a:pt x="293" y="126"/>
                        <a:pt x="292" y="125"/>
                        <a:pt x="291" y="124"/>
                      </a:cubicBezTo>
                      <a:cubicBezTo>
                        <a:pt x="288" y="122"/>
                        <a:pt x="286" y="120"/>
                        <a:pt x="283" y="117"/>
                      </a:cubicBezTo>
                      <a:cubicBezTo>
                        <a:pt x="282" y="117"/>
                        <a:pt x="282" y="116"/>
                        <a:pt x="281" y="115"/>
                      </a:cubicBezTo>
                      <a:cubicBezTo>
                        <a:pt x="281" y="115"/>
                        <a:pt x="281" y="115"/>
                        <a:pt x="281" y="115"/>
                      </a:cubicBezTo>
                      <a:cubicBezTo>
                        <a:pt x="275" y="110"/>
                        <a:pt x="269" y="105"/>
                        <a:pt x="262" y="100"/>
                      </a:cubicBezTo>
                      <a:cubicBezTo>
                        <a:pt x="261" y="100"/>
                        <a:pt x="261" y="100"/>
                        <a:pt x="261" y="99"/>
                      </a:cubicBezTo>
                      <a:cubicBezTo>
                        <a:pt x="260" y="99"/>
                        <a:pt x="260" y="99"/>
                        <a:pt x="260" y="99"/>
                      </a:cubicBezTo>
                      <a:cubicBezTo>
                        <a:pt x="254" y="95"/>
                        <a:pt x="247" y="90"/>
                        <a:pt x="240" y="86"/>
                      </a:cubicBezTo>
                      <a:cubicBezTo>
                        <a:pt x="239" y="85"/>
                        <a:pt x="239" y="85"/>
                        <a:pt x="238" y="85"/>
                      </a:cubicBezTo>
                      <a:cubicBezTo>
                        <a:pt x="236" y="84"/>
                        <a:pt x="235" y="83"/>
                        <a:pt x="233" y="82"/>
                      </a:cubicBezTo>
                      <a:cubicBezTo>
                        <a:pt x="93" y="0"/>
                        <a:pt x="93" y="0"/>
                        <a:pt x="93" y="0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141" y="127"/>
                        <a:pt x="141" y="127"/>
                        <a:pt x="141" y="127"/>
                      </a:cubicBezTo>
                      <a:cubicBezTo>
                        <a:pt x="143" y="128"/>
                        <a:pt x="145" y="130"/>
                        <a:pt x="147" y="131"/>
                      </a:cubicBezTo>
                      <a:cubicBezTo>
                        <a:pt x="148" y="131"/>
                        <a:pt x="149" y="132"/>
                        <a:pt x="150" y="133"/>
                      </a:cubicBezTo>
                      <a:cubicBezTo>
                        <a:pt x="87" y="163"/>
                        <a:pt x="87" y="163"/>
                        <a:pt x="87" y="163"/>
                      </a:cubicBezTo>
                      <a:cubicBezTo>
                        <a:pt x="88" y="205"/>
                        <a:pt x="88" y="205"/>
                        <a:pt x="88" y="205"/>
                      </a:cubicBezTo>
                      <a:cubicBezTo>
                        <a:pt x="129" y="229"/>
                        <a:pt x="129" y="229"/>
                        <a:pt x="129" y="229"/>
                      </a:cubicBezTo>
                      <a:cubicBezTo>
                        <a:pt x="131" y="230"/>
                        <a:pt x="133" y="231"/>
                        <a:pt x="134" y="232"/>
                      </a:cubicBezTo>
                      <a:cubicBezTo>
                        <a:pt x="134" y="232"/>
                        <a:pt x="135" y="232"/>
                        <a:pt x="135" y="232"/>
                      </a:cubicBezTo>
                      <a:cubicBezTo>
                        <a:pt x="135" y="232"/>
                        <a:pt x="136" y="233"/>
                        <a:pt x="136" y="233"/>
                      </a:cubicBezTo>
                      <a:cubicBezTo>
                        <a:pt x="137" y="233"/>
                        <a:pt x="138" y="234"/>
                        <a:pt x="138" y="234"/>
                      </a:cubicBezTo>
                      <a:cubicBezTo>
                        <a:pt x="139" y="234"/>
                        <a:pt x="140" y="235"/>
                        <a:pt x="141" y="235"/>
                      </a:cubicBezTo>
                      <a:cubicBezTo>
                        <a:pt x="141" y="235"/>
                        <a:pt x="141" y="235"/>
                        <a:pt x="141" y="235"/>
                      </a:cubicBezTo>
                      <a:cubicBezTo>
                        <a:pt x="141" y="235"/>
                        <a:pt x="141" y="235"/>
                        <a:pt x="141" y="235"/>
                      </a:cubicBezTo>
                      <a:cubicBezTo>
                        <a:pt x="142" y="235"/>
                        <a:pt x="143" y="236"/>
                        <a:pt x="143" y="236"/>
                      </a:cubicBezTo>
                      <a:cubicBezTo>
                        <a:pt x="144" y="236"/>
                        <a:pt x="145" y="236"/>
                        <a:pt x="145" y="236"/>
                      </a:cubicBezTo>
                      <a:cubicBezTo>
                        <a:pt x="145" y="236"/>
                        <a:pt x="145" y="236"/>
                        <a:pt x="146" y="236"/>
                      </a:cubicBezTo>
                      <a:cubicBezTo>
                        <a:pt x="146" y="236"/>
                        <a:pt x="146" y="236"/>
                        <a:pt x="146" y="236"/>
                      </a:cubicBezTo>
                      <a:cubicBezTo>
                        <a:pt x="146" y="236"/>
                        <a:pt x="146" y="236"/>
                        <a:pt x="146" y="236"/>
                      </a:cubicBezTo>
                      <a:cubicBezTo>
                        <a:pt x="147" y="236"/>
                        <a:pt x="147" y="237"/>
                        <a:pt x="148" y="237"/>
                      </a:cubicBezTo>
                      <a:cubicBezTo>
                        <a:pt x="148" y="237"/>
                        <a:pt x="148" y="237"/>
                        <a:pt x="149" y="237"/>
                      </a:cubicBezTo>
                      <a:cubicBezTo>
                        <a:pt x="149" y="237"/>
                        <a:pt x="149" y="237"/>
                        <a:pt x="150" y="237"/>
                      </a:cubicBezTo>
                      <a:cubicBezTo>
                        <a:pt x="150" y="237"/>
                        <a:pt x="150" y="237"/>
                        <a:pt x="150" y="237"/>
                      </a:cubicBezTo>
                      <a:cubicBezTo>
                        <a:pt x="150" y="237"/>
                        <a:pt x="150" y="237"/>
                        <a:pt x="150" y="237"/>
                      </a:cubicBezTo>
                      <a:cubicBezTo>
                        <a:pt x="151" y="237"/>
                        <a:pt x="151" y="237"/>
                        <a:pt x="151" y="236"/>
                      </a:cubicBezTo>
                      <a:cubicBezTo>
                        <a:pt x="151" y="236"/>
                        <a:pt x="152" y="236"/>
                        <a:pt x="152" y="236"/>
                      </a:cubicBezTo>
                      <a:cubicBezTo>
                        <a:pt x="152" y="236"/>
                        <a:pt x="152" y="236"/>
                        <a:pt x="153" y="236"/>
                      </a:cubicBezTo>
                      <a:cubicBezTo>
                        <a:pt x="153" y="236"/>
                        <a:pt x="153" y="236"/>
                        <a:pt x="153" y="236"/>
                      </a:cubicBezTo>
                      <a:cubicBezTo>
                        <a:pt x="225" y="201"/>
                        <a:pt x="225" y="201"/>
                        <a:pt x="225" y="201"/>
                      </a:cubicBezTo>
                      <a:cubicBezTo>
                        <a:pt x="226" y="202"/>
                        <a:pt x="227" y="204"/>
                        <a:pt x="228" y="206"/>
                      </a:cubicBezTo>
                      <a:cubicBezTo>
                        <a:pt x="229" y="206"/>
                        <a:pt x="229" y="207"/>
                        <a:pt x="230" y="208"/>
                      </a:cubicBezTo>
                      <a:cubicBezTo>
                        <a:pt x="232" y="212"/>
                        <a:pt x="234" y="216"/>
                        <a:pt x="236" y="219"/>
                      </a:cubicBezTo>
                      <a:cubicBezTo>
                        <a:pt x="236" y="220"/>
                        <a:pt x="237" y="220"/>
                        <a:pt x="237" y="221"/>
                      </a:cubicBezTo>
                      <a:cubicBezTo>
                        <a:pt x="239" y="225"/>
                        <a:pt x="240" y="229"/>
                        <a:pt x="242" y="232"/>
                      </a:cubicBezTo>
                      <a:cubicBezTo>
                        <a:pt x="242" y="234"/>
                        <a:pt x="242" y="235"/>
                        <a:pt x="243" y="236"/>
                      </a:cubicBezTo>
                      <a:cubicBezTo>
                        <a:pt x="243" y="238"/>
                        <a:pt x="244" y="240"/>
                        <a:pt x="244" y="242"/>
                      </a:cubicBezTo>
                      <a:cubicBezTo>
                        <a:pt x="245" y="243"/>
                        <a:pt x="245" y="245"/>
                        <a:pt x="245" y="246"/>
                      </a:cubicBezTo>
                      <a:cubicBezTo>
                        <a:pt x="246" y="247"/>
                        <a:pt x="246" y="248"/>
                        <a:pt x="246" y="249"/>
                      </a:cubicBezTo>
                      <a:cubicBezTo>
                        <a:pt x="246" y="250"/>
                        <a:pt x="246" y="252"/>
                        <a:pt x="247" y="254"/>
                      </a:cubicBezTo>
                      <a:cubicBezTo>
                        <a:pt x="247" y="255"/>
                        <a:pt x="247" y="255"/>
                        <a:pt x="247" y="256"/>
                      </a:cubicBezTo>
                      <a:cubicBezTo>
                        <a:pt x="247" y="258"/>
                        <a:pt x="247" y="261"/>
                        <a:pt x="247" y="263"/>
                      </a:cubicBezTo>
                      <a:cubicBezTo>
                        <a:pt x="247" y="268"/>
                        <a:pt x="247" y="272"/>
                        <a:pt x="246" y="276"/>
                      </a:cubicBezTo>
                      <a:cubicBezTo>
                        <a:pt x="246" y="276"/>
                        <a:pt x="246" y="276"/>
                        <a:pt x="246" y="276"/>
                      </a:cubicBezTo>
                      <a:cubicBezTo>
                        <a:pt x="245" y="280"/>
                        <a:pt x="244" y="283"/>
                        <a:pt x="243" y="286"/>
                      </a:cubicBezTo>
                      <a:cubicBezTo>
                        <a:pt x="243" y="286"/>
                        <a:pt x="243" y="286"/>
                        <a:pt x="243" y="286"/>
                      </a:cubicBezTo>
                      <a:cubicBezTo>
                        <a:pt x="242" y="287"/>
                        <a:pt x="242" y="288"/>
                        <a:pt x="241" y="288"/>
                      </a:cubicBezTo>
                      <a:cubicBezTo>
                        <a:pt x="228" y="295"/>
                        <a:pt x="228" y="295"/>
                        <a:pt x="228" y="295"/>
                      </a:cubicBezTo>
                      <a:cubicBezTo>
                        <a:pt x="181" y="268"/>
                        <a:pt x="181" y="268"/>
                        <a:pt x="181" y="268"/>
                      </a:cubicBezTo>
                      <a:cubicBezTo>
                        <a:pt x="181" y="223"/>
                        <a:pt x="181" y="223"/>
                        <a:pt x="181" y="223"/>
                      </a:cubicBezTo>
                      <a:cubicBezTo>
                        <a:pt x="88" y="268"/>
                        <a:pt x="88" y="268"/>
                        <a:pt x="88" y="268"/>
                      </a:cubicBezTo>
                      <a:cubicBezTo>
                        <a:pt x="88" y="313"/>
                        <a:pt x="88" y="313"/>
                        <a:pt x="88" y="313"/>
                      </a:cubicBezTo>
                      <a:cubicBezTo>
                        <a:pt x="141" y="344"/>
                        <a:pt x="141" y="344"/>
                        <a:pt x="141" y="344"/>
                      </a:cubicBezTo>
                      <a:cubicBezTo>
                        <a:pt x="143" y="345"/>
                        <a:pt x="145" y="346"/>
                        <a:pt x="146" y="347"/>
                      </a:cubicBezTo>
                      <a:cubicBezTo>
                        <a:pt x="147" y="347"/>
                        <a:pt x="147" y="347"/>
                        <a:pt x="147" y="347"/>
                      </a:cubicBezTo>
                      <a:cubicBezTo>
                        <a:pt x="148" y="347"/>
                        <a:pt x="148" y="347"/>
                        <a:pt x="148" y="348"/>
                      </a:cubicBezTo>
                      <a:cubicBezTo>
                        <a:pt x="149" y="348"/>
                        <a:pt x="150" y="348"/>
                        <a:pt x="150" y="348"/>
                      </a:cubicBezTo>
                      <a:cubicBezTo>
                        <a:pt x="151" y="349"/>
                        <a:pt x="152" y="349"/>
                        <a:pt x="153" y="349"/>
                      </a:cubicBezTo>
                      <a:cubicBezTo>
                        <a:pt x="153" y="350"/>
                        <a:pt x="153" y="350"/>
                        <a:pt x="153" y="350"/>
                      </a:cubicBezTo>
                      <a:cubicBezTo>
                        <a:pt x="153" y="350"/>
                        <a:pt x="153" y="350"/>
                        <a:pt x="153" y="350"/>
                      </a:cubicBezTo>
                      <a:cubicBezTo>
                        <a:pt x="154" y="350"/>
                        <a:pt x="155" y="350"/>
                        <a:pt x="155" y="350"/>
                      </a:cubicBezTo>
                      <a:cubicBezTo>
                        <a:pt x="156" y="350"/>
                        <a:pt x="157" y="351"/>
                        <a:pt x="157" y="351"/>
                      </a:cubicBezTo>
                      <a:cubicBezTo>
                        <a:pt x="157" y="351"/>
                        <a:pt x="158" y="351"/>
                        <a:pt x="158" y="351"/>
                      </a:cubicBezTo>
                      <a:cubicBezTo>
                        <a:pt x="158" y="351"/>
                        <a:pt x="158" y="351"/>
                        <a:pt x="158" y="351"/>
                      </a:cubicBezTo>
                      <a:cubicBezTo>
                        <a:pt x="158" y="351"/>
                        <a:pt x="158" y="351"/>
                        <a:pt x="159" y="351"/>
                      </a:cubicBezTo>
                      <a:cubicBezTo>
                        <a:pt x="159" y="351"/>
                        <a:pt x="159" y="351"/>
                        <a:pt x="160" y="351"/>
                      </a:cubicBezTo>
                      <a:cubicBezTo>
                        <a:pt x="160" y="351"/>
                        <a:pt x="160" y="351"/>
                        <a:pt x="161" y="351"/>
                      </a:cubicBezTo>
                      <a:cubicBezTo>
                        <a:pt x="161" y="351"/>
                        <a:pt x="161" y="351"/>
                        <a:pt x="162" y="351"/>
                      </a:cubicBezTo>
                      <a:cubicBezTo>
                        <a:pt x="162" y="351"/>
                        <a:pt x="162" y="351"/>
                        <a:pt x="162" y="351"/>
                      </a:cubicBezTo>
                      <a:cubicBezTo>
                        <a:pt x="162" y="351"/>
                        <a:pt x="162" y="351"/>
                        <a:pt x="163" y="351"/>
                      </a:cubicBezTo>
                      <a:cubicBezTo>
                        <a:pt x="163" y="351"/>
                        <a:pt x="163" y="351"/>
                        <a:pt x="163" y="351"/>
                      </a:cubicBezTo>
                      <a:cubicBezTo>
                        <a:pt x="164" y="351"/>
                        <a:pt x="164" y="351"/>
                        <a:pt x="164" y="351"/>
                      </a:cubicBezTo>
                      <a:cubicBezTo>
                        <a:pt x="165" y="351"/>
                        <a:pt x="165" y="351"/>
                        <a:pt x="165" y="351"/>
                      </a:cubicBezTo>
                      <a:cubicBezTo>
                        <a:pt x="165" y="351"/>
                        <a:pt x="165" y="350"/>
                        <a:pt x="166" y="350"/>
                      </a:cubicBezTo>
                      <a:cubicBezTo>
                        <a:pt x="227" y="321"/>
                        <a:pt x="227" y="321"/>
                        <a:pt x="227" y="321"/>
                      </a:cubicBezTo>
                      <a:cubicBezTo>
                        <a:pt x="227" y="321"/>
                        <a:pt x="227" y="321"/>
                        <a:pt x="228" y="322"/>
                      </a:cubicBezTo>
                      <a:cubicBezTo>
                        <a:pt x="229" y="323"/>
                        <a:pt x="230" y="324"/>
                        <a:pt x="231" y="325"/>
                      </a:cubicBezTo>
                      <a:cubicBezTo>
                        <a:pt x="234" y="330"/>
                        <a:pt x="237" y="334"/>
                        <a:pt x="240" y="339"/>
                      </a:cubicBezTo>
                      <a:cubicBezTo>
                        <a:pt x="241" y="339"/>
                        <a:pt x="241" y="340"/>
                        <a:pt x="241" y="341"/>
                      </a:cubicBezTo>
                      <a:cubicBezTo>
                        <a:pt x="244" y="345"/>
                        <a:pt x="246" y="349"/>
                        <a:pt x="248" y="353"/>
                      </a:cubicBezTo>
                      <a:cubicBezTo>
                        <a:pt x="249" y="354"/>
                        <a:pt x="249" y="356"/>
                        <a:pt x="250" y="357"/>
                      </a:cubicBezTo>
                      <a:cubicBezTo>
                        <a:pt x="251" y="360"/>
                        <a:pt x="252" y="363"/>
                        <a:pt x="254" y="367"/>
                      </a:cubicBezTo>
                      <a:cubicBezTo>
                        <a:pt x="254" y="369"/>
                        <a:pt x="255" y="371"/>
                        <a:pt x="256" y="373"/>
                      </a:cubicBezTo>
                      <a:cubicBezTo>
                        <a:pt x="256" y="375"/>
                        <a:pt x="257" y="377"/>
                        <a:pt x="257" y="378"/>
                      </a:cubicBezTo>
                      <a:cubicBezTo>
                        <a:pt x="258" y="382"/>
                        <a:pt x="259" y="385"/>
                        <a:pt x="259" y="389"/>
                      </a:cubicBezTo>
                      <a:cubicBezTo>
                        <a:pt x="259" y="389"/>
                        <a:pt x="259" y="389"/>
                        <a:pt x="259" y="390"/>
                      </a:cubicBezTo>
                      <a:cubicBezTo>
                        <a:pt x="260" y="394"/>
                        <a:pt x="260" y="398"/>
                        <a:pt x="260" y="402"/>
                      </a:cubicBezTo>
                      <a:cubicBezTo>
                        <a:pt x="260" y="407"/>
                        <a:pt x="260" y="411"/>
                        <a:pt x="259" y="415"/>
                      </a:cubicBezTo>
                      <a:cubicBezTo>
                        <a:pt x="259" y="415"/>
                        <a:pt x="259" y="415"/>
                        <a:pt x="259" y="415"/>
                      </a:cubicBezTo>
                      <a:cubicBezTo>
                        <a:pt x="258" y="419"/>
                        <a:pt x="257" y="423"/>
                        <a:pt x="256" y="426"/>
                      </a:cubicBezTo>
                      <a:cubicBezTo>
                        <a:pt x="256" y="426"/>
                        <a:pt x="256" y="426"/>
                        <a:pt x="256" y="426"/>
                      </a:cubicBezTo>
                      <a:cubicBezTo>
                        <a:pt x="254" y="429"/>
                        <a:pt x="252" y="432"/>
                        <a:pt x="250" y="434"/>
                      </a:cubicBezTo>
                      <a:cubicBezTo>
                        <a:pt x="250" y="434"/>
                        <a:pt x="250" y="434"/>
                        <a:pt x="250" y="435"/>
                      </a:cubicBezTo>
                      <a:cubicBezTo>
                        <a:pt x="247" y="437"/>
                        <a:pt x="245" y="439"/>
                        <a:pt x="242" y="440"/>
                      </a:cubicBezTo>
                      <a:cubicBezTo>
                        <a:pt x="335" y="395"/>
                        <a:pt x="335" y="395"/>
                        <a:pt x="335" y="395"/>
                      </a:cubicBezTo>
                      <a:cubicBezTo>
                        <a:pt x="338" y="394"/>
                        <a:pt x="340" y="392"/>
                        <a:pt x="342" y="390"/>
                      </a:cubicBezTo>
                      <a:cubicBezTo>
                        <a:pt x="343" y="389"/>
                        <a:pt x="343" y="389"/>
                        <a:pt x="343" y="389"/>
                      </a:cubicBezTo>
                      <a:cubicBezTo>
                        <a:pt x="343" y="389"/>
                        <a:pt x="344" y="389"/>
                        <a:pt x="344" y="388"/>
                      </a:cubicBezTo>
                      <a:cubicBezTo>
                        <a:pt x="344" y="388"/>
                        <a:pt x="345" y="387"/>
                        <a:pt x="346" y="386"/>
                      </a:cubicBezTo>
                      <a:cubicBezTo>
                        <a:pt x="346" y="386"/>
                        <a:pt x="346" y="385"/>
                        <a:pt x="347" y="384"/>
                      </a:cubicBezTo>
                      <a:cubicBezTo>
                        <a:pt x="347" y="384"/>
                        <a:pt x="348" y="383"/>
                        <a:pt x="348" y="382"/>
                      </a:cubicBezTo>
                      <a:cubicBezTo>
                        <a:pt x="348" y="382"/>
                        <a:pt x="348" y="381"/>
                        <a:pt x="349" y="381"/>
                      </a:cubicBezTo>
                      <a:cubicBezTo>
                        <a:pt x="349" y="381"/>
                        <a:pt x="349" y="381"/>
                        <a:pt x="349" y="381"/>
                      </a:cubicBezTo>
                      <a:cubicBezTo>
                        <a:pt x="349" y="381"/>
                        <a:pt x="349" y="381"/>
                        <a:pt x="349" y="380"/>
                      </a:cubicBezTo>
                      <a:cubicBezTo>
                        <a:pt x="349" y="380"/>
                        <a:pt x="349" y="379"/>
                        <a:pt x="350" y="378"/>
                      </a:cubicBezTo>
                      <a:cubicBezTo>
                        <a:pt x="350" y="378"/>
                        <a:pt x="350" y="377"/>
                        <a:pt x="350" y="376"/>
                      </a:cubicBezTo>
                      <a:cubicBezTo>
                        <a:pt x="351" y="376"/>
                        <a:pt x="351" y="375"/>
                        <a:pt x="351" y="374"/>
                      </a:cubicBezTo>
                      <a:cubicBezTo>
                        <a:pt x="351" y="373"/>
                        <a:pt x="351" y="372"/>
                        <a:pt x="352" y="372"/>
                      </a:cubicBezTo>
                      <a:cubicBezTo>
                        <a:pt x="352" y="371"/>
                        <a:pt x="352" y="371"/>
                        <a:pt x="352" y="370"/>
                      </a:cubicBezTo>
                      <a:cubicBezTo>
                        <a:pt x="352" y="370"/>
                        <a:pt x="352" y="370"/>
                        <a:pt x="352" y="370"/>
                      </a:cubicBezTo>
                      <a:cubicBezTo>
                        <a:pt x="352" y="370"/>
                        <a:pt x="352" y="369"/>
                        <a:pt x="352" y="369"/>
                      </a:cubicBezTo>
                      <a:cubicBezTo>
                        <a:pt x="352" y="368"/>
                        <a:pt x="352" y="366"/>
                        <a:pt x="353" y="365"/>
                      </a:cubicBezTo>
                      <a:cubicBezTo>
                        <a:pt x="353" y="364"/>
                        <a:pt x="353" y="363"/>
                        <a:pt x="353" y="361"/>
                      </a:cubicBezTo>
                      <a:cubicBezTo>
                        <a:pt x="353" y="360"/>
                        <a:pt x="353" y="358"/>
                        <a:pt x="353" y="357"/>
                      </a:cubicBezTo>
                      <a:close/>
                      <a:moveTo>
                        <a:pt x="180" y="154"/>
                      </a:moveTo>
                      <a:cubicBezTo>
                        <a:pt x="183" y="156"/>
                        <a:pt x="186" y="158"/>
                        <a:pt x="188" y="160"/>
                      </a:cubicBezTo>
                      <a:cubicBezTo>
                        <a:pt x="189" y="161"/>
                        <a:pt x="189" y="161"/>
                        <a:pt x="190" y="162"/>
                      </a:cubicBezTo>
                      <a:cubicBezTo>
                        <a:pt x="193" y="164"/>
                        <a:pt x="195" y="167"/>
                        <a:pt x="198" y="169"/>
                      </a:cubicBezTo>
                      <a:cubicBezTo>
                        <a:pt x="199" y="170"/>
                        <a:pt x="199" y="171"/>
                        <a:pt x="200" y="171"/>
                      </a:cubicBezTo>
                      <a:cubicBezTo>
                        <a:pt x="181" y="160"/>
                        <a:pt x="181" y="160"/>
                        <a:pt x="181" y="160"/>
                      </a:cubicBezTo>
                      <a:lnTo>
                        <a:pt x="180" y="154"/>
                      </a:lnTo>
                      <a:close/>
                    </a:path>
                  </a:pathLst>
                </a:custGeom>
                <a:solidFill>
                  <a:srgbClr val="F26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îšlíḍê"/>
                <p:cNvSpPr/>
                <p:nvPr/>
              </p:nvSpPr>
              <p:spPr bwMode="auto">
                <a:xfrm>
                  <a:off x="6494463" y="2474913"/>
                  <a:ext cx="657225" cy="1006475"/>
                </a:xfrm>
                <a:custGeom>
                  <a:avLst/>
                  <a:gdLst>
                    <a:gd name="T0" fmla="*/ 211 w 260"/>
                    <a:gd name="T1" fmla="*/ 258 h 399"/>
                    <a:gd name="T2" fmla="*/ 260 w 260"/>
                    <a:gd name="T3" fmla="*/ 357 h 399"/>
                    <a:gd name="T4" fmla="*/ 228 w 260"/>
                    <a:gd name="T5" fmla="*/ 398 h 399"/>
                    <a:gd name="T6" fmla="*/ 149 w 260"/>
                    <a:gd name="T7" fmla="*/ 370 h 399"/>
                    <a:gd name="T8" fmla="*/ 1 w 260"/>
                    <a:gd name="T9" fmla="*/ 284 h 399"/>
                    <a:gd name="T10" fmla="*/ 0 w 260"/>
                    <a:gd name="T11" fmla="*/ 0 h 399"/>
                    <a:gd name="T12" fmla="*/ 141 w 260"/>
                    <a:gd name="T13" fmla="*/ 82 h 399"/>
                    <a:gd name="T14" fmla="*/ 247 w 260"/>
                    <a:gd name="T15" fmla="*/ 218 h 399"/>
                    <a:gd name="T16" fmla="*/ 215 w 260"/>
                    <a:gd name="T17" fmla="*/ 258 h 399"/>
                    <a:gd name="T18" fmla="*/ 211 w 260"/>
                    <a:gd name="T19" fmla="*/ 258 h 399"/>
                    <a:gd name="T20" fmla="*/ 162 w 260"/>
                    <a:gd name="T21" fmla="*/ 306 h 399"/>
                    <a:gd name="T22" fmla="*/ 171 w 260"/>
                    <a:gd name="T23" fmla="*/ 294 h 399"/>
                    <a:gd name="T24" fmla="*/ 141 w 260"/>
                    <a:gd name="T25" fmla="*/ 254 h 399"/>
                    <a:gd name="T26" fmla="*/ 88 w 260"/>
                    <a:gd name="T27" fmla="*/ 223 h 399"/>
                    <a:gd name="T28" fmla="*/ 88 w 260"/>
                    <a:gd name="T29" fmla="*/ 268 h 399"/>
                    <a:gd name="T30" fmla="*/ 141 w 260"/>
                    <a:gd name="T31" fmla="*/ 299 h 399"/>
                    <a:gd name="T32" fmla="*/ 162 w 260"/>
                    <a:gd name="T33" fmla="*/ 306 h 399"/>
                    <a:gd name="T34" fmla="*/ 87 w 260"/>
                    <a:gd name="T35" fmla="*/ 118 h 399"/>
                    <a:gd name="T36" fmla="*/ 88 w 260"/>
                    <a:gd name="T37" fmla="*/ 160 h 399"/>
                    <a:gd name="T38" fmla="*/ 129 w 260"/>
                    <a:gd name="T39" fmla="*/ 184 h 399"/>
                    <a:gd name="T40" fmla="*/ 150 w 260"/>
                    <a:gd name="T41" fmla="*/ 192 h 399"/>
                    <a:gd name="T42" fmla="*/ 158 w 260"/>
                    <a:gd name="T43" fmla="*/ 180 h 399"/>
                    <a:gd name="T44" fmla="*/ 129 w 260"/>
                    <a:gd name="T45" fmla="*/ 142 h 399"/>
                    <a:gd name="T46" fmla="*/ 87 w 260"/>
                    <a:gd name="T47" fmla="*/ 118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60" h="399">
                      <a:moveTo>
                        <a:pt x="211" y="258"/>
                      </a:moveTo>
                      <a:cubicBezTo>
                        <a:pt x="242" y="288"/>
                        <a:pt x="260" y="323"/>
                        <a:pt x="260" y="357"/>
                      </a:cubicBezTo>
                      <a:cubicBezTo>
                        <a:pt x="260" y="383"/>
                        <a:pt x="249" y="397"/>
                        <a:pt x="228" y="398"/>
                      </a:cubicBezTo>
                      <a:cubicBezTo>
                        <a:pt x="209" y="399"/>
                        <a:pt x="183" y="390"/>
                        <a:pt x="149" y="370"/>
                      </a:cubicBezTo>
                      <a:cubicBezTo>
                        <a:pt x="1" y="284"/>
                        <a:pt x="1" y="284"/>
                        <a:pt x="1" y="28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1" y="82"/>
                        <a:pt x="141" y="82"/>
                        <a:pt x="141" y="82"/>
                      </a:cubicBezTo>
                      <a:cubicBezTo>
                        <a:pt x="213" y="124"/>
                        <a:pt x="247" y="175"/>
                        <a:pt x="247" y="218"/>
                      </a:cubicBezTo>
                      <a:cubicBezTo>
                        <a:pt x="247" y="243"/>
                        <a:pt x="236" y="257"/>
                        <a:pt x="215" y="258"/>
                      </a:cubicBezTo>
                      <a:cubicBezTo>
                        <a:pt x="214" y="258"/>
                        <a:pt x="212" y="258"/>
                        <a:pt x="211" y="258"/>
                      </a:cubicBezTo>
                      <a:close/>
                      <a:moveTo>
                        <a:pt x="162" y="306"/>
                      </a:moveTo>
                      <a:cubicBezTo>
                        <a:pt x="168" y="306"/>
                        <a:pt x="171" y="302"/>
                        <a:pt x="171" y="294"/>
                      </a:cubicBezTo>
                      <a:cubicBezTo>
                        <a:pt x="171" y="279"/>
                        <a:pt x="161" y="266"/>
                        <a:pt x="141" y="254"/>
                      </a:cubicBezTo>
                      <a:cubicBezTo>
                        <a:pt x="88" y="223"/>
                        <a:pt x="88" y="223"/>
                        <a:pt x="88" y="223"/>
                      </a:cubicBezTo>
                      <a:cubicBezTo>
                        <a:pt x="88" y="268"/>
                        <a:pt x="88" y="268"/>
                        <a:pt x="88" y="268"/>
                      </a:cubicBezTo>
                      <a:cubicBezTo>
                        <a:pt x="141" y="299"/>
                        <a:pt x="141" y="299"/>
                        <a:pt x="141" y="299"/>
                      </a:cubicBezTo>
                      <a:cubicBezTo>
                        <a:pt x="150" y="304"/>
                        <a:pt x="157" y="306"/>
                        <a:pt x="162" y="306"/>
                      </a:cubicBezTo>
                      <a:moveTo>
                        <a:pt x="87" y="118"/>
                      </a:moveTo>
                      <a:cubicBezTo>
                        <a:pt x="88" y="160"/>
                        <a:pt x="88" y="160"/>
                        <a:pt x="88" y="160"/>
                      </a:cubicBezTo>
                      <a:cubicBezTo>
                        <a:pt x="129" y="184"/>
                        <a:pt x="129" y="184"/>
                        <a:pt x="129" y="184"/>
                      </a:cubicBezTo>
                      <a:cubicBezTo>
                        <a:pt x="138" y="189"/>
                        <a:pt x="145" y="192"/>
                        <a:pt x="150" y="192"/>
                      </a:cubicBezTo>
                      <a:cubicBezTo>
                        <a:pt x="155" y="191"/>
                        <a:pt x="158" y="187"/>
                        <a:pt x="158" y="180"/>
                      </a:cubicBezTo>
                      <a:cubicBezTo>
                        <a:pt x="158" y="166"/>
                        <a:pt x="149" y="153"/>
                        <a:pt x="129" y="142"/>
                      </a:cubicBezTo>
                      <a:cubicBezTo>
                        <a:pt x="87" y="118"/>
                        <a:pt x="87" y="118"/>
                        <a:pt x="87" y="118"/>
                      </a:cubicBezTo>
                    </a:path>
                  </a:pathLst>
                </a:custGeom>
                <a:solidFill>
                  <a:srgbClr val="BD59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íšļîḍê"/>
                <p:cNvSpPr/>
                <p:nvPr/>
              </p:nvSpPr>
              <p:spPr bwMode="auto">
                <a:xfrm>
                  <a:off x="5803901" y="2406651"/>
                  <a:ext cx="862013" cy="1184275"/>
                </a:xfrm>
                <a:custGeom>
                  <a:avLst/>
                  <a:gdLst>
                    <a:gd name="T0" fmla="*/ 393 w 543"/>
                    <a:gd name="T1" fmla="*/ 746 h 746"/>
                    <a:gd name="T2" fmla="*/ 543 w 543"/>
                    <a:gd name="T3" fmla="*/ 671 h 746"/>
                    <a:gd name="T4" fmla="*/ 304 w 543"/>
                    <a:gd name="T5" fmla="*/ 86 h 746"/>
                    <a:gd name="T6" fmla="*/ 153 w 543"/>
                    <a:gd name="T7" fmla="*/ 0 h 746"/>
                    <a:gd name="T8" fmla="*/ 3 w 543"/>
                    <a:gd name="T9" fmla="*/ 75 h 746"/>
                    <a:gd name="T10" fmla="*/ 156 w 543"/>
                    <a:gd name="T11" fmla="*/ 161 h 746"/>
                    <a:gd name="T12" fmla="*/ 183 w 543"/>
                    <a:gd name="T13" fmla="*/ 227 h 746"/>
                    <a:gd name="T14" fmla="*/ 91 w 543"/>
                    <a:gd name="T15" fmla="*/ 272 h 746"/>
                    <a:gd name="T16" fmla="*/ 57 w 543"/>
                    <a:gd name="T17" fmla="*/ 366 h 746"/>
                    <a:gd name="T18" fmla="*/ 126 w 543"/>
                    <a:gd name="T19" fmla="*/ 405 h 746"/>
                    <a:gd name="T20" fmla="*/ 24 w 543"/>
                    <a:gd name="T21" fmla="*/ 456 h 746"/>
                    <a:gd name="T22" fmla="*/ 0 w 543"/>
                    <a:gd name="T23" fmla="*/ 522 h 746"/>
                    <a:gd name="T24" fmla="*/ 148 w 543"/>
                    <a:gd name="T25" fmla="*/ 448 h 746"/>
                    <a:gd name="T26" fmla="*/ 162 w 543"/>
                    <a:gd name="T27" fmla="*/ 407 h 746"/>
                    <a:gd name="T28" fmla="*/ 241 w 543"/>
                    <a:gd name="T29" fmla="*/ 369 h 746"/>
                    <a:gd name="T30" fmla="*/ 393 w 543"/>
                    <a:gd name="T31" fmla="*/ 746 h 746"/>
                    <a:gd name="T32" fmla="*/ 205 w 543"/>
                    <a:gd name="T33" fmla="*/ 293 h 746"/>
                    <a:gd name="T34" fmla="*/ 207 w 543"/>
                    <a:gd name="T35" fmla="*/ 286 h 746"/>
                    <a:gd name="T36" fmla="*/ 210 w 543"/>
                    <a:gd name="T37" fmla="*/ 296 h 746"/>
                    <a:gd name="T38" fmla="*/ 205 w 543"/>
                    <a:gd name="T39" fmla="*/ 293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43" h="746">
                      <a:moveTo>
                        <a:pt x="393" y="746"/>
                      </a:moveTo>
                      <a:lnTo>
                        <a:pt x="543" y="671"/>
                      </a:lnTo>
                      <a:lnTo>
                        <a:pt x="304" y="86"/>
                      </a:lnTo>
                      <a:lnTo>
                        <a:pt x="153" y="0"/>
                      </a:lnTo>
                      <a:lnTo>
                        <a:pt x="3" y="75"/>
                      </a:lnTo>
                      <a:lnTo>
                        <a:pt x="156" y="161"/>
                      </a:lnTo>
                      <a:lnTo>
                        <a:pt x="183" y="227"/>
                      </a:lnTo>
                      <a:lnTo>
                        <a:pt x="91" y="272"/>
                      </a:lnTo>
                      <a:lnTo>
                        <a:pt x="57" y="366"/>
                      </a:lnTo>
                      <a:lnTo>
                        <a:pt x="126" y="405"/>
                      </a:lnTo>
                      <a:lnTo>
                        <a:pt x="24" y="456"/>
                      </a:lnTo>
                      <a:lnTo>
                        <a:pt x="0" y="522"/>
                      </a:lnTo>
                      <a:lnTo>
                        <a:pt x="148" y="448"/>
                      </a:lnTo>
                      <a:lnTo>
                        <a:pt x="162" y="407"/>
                      </a:lnTo>
                      <a:lnTo>
                        <a:pt x="241" y="369"/>
                      </a:lnTo>
                      <a:lnTo>
                        <a:pt x="393" y="746"/>
                      </a:lnTo>
                      <a:close/>
                      <a:moveTo>
                        <a:pt x="205" y="293"/>
                      </a:moveTo>
                      <a:lnTo>
                        <a:pt x="207" y="286"/>
                      </a:lnTo>
                      <a:lnTo>
                        <a:pt x="210" y="296"/>
                      </a:lnTo>
                      <a:lnTo>
                        <a:pt x="205" y="293"/>
                      </a:lnTo>
                      <a:close/>
                    </a:path>
                  </a:pathLst>
                </a:custGeom>
                <a:solidFill>
                  <a:srgbClr val="44A3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išḷíḋe"/>
                <p:cNvSpPr/>
                <p:nvPr/>
              </p:nvSpPr>
              <p:spPr bwMode="auto">
                <a:xfrm>
                  <a:off x="5553076" y="2525713"/>
                  <a:ext cx="874713" cy="1065213"/>
                </a:xfrm>
                <a:custGeom>
                  <a:avLst/>
                  <a:gdLst>
                    <a:gd name="T0" fmla="*/ 314 w 551"/>
                    <a:gd name="T1" fmla="*/ 86 h 671"/>
                    <a:gd name="T2" fmla="*/ 551 w 551"/>
                    <a:gd name="T3" fmla="*/ 671 h 671"/>
                    <a:gd name="T4" fmla="*/ 392 w 551"/>
                    <a:gd name="T5" fmla="*/ 580 h 671"/>
                    <a:gd name="T6" fmla="*/ 356 w 551"/>
                    <a:gd name="T7" fmla="*/ 480 h 671"/>
                    <a:gd name="T8" fmla="*/ 182 w 551"/>
                    <a:gd name="T9" fmla="*/ 381 h 671"/>
                    <a:gd name="T10" fmla="*/ 158 w 551"/>
                    <a:gd name="T11" fmla="*/ 447 h 671"/>
                    <a:gd name="T12" fmla="*/ 0 w 551"/>
                    <a:gd name="T13" fmla="*/ 358 h 671"/>
                    <a:gd name="T14" fmla="*/ 161 w 551"/>
                    <a:gd name="T15" fmla="*/ 0 h 671"/>
                    <a:gd name="T16" fmla="*/ 314 w 551"/>
                    <a:gd name="T17" fmla="*/ 86 h 671"/>
                    <a:gd name="T18" fmla="*/ 215 w 551"/>
                    <a:gd name="T19" fmla="*/ 291 h 671"/>
                    <a:gd name="T20" fmla="*/ 303 w 551"/>
                    <a:gd name="T21" fmla="*/ 342 h 671"/>
                    <a:gd name="T22" fmla="*/ 249 w 551"/>
                    <a:gd name="T23" fmla="*/ 197 h 671"/>
                    <a:gd name="T24" fmla="*/ 215 w 551"/>
                    <a:gd name="T25" fmla="*/ 291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1" h="671">
                      <a:moveTo>
                        <a:pt x="314" y="86"/>
                      </a:moveTo>
                      <a:lnTo>
                        <a:pt x="551" y="671"/>
                      </a:lnTo>
                      <a:lnTo>
                        <a:pt x="392" y="580"/>
                      </a:lnTo>
                      <a:lnTo>
                        <a:pt x="356" y="480"/>
                      </a:lnTo>
                      <a:lnTo>
                        <a:pt x="182" y="381"/>
                      </a:lnTo>
                      <a:lnTo>
                        <a:pt x="158" y="447"/>
                      </a:lnTo>
                      <a:lnTo>
                        <a:pt x="0" y="358"/>
                      </a:lnTo>
                      <a:lnTo>
                        <a:pt x="161" y="0"/>
                      </a:lnTo>
                      <a:lnTo>
                        <a:pt x="314" y="86"/>
                      </a:lnTo>
                      <a:close/>
                      <a:moveTo>
                        <a:pt x="215" y="291"/>
                      </a:moveTo>
                      <a:lnTo>
                        <a:pt x="303" y="342"/>
                      </a:lnTo>
                      <a:lnTo>
                        <a:pt x="249" y="197"/>
                      </a:lnTo>
                      <a:lnTo>
                        <a:pt x="215" y="291"/>
                      </a:lnTo>
                      <a:close/>
                    </a:path>
                  </a:pathLst>
                </a:custGeom>
                <a:solidFill>
                  <a:srgbClr val="4581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ï$ḻídé"/>
                <p:cNvSpPr/>
                <p:nvPr/>
              </p:nvSpPr>
              <p:spPr bwMode="auto">
                <a:xfrm>
                  <a:off x="5553076" y="2525713"/>
                  <a:ext cx="874713" cy="1065213"/>
                </a:xfrm>
                <a:custGeom>
                  <a:avLst/>
                  <a:gdLst>
                    <a:gd name="T0" fmla="*/ 314 w 551"/>
                    <a:gd name="T1" fmla="*/ 86 h 671"/>
                    <a:gd name="T2" fmla="*/ 551 w 551"/>
                    <a:gd name="T3" fmla="*/ 671 h 671"/>
                    <a:gd name="T4" fmla="*/ 392 w 551"/>
                    <a:gd name="T5" fmla="*/ 580 h 671"/>
                    <a:gd name="T6" fmla="*/ 356 w 551"/>
                    <a:gd name="T7" fmla="*/ 480 h 671"/>
                    <a:gd name="T8" fmla="*/ 182 w 551"/>
                    <a:gd name="T9" fmla="*/ 381 h 671"/>
                    <a:gd name="T10" fmla="*/ 158 w 551"/>
                    <a:gd name="T11" fmla="*/ 447 h 671"/>
                    <a:gd name="T12" fmla="*/ 0 w 551"/>
                    <a:gd name="T13" fmla="*/ 358 h 671"/>
                    <a:gd name="T14" fmla="*/ 161 w 551"/>
                    <a:gd name="T15" fmla="*/ 0 h 671"/>
                    <a:gd name="T16" fmla="*/ 314 w 551"/>
                    <a:gd name="T17" fmla="*/ 86 h 671"/>
                    <a:gd name="T18" fmla="*/ 215 w 551"/>
                    <a:gd name="T19" fmla="*/ 291 h 671"/>
                    <a:gd name="T20" fmla="*/ 303 w 551"/>
                    <a:gd name="T21" fmla="*/ 342 h 671"/>
                    <a:gd name="T22" fmla="*/ 249 w 551"/>
                    <a:gd name="T23" fmla="*/ 197 h 671"/>
                    <a:gd name="T24" fmla="*/ 215 w 551"/>
                    <a:gd name="T25" fmla="*/ 291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51" h="671">
                      <a:moveTo>
                        <a:pt x="314" y="86"/>
                      </a:moveTo>
                      <a:lnTo>
                        <a:pt x="551" y="671"/>
                      </a:lnTo>
                      <a:lnTo>
                        <a:pt x="392" y="580"/>
                      </a:lnTo>
                      <a:lnTo>
                        <a:pt x="356" y="480"/>
                      </a:lnTo>
                      <a:lnTo>
                        <a:pt x="182" y="381"/>
                      </a:lnTo>
                      <a:lnTo>
                        <a:pt x="158" y="447"/>
                      </a:lnTo>
                      <a:lnTo>
                        <a:pt x="0" y="358"/>
                      </a:lnTo>
                      <a:lnTo>
                        <a:pt x="161" y="0"/>
                      </a:lnTo>
                      <a:lnTo>
                        <a:pt x="314" y="86"/>
                      </a:lnTo>
                      <a:moveTo>
                        <a:pt x="215" y="291"/>
                      </a:moveTo>
                      <a:lnTo>
                        <a:pt x="303" y="342"/>
                      </a:lnTo>
                      <a:lnTo>
                        <a:pt x="249" y="197"/>
                      </a:lnTo>
                      <a:lnTo>
                        <a:pt x="215" y="29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i$ļïdè"/>
                <p:cNvSpPr/>
                <p:nvPr/>
              </p:nvSpPr>
              <p:spPr bwMode="auto">
                <a:xfrm>
                  <a:off x="7643813" y="4060826"/>
                  <a:ext cx="273050" cy="122238"/>
                </a:xfrm>
                <a:custGeom>
                  <a:avLst/>
                  <a:gdLst>
                    <a:gd name="T0" fmla="*/ 108 w 108"/>
                    <a:gd name="T1" fmla="*/ 1 h 49"/>
                    <a:gd name="T2" fmla="*/ 96 w 108"/>
                    <a:gd name="T3" fmla="*/ 8 h 49"/>
                    <a:gd name="T4" fmla="*/ 0 w 108"/>
                    <a:gd name="T5" fmla="*/ 49 h 49"/>
                    <a:gd name="T6" fmla="*/ 1 w 108"/>
                    <a:gd name="T7" fmla="*/ 48 h 49"/>
                    <a:gd name="T8" fmla="*/ 2 w 108"/>
                    <a:gd name="T9" fmla="*/ 48 h 49"/>
                    <a:gd name="T10" fmla="*/ 4 w 108"/>
                    <a:gd name="T11" fmla="*/ 47 h 49"/>
                    <a:gd name="T12" fmla="*/ 10 w 108"/>
                    <a:gd name="T13" fmla="*/ 43 h 49"/>
                    <a:gd name="T14" fmla="*/ 107 w 108"/>
                    <a:gd name="T15" fmla="*/ 0 h 49"/>
                    <a:gd name="T16" fmla="*/ 108 w 108"/>
                    <a:gd name="T17" fmla="*/ 1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49">
                      <a:moveTo>
                        <a:pt x="108" y="1"/>
                      </a:moveTo>
                      <a:cubicBezTo>
                        <a:pt x="104" y="4"/>
                        <a:pt x="100" y="6"/>
                        <a:pt x="96" y="8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1" y="49"/>
                        <a:pt x="1" y="48"/>
                      </a:cubicBezTo>
                      <a:cubicBezTo>
                        <a:pt x="1" y="48"/>
                        <a:pt x="2" y="48"/>
                        <a:pt x="2" y="48"/>
                      </a:cubicBezTo>
                      <a:cubicBezTo>
                        <a:pt x="3" y="48"/>
                        <a:pt x="4" y="47"/>
                        <a:pt x="4" y="47"/>
                      </a:cubicBezTo>
                      <a:cubicBezTo>
                        <a:pt x="7" y="45"/>
                        <a:pt x="8" y="44"/>
                        <a:pt x="10" y="43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lnTo>
                        <a:pt x="108" y="1"/>
                      </a:lnTo>
                      <a:close/>
                    </a:path>
                  </a:pathLst>
                </a:custGeom>
                <a:solidFill>
                  <a:srgbClr val="C795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íSľíďê"/>
                <p:cNvSpPr/>
                <p:nvPr/>
              </p:nvSpPr>
              <p:spPr bwMode="auto">
                <a:xfrm>
                  <a:off x="7642226" y="4181476"/>
                  <a:ext cx="4763" cy="4763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0 h 2"/>
                    <a:gd name="T4" fmla="*/ 1 w 2"/>
                    <a:gd name="T5" fmla="*/ 1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F2C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iṡlïďè"/>
                <p:cNvSpPr/>
                <p:nvPr/>
              </p:nvSpPr>
              <p:spPr bwMode="auto">
                <a:xfrm>
                  <a:off x="7059613" y="3192463"/>
                  <a:ext cx="855663" cy="976313"/>
                </a:xfrm>
                <a:custGeom>
                  <a:avLst/>
                  <a:gdLst>
                    <a:gd name="T0" fmla="*/ 172 w 338"/>
                    <a:gd name="T1" fmla="*/ 302 h 387"/>
                    <a:gd name="T2" fmla="*/ 166 w 338"/>
                    <a:gd name="T3" fmla="*/ 304 h 387"/>
                    <a:gd name="T4" fmla="*/ 161 w 338"/>
                    <a:gd name="T5" fmla="*/ 305 h 387"/>
                    <a:gd name="T6" fmla="*/ 153 w 338"/>
                    <a:gd name="T7" fmla="*/ 305 h 387"/>
                    <a:gd name="T8" fmla="*/ 147 w 338"/>
                    <a:gd name="T9" fmla="*/ 305 h 387"/>
                    <a:gd name="T10" fmla="*/ 130 w 338"/>
                    <a:gd name="T11" fmla="*/ 299 h 387"/>
                    <a:gd name="T12" fmla="*/ 120 w 338"/>
                    <a:gd name="T13" fmla="*/ 294 h 387"/>
                    <a:gd name="T14" fmla="*/ 106 w 338"/>
                    <a:gd name="T15" fmla="*/ 283 h 387"/>
                    <a:gd name="T16" fmla="*/ 92 w 338"/>
                    <a:gd name="T17" fmla="*/ 271 h 387"/>
                    <a:gd name="T18" fmla="*/ 74 w 338"/>
                    <a:gd name="T19" fmla="*/ 247 h 387"/>
                    <a:gd name="T20" fmla="*/ 62 w 338"/>
                    <a:gd name="T21" fmla="*/ 223 h 387"/>
                    <a:gd name="T22" fmla="*/ 58 w 338"/>
                    <a:gd name="T23" fmla="*/ 209 h 387"/>
                    <a:gd name="T24" fmla="*/ 56 w 338"/>
                    <a:gd name="T25" fmla="*/ 200 h 387"/>
                    <a:gd name="T26" fmla="*/ 55 w 338"/>
                    <a:gd name="T27" fmla="*/ 178 h 387"/>
                    <a:gd name="T28" fmla="*/ 55 w 338"/>
                    <a:gd name="T29" fmla="*/ 173 h 387"/>
                    <a:gd name="T30" fmla="*/ 56 w 338"/>
                    <a:gd name="T31" fmla="*/ 168 h 387"/>
                    <a:gd name="T32" fmla="*/ 59 w 338"/>
                    <a:gd name="T33" fmla="*/ 158 h 387"/>
                    <a:gd name="T34" fmla="*/ 61 w 338"/>
                    <a:gd name="T35" fmla="*/ 154 h 387"/>
                    <a:gd name="T36" fmla="*/ 65 w 338"/>
                    <a:gd name="T37" fmla="*/ 147 h 387"/>
                    <a:gd name="T38" fmla="*/ 71 w 338"/>
                    <a:gd name="T39" fmla="*/ 143 h 387"/>
                    <a:gd name="T40" fmla="*/ 143 w 338"/>
                    <a:gd name="T41" fmla="*/ 90 h 387"/>
                    <a:gd name="T42" fmla="*/ 101 w 338"/>
                    <a:gd name="T43" fmla="*/ 63 h 387"/>
                    <a:gd name="T44" fmla="*/ 77 w 338"/>
                    <a:gd name="T45" fmla="*/ 52 h 387"/>
                    <a:gd name="T46" fmla="*/ 58 w 338"/>
                    <a:gd name="T47" fmla="*/ 46 h 387"/>
                    <a:gd name="T48" fmla="*/ 50 w 338"/>
                    <a:gd name="T49" fmla="*/ 44 h 387"/>
                    <a:gd name="T50" fmla="*/ 39 w 338"/>
                    <a:gd name="T51" fmla="*/ 42 h 387"/>
                    <a:gd name="T52" fmla="*/ 25 w 338"/>
                    <a:gd name="T53" fmla="*/ 41 h 387"/>
                    <a:gd name="T54" fmla="*/ 6 w 338"/>
                    <a:gd name="T55" fmla="*/ 44 h 387"/>
                    <a:gd name="T56" fmla="*/ 102 w 338"/>
                    <a:gd name="T57" fmla="*/ 3 h 387"/>
                    <a:gd name="T58" fmla="*/ 115 w 338"/>
                    <a:gd name="T59" fmla="*/ 0 h 387"/>
                    <a:gd name="T60" fmla="*/ 133 w 338"/>
                    <a:gd name="T61" fmla="*/ 0 h 387"/>
                    <a:gd name="T62" fmla="*/ 143 w 338"/>
                    <a:gd name="T63" fmla="*/ 1 h 387"/>
                    <a:gd name="T64" fmla="*/ 155 w 338"/>
                    <a:gd name="T65" fmla="*/ 4 h 387"/>
                    <a:gd name="T66" fmla="*/ 168 w 338"/>
                    <a:gd name="T67" fmla="*/ 8 h 387"/>
                    <a:gd name="T68" fmla="*/ 184 w 338"/>
                    <a:gd name="T69" fmla="*/ 14 h 387"/>
                    <a:gd name="T70" fmla="*/ 198 w 338"/>
                    <a:gd name="T71" fmla="*/ 21 h 387"/>
                    <a:gd name="T72" fmla="*/ 233 w 338"/>
                    <a:gd name="T73" fmla="*/ 43 h 387"/>
                    <a:gd name="T74" fmla="*/ 258 w 338"/>
                    <a:gd name="T75" fmla="*/ 62 h 387"/>
                    <a:gd name="T76" fmla="*/ 293 w 338"/>
                    <a:gd name="T77" fmla="*/ 96 h 387"/>
                    <a:gd name="T78" fmla="*/ 321 w 338"/>
                    <a:gd name="T79" fmla="*/ 134 h 387"/>
                    <a:gd name="T80" fmla="*/ 234 w 338"/>
                    <a:gd name="T81" fmla="*/ 192 h 387"/>
                    <a:gd name="T82" fmla="*/ 218 w 338"/>
                    <a:gd name="T83" fmla="*/ 167 h 387"/>
                    <a:gd name="T84" fmla="*/ 202 w 338"/>
                    <a:gd name="T85" fmla="*/ 145 h 387"/>
                    <a:gd name="T86" fmla="*/ 163 w 338"/>
                    <a:gd name="T87" fmla="*/ 106 h 387"/>
                    <a:gd name="T88" fmla="*/ 154 w 338"/>
                    <a:gd name="T89" fmla="*/ 126 h 387"/>
                    <a:gd name="T90" fmla="*/ 154 w 338"/>
                    <a:gd name="T91" fmla="*/ 159 h 387"/>
                    <a:gd name="T92" fmla="*/ 164 w 338"/>
                    <a:gd name="T93" fmla="*/ 192 h 387"/>
                    <a:gd name="T94" fmla="*/ 176 w 338"/>
                    <a:gd name="T95" fmla="*/ 213 h 387"/>
                    <a:gd name="T96" fmla="*/ 191 w 338"/>
                    <a:gd name="T97" fmla="*/ 230 h 387"/>
                    <a:gd name="T98" fmla="*/ 219 w 338"/>
                    <a:gd name="T99" fmla="*/ 253 h 387"/>
                    <a:gd name="T100" fmla="*/ 237 w 338"/>
                    <a:gd name="T101" fmla="*/ 261 h 387"/>
                    <a:gd name="T102" fmla="*/ 260 w 338"/>
                    <a:gd name="T103" fmla="*/ 263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8" h="387">
                      <a:moveTo>
                        <a:pt x="338" y="344"/>
                      </a:moveTo>
                      <a:cubicBezTo>
                        <a:pt x="241" y="387"/>
                        <a:pt x="241" y="387"/>
                        <a:pt x="241" y="387"/>
                      </a:cubicBezTo>
                      <a:cubicBezTo>
                        <a:pt x="182" y="298"/>
                        <a:pt x="182" y="298"/>
                        <a:pt x="182" y="298"/>
                      </a:cubicBezTo>
                      <a:cubicBezTo>
                        <a:pt x="172" y="302"/>
                        <a:pt x="172" y="302"/>
                        <a:pt x="172" y="302"/>
                      </a:cubicBezTo>
                      <a:cubicBezTo>
                        <a:pt x="172" y="302"/>
                        <a:pt x="172" y="302"/>
                        <a:pt x="171" y="303"/>
                      </a:cubicBezTo>
                      <a:cubicBezTo>
                        <a:pt x="171" y="303"/>
                        <a:pt x="170" y="303"/>
                        <a:pt x="169" y="303"/>
                      </a:cubicBezTo>
                      <a:cubicBezTo>
                        <a:pt x="169" y="304"/>
                        <a:pt x="168" y="304"/>
                        <a:pt x="168" y="304"/>
                      </a:cubicBezTo>
                      <a:cubicBezTo>
                        <a:pt x="168" y="304"/>
                        <a:pt x="167" y="304"/>
                        <a:pt x="166" y="304"/>
                      </a:cubicBezTo>
                      <a:cubicBezTo>
                        <a:pt x="166" y="304"/>
                        <a:pt x="165" y="305"/>
                        <a:pt x="164" y="305"/>
                      </a:cubicBezTo>
                      <a:cubicBezTo>
                        <a:pt x="164" y="305"/>
                        <a:pt x="164" y="305"/>
                        <a:pt x="164" y="305"/>
                      </a:cubicBezTo>
                      <a:cubicBezTo>
                        <a:pt x="163" y="305"/>
                        <a:pt x="162" y="305"/>
                        <a:pt x="162" y="305"/>
                      </a:cubicBezTo>
                      <a:cubicBezTo>
                        <a:pt x="161" y="305"/>
                        <a:pt x="161" y="305"/>
                        <a:pt x="161" y="305"/>
                      </a:cubicBezTo>
                      <a:cubicBezTo>
                        <a:pt x="160" y="305"/>
                        <a:pt x="159" y="305"/>
                        <a:pt x="159" y="306"/>
                      </a:cubicBezTo>
                      <a:cubicBezTo>
                        <a:pt x="158" y="306"/>
                        <a:pt x="157" y="306"/>
                        <a:pt x="156" y="306"/>
                      </a:cubicBezTo>
                      <a:cubicBezTo>
                        <a:pt x="155" y="306"/>
                        <a:pt x="155" y="306"/>
                        <a:pt x="155" y="306"/>
                      </a:cubicBezTo>
                      <a:cubicBezTo>
                        <a:pt x="154" y="306"/>
                        <a:pt x="153" y="306"/>
                        <a:pt x="153" y="305"/>
                      </a:cubicBezTo>
                      <a:cubicBezTo>
                        <a:pt x="152" y="305"/>
                        <a:pt x="152" y="305"/>
                        <a:pt x="151" y="305"/>
                      </a:cubicBezTo>
                      <a:cubicBezTo>
                        <a:pt x="151" y="305"/>
                        <a:pt x="150" y="305"/>
                        <a:pt x="150" y="305"/>
                      </a:cubicBezTo>
                      <a:cubicBezTo>
                        <a:pt x="149" y="305"/>
                        <a:pt x="149" y="305"/>
                        <a:pt x="148" y="305"/>
                      </a:cubicBezTo>
                      <a:cubicBezTo>
                        <a:pt x="148" y="305"/>
                        <a:pt x="148" y="305"/>
                        <a:pt x="147" y="305"/>
                      </a:cubicBezTo>
                      <a:cubicBezTo>
                        <a:pt x="147" y="305"/>
                        <a:pt x="147" y="305"/>
                        <a:pt x="147" y="305"/>
                      </a:cubicBezTo>
                      <a:cubicBezTo>
                        <a:pt x="142" y="304"/>
                        <a:pt x="137" y="302"/>
                        <a:pt x="131" y="300"/>
                      </a:cubicBezTo>
                      <a:cubicBezTo>
                        <a:pt x="131" y="300"/>
                        <a:pt x="131" y="300"/>
                        <a:pt x="131" y="299"/>
                      </a:cubicBezTo>
                      <a:cubicBezTo>
                        <a:pt x="130" y="299"/>
                        <a:pt x="130" y="299"/>
                        <a:pt x="130" y="299"/>
                      </a:cubicBezTo>
                      <a:cubicBezTo>
                        <a:pt x="128" y="298"/>
                        <a:pt x="127" y="298"/>
                        <a:pt x="126" y="297"/>
                      </a:cubicBezTo>
                      <a:cubicBezTo>
                        <a:pt x="125" y="297"/>
                        <a:pt x="124" y="296"/>
                        <a:pt x="124" y="296"/>
                      </a:cubicBezTo>
                      <a:cubicBezTo>
                        <a:pt x="123" y="295"/>
                        <a:pt x="122" y="295"/>
                        <a:pt x="121" y="294"/>
                      </a:cubicBezTo>
                      <a:cubicBezTo>
                        <a:pt x="121" y="294"/>
                        <a:pt x="120" y="294"/>
                        <a:pt x="120" y="294"/>
                      </a:cubicBezTo>
                      <a:cubicBezTo>
                        <a:pt x="118" y="293"/>
                        <a:pt x="117" y="292"/>
                        <a:pt x="116" y="291"/>
                      </a:cubicBezTo>
                      <a:cubicBezTo>
                        <a:pt x="114" y="290"/>
                        <a:pt x="113" y="289"/>
                        <a:pt x="112" y="288"/>
                      </a:cubicBezTo>
                      <a:cubicBezTo>
                        <a:pt x="111" y="287"/>
                        <a:pt x="110" y="287"/>
                        <a:pt x="109" y="286"/>
                      </a:cubicBezTo>
                      <a:cubicBezTo>
                        <a:pt x="108" y="285"/>
                        <a:pt x="107" y="284"/>
                        <a:pt x="106" y="283"/>
                      </a:cubicBezTo>
                      <a:cubicBezTo>
                        <a:pt x="105" y="283"/>
                        <a:pt x="104" y="282"/>
                        <a:pt x="103" y="281"/>
                      </a:cubicBezTo>
                      <a:cubicBezTo>
                        <a:pt x="101" y="280"/>
                        <a:pt x="99" y="278"/>
                        <a:pt x="98" y="276"/>
                      </a:cubicBezTo>
                      <a:cubicBezTo>
                        <a:pt x="96" y="275"/>
                        <a:pt x="95" y="274"/>
                        <a:pt x="93" y="272"/>
                      </a:cubicBezTo>
                      <a:cubicBezTo>
                        <a:pt x="93" y="272"/>
                        <a:pt x="92" y="271"/>
                        <a:pt x="92" y="271"/>
                      </a:cubicBezTo>
                      <a:cubicBezTo>
                        <a:pt x="89" y="268"/>
                        <a:pt x="87" y="266"/>
                        <a:pt x="85" y="263"/>
                      </a:cubicBezTo>
                      <a:cubicBezTo>
                        <a:pt x="84" y="262"/>
                        <a:pt x="84" y="261"/>
                        <a:pt x="83" y="260"/>
                      </a:cubicBezTo>
                      <a:cubicBezTo>
                        <a:pt x="82" y="259"/>
                        <a:pt x="81" y="258"/>
                        <a:pt x="80" y="257"/>
                      </a:cubicBezTo>
                      <a:cubicBezTo>
                        <a:pt x="78" y="254"/>
                        <a:pt x="76" y="251"/>
                        <a:pt x="74" y="247"/>
                      </a:cubicBezTo>
                      <a:cubicBezTo>
                        <a:pt x="73" y="246"/>
                        <a:pt x="73" y="245"/>
                        <a:pt x="72" y="244"/>
                      </a:cubicBezTo>
                      <a:cubicBezTo>
                        <a:pt x="70" y="240"/>
                        <a:pt x="68" y="237"/>
                        <a:pt x="66" y="233"/>
                      </a:cubicBezTo>
                      <a:cubicBezTo>
                        <a:pt x="66" y="232"/>
                        <a:pt x="65" y="230"/>
                        <a:pt x="64" y="228"/>
                      </a:cubicBezTo>
                      <a:cubicBezTo>
                        <a:pt x="64" y="227"/>
                        <a:pt x="63" y="225"/>
                        <a:pt x="62" y="223"/>
                      </a:cubicBezTo>
                      <a:cubicBezTo>
                        <a:pt x="62" y="223"/>
                        <a:pt x="62" y="222"/>
                        <a:pt x="62" y="222"/>
                      </a:cubicBezTo>
                      <a:cubicBezTo>
                        <a:pt x="61" y="221"/>
                        <a:pt x="61" y="220"/>
                        <a:pt x="61" y="219"/>
                      </a:cubicBezTo>
                      <a:cubicBezTo>
                        <a:pt x="60" y="217"/>
                        <a:pt x="60" y="215"/>
                        <a:pt x="59" y="213"/>
                      </a:cubicBezTo>
                      <a:cubicBezTo>
                        <a:pt x="59" y="212"/>
                        <a:pt x="58" y="211"/>
                        <a:pt x="58" y="209"/>
                      </a:cubicBezTo>
                      <a:cubicBezTo>
                        <a:pt x="58" y="208"/>
                        <a:pt x="57" y="206"/>
                        <a:pt x="57" y="205"/>
                      </a:cubicBezTo>
                      <a:cubicBezTo>
                        <a:pt x="57" y="204"/>
                        <a:pt x="57" y="202"/>
                        <a:pt x="56" y="201"/>
                      </a:cubicBezTo>
                      <a:cubicBezTo>
                        <a:pt x="56" y="201"/>
                        <a:pt x="56" y="200"/>
                        <a:pt x="56" y="200"/>
                      </a:cubicBezTo>
                      <a:cubicBezTo>
                        <a:pt x="56" y="200"/>
                        <a:pt x="56" y="200"/>
                        <a:pt x="56" y="200"/>
                      </a:cubicBezTo>
                      <a:cubicBezTo>
                        <a:pt x="56" y="198"/>
                        <a:pt x="56" y="197"/>
                        <a:pt x="56" y="196"/>
                      </a:cubicBezTo>
                      <a:cubicBezTo>
                        <a:pt x="55" y="192"/>
                        <a:pt x="55" y="188"/>
                        <a:pt x="55" y="184"/>
                      </a:cubicBezTo>
                      <a:cubicBezTo>
                        <a:pt x="55" y="182"/>
                        <a:pt x="55" y="181"/>
                        <a:pt x="55" y="180"/>
                      </a:cubicBezTo>
                      <a:cubicBezTo>
                        <a:pt x="55" y="179"/>
                        <a:pt x="55" y="179"/>
                        <a:pt x="55" y="178"/>
                      </a:cubicBezTo>
                      <a:cubicBezTo>
                        <a:pt x="55" y="178"/>
                        <a:pt x="55" y="178"/>
                        <a:pt x="55" y="177"/>
                      </a:cubicBezTo>
                      <a:cubicBezTo>
                        <a:pt x="55" y="176"/>
                        <a:pt x="55" y="176"/>
                        <a:pt x="55" y="175"/>
                      </a:cubicBezTo>
                      <a:cubicBezTo>
                        <a:pt x="55" y="174"/>
                        <a:pt x="55" y="174"/>
                        <a:pt x="55" y="174"/>
                      </a:cubicBezTo>
                      <a:cubicBezTo>
                        <a:pt x="55" y="173"/>
                        <a:pt x="55" y="173"/>
                        <a:pt x="55" y="173"/>
                      </a:cubicBezTo>
                      <a:cubicBezTo>
                        <a:pt x="55" y="172"/>
                        <a:pt x="56" y="171"/>
                        <a:pt x="56" y="170"/>
                      </a:cubicBezTo>
                      <a:cubicBezTo>
                        <a:pt x="56" y="170"/>
                        <a:pt x="56" y="170"/>
                        <a:pt x="56" y="169"/>
                      </a:cubicBezTo>
                      <a:cubicBezTo>
                        <a:pt x="56" y="169"/>
                        <a:pt x="56" y="169"/>
                        <a:pt x="56" y="168"/>
                      </a:cubicBezTo>
                      <a:cubicBezTo>
                        <a:pt x="56" y="168"/>
                        <a:pt x="56" y="168"/>
                        <a:pt x="56" y="168"/>
                      </a:cubicBezTo>
                      <a:cubicBezTo>
                        <a:pt x="56" y="167"/>
                        <a:pt x="56" y="167"/>
                        <a:pt x="56" y="166"/>
                      </a:cubicBezTo>
                      <a:cubicBezTo>
                        <a:pt x="56" y="166"/>
                        <a:pt x="56" y="166"/>
                        <a:pt x="56" y="166"/>
                      </a:cubicBezTo>
                      <a:cubicBezTo>
                        <a:pt x="57" y="165"/>
                        <a:pt x="57" y="164"/>
                        <a:pt x="57" y="164"/>
                      </a:cubicBezTo>
                      <a:cubicBezTo>
                        <a:pt x="57" y="162"/>
                        <a:pt x="58" y="160"/>
                        <a:pt x="59" y="158"/>
                      </a:cubicBezTo>
                      <a:cubicBezTo>
                        <a:pt x="59" y="157"/>
                        <a:pt x="59" y="157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5"/>
                        <a:pt x="60" y="154"/>
                        <a:pt x="61" y="154"/>
                      </a:cubicBezTo>
                      <a:cubicBezTo>
                        <a:pt x="61" y="153"/>
                        <a:pt x="62" y="152"/>
                        <a:pt x="62" y="152"/>
                      </a:cubicBezTo>
                      <a:cubicBezTo>
                        <a:pt x="62" y="151"/>
                        <a:pt x="63" y="150"/>
                        <a:pt x="63" y="150"/>
                      </a:cubicBezTo>
                      <a:cubicBezTo>
                        <a:pt x="64" y="149"/>
                        <a:pt x="64" y="149"/>
                        <a:pt x="64" y="148"/>
                      </a:cubicBezTo>
                      <a:cubicBezTo>
                        <a:pt x="65" y="148"/>
                        <a:pt x="65" y="148"/>
                        <a:pt x="65" y="147"/>
                      </a:cubicBezTo>
                      <a:cubicBezTo>
                        <a:pt x="65" y="147"/>
                        <a:pt x="65" y="147"/>
                        <a:pt x="65" y="147"/>
                      </a:cubicBezTo>
                      <a:cubicBezTo>
                        <a:pt x="65" y="147"/>
                        <a:pt x="65" y="147"/>
                        <a:pt x="65" y="147"/>
                      </a:cubicBezTo>
                      <a:cubicBezTo>
                        <a:pt x="65" y="147"/>
                        <a:pt x="66" y="147"/>
                        <a:pt x="66" y="147"/>
                      </a:cubicBezTo>
                      <a:cubicBezTo>
                        <a:pt x="67" y="145"/>
                        <a:pt x="69" y="144"/>
                        <a:pt x="71" y="143"/>
                      </a:cubicBezTo>
                      <a:cubicBezTo>
                        <a:pt x="72" y="142"/>
                        <a:pt x="73" y="142"/>
                        <a:pt x="74" y="142"/>
                      </a:cubicBezTo>
                      <a:cubicBezTo>
                        <a:pt x="161" y="104"/>
                        <a:pt x="161" y="104"/>
                        <a:pt x="161" y="104"/>
                      </a:cubicBezTo>
                      <a:cubicBezTo>
                        <a:pt x="160" y="103"/>
                        <a:pt x="158" y="102"/>
                        <a:pt x="157" y="101"/>
                      </a:cubicBezTo>
                      <a:cubicBezTo>
                        <a:pt x="152" y="97"/>
                        <a:pt x="147" y="93"/>
                        <a:pt x="143" y="90"/>
                      </a:cubicBezTo>
                      <a:cubicBezTo>
                        <a:pt x="140" y="88"/>
                        <a:pt x="138" y="86"/>
                        <a:pt x="136" y="84"/>
                      </a:cubicBezTo>
                      <a:cubicBezTo>
                        <a:pt x="132" y="82"/>
                        <a:pt x="128" y="79"/>
                        <a:pt x="124" y="77"/>
                      </a:cubicBezTo>
                      <a:cubicBezTo>
                        <a:pt x="121" y="74"/>
                        <a:pt x="117" y="72"/>
                        <a:pt x="114" y="70"/>
                      </a:cubicBezTo>
                      <a:cubicBezTo>
                        <a:pt x="109" y="67"/>
                        <a:pt x="105" y="65"/>
                        <a:pt x="101" y="63"/>
                      </a:cubicBezTo>
                      <a:cubicBezTo>
                        <a:pt x="99" y="62"/>
                        <a:pt x="98" y="61"/>
                        <a:pt x="97" y="61"/>
                      </a:cubicBezTo>
                      <a:cubicBezTo>
                        <a:pt x="94" y="59"/>
                        <a:pt x="91" y="58"/>
                        <a:pt x="88" y="56"/>
                      </a:cubicBezTo>
                      <a:cubicBezTo>
                        <a:pt x="86" y="56"/>
                        <a:pt x="85" y="55"/>
                        <a:pt x="83" y="54"/>
                      </a:cubicBezTo>
                      <a:cubicBezTo>
                        <a:pt x="81" y="53"/>
                        <a:pt x="79" y="52"/>
                        <a:pt x="77" y="52"/>
                      </a:cubicBezTo>
                      <a:cubicBezTo>
                        <a:pt x="75" y="51"/>
                        <a:pt x="73" y="50"/>
                        <a:pt x="71" y="50"/>
                      </a:cubicBezTo>
                      <a:cubicBezTo>
                        <a:pt x="69" y="49"/>
                        <a:pt x="68" y="48"/>
                        <a:pt x="67" y="48"/>
                      </a:cubicBezTo>
                      <a:cubicBezTo>
                        <a:pt x="64" y="47"/>
                        <a:pt x="62" y="47"/>
                        <a:pt x="59" y="46"/>
                      </a:cubicBezTo>
                      <a:cubicBezTo>
                        <a:pt x="59" y="46"/>
                        <a:pt x="59" y="46"/>
                        <a:pt x="58" y="46"/>
                      </a:cubicBezTo>
                      <a:cubicBezTo>
                        <a:pt x="58" y="45"/>
                        <a:pt x="58" y="45"/>
                        <a:pt x="57" y="45"/>
                      </a:cubicBezTo>
                      <a:cubicBezTo>
                        <a:pt x="57" y="45"/>
                        <a:pt x="57" y="45"/>
                        <a:pt x="57" y="45"/>
                      </a:cubicBezTo>
                      <a:cubicBezTo>
                        <a:pt x="56" y="45"/>
                        <a:pt x="55" y="45"/>
                        <a:pt x="54" y="45"/>
                      </a:cubicBezTo>
                      <a:cubicBezTo>
                        <a:pt x="53" y="44"/>
                        <a:pt x="52" y="44"/>
                        <a:pt x="50" y="44"/>
                      </a:cubicBezTo>
                      <a:cubicBezTo>
                        <a:pt x="49" y="43"/>
                        <a:pt x="49" y="43"/>
                        <a:pt x="48" y="43"/>
                      </a:cubicBezTo>
                      <a:cubicBezTo>
                        <a:pt x="48" y="43"/>
                        <a:pt x="47" y="43"/>
                        <a:pt x="47" y="43"/>
                      </a:cubicBezTo>
                      <a:cubicBezTo>
                        <a:pt x="47" y="43"/>
                        <a:pt x="46" y="43"/>
                        <a:pt x="46" y="43"/>
                      </a:cubicBezTo>
                      <a:cubicBezTo>
                        <a:pt x="44" y="43"/>
                        <a:pt x="41" y="42"/>
                        <a:pt x="39" y="42"/>
                      </a:cubicBezTo>
                      <a:cubicBezTo>
                        <a:pt x="38" y="42"/>
                        <a:pt x="37" y="42"/>
                        <a:pt x="37" y="42"/>
                      </a:cubicBezTo>
                      <a:cubicBezTo>
                        <a:pt x="35" y="42"/>
                        <a:pt x="34" y="41"/>
                        <a:pt x="33" y="41"/>
                      </a:cubicBezTo>
                      <a:cubicBezTo>
                        <a:pt x="31" y="41"/>
                        <a:pt x="30" y="41"/>
                        <a:pt x="28" y="41"/>
                      </a:cubicBezTo>
                      <a:cubicBezTo>
                        <a:pt x="27" y="41"/>
                        <a:pt x="26" y="41"/>
                        <a:pt x="25" y="41"/>
                      </a:cubicBezTo>
                      <a:cubicBezTo>
                        <a:pt x="22" y="42"/>
                        <a:pt x="20" y="42"/>
                        <a:pt x="18" y="42"/>
                      </a:cubicBezTo>
                      <a:cubicBezTo>
                        <a:pt x="16" y="42"/>
                        <a:pt x="14" y="42"/>
                        <a:pt x="13" y="43"/>
                      </a:cubicBezTo>
                      <a:cubicBezTo>
                        <a:pt x="12" y="43"/>
                        <a:pt x="11" y="43"/>
                        <a:pt x="10" y="44"/>
                      </a:cubicBezTo>
                      <a:cubicBezTo>
                        <a:pt x="8" y="44"/>
                        <a:pt x="7" y="44"/>
                        <a:pt x="6" y="44"/>
                      </a:cubicBezTo>
                      <a:cubicBezTo>
                        <a:pt x="5" y="45"/>
                        <a:pt x="4" y="45"/>
                        <a:pt x="3" y="45"/>
                      </a:cubicBezTo>
                      <a:cubicBezTo>
                        <a:pt x="2" y="46"/>
                        <a:pt x="1" y="46"/>
                        <a:pt x="0" y="47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9" y="4"/>
                        <a:pt x="101" y="4"/>
                        <a:pt x="102" y="3"/>
                      </a:cubicBezTo>
                      <a:cubicBezTo>
                        <a:pt x="104" y="3"/>
                        <a:pt x="106" y="2"/>
                        <a:pt x="109" y="2"/>
                      </a:cubicBezTo>
                      <a:cubicBezTo>
                        <a:pt x="109" y="1"/>
                        <a:pt x="110" y="1"/>
                        <a:pt x="111" y="1"/>
                      </a:cubicBezTo>
                      <a:cubicBezTo>
                        <a:pt x="111" y="1"/>
                        <a:pt x="111" y="1"/>
                        <a:pt x="112" y="1"/>
                      </a:cubicBezTo>
                      <a:cubicBezTo>
                        <a:pt x="113" y="1"/>
                        <a:pt x="114" y="1"/>
                        <a:pt x="115" y="0"/>
                      </a:cubicBezTo>
                      <a:cubicBezTo>
                        <a:pt x="117" y="0"/>
                        <a:pt x="119" y="0"/>
                        <a:pt x="121" y="0"/>
                      </a:cubicBezTo>
                      <a:cubicBezTo>
                        <a:pt x="122" y="0"/>
                        <a:pt x="124" y="0"/>
                        <a:pt x="126" y="0"/>
                      </a:cubicBezTo>
                      <a:cubicBezTo>
                        <a:pt x="127" y="0"/>
                        <a:pt x="127" y="0"/>
                        <a:pt x="127" y="0"/>
                      </a:cubicBezTo>
                      <a:cubicBezTo>
                        <a:pt x="129" y="0"/>
                        <a:pt x="131" y="0"/>
                        <a:pt x="133" y="0"/>
                      </a:cubicBezTo>
                      <a:cubicBezTo>
                        <a:pt x="133" y="0"/>
                        <a:pt x="134" y="0"/>
                        <a:pt x="134" y="0"/>
                      </a:cubicBezTo>
                      <a:cubicBezTo>
                        <a:pt x="135" y="0"/>
                        <a:pt x="136" y="0"/>
                        <a:pt x="136" y="0"/>
                      </a:cubicBezTo>
                      <a:cubicBezTo>
                        <a:pt x="137" y="0"/>
                        <a:pt x="138" y="0"/>
                        <a:pt x="139" y="1"/>
                      </a:cubicBezTo>
                      <a:cubicBezTo>
                        <a:pt x="141" y="1"/>
                        <a:pt x="142" y="1"/>
                        <a:pt x="143" y="1"/>
                      </a:cubicBezTo>
                      <a:cubicBezTo>
                        <a:pt x="144" y="1"/>
                        <a:pt x="145" y="1"/>
                        <a:pt x="145" y="2"/>
                      </a:cubicBezTo>
                      <a:cubicBezTo>
                        <a:pt x="146" y="2"/>
                        <a:pt x="146" y="2"/>
                        <a:pt x="146" y="2"/>
                      </a:cubicBezTo>
                      <a:cubicBezTo>
                        <a:pt x="149" y="2"/>
                        <a:pt x="151" y="3"/>
                        <a:pt x="154" y="3"/>
                      </a:cubicBezTo>
                      <a:cubicBezTo>
                        <a:pt x="154" y="3"/>
                        <a:pt x="154" y="4"/>
                        <a:pt x="155" y="4"/>
                      </a:cubicBezTo>
                      <a:cubicBezTo>
                        <a:pt x="155" y="4"/>
                        <a:pt x="156" y="4"/>
                        <a:pt x="157" y="4"/>
                      </a:cubicBezTo>
                      <a:cubicBezTo>
                        <a:pt x="159" y="5"/>
                        <a:pt x="161" y="5"/>
                        <a:pt x="163" y="6"/>
                      </a:cubicBezTo>
                      <a:cubicBezTo>
                        <a:pt x="163" y="6"/>
                        <a:pt x="164" y="6"/>
                        <a:pt x="164" y="6"/>
                      </a:cubicBezTo>
                      <a:cubicBezTo>
                        <a:pt x="166" y="7"/>
                        <a:pt x="167" y="7"/>
                        <a:pt x="168" y="8"/>
                      </a:cubicBezTo>
                      <a:cubicBezTo>
                        <a:pt x="170" y="8"/>
                        <a:pt x="171" y="9"/>
                        <a:pt x="173" y="9"/>
                      </a:cubicBezTo>
                      <a:cubicBezTo>
                        <a:pt x="173" y="9"/>
                        <a:pt x="174" y="10"/>
                        <a:pt x="174" y="10"/>
                      </a:cubicBezTo>
                      <a:cubicBezTo>
                        <a:pt x="176" y="11"/>
                        <a:pt x="178" y="12"/>
                        <a:pt x="180" y="12"/>
                      </a:cubicBezTo>
                      <a:cubicBezTo>
                        <a:pt x="182" y="13"/>
                        <a:pt x="183" y="13"/>
                        <a:pt x="184" y="14"/>
                      </a:cubicBezTo>
                      <a:cubicBezTo>
                        <a:pt x="184" y="14"/>
                        <a:pt x="185" y="15"/>
                        <a:pt x="186" y="15"/>
                      </a:cubicBezTo>
                      <a:cubicBezTo>
                        <a:pt x="189" y="16"/>
                        <a:pt x="192" y="18"/>
                        <a:pt x="195" y="19"/>
                      </a:cubicBezTo>
                      <a:cubicBezTo>
                        <a:pt x="196" y="20"/>
                        <a:pt x="197" y="20"/>
                        <a:pt x="198" y="21"/>
                      </a:cubicBezTo>
                      <a:cubicBezTo>
                        <a:pt x="198" y="21"/>
                        <a:pt x="198" y="21"/>
                        <a:pt x="198" y="21"/>
                      </a:cubicBezTo>
                      <a:cubicBezTo>
                        <a:pt x="203" y="23"/>
                        <a:pt x="207" y="26"/>
                        <a:pt x="211" y="28"/>
                      </a:cubicBezTo>
                      <a:cubicBezTo>
                        <a:pt x="212" y="29"/>
                        <a:pt x="213" y="30"/>
                        <a:pt x="215" y="30"/>
                      </a:cubicBezTo>
                      <a:cubicBezTo>
                        <a:pt x="217" y="32"/>
                        <a:pt x="219" y="34"/>
                        <a:pt x="222" y="35"/>
                      </a:cubicBezTo>
                      <a:cubicBezTo>
                        <a:pt x="226" y="38"/>
                        <a:pt x="229" y="40"/>
                        <a:pt x="233" y="43"/>
                      </a:cubicBezTo>
                      <a:cubicBezTo>
                        <a:pt x="234" y="43"/>
                        <a:pt x="235" y="44"/>
                        <a:pt x="235" y="44"/>
                      </a:cubicBezTo>
                      <a:cubicBezTo>
                        <a:pt x="237" y="45"/>
                        <a:pt x="239" y="47"/>
                        <a:pt x="240" y="48"/>
                      </a:cubicBezTo>
                      <a:cubicBezTo>
                        <a:pt x="245" y="51"/>
                        <a:pt x="250" y="55"/>
                        <a:pt x="254" y="59"/>
                      </a:cubicBezTo>
                      <a:cubicBezTo>
                        <a:pt x="256" y="60"/>
                        <a:pt x="257" y="61"/>
                        <a:pt x="258" y="62"/>
                      </a:cubicBezTo>
                      <a:cubicBezTo>
                        <a:pt x="259" y="63"/>
                        <a:pt x="260" y="64"/>
                        <a:pt x="261" y="64"/>
                      </a:cubicBezTo>
                      <a:cubicBezTo>
                        <a:pt x="269" y="71"/>
                        <a:pt x="277" y="79"/>
                        <a:pt x="284" y="87"/>
                      </a:cubicBezTo>
                      <a:cubicBezTo>
                        <a:pt x="284" y="87"/>
                        <a:pt x="284" y="87"/>
                        <a:pt x="284" y="87"/>
                      </a:cubicBezTo>
                      <a:cubicBezTo>
                        <a:pt x="287" y="90"/>
                        <a:pt x="290" y="93"/>
                        <a:pt x="293" y="96"/>
                      </a:cubicBezTo>
                      <a:cubicBezTo>
                        <a:pt x="295" y="99"/>
                        <a:pt x="297" y="101"/>
                        <a:pt x="299" y="104"/>
                      </a:cubicBezTo>
                      <a:cubicBezTo>
                        <a:pt x="302" y="107"/>
                        <a:pt x="305" y="111"/>
                        <a:pt x="307" y="114"/>
                      </a:cubicBezTo>
                      <a:cubicBezTo>
                        <a:pt x="309" y="117"/>
                        <a:pt x="311" y="119"/>
                        <a:pt x="313" y="122"/>
                      </a:cubicBezTo>
                      <a:cubicBezTo>
                        <a:pt x="316" y="126"/>
                        <a:pt x="319" y="130"/>
                        <a:pt x="321" y="134"/>
                      </a:cubicBezTo>
                      <a:cubicBezTo>
                        <a:pt x="323" y="136"/>
                        <a:pt x="324" y="138"/>
                        <a:pt x="326" y="140"/>
                      </a:cubicBezTo>
                      <a:cubicBezTo>
                        <a:pt x="329" y="147"/>
                        <a:pt x="333" y="153"/>
                        <a:pt x="337" y="160"/>
                      </a:cubicBezTo>
                      <a:cubicBezTo>
                        <a:pt x="239" y="202"/>
                        <a:pt x="239" y="202"/>
                        <a:pt x="239" y="202"/>
                      </a:cubicBezTo>
                      <a:cubicBezTo>
                        <a:pt x="237" y="198"/>
                        <a:pt x="236" y="195"/>
                        <a:pt x="234" y="192"/>
                      </a:cubicBezTo>
                      <a:cubicBezTo>
                        <a:pt x="232" y="189"/>
                        <a:pt x="230" y="186"/>
                        <a:pt x="228" y="183"/>
                      </a:cubicBezTo>
                      <a:cubicBezTo>
                        <a:pt x="228" y="182"/>
                        <a:pt x="228" y="182"/>
                        <a:pt x="228" y="182"/>
                      </a:cubicBezTo>
                      <a:cubicBezTo>
                        <a:pt x="227" y="180"/>
                        <a:pt x="225" y="178"/>
                        <a:pt x="224" y="176"/>
                      </a:cubicBezTo>
                      <a:cubicBezTo>
                        <a:pt x="222" y="173"/>
                        <a:pt x="220" y="170"/>
                        <a:pt x="218" y="167"/>
                      </a:cubicBezTo>
                      <a:cubicBezTo>
                        <a:pt x="217" y="165"/>
                        <a:pt x="216" y="164"/>
                        <a:pt x="215" y="163"/>
                      </a:cubicBezTo>
                      <a:cubicBezTo>
                        <a:pt x="214" y="161"/>
                        <a:pt x="212" y="159"/>
                        <a:pt x="210" y="156"/>
                      </a:cubicBezTo>
                      <a:cubicBezTo>
                        <a:pt x="208" y="154"/>
                        <a:pt x="206" y="151"/>
                        <a:pt x="204" y="148"/>
                      </a:cubicBezTo>
                      <a:cubicBezTo>
                        <a:pt x="203" y="147"/>
                        <a:pt x="202" y="146"/>
                        <a:pt x="202" y="145"/>
                      </a:cubicBezTo>
                      <a:cubicBezTo>
                        <a:pt x="199" y="143"/>
                        <a:pt x="197" y="140"/>
                        <a:pt x="195" y="138"/>
                      </a:cubicBezTo>
                      <a:cubicBezTo>
                        <a:pt x="192" y="135"/>
                        <a:pt x="190" y="131"/>
                        <a:pt x="187" y="128"/>
                      </a:cubicBezTo>
                      <a:cubicBezTo>
                        <a:pt x="185" y="126"/>
                        <a:pt x="183" y="124"/>
                        <a:pt x="181" y="122"/>
                      </a:cubicBezTo>
                      <a:cubicBezTo>
                        <a:pt x="175" y="117"/>
                        <a:pt x="169" y="111"/>
                        <a:pt x="163" y="106"/>
                      </a:cubicBezTo>
                      <a:cubicBezTo>
                        <a:pt x="163" y="106"/>
                        <a:pt x="163" y="106"/>
                        <a:pt x="163" y="106"/>
                      </a:cubicBezTo>
                      <a:cubicBezTo>
                        <a:pt x="161" y="108"/>
                        <a:pt x="159" y="111"/>
                        <a:pt x="157" y="114"/>
                      </a:cubicBezTo>
                      <a:cubicBezTo>
                        <a:pt x="157" y="114"/>
                        <a:pt x="157" y="115"/>
                        <a:pt x="157" y="115"/>
                      </a:cubicBezTo>
                      <a:cubicBezTo>
                        <a:pt x="155" y="118"/>
                        <a:pt x="154" y="122"/>
                        <a:pt x="154" y="126"/>
                      </a:cubicBezTo>
                      <a:cubicBezTo>
                        <a:pt x="154" y="127"/>
                        <a:pt x="153" y="127"/>
                        <a:pt x="153" y="127"/>
                      </a:cubicBezTo>
                      <a:cubicBezTo>
                        <a:pt x="153" y="131"/>
                        <a:pt x="152" y="137"/>
                        <a:pt x="152" y="142"/>
                      </a:cubicBezTo>
                      <a:cubicBezTo>
                        <a:pt x="152" y="148"/>
                        <a:pt x="153" y="153"/>
                        <a:pt x="154" y="158"/>
                      </a:cubicBezTo>
                      <a:cubicBezTo>
                        <a:pt x="154" y="159"/>
                        <a:pt x="154" y="159"/>
                        <a:pt x="154" y="159"/>
                      </a:cubicBezTo>
                      <a:cubicBezTo>
                        <a:pt x="155" y="163"/>
                        <a:pt x="156" y="168"/>
                        <a:pt x="157" y="172"/>
                      </a:cubicBezTo>
                      <a:cubicBezTo>
                        <a:pt x="157" y="174"/>
                        <a:pt x="158" y="175"/>
                        <a:pt x="158" y="177"/>
                      </a:cubicBezTo>
                      <a:cubicBezTo>
                        <a:pt x="159" y="180"/>
                        <a:pt x="161" y="183"/>
                        <a:pt x="162" y="186"/>
                      </a:cubicBezTo>
                      <a:cubicBezTo>
                        <a:pt x="163" y="188"/>
                        <a:pt x="163" y="190"/>
                        <a:pt x="164" y="192"/>
                      </a:cubicBezTo>
                      <a:cubicBezTo>
                        <a:pt x="166" y="195"/>
                        <a:pt x="167" y="198"/>
                        <a:pt x="169" y="201"/>
                      </a:cubicBezTo>
                      <a:cubicBezTo>
                        <a:pt x="169" y="202"/>
                        <a:pt x="169" y="202"/>
                        <a:pt x="170" y="202"/>
                      </a:cubicBezTo>
                      <a:cubicBezTo>
                        <a:pt x="170" y="203"/>
                        <a:pt x="171" y="204"/>
                        <a:pt x="171" y="206"/>
                      </a:cubicBezTo>
                      <a:cubicBezTo>
                        <a:pt x="173" y="208"/>
                        <a:pt x="174" y="210"/>
                        <a:pt x="176" y="213"/>
                      </a:cubicBezTo>
                      <a:cubicBezTo>
                        <a:pt x="177" y="215"/>
                        <a:pt x="179" y="217"/>
                        <a:pt x="180" y="219"/>
                      </a:cubicBezTo>
                      <a:cubicBezTo>
                        <a:pt x="181" y="219"/>
                        <a:pt x="181" y="220"/>
                        <a:pt x="182" y="220"/>
                      </a:cubicBezTo>
                      <a:cubicBezTo>
                        <a:pt x="182" y="221"/>
                        <a:pt x="183" y="221"/>
                        <a:pt x="183" y="222"/>
                      </a:cubicBezTo>
                      <a:cubicBezTo>
                        <a:pt x="185" y="225"/>
                        <a:pt x="188" y="228"/>
                        <a:pt x="191" y="230"/>
                      </a:cubicBezTo>
                      <a:cubicBezTo>
                        <a:pt x="192" y="232"/>
                        <a:pt x="194" y="233"/>
                        <a:pt x="195" y="235"/>
                      </a:cubicBezTo>
                      <a:cubicBezTo>
                        <a:pt x="198" y="237"/>
                        <a:pt x="200" y="240"/>
                        <a:pt x="203" y="242"/>
                      </a:cubicBezTo>
                      <a:cubicBezTo>
                        <a:pt x="204" y="243"/>
                        <a:pt x="205" y="243"/>
                        <a:pt x="206" y="244"/>
                      </a:cubicBezTo>
                      <a:cubicBezTo>
                        <a:pt x="210" y="247"/>
                        <a:pt x="214" y="250"/>
                        <a:pt x="219" y="253"/>
                      </a:cubicBezTo>
                      <a:cubicBezTo>
                        <a:pt x="222" y="255"/>
                        <a:pt x="224" y="256"/>
                        <a:pt x="227" y="257"/>
                      </a:cubicBezTo>
                      <a:cubicBezTo>
                        <a:pt x="228" y="258"/>
                        <a:pt x="228" y="258"/>
                        <a:pt x="228" y="258"/>
                      </a:cubicBezTo>
                      <a:cubicBezTo>
                        <a:pt x="231" y="259"/>
                        <a:pt x="234" y="260"/>
                        <a:pt x="237" y="261"/>
                      </a:cubicBezTo>
                      <a:cubicBezTo>
                        <a:pt x="237" y="261"/>
                        <a:pt x="237" y="261"/>
                        <a:pt x="237" y="261"/>
                      </a:cubicBezTo>
                      <a:cubicBezTo>
                        <a:pt x="240" y="262"/>
                        <a:pt x="242" y="263"/>
                        <a:pt x="245" y="263"/>
                      </a:cubicBezTo>
                      <a:cubicBezTo>
                        <a:pt x="245" y="263"/>
                        <a:pt x="245" y="263"/>
                        <a:pt x="246" y="263"/>
                      </a:cubicBezTo>
                      <a:cubicBezTo>
                        <a:pt x="248" y="264"/>
                        <a:pt x="251" y="264"/>
                        <a:pt x="253" y="264"/>
                      </a:cubicBezTo>
                      <a:cubicBezTo>
                        <a:pt x="256" y="264"/>
                        <a:pt x="258" y="264"/>
                        <a:pt x="260" y="263"/>
                      </a:cubicBezTo>
                      <a:cubicBezTo>
                        <a:pt x="279" y="255"/>
                        <a:pt x="279" y="255"/>
                        <a:pt x="279" y="255"/>
                      </a:cubicBezTo>
                      <a:lnTo>
                        <a:pt x="338" y="344"/>
                      </a:lnTo>
                      <a:close/>
                    </a:path>
                  </a:pathLst>
                </a:custGeom>
                <a:solidFill>
                  <a:srgbClr val="F2C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ïṧḷiḍé"/>
                <p:cNvSpPr/>
                <p:nvPr/>
              </p:nvSpPr>
              <p:spPr bwMode="auto">
                <a:xfrm>
                  <a:off x="6959601" y="3295651"/>
                  <a:ext cx="709613" cy="903288"/>
                </a:xfrm>
                <a:custGeom>
                  <a:avLst/>
                  <a:gdLst>
                    <a:gd name="T0" fmla="*/ 275 w 281"/>
                    <a:gd name="T1" fmla="*/ 350 h 358"/>
                    <a:gd name="T2" fmla="*/ 272 w 281"/>
                    <a:gd name="T3" fmla="*/ 351 h 358"/>
                    <a:gd name="T4" fmla="*/ 270 w 281"/>
                    <a:gd name="T5" fmla="*/ 353 h 358"/>
                    <a:gd name="T6" fmla="*/ 157 w 281"/>
                    <a:gd name="T7" fmla="*/ 329 h 358"/>
                    <a:gd name="T8" fmla="*/ 40 w 281"/>
                    <a:gd name="T9" fmla="*/ 6 h 358"/>
                    <a:gd name="T10" fmla="*/ 46 w 281"/>
                    <a:gd name="T11" fmla="*/ 3 h 358"/>
                    <a:gd name="T12" fmla="*/ 53 w 281"/>
                    <a:gd name="T13" fmla="*/ 2 h 358"/>
                    <a:gd name="T14" fmla="*/ 58 w 281"/>
                    <a:gd name="T15" fmla="*/ 1 h 358"/>
                    <a:gd name="T16" fmla="*/ 68 w 281"/>
                    <a:gd name="T17" fmla="*/ 0 h 358"/>
                    <a:gd name="T18" fmla="*/ 77 w 281"/>
                    <a:gd name="T19" fmla="*/ 1 h 358"/>
                    <a:gd name="T20" fmla="*/ 86 w 281"/>
                    <a:gd name="T21" fmla="*/ 2 h 358"/>
                    <a:gd name="T22" fmla="*/ 90 w 281"/>
                    <a:gd name="T23" fmla="*/ 3 h 358"/>
                    <a:gd name="T24" fmla="*/ 97 w 281"/>
                    <a:gd name="T25" fmla="*/ 4 h 358"/>
                    <a:gd name="T26" fmla="*/ 107 w 281"/>
                    <a:gd name="T27" fmla="*/ 7 h 358"/>
                    <a:gd name="T28" fmla="*/ 128 w 281"/>
                    <a:gd name="T29" fmla="*/ 15 h 358"/>
                    <a:gd name="T30" fmla="*/ 154 w 281"/>
                    <a:gd name="T31" fmla="*/ 29 h 358"/>
                    <a:gd name="T32" fmla="*/ 227 w 281"/>
                    <a:gd name="T33" fmla="*/ 87 h 358"/>
                    <a:gd name="T34" fmla="*/ 244 w 281"/>
                    <a:gd name="T35" fmla="*/ 107 h 358"/>
                    <a:gd name="T36" fmla="*/ 258 w 281"/>
                    <a:gd name="T37" fmla="*/ 126 h 358"/>
                    <a:gd name="T38" fmla="*/ 268 w 281"/>
                    <a:gd name="T39" fmla="*/ 142 h 358"/>
                    <a:gd name="T40" fmla="*/ 279 w 281"/>
                    <a:gd name="T41" fmla="*/ 161 h 358"/>
                    <a:gd name="T42" fmla="*/ 220 w 281"/>
                    <a:gd name="T43" fmla="*/ 180 h 358"/>
                    <a:gd name="T44" fmla="*/ 209 w 281"/>
                    <a:gd name="T45" fmla="*/ 160 h 358"/>
                    <a:gd name="T46" fmla="*/ 125 w 281"/>
                    <a:gd name="T47" fmla="*/ 98 h 358"/>
                    <a:gd name="T48" fmla="*/ 111 w 281"/>
                    <a:gd name="T49" fmla="*/ 102 h 358"/>
                    <a:gd name="T50" fmla="*/ 105 w 281"/>
                    <a:gd name="T51" fmla="*/ 106 h 358"/>
                    <a:gd name="T52" fmla="*/ 103 w 281"/>
                    <a:gd name="T53" fmla="*/ 109 h 358"/>
                    <a:gd name="T54" fmla="*/ 101 w 281"/>
                    <a:gd name="T55" fmla="*/ 113 h 358"/>
                    <a:gd name="T56" fmla="*/ 100 w 281"/>
                    <a:gd name="T57" fmla="*/ 115 h 358"/>
                    <a:gd name="T58" fmla="*/ 97 w 281"/>
                    <a:gd name="T59" fmla="*/ 123 h 358"/>
                    <a:gd name="T60" fmla="*/ 96 w 281"/>
                    <a:gd name="T61" fmla="*/ 127 h 358"/>
                    <a:gd name="T62" fmla="*/ 96 w 281"/>
                    <a:gd name="T63" fmla="*/ 129 h 358"/>
                    <a:gd name="T64" fmla="*/ 95 w 281"/>
                    <a:gd name="T65" fmla="*/ 134 h 358"/>
                    <a:gd name="T66" fmla="*/ 95 w 281"/>
                    <a:gd name="T67" fmla="*/ 139 h 358"/>
                    <a:gd name="T68" fmla="*/ 96 w 281"/>
                    <a:gd name="T69" fmla="*/ 155 h 358"/>
                    <a:gd name="T70" fmla="*/ 96 w 281"/>
                    <a:gd name="T71" fmla="*/ 159 h 358"/>
                    <a:gd name="T72" fmla="*/ 98 w 281"/>
                    <a:gd name="T73" fmla="*/ 168 h 358"/>
                    <a:gd name="T74" fmla="*/ 102 w 281"/>
                    <a:gd name="T75" fmla="*/ 182 h 358"/>
                    <a:gd name="T76" fmla="*/ 120 w 281"/>
                    <a:gd name="T77" fmla="*/ 216 h 358"/>
                    <a:gd name="T78" fmla="*/ 152 w 281"/>
                    <a:gd name="T79" fmla="*/ 247 h 358"/>
                    <a:gd name="T80" fmla="*/ 160 w 281"/>
                    <a:gd name="T81" fmla="*/ 253 h 358"/>
                    <a:gd name="T82" fmla="*/ 164 w 281"/>
                    <a:gd name="T83" fmla="*/ 255 h 358"/>
                    <a:gd name="T84" fmla="*/ 170 w 281"/>
                    <a:gd name="T85" fmla="*/ 258 h 358"/>
                    <a:gd name="T86" fmla="*/ 187 w 281"/>
                    <a:gd name="T87" fmla="*/ 264 h 358"/>
                    <a:gd name="T88" fmla="*/ 191 w 281"/>
                    <a:gd name="T89" fmla="*/ 264 h 358"/>
                    <a:gd name="T90" fmla="*/ 195 w 281"/>
                    <a:gd name="T91" fmla="*/ 265 h 358"/>
                    <a:gd name="T92" fmla="*/ 199 w 281"/>
                    <a:gd name="T93" fmla="*/ 265 h 358"/>
                    <a:gd name="T94" fmla="*/ 202 w 281"/>
                    <a:gd name="T95" fmla="*/ 264 h 358"/>
                    <a:gd name="T96" fmla="*/ 206 w 281"/>
                    <a:gd name="T97" fmla="*/ 263 h 358"/>
                    <a:gd name="T98" fmla="*/ 209 w 281"/>
                    <a:gd name="T99" fmla="*/ 262 h 358"/>
                    <a:gd name="T100" fmla="*/ 212 w 281"/>
                    <a:gd name="T101" fmla="*/ 261 h 358"/>
                    <a:gd name="T102" fmla="*/ 222 w 281"/>
                    <a:gd name="T103" fmla="*/ 257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81" h="358">
                      <a:moveTo>
                        <a:pt x="281" y="346"/>
                      </a:moveTo>
                      <a:cubicBezTo>
                        <a:pt x="279" y="347"/>
                        <a:pt x="278" y="348"/>
                        <a:pt x="275" y="350"/>
                      </a:cubicBezTo>
                      <a:cubicBezTo>
                        <a:pt x="275" y="350"/>
                        <a:pt x="274" y="351"/>
                        <a:pt x="273" y="351"/>
                      </a:cubicBezTo>
                      <a:cubicBezTo>
                        <a:pt x="273" y="351"/>
                        <a:pt x="272" y="351"/>
                        <a:pt x="272" y="351"/>
                      </a:cubicBezTo>
                      <a:cubicBezTo>
                        <a:pt x="272" y="352"/>
                        <a:pt x="271" y="352"/>
                        <a:pt x="271" y="352"/>
                      </a:cubicBezTo>
                      <a:cubicBezTo>
                        <a:pt x="270" y="352"/>
                        <a:pt x="270" y="352"/>
                        <a:pt x="270" y="353"/>
                      </a:cubicBezTo>
                      <a:cubicBezTo>
                        <a:pt x="261" y="356"/>
                        <a:pt x="252" y="358"/>
                        <a:pt x="242" y="358"/>
                      </a:cubicBezTo>
                      <a:cubicBezTo>
                        <a:pt x="219" y="358"/>
                        <a:pt x="190" y="348"/>
                        <a:pt x="157" y="329"/>
                      </a:cubicBezTo>
                      <a:cubicBezTo>
                        <a:pt x="68" y="275"/>
                        <a:pt x="1" y="174"/>
                        <a:pt x="0" y="86"/>
                      </a:cubicBezTo>
                      <a:cubicBezTo>
                        <a:pt x="0" y="44"/>
                        <a:pt x="15" y="17"/>
                        <a:pt x="40" y="6"/>
                      </a:cubicBezTo>
                      <a:cubicBezTo>
                        <a:pt x="41" y="5"/>
                        <a:pt x="42" y="5"/>
                        <a:pt x="43" y="4"/>
                      </a:cubicBezTo>
                      <a:cubicBezTo>
                        <a:pt x="44" y="4"/>
                        <a:pt x="45" y="4"/>
                        <a:pt x="46" y="3"/>
                      </a:cubicBezTo>
                      <a:cubicBezTo>
                        <a:pt x="47" y="3"/>
                        <a:pt x="48" y="3"/>
                        <a:pt x="50" y="3"/>
                      </a:cubicBezTo>
                      <a:cubicBezTo>
                        <a:pt x="51" y="2"/>
                        <a:pt x="52" y="2"/>
                        <a:pt x="53" y="2"/>
                      </a:cubicBezTo>
                      <a:cubicBezTo>
                        <a:pt x="53" y="2"/>
                        <a:pt x="54" y="2"/>
                        <a:pt x="54" y="2"/>
                      </a:cubicBezTo>
                      <a:cubicBezTo>
                        <a:pt x="55" y="1"/>
                        <a:pt x="56" y="1"/>
                        <a:pt x="58" y="1"/>
                      </a:cubicBezTo>
                      <a:cubicBezTo>
                        <a:pt x="60" y="1"/>
                        <a:pt x="62" y="1"/>
                        <a:pt x="65" y="0"/>
                      </a:cubicBezTo>
                      <a:cubicBezTo>
                        <a:pt x="66" y="0"/>
                        <a:pt x="67" y="0"/>
                        <a:pt x="68" y="0"/>
                      </a:cubicBezTo>
                      <a:cubicBezTo>
                        <a:pt x="70" y="0"/>
                        <a:pt x="71" y="0"/>
                        <a:pt x="73" y="0"/>
                      </a:cubicBezTo>
                      <a:cubicBezTo>
                        <a:pt x="74" y="0"/>
                        <a:pt x="75" y="1"/>
                        <a:pt x="77" y="1"/>
                      </a:cubicBezTo>
                      <a:cubicBezTo>
                        <a:pt x="77" y="1"/>
                        <a:pt x="78" y="1"/>
                        <a:pt x="79" y="1"/>
                      </a:cubicBezTo>
                      <a:cubicBezTo>
                        <a:pt x="81" y="1"/>
                        <a:pt x="84" y="1"/>
                        <a:pt x="86" y="2"/>
                      </a:cubicBezTo>
                      <a:cubicBezTo>
                        <a:pt x="86" y="2"/>
                        <a:pt x="87" y="2"/>
                        <a:pt x="87" y="2"/>
                      </a:cubicBezTo>
                      <a:cubicBezTo>
                        <a:pt x="88" y="2"/>
                        <a:pt x="89" y="2"/>
                        <a:pt x="90" y="3"/>
                      </a:cubicBezTo>
                      <a:cubicBezTo>
                        <a:pt x="92" y="3"/>
                        <a:pt x="93" y="3"/>
                        <a:pt x="94" y="4"/>
                      </a:cubicBezTo>
                      <a:cubicBezTo>
                        <a:pt x="95" y="4"/>
                        <a:pt x="96" y="4"/>
                        <a:pt x="97" y="4"/>
                      </a:cubicBezTo>
                      <a:cubicBezTo>
                        <a:pt x="98" y="4"/>
                        <a:pt x="98" y="4"/>
                        <a:pt x="98" y="5"/>
                      </a:cubicBezTo>
                      <a:cubicBezTo>
                        <a:pt x="101" y="5"/>
                        <a:pt x="104" y="6"/>
                        <a:pt x="107" y="7"/>
                      </a:cubicBezTo>
                      <a:cubicBezTo>
                        <a:pt x="110" y="8"/>
                        <a:pt x="113" y="9"/>
                        <a:pt x="117" y="11"/>
                      </a:cubicBezTo>
                      <a:cubicBezTo>
                        <a:pt x="120" y="12"/>
                        <a:pt x="124" y="14"/>
                        <a:pt x="128" y="15"/>
                      </a:cubicBezTo>
                      <a:cubicBezTo>
                        <a:pt x="132" y="17"/>
                        <a:pt x="136" y="19"/>
                        <a:pt x="141" y="22"/>
                      </a:cubicBezTo>
                      <a:cubicBezTo>
                        <a:pt x="145" y="24"/>
                        <a:pt x="149" y="26"/>
                        <a:pt x="154" y="29"/>
                      </a:cubicBezTo>
                      <a:cubicBezTo>
                        <a:pt x="178" y="44"/>
                        <a:pt x="201" y="61"/>
                        <a:pt x="221" y="81"/>
                      </a:cubicBezTo>
                      <a:cubicBezTo>
                        <a:pt x="223" y="83"/>
                        <a:pt x="225" y="85"/>
                        <a:pt x="227" y="87"/>
                      </a:cubicBezTo>
                      <a:cubicBezTo>
                        <a:pt x="232" y="93"/>
                        <a:pt x="237" y="98"/>
                        <a:pt x="242" y="104"/>
                      </a:cubicBezTo>
                      <a:cubicBezTo>
                        <a:pt x="242" y="105"/>
                        <a:pt x="243" y="106"/>
                        <a:pt x="244" y="107"/>
                      </a:cubicBezTo>
                      <a:cubicBezTo>
                        <a:pt x="248" y="112"/>
                        <a:pt x="252" y="117"/>
                        <a:pt x="255" y="122"/>
                      </a:cubicBezTo>
                      <a:cubicBezTo>
                        <a:pt x="256" y="123"/>
                        <a:pt x="257" y="124"/>
                        <a:pt x="258" y="126"/>
                      </a:cubicBezTo>
                      <a:cubicBezTo>
                        <a:pt x="261" y="130"/>
                        <a:pt x="265" y="135"/>
                        <a:pt x="268" y="141"/>
                      </a:cubicBezTo>
                      <a:cubicBezTo>
                        <a:pt x="268" y="141"/>
                        <a:pt x="268" y="141"/>
                        <a:pt x="268" y="142"/>
                      </a:cubicBezTo>
                      <a:cubicBezTo>
                        <a:pt x="270" y="145"/>
                        <a:pt x="272" y="148"/>
                        <a:pt x="274" y="151"/>
                      </a:cubicBezTo>
                      <a:cubicBezTo>
                        <a:pt x="276" y="154"/>
                        <a:pt x="277" y="157"/>
                        <a:pt x="279" y="161"/>
                      </a:cubicBezTo>
                      <a:cubicBezTo>
                        <a:pt x="222" y="179"/>
                        <a:pt x="222" y="179"/>
                        <a:pt x="222" y="179"/>
                      </a:cubicBezTo>
                      <a:cubicBezTo>
                        <a:pt x="220" y="180"/>
                        <a:pt x="220" y="180"/>
                        <a:pt x="220" y="180"/>
                      </a:cubicBezTo>
                      <a:cubicBezTo>
                        <a:pt x="219" y="177"/>
                        <a:pt x="217" y="174"/>
                        <a:pt x="216" y="172"/>
                      </a:cubicBezTo>
                      <a:cubicBezTo>
                        <a:pt x="214" y="168"/>
                        <a:pt x="211" y="164"/>
                        <a:pt x="209" y="160"/>
                      </a:cubicBezTo>
                      <a:cubicBezTo>
                        <a:pt x="195" y="139"/>
                        <a:pt x="179" y="122"/>
                        <a:pt x="159" y="110"/>
                      </a:cubicBezTo>
                      <a:cubicBezTo>
                        <a:pt x="146" y="102"/>
                        <a:pt x="135" y="98"/>
                        <a:pt x="125" y="98"/>
                      </a:cubicBezTo>
                      <a:cubicBezTo>
                        <a:pt x="121" y="98"/>
                        <a:pt x="117" y="99"/>
                        <a:pt x="114" y="101"/>
                      </a:cubicBezTo>
                      <a:cubicBezTo>
                        <a:pt x="113" y="101"/>
                        <a:pt x="112" y="101"/>
                        <a:pt x="111" y="102"/>
                      </a:cubicBezTo>
                      <a:cubicBezTo>
                        <a:pt x="109" y="103"/>
                        <a:pt x="107" y="104"/>
                        <a:pt x="105" y="106"/>
                      </a:cubicBezTo>
                      <a:cubicBezTo>
                        <a:pt x="105" y="106"/>
                        <a:pt x="105" y="106"/>
                        <a:pt x="105" y="106"/>
                      </a:cubicBezTo>
                      <a:cubicBezTo>
                        <a:pt x="105" y="107"/>
                        <a:pt x="105" y="107"/>
                        <a:pt x="104" y="107"/>
                      </a:cubicBezTo>
                      <a:cubicBezTo>
                        <a:pt x="104" y="108"/>
                        <a:pt x="104" y="108"/>
                        <a:pt x="103" y="109"/>
                      </a:cubicBezTo>
                      <a:cubicBezTo>
                        <a:pt x="103" y="109"/>
                        <a:pt x="102" y="110"/>
                        <a:pt x="102" y="111"/>
                      </a:cubicBezTo>
                      <a:cubicBezTo>
                        <a:pt x="102" y="111"/>
                        <a:pt x="101" y="112"/>
                        <a:pt x="101" y="113"/>
                      </a:cubicBezTo>
                      <a:cubicBezTo>
                        <a:pt x="100" y="113"/>
                        <a:pt x="100" y="114"/>
                        <a:pt x="100" y="115"/>
                      </a:cubicBezTo>
                      <a:cubicBezTo>
                        <a:pt x="100" y="115"/>
                        <a:pt x="100" y="115"/>
                        <a:pt x="100" y="115"/>
                      </a:cubicBezTo>
                      <a:cubicBezTo>
                        <a:pt x="99" y="116"/>
                        <a:pt x="99" y="116"/>
                        <a:pt x="99" y="117"/>
                      </a:cubicBezTo>
                      <a:cubicBezTo>
                        <a:pt x="98" y="119"/>
                        <a:pt x="97" y="121"/>
                        <a:pt x="97" y="123"/>
                      </a:cubicBezTo>
                      <a:cubicBezTo>
                        <a:pt x="97" y="123"/>
                        <a:pt x="97" y="124"/>
                        <a:pt x="96" y="125"/>
                      </a:cubicBezTo>
                      <a:cubicBezTo>
                        <a:pt x="96" y="125"/>
                        <a:pt x="96" y="126"/>
                        <a:pt x="96" y="127"/>
                      </a:cubicBezTo>
                      <a:cubicBezTo>
                        <a:pt x="96" y="127"/>
                        <a:pt x="96" y="127"/>
                        <a:pt x="96" y="127"/>
                      </a:cubicBezTo>
                      <a:cubicBezTo>
                        <a:pt x="96" y="128"/>
                        <a:pt x="96" y="128"/>
                        <a:pt x="96" y="129"/>
                      </a:cubicBezTo>
                      <a:cubicBezTo>
                        <a:pt x="96" y="130"/>
                        <a:pt x="95" y="131"/>
                        <a:pt x="95" y="132"/>
                      </a:cubicBezTo>
                      <a:cubicBezTo>
                        <a:pt x="95" y="132"/>
                        <a:pt x="95" y="133"/>
                        <a:pt x="95" y="134"/>
                      </a:cubicBezTo>
                      <a:cubicBezTo>
                        <a:pt x="95" y="135"/>
                        <a:pt x="95" y="135"/>
                        <a:pt x="95" y="136"/>
                      </a:cubicBezTo>
                      <a:cubicBezTo>
                        <a:pt x="95" y="137"/>
                        <a:pt x="95" y="138"/>
                        <a:pt x="95" y="139"/>
                      </a:cubicBezTo>
                      <a:cubicBezTo>
                        <a:pt x="95" y="140"/>
                        <a:pt x="95" y="141"/>
                        <a:pt x="95" y="143"/>
                      </a:cubicBezTo>
                      <a:cubicBezTo>
                        <a:pt x="95" y="147"/>
                        <a:pt x="95" y="151"/>
                        <a:pt x="96" y="155"/>
                      </a:cubicBezTo>
                      <a:cubicBezTo>
                        <a:pt x="96" y="156"/>
                        <a:pt x="96" y="157"/>
                        <a:pt x="96" y="159"/>
                      </a:cubicBezTo>
                      <a:cubicBezTo>
                        <a:pt x="96" y="159"/>
                        <a:pt x="96" y="159"/>
                        <a:pt x="96" y="159"/>
                      </a:cubicBezTo>
                      <a:cubicBezTo>
                        <a:pt x="96" y="161"/>
                        <a:pt x="97" y="162"/>
                        <a:pt x="97" y="164"/>
                      </a:cubicBezTo>
                      <a:cubicBezTo>
                        <a:pt x="97" y="165"/>
                        <a:pt x="98" y="167"/>
                        <a:pt x="98" y="168"/>
                      </a:cubicBezTo>
                      <a:cubicBezTo>
                        <a:pt x="99" y="173"/>
                        <a:pt x="100" y="177"/>
                        <a:pt x="102" y="181"/>
                      </a:cubicBezTo>
                      <a:cubicBezTo>
                        <a:pt x="102" y="181"/>
                        <a:pt x="102" y="182"/>
                        <a:pt x="102" y="182"/>
                      </a:cubicBezTo>
                      <a:cubicBezTo>
                        <a:pt x="105" y="191"/>
                        <a:pt x="109" y="199"/>
                        <a:pt x="114" y="206"/>
                      </a:cubicBezTo>
                      <a:cubicBezTo>
                        <a:pt x="116" y="210"/>
                        <a:pt x="118" y="213"/>
                        <a:pt x="120" y="216"/>
                      </a:cubicBezTo>
                      <a:cubicBezTo>
                        <a:pt x="127" y="225"/>
                        <a:pt x="134" y="233"/>
                        <a:pt x="143" y="240"/>
                      </a:cubicBezTo>
                      <a:cubicBezTo>
                        <a:pt x="146" y="243"/>
                        <a:pt x="149" y="245"/>
                        <a:pt x="152" y="247"/>
                      </a:cubicBezTo>
                      <a:cubicBezTo>
                        <a:pt x="153" y="248"/>
                        <a:pt x="154" y="249"/>
                        <a:pt x="156" y="250"/>
                      </a:cubicBezTo>
                      <a:cubicBezTo>
                        <a:pt x="157" y="251"/>
                        <a:pt x="158" y="252"/>
                        <a:pt x="160" y="253"/>
                      </a:cubicBezTo>
                      <a:cubicBezTo>
                        <a:pt x="160" y="253"/>
                        <a:pt x="161" y="253"/>
                        <a:pt x="161" y="253"/>
                      </a:cubicBezTo>
                      <a:cubicBezTo>
                        <a:pt x="162" y="254"/>
                        <a:pt x="163" y="254"/>
                        <a:pt x="164" y="255"/>
                      </a:cubicBezTo>
                      <a:cubicBezTo>
                        <a:pt x="164" y="255"/>
                        <a:pt x="165" y="256"/>
                        <a:pt x="166" y="256"/>
                      </a:cubicBezTo>
                      <a:cubicBezTo>
                        <a:pt x="167" y="257"/>
                        <a:pt x="168" y="257"/>
                        <a:pt x="170" y="258"/>
                      </a:cubicBezTo>
                      <a:cubicBezTo>
                        <a:pt x="170" y="258"/>
                        <a:pt x="171" y="259"/>
                        <a:pt x="171" y="259"/>
                      </a:cubicBezTo>
                      <a:cubicBezTo>
                        <a:pt x="177" y="261"/>
                        <a:pt x="182" y="263"/>
                        <a:pt x="187" y="264"/>
                      </a:cubicBezTo>
                      <a:cubicBezTo>
                        <a:pt x="188" y="264"/>
                        <a:pt x="189" y="264"/>
                        <a:pt x="190" y="264"/>
                      </a:cubicBezTo>
                      <a:cubicBezTo>
                        <a:pt x="190" y="264"/>
                        <a:pt x="191" y="264"/>
                        <a:pt x="191" y="264"/>
                      </a:cubicBezTo>
                      <a:cubicBezTo>
                        <a:pt x="192" y="264"/>
                        <a:pt x="192" y="264"/>
                        <a:pt x="193" y="264"/>
                      </a:cubicBezTo>
                      <a:cubicBezTo>
                        <a:pt x="193" y="265"/>
                        <a:pt x="194" y="265"/>
                        <a:pt x="195" y="265"/>
                      </a:cubicBezTo>
                      <a:cubicBezTo>
                        <a:pt x="196" y="265"/>
                        <a:pt x="196" y="265"/>
                        <a:pt x="196" y="265"/>
                      </a:cubicBezTo>
                      <a:cubicBezTo>
                        <a:pt x="197" y="265"/>
                        <a:pt x="198" y="265"/>
                        <a:pt x="199" y="265"/>
                      </a:cubicBezTo>
                      <a:cubicBezTo>
                        <a:pt x="199" y="264"/>
                        <a:pt x="200" y="264"/>
                        <a:pt x="201" y="264"/>
                      </a:cubicBezTo>
                      <a:cubicBezTo>
                        <a:pt x="201" y="264"/>
                        <a:pt x="201" y="264"/>
                        <a:pt x="202" y="264"/>
                      </a:cubicBezTo>
                      <a:cubicBezTo>
                        <a:pt x="203" y="264"/>
                        <a:pt x="203" y="264"/>
                        <a:pt x="204" y="264"/>
                      </a:cubicBezTo>
                      <a:cubicBezTo>
                        <a:pt x="205" y="264"/>
                        <a:pt x="206" y="263"/>
                        <a:pt x="206" y="263"/>
                      </a:cubicBezTo>
                      <a:cubicBezTo>
                        <a:pt x="207" y="263"/>
                        <a:pt x="208" y="263"/>
                        <a:pt x="208" y="263"/>
                      </a:cubicBezTo>
                      <a:cubicBezTo>
                        <a:pt x="208" y="263"/>
                        <a:pt x="209" y="263"/>
                        <a:pt x="209" y="262"/>
                      </a:cubicBezTo>
                      <a:cubicBezTo>
                        <a:pt x="210" y="262"/>
                        <a:pt x="211" y="262"/>
                        <a:pt x="211" y="262"/>
                      </a:cubicBezTo>
                      <a:cubicBezTo>
                        <a:pt x="212" y="261"/>
                        <a:pt x="212" y="261"/>
                        <a:pt x="212" y="261"/>
                      </a:cubicBezTo>
                      <a:cubicBezTo>
                        <a:pt x="216" y="260"/>
                        <a:pt x="219" y="258"/>
                        <a:pt x="221" y="256"/>
                      </a:cubicBezTo>
                      <a:cubicBezTo>
                        <a:pt x="222" y="257"/>
                        <a:pt x="222" y="257"/>
                        <a:pt x="222" y="257"/>
                      </a:cubicBezTo>
                      <a:lnTo>
                        <a:pt x="281" y="346"/>
                      </a:lnTo>
                      <a:close/>
                    </a:path>
                  </a:pathLst>
                </a:custGeom>
                <a:solidFill>
                  <a:srgbClr val="C795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iṧḻiḋe"/>
                <p:cNvSpPr/>
                <p:nvPr/>
              </p:nvSpPr>
              <p:spPr bwMode="auto">
                <a:xfrm>
                  <a:off x="4292601" y="1851026"/>
                  <a:ext cx="901700" cy="1971675"/>
                </a:xfrm>
                <a:custGeom>
                  <a:avLst/>
                  <a:gdLst>
                    <a:gd name="T0" fmla="*/ 5 w 357"/>
                    <a:gd name="T1" fmla="*/ 780 h 781"/>
                    <a:gd name="T2" fmla="*/ 356 w 357"/>
                    <a:gd name="T3" fmla="*/ 584 h 781"/>
                    <a:gd name="T4" fmla="*/ 357 w 357"/>
                    <a:gd name="T5" fmla="*/ 581 h 781"/>
                    <a:gd name="T6" fmla="*/ 357 w 357"/>
                    <a:gd name="T7" fmla="*/ 4 h 781"/>
                    <a:gd name="T8" fmla="*/ 352 w 357"/>
                    <a:gd name="T9" fmla="*/ 1 h 781"/>
                    <a:gd name="T10" fmla="*/ 1 w 357"/>
                    <a:gd name="T11" fmla="*/ 204 h 781"/>
                    <a:gd name="T12" fmla="*/ 0 w 357"/>
                    <a:gd name="T13" fmla="*/ 207 h 781"/>
                    <a:gd name="T14" fmla="*/ 1 w 357"/>
                    <a:gd name="T15" fmla="*/ 777 h 781"/>
                    <a:gd name="T16" fmla="*/ 5 w 357"/>
                    <a:gd name="T17" fmla="*/ 780 h 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7" h="781">
                      <a:moveTo>
                        <a:pt x="5" y="780"/>
                      </a:moveTo>
                      <a:cubicBezTo>
                        <a:pt x="356" y="584"/>
                        <a:pt x="356" y="584"/>
                        <a:pt x="356" y="584"/>
                      </a:cubicBezTo>
                      <a:cubicBezTo>
                        <a:pt x="357" y="583"/>
                        <a:pt x="357" y="582"/>
                        <a:pt x="357" y="581"/>
                      </a:cubicBezTo>
                      <a:cubicBezTo>
                        <a:pt x="357" y="4"/>
                        <a:pt x="357" y="4"/>
                        <a:pt x="357" y="4"/>
                      </a:cubicBezTo>
                      <a:cubicBezTo>
                        <a:pt x="357" y="2"/>
                        <a:pt x="354" y="0"/>
                        <a:pt x="352" y="1"/>
                      </a:cubicBezTo>
                      <a:cubicBezTo>
                        <a:pt x="1" y="204"/>
                        <a:pt x="1" y="204"/>
                        <a:pt x="1" y="204"/>
                      </a:cubicBezTo>
                      <a:cubicBezTo>
                        <a:pt x="0" y="205"/>
                        <a:pt x="0" y="206"/>
                        <a:pt x="0" y="207"/>
                      </a:cubicBezTo>
                      <a:cubicBezTo>
                        <a:pt x="1" y="777"/>
                        <a:pt x="1" y="777"/>
                        <a:pt x="1" y="777"/>
                      </a:cubicBezTo>
                      <a:cubicBezTo>
                        <a:pt x="1" y="779"/>
                        <a:pt x="3" y="781"/>
                        <a:pt x="5" y="780"/>
                      </a:cubicBezTo>
                      <a:close/>
                    </a:path>
                  </a:pathLst>
                </a:custGeom>
                <a:solidFill>
                  <a:srgbClr val="6EB6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îsḻîde"/>
                <p:cNvSpPr/>
                <p:nvPr/>
              </p:nvSpPr>
              <p:spPr bwMode="auto">
                <a:xfrm>
                  <a:off x="4292601" y="1892301"/>
                  <a:ext cx="1046163" cy="603250"/>
                </a:xfrm>
                <a:custGeom>
                  <a:avLst/>
                  <a:gdLst>
                    <a:gd name="T0" fmla="*/ 554 w 659"/>
                    <a:gd name="T1" fmla="*/ 0 h 380"/>
                    <a:gd name="T2" fmla="*/ 0 w 659"/>
                    <a:gd name="T3" fmla="*/ 319 h 380"/>
                    <a:gd name="T4" fmla="*/ 105 w 659"/>
                    <a:gd name="T5" fmla="*/ 380 h 380"/>
                    <a:gd name="T6" fmla="*/ 659 w 659"/>
                    <a:gd name="T7" fmla="*/ 60 h 380"/>
                    <a:gd name="T8" fmla="*/ 554 w 659"/>
                    <a:gd name="T9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9" h="380">
                      <a:moveTo>
                        <a:pt x="554" y="0"/>
                      </a:moveTo>
                      <a:lnTo>
                        <a:pt x="0" y="319"/>
                      </a:lnTo>
                      <a:lnTo>
                        <a:pt x="105" y="380"/>
                      </a:lnTo>
                      <a:lnTo>
                        <a:pt x="659" y="60"/>
                      </a:lnTo>
                      <a:lnTo>
                        <a:pt x="554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íṩḷiḋè"/>
                <p:cNvSpPr/>
                <p:nvPr/>
              </p:nvSpPr>
              <p:spPr bwMode="auto">
                <a:xfrm>
                  <a:off x="4468813" y="1954213"/>
                  <a:ext cx="908050" cy="1976438"/>
                </a:xfrm>
                <a:custGeom>
                  <a:avLst/>
                  <a:gdLst>
                    <a:gd name="T0" fmla="*/ 2 w 359"/>
                    <a:gd name="T1" fmla="*/ 782 h 783"/>
                    <a:gd name="T2" fmla="*/ 357 w 359"/>
                    <a:gd name="T3" fmla="*/ 584 h 783"/>
                    <a:gd name="T4" fmla="*/ 359 w 359"/>
                    <a:gd name="T5" fmla="*/ 581 h 783"/>
                    <a:gd name="T6" fmla="*/ 358 w 359"/>
                    <a:gd name="T7" fmla="*/ 4 h 783"/>
                    <a:gd name="T8" fmla="*/ 353 w 359"/>
                    <a:gd name="T9" fmla="*/ 1 h 783"/>
                    <a:gd name="T10" fmla="*/ 3 w 359"/>
                    <a:gd name="T11" fmla="*/ 204 h 783"/>
                    <a:gd name="T12" fmla="*/ 1 w 359"/>
                    <a:gd name="T13" fmla="*/ 207 h 783"/>
                    <a:gd name="T14" fmla="*/ 2 w 359"/>
                    <a:gd name="T15" fmla="*/ 777 h 783"/>
                    <a:gd name="T16" fmla="*/ 2 w 359"/>
                    <a:gd name="T17" fmla="*/ 782 h 7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9" h="783">
                      <a:moveTo>
                        <a:pt x="2" y="782"/>
                      </a:moveTo>
                      <a:cubicBezTo>
                        <a:pt x="357" y="584"/>
                        <a:pt x="357" y="584"/>
                        <a:pt x="357" y="584"/>
                      </a:cubicBezTo>
                      <a:cubicBezTo>
                        <a:pt x="358" y="583"/>
                        <a:pt x="359" y="582"/>
                        <a:pt x="359" y="581"/>
                      </a:cubicBezTo>
                      <a:cubicBezTo>
                        <a:pt x="358" y="4"/>
                        <a:pt x="358" y="4"/>
                        <a:pt x="358" y="4"/>
                      </a:cubicBezTo>
                      <a:cubicBezTo>
                        <a:pt x="358" y="2"/>
                        <a:pt x="355" y="0"/>
                        <a:pt x="353" y="1"/>
                      </a:cubicBezTo>
                      <a:cubicBezTo>
                        <a:pt x="3" y="204"/>
                        <a:pt x="3" y="204"/>
                        <a:pt x="3" y="204"/>
                      </a:cubicBezTo>
                      <a:cubicBezTo>
                        <a:pt x="2" y="205"/>
                        <a:pt x="1" y="206"/>
                        <a:pt x="1" y="207"/>
                      </a:cubicBezTo>
                      <a:cubicBezTo>
                        <a:pt x="2" y="777"/>
                        <a:pt x="2" y="777"/>
                        <a:pt x="2" y="777"/>
                      </a:cubicBezTo>
                      <a:cubicBezTo>
                        <a:pt x="2" y="779"/>
                        <a:pt x="0" y="783"/>
                        <a:pt x="2" y="782"/>
                      </a:cubicBezTo>
                      <a:close/>
                    </a:path>
                  </a:pathLst>
                </a:custGeom>
                <a:solidFill>
                  <a:srgbClr val="6EB6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íṣḻiḋê"/>
                <p:cNvSpPr/>
                <p:nvPr/>
              </p:nvSpPr>
              <p:spPr bwMode="auto">
                <a:xfrm>
                  <a:off x="4284663" y="2368551"/>
                  <a:ext cx="188913" cy="1582738"/>
                </a:xfrm>
                <a:custGeom>
                  <a:avLst/>
                  <a:gdLst>
                    <a:gd name="T0" fmla="*/ 75 w 75"/>
                    <a:gd name="T1" fmla="*/ 618 h 627"/>
                    <a:gd name="T2" fmla="*/ 4 w 75"/>
                    <a:gd name="T3" fmla="*/ 577 h 627"/>
                    <a:gd name="T4" fmla="*/ 3 w 75"/>
                    <a:gd name="T5" fmla="*/ 0 h 627"/>
                    <a:gd name="T6" fmla="*/ 74 w 75"/>
                    <a:gd name="T7" fmla="*/ 41 h 627"/>
                    <a:gd name="T8" fmla="*/ 75 w 75"/>
                    <a:gd name="T9" fmla="*/ 618 h 6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627">
                      <a:moveTo>
                        <a:pt x="75" y="618"/>
                      </a:moveTo>
                      <a:cubicBezTo>
                        <a:pt x="59" y="627"/>
                        <a:pt x="4" y="596"/>
                        <a:pt x="4" y="577"/>
                      </a:cubicBezTo>
                      <a:cubicBezTo>
                        <a:pt x="3" y="433"/>
                        <a:pt x="0" y="84"/>
                        <a:pt x="3" y="0"/>
                      </a:cubicBezTo>
                      <a:cubicBezTo>
                        <a:pt x="2" y="18"/>
                        <a:pt x="62" y="48"/>
                        <a:pt x="74" y="41"/>
                      </a:cubicBezTo>
                      <a:cubicBezTo>
                        <a:pt x="74" y="206"/>
                        <a:pt x="75" y="474"/>
                        <a:pt x="75" y="618"/>
                      </a:cubicBezTo>
                      <a:close/>
                    </a:path>
                  </a:pathLst>
                </a:custGeom>
                <a:solidFill>
                  <a:srgbClr val="2F9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išlîḑè"/>
                <p:cNvSpPr/>
                <p:nvPr/>
              </p:nvSpPr>
              <p:spPr bwMode="auto">
                <a:xfrm>
                  <a:off x="4857751" y="2855913"/>
                  <a:ext cx="168275" cy="188913"/>
                </a:xfrm>
                <a:custGeom>
                  <a:avLst/>
                  <a:gdLst>
                    <a:gd name="T0" fmla="*/ 30 w 66"/>
                    <a:gd name="T1" fmla="*/ 43 h 75"/>
                    <a:gd name="T2" fmla="*/ 28 w 66"/>
                    <a:gd name="T3" fmla="*/ 42 h 75"/>
                    <a:gd name="T4" fmla="*/ 24 w 66"/>
                    <a:gd name="T5" fmla="*/ 48 h 75"/>
                    <a:gd name="T6" fmla="*/ 31 w 66"/>
                    <a:gd name="T7" fmla="*/ 44 h 75"/>
                    <a:gd name="T8" fmla="*/ 30 w 66"/>
                    <a:gd name="T9" fmla="*/ 43 h 75"/>
                    <a:gd name="T10" fmla="*/ 24 w 66"/>
                    <a:gd name="T11" fmla="*/ 40 h 75"/>
                    <a:gd name="T12" fmla="*/ 28 w 66"/>
                    <a:gd name="T13" fmla="*/ 42 h 75"/>
                    <a:gd name="T14" fmla="*/ 30 w 66"/>
                    <a:gd name="T15" fmla="*/ 38 h 75"/>
                    <a:gd name="T16" fmla="*/ 31 w 66"/>
                    <a:gd name="T17" fmla="*/ 36 h 75"/>
                    <a:gd name="T18" fmla="*/ 24 w 66"/>
                    <a:gd name="T19" fmla="*/ 40 h 75"/>
                    <a:gd name="T20" fmla="*/ 33 w 66"/>
                    <a:gd name="T21" fmla="*/ 33 h 75"/>
                    <a:gd name="T22" fmla="*/ 31 w 66"/>
                    <a:gd name="T23" fmla="*/ 36 h 75"/>
                    <a:gd name="T24" fmla="*/ 35 w 66"/>
                    <a:gd name="T25" fmla="*/ 34 h 75"/>
                    <a:gd name="T26" fmla="*/ 33 w 66"/>
                    <a:gd name="T27" fmla="*/ 33 h 75"/>
                    <a:gd name="T28" fmla="*/ 38 w 66"/>
                    <a:gd name="T29" fmla="*/ 46 h 75"/>
                    <a:gd name="T30" fmla="*/ 33 w 66"/>
                    <a:gd name="T31" fmla="*/ 44 h 75"/>
                    <a:gd name="T32" fmla="*/ 31 w 66"/>
                    <a:gd name="T33" fmla="*/ 44 h 75"/>
                    <a:gd name="T34" fmla="*/ 30 w 66"/>
                    <a:gd name="T35" fmla="*/ 43 h 75"/>
                    <a:gd name="T36" fmla="*/ 28 w 66"/>
                    <a:gd name="T37" fmla="*/ 42 h 75"/>
                    <a:gd name="T38" fmla="*/ 30 w 66"/>
                    <a:gd name="T39" fmla="*/ 38 h 75"/>
                    <a:gd name="T40" fmla="*/ 31 w 66"/>
                    <a:gd name="T41" fmla="*/ 36 h 75"/>
                    <a:gd name="T42" fmla="*/ 35 w 66"/>
                    <a:gd name="T43" fmla="*/ 34 h 75"/>
                    <a:gd name="T44" fmla="*/ 42 w 66"/>
                    <a:gd name="T45" fmla="*/ 29 h 75"/>
                    <a:gd name="T46" fmla="*/ 44 w 66"/>
                    <a:gd name="T47" fmla="*/ 28 h 75"/>
                    <a:gd name="T48" fmla="*/ 52 w 66"/>
                    <a:gd name="T49" fmla="*/ 24 h 75"/>
                    <a:gd name="T50" fmla="*/ 66 w 66"/>
                    <a:gd name="T51" fmla="*/ 16 h 75"/>
                    <a:gd name="T52" fmla="*/ 65 w 66"/>
                    <a:gd name="T53" fmla="*/ 10 h 75"/>
                    <a:gd name="T54" fmla="*/ 59 w 66"/>
                    <a:gd name="T55" fmla="*/ 13 h 75"/>
                    <a:gd name="T56" fmla="*/ 49 w 66"/>
                    <a:gd name="T57" fmla="*/ 19 h 75"/>
                    <a:gd name="T58" fmla="*/ 38 w 66"/>
                    <a:gd name="T59" fmla="*/ 25 h 75"/>
                    <a:gd name="T60" fmla="*/ 54 w 66"/>
                    <a:gd name="T61" fmla="*/ 1 h 75"/>
                    <a:gd name="T62" fmla="*/ 48 w 66"/>
                    <a:gd name="T63" fmla="*/ 0 h 75"/>
                    <a:gd name="T64" fmla="*/ 33 w 66"/>
                    <a:gd name="T65" fmla="*/ 24 h 75"/>
                    <a:gd name="T66" fmla="*/ 29 w 66"/>
                    <a:gd name="T67" fmla="*/ 31 h 75"/>
                    <a:gd name="T68" fmla="*/ 28 w 66"/>
                    <a:gd name="T69" fmla="*/ 31 h 75"/>
                    <a:gd name="T70" fmla="*/ 17 w 66"/>
                    <a:gd name="T71" fmla="*/ 37 h 75"/>
                    <a:gd name="T72" fmla="*/ 7 w 66"/>
                    <a:gd name="T73" fmla="*/ 33 h 75"/>
                    <a:gd name="T74" fmla="*/ 3 w 66"/>
                    <a:gd name="T75" fmla="*/ 41 h 75"/>
                    <a:gd name="T76" fmla="*/ 2 w 66"/>
                    <a:gd name="T77" fmla="*/ 47 h 75"/>
                    <a:gd name="T78" fmla="*/ 0 w 66"/>
                    <a:gd name="T79" fmla="*/ 54 h 75"/>
                    <a:gd name="T80" fmla="*/ 14 w 66"/>
                    <a:gd name="T81" fmla="*/ 46 h 75"/>
                    <a:gd name="T82" fmla="*/ 18 w 66"/>
                    <a:gd name="T83" fmla="*/ 47 h 75"/>
                    <a:gd name="T84" fmla="*/ 14 w 66"/>
                    <a:gd name="T85" fmla="*/ 54 h 75"/>
                    <a:gd name="T86" fmla="*/ 8 w 66"/>
                    <a:gd name="T87" fmla="*/ 64 h 75"/>
                    <a:gd name="T88" fmla="*/ 3 w 66"/>
                    <a:gd name="T89" fmla="*/ 71 h 75"/>
                    <a:gd name="T90" fmla="*/ 7 w 66"/>
                    <a:gd name="T91" fmla="*/ 75 h 75"/>
                    <a:gd name="T92" fmla="*/ 17 w 66"/>
                    <a:gd name="T93" fmla="*/ 59 h 75"/>
                    <a:gd name="T94" fmla="*/ 23 w 66"/>
                    <a:gd name="T95" fmla="*/ 49 h 75"/>
                    <a:gd name="T96" fmla="*/ 25 w 66"/>
                    <a:gd name="T97" fmla="*/ 51 h 75"/>
                    <a:gd name="T98" fmla="*/ 28 w 66"/>
                    <a:gd name="T99" fmla="*/ 52 h 75"/>
                    <a:gd name="T100" fmla="*/ 28 w 66"/>
                    <a:gd name="T101" fmla="*/ 52 h 75"/>
                    <a:gd name="T102" fmla="*/ 29 w 66"/>
                    <a:gd name="T103" fmla="*/ 52 h 75"/>
                    <a:gd name="T104" fmla="*/ 33 w 66"/>
                    <a:gd name="T105" fmla="*/ 54 h 75"/>
                    <a:gd name="T106" fmla="*/ 48 w 66"/>
                    <a:gd name="T107" fmla="*/ 60 h 75"/>
                    <a:gd name="T108" fmla="*/ 54 w 66"/>
                    <a:gd name="T109" fmla="*/ 53 h 75"/>
                    <a:gd name="T110" fmla="*/ 38 w 66"/>
                    <a:gd name="T111" fmla="*/ 46 h 75"/>
                    <a:gd name="T112" fmla="*/ 38 w 66"/>
                    <a:gd name="T113" fmla="*/ 4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" h="75">
                      <a:moveTo>
                        <a:pt x="30" y="43"/>
                      </a:moveTo>
                      <a:cubicBezTo>
                        <a:pt x="29" y="43"/>
                        <a:pt x="28" y="42"/>
                        <a:pt x="28" y="42"/>
                      </a:cubicBezTo>
                      <a:cubicBezTo>
                        <a:pt x="26" y="44"/>
                        <a:pt x="25" y="46"/>
                        <a:pt x="24" y="48"/>
                      </a:cubicBezTo>
                      <a:cubicBezTo>
                        <a:pt x="26" y="47"/>
                        <a:pt x="29" y="45"/>
                        <a:pt x="31" y="44"/>
                      </a:cubicBezTo>
                      <a:cubicBezTo>
                        <a:pt x="31" y="43"/>
                        <a:pt x="31" y="43"/>
                        <a:pt x="30" y="43"/>
                      </a:cubicBezTo>
                      <a:close/>
                      <a:moveTo>
                        <a:pt x="24" y="40"/>
                      </a:moveTo>
                      <a:cubicBezTo>
                        <a:pt x="25" y="41"/>
                        <a:pt x="26" y="41"/>
                        <a:pt x="28" y="42"/>
                      </a:cubicBezTo>
                      <a:cubicBezTo>
                        <a:pt x="28" y="40"/>
                        <a:pt x="29" y="39"/>
                        <a:pt x="30" y="38"/>
                      </a:cubicBezTo>
                      <a:cubicBezTo>
                        <a:pt x="31" y="37"/>
                        <a:pt x="31" y="36"/>
                        <a:pt x="31" y="36"/>
                      </a:cubicBezTo>
                      <a:cubicBezTo>
                        <a:pt x="29" y="37"/>
                        <a:pt x="26" y="39"/>
                        <a:pt x="24" y="40"/>
                      </a:cubicBezTo>
                      <a:close/>
                      <a:moveTo>
                        <a:pt x="33" y="33"/>
                      </a:moveTo>
                      <a:cubicBezTo>
                        <a:pt x="32" y="34"/>
                        <a:pt x="32" y="35"/>
                        <a:pt x="31" y="36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lnTo>
                        <a:pt x="33" y="33"/>
                      </a:lnTo>
                      <a:close/>
                      <a:moveTo>
                        <a:pt x="38" y="46"/>
                      </a:moveTo>
                      <a:cubicBezTo>
                        <a:pt x="36" y="46"/>
                        <a:pt x="35" y="45"/>
                        <a:pt x="33" y="44"/>
                      </a:cubicBezTo>
                      <a:cubicBezTo>
                        <a:pt x="32" y="44"/>
                        <a:pt x="32" y="44"/>
                        <a:pt x="31" y="44"/>
                      </a:cubicBezTo>
                      <a:cubicBezTo>
                        <a:pt x="31" y="43"/>
                        <a:pt x="31" y="43"/>
                        <a:pt x="30" y="43"/>
                      </a:cubicBezTo>
                      <a:cubicBezTo>
                        <a:pt x="29" y="43"/>
                        <a:pt x="28" y="42"/>
                        <a:pt x="28" y="42"/>
                      </a:cubicBezTo>
                      <a:cubicBezTo>
                        <a:pt x="28" y="40"/>
                        <a:pt x="29" y="39"/>
                        <a:pt x="30" y="38"/>
                      </a:cubicBezTo>
                      <a:cubicBezTo>
                        <a:pt x="31" y="37"/>
                        <a:pt x="31" y="36"/>
                        <a:pt x="31" y="36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7" y="32"/>
                        <a:pt x="40" y="31"/>
                        <a:pt x="42" y="29"/>
                      </a:cubicBezTo>
                      <a:cubicBezTo>
                        <a:pt x="43" y="29"/>
                        <a:pt x="44" y="29"/>
                        <a:pt x="44" y="28"/>
                      </a:cubicBezTo>
                      <a:cubicBezTo>
                        <a:pt x="47" y="27"/>
                        <a:pt x="49" y="25"/>
                        <a:pt x="52" y="24"/>
                      </a:cubicBezTo>
                      <a:cubicBezTo>
                        <a:pt x="57" y="21"/>
                        <a:pt x="61" y="18"/>
                        <a:pt x="66" y="16"/>
                      </a:cubicBezTo>
                      <a:cubicBezTo>
                        <a:pt x="66" y="14"/>
                        <a:pt x="65" y="12"/>
                        <a:pt x="65" y="10"/>
                      </a:cubicBezTo>
                      <a:cubicBezTo>
                        <a:pt x="63" y="11"/>
                        <a:pt x="61" y="12"/>
                        <a:pt x="59" y="13"/>
                      </a:cubicBezTo>
                      <a:cubicBezTo>
                        <a:pt x="55" y="15"/>
                        <a:pt x="52" y="17"/>
                        <a:pt x="49" y="19"/>
                      </a:cubicBezTo>
                      <a:cubicBezTo>
                        <a:pt x="45" y="21"/>
                        <a:pt x="42" y="23"/>
                        <a:pt x="38" y="25"/>
                      </a:cubicBezTo>
                      <a:cubicBezTo>
                        <a:pt x="44" y="17"/>
                        <a:pt x="49" y="8"/>
                        <a:pt x="54" y="1"/>
                      </a:cubicBezTo>
                      <a:cubicBezTo>
                        <a:pt x="52" y="0"/>
                        <a:pt x="50" y="0"/>
                        <a:pt x="48" y="0"/>
                      </a:cubicBezTo>
                      <a:cubicBezTo>
                        <a:pt x="43" y="8"/>
                        <a:pt x="38" y="16"/>
                        <a:pt x="33" y="24"/>
                      </a:cubicBezTo>
                      <a:cubicBezTo>
                        <a:pt x="32" y="26"/>
                        <a:pt x="30" y="28"/>
                        <a:pt x="29" y="31"/>
                      </a:cubicBezTo>
                      <a:cubicBezTo>
                        <a:pt x="28" y="31"/>
                        <a:pt x="28" y="31"/>
                        <a:pt x="28" y="31"/>
                      </a:cubicBezTo>
                      <a:cubicBezTo>
                        <a:pt x="24" y="33"/>
                        <a:pt x="21" y="35"/>
                        <a:pt x="17" y="37"/>
                      </a:cubicBezTo>
                      <a:cubicBezTo>
                        <a:pt x="14" y="36"/>
                        <a:pt x="10" y="35"/>
                        <a:pt x="7" y="33"/>
                      </a:cubicBezTo>
                      <a:cubicBezTo>
                        <a:pt x="6" y="36"/>
                        <a:pt x="4" y="38"/>
                        <a:pt x="3" y="41"/>
                      </a:cubicBezTo>
                      <a:cubicBezTo>
                        <a:pt x="3" y="43"/>
                        <a:pt x="2" y="45"/>
                        <a:pt x="2" y="47"/>
                      </a:cubicBezTo>
                      <a:cubicBezTo>
                        <a:pt x="1" y="49"/>
                        <a:pt x="0" y="52"/>
                        <a:pt x="0" y="54"/>
                      </a:cubicBezTo>
                      <a:cubicBezTo>
                        <a:pt x="5" y="51"/>
                        <a:pt x="9" y="49"/>
                        <a:pt x="14" y="46"/>
                      </a:cubicBezTo>
                      <a:cubicBezTo>
                        <a:pt x="15" y="46"/>
                        <a:pt x="17" y="47"/>
                        <a:pt x="18" y="47"/>
                      </a:cubicBezTo>
                      <a:cubicBezTo>
                        <a:pt x="17" y="49"/>
                        <a:pt x="15" y="52"/>
                        <a:pt x="14" y="54"/>
                      </a:cubicBezTo>
                      <a:cubicBezTo>
                        <a:pt x="12" y="57"/>
                        <a:pt x="10" y="61"/>
                        <a:pt x="8" y="64"/>
                      </a:cubicBezTo>
                      <a:cubicBezTo>
                        <a:pt x="6" y="66"/>
                        <a:pt x="5" y="69"/>
                        <a:pt x="3" y="71"/>
                      </a:cubicBezTo>
                      <a:cubicBezTo>
                        <a:pt x="4" y="72"/>
                        <a:pt x="6" y="74"/>
                        <a:pt x="7" y="75"/>
                      </a:cubicBezTo>
                      <a:cubicBezTo>
                        <a:pt x="10" y="69"/>
                        <a:pt x="14" y="64"/>
                        <a:pt x="17" y="59"/>
                      </a:cubicBezTo>
                      <a:cubicBezTo>
                        <a:pt x="19" y="56"/>
                        <a:pt x="21" y="53"/>
                        <a:pt x="23" y="49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6" y="51"/>
                        <a:pt x="27" y="51"/>
                        <a:pt x="28" y="52"/>
                      </a:cubicBezTo>
                      <a:cubicBezTo>
                        <a:pt x="28" y="52"/>
                        <a:pt x="28" y="52"/>
                        <a:pt x="28" y="52"/>
                      </a:cubicBezTo>
                      <a:cubicBezTo>
                        <a:pt x="28" y="52"/>
                        <a:pt x="28" y="52"/>
                        <a:pt x="29" y="52"/>
                      </a:cubicBezTo>
                      <a:cubicBezTo>
                        <a:pt x="30" y="53"/>
                        <a:pt x="32" y="53"/>
                        <a:pt x="33" y="54"/>
                      </a:cubicBezTo>
                      <a:cubicBezTo>
                        <a:pt x="38" y="56"/>
                        <a:pt x="43" y="58"/>
                        <a:pt x="48" y="60"/>
                      </a:cubicBezTo>
                      <a:cubicBezTo>
                        <a:pt x="50" y="57"/>
                        <a:pt x="52" y="55"/>
                        <a:pt x="54" y="53"/>
                      </a:cubicBezTo>
                      <a:cubicBezTo>
                        <a:pt x="49" y="51"/>
                        <a:pt x="44" y="49"/>
                        <a:pt x="38" y="46"/>
                      </a:cubicBezTo>
                      <a:cubicBezTo>
                        <a:pt x="38" y="46"/>
                        <a:pt x="38" y="46"/>
                        <a:pt x="38" y="46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ïSḷiďè"/>
                <p:cNvSpPr/>
                <p:nvPr/>
              </p:nvSpPr>
              <p:spPr bwMode="auto">
                <a:xfrm>
                  <a:off x="4889501" y="2987676"/>
                  <a:ext cx="90488" cy="61913"/>
                </a:xfrm>
                <a:custGeom>
                  <a:avLst/>
                  <a:gdLst>
                    <a:gd name="T0" fmla="*/ 36 w 36"/>
                    <a:gd name="T1" fmla="*/ 8 h 25"/>
                    <a:gd name="T2" fmla="*/ 21 w 36"/>
                    <a:gd name="T3" fmla="*/ 20 h 25"/>
                    <a:gd name="T4" fmla="*/ 6 w 36"/>
                    <a:gd name="T5" fmla="*/ 25 h 25"/>
                    <a:gd name="T6" fmla="*/ 0 w 36"/>
                    <a:gd name="T7" fmla="*/ 25 h 25"/>
                    <a:gd name="T8" fmla="*/ 16 w 36"/>
                    <a:gd name="T9" fmla="*/ 0 h 25"/>
                    <a:gd name="T10" fmla="*/ 17 w 36"/>
                    <a:gd name="T11" fmla="*/ 0 h 25"/>
                    <a:gd name="T12" fmla="*/ 21 w 36"/>
                    <a:gd name="T13" fmla="*/ 2 h 25"/>
                    <a:gd name="T14" fmla="*/ 36 w 36"/>
                    <a:gd name="T15" fmla="*/ 8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" h="25">
                      <a:moveTo>
                        <a:pt x="36" y="8"/>
                      </a:moveTo>
                      <a:cubicBezTo>
                        <a:pt x="31" y="13"/>
                        <a:pt x="26" y="17"/>
                        <a:pt x="21" y="20"/>
                      </a:cubicBezTo>
                      <a:cubicBezTo>
                        <a:pt x="16" y="23"/>
                        <a:pt x="11" y="25"/>
                        <a:pt x="6" y="25"/>
                      </a:cubicBezTo>
                      <a:cubicBezTo>
                        <a:pt x="4" y="25"/>
                        <a:pt x="2" y="25"/>
                        <a:pt x="0" y="25"/>
                      </a:cubicBezTo>
                      <a:cubicBezTo>
                        <a:pt x="5" y="17"/>
                        <a:pt x="10" y="9"/>
                        <a:pt x="16" y="0"/>
                      </a:cubicBezTo>
                      <a:cubicBezTo>
                        <a:pt x="16" y="0"/>
                        <a:pt x="16" y="0"/>
                        <a:pt x="17" y="0"/>
                      </a:cubicBezTo>
                      <a:cubicBezTo>
                        <a:pt x="18" y="1"/>
                        <a:pt x="20" y="1"/>
                        <a:pt x="21" y="2"/>
                      </a:cubicBezTo>
                      <a:cubicBezTo>
                        <a:pt x="26" y="4"/>
                        <a:pt x="31" y="6"/>
                        <a:pt x="36" y="8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íśḻíḓê"/>
                <p:cNvSpPr/>
                <p:nvPr/>
              </p:nvSpPr>
              <p:spPr bwMode="auto">
                <a:xfrm>
                  <a:off x="4876801" y="2979738"/>
                  <a:ext cx="52388" cy="69850"/>
                </a:xfrm>
                <a:custGeom>
                  <a:avLst/>
                  <a:gdLst>
                    <a:gd name="T0" fmla="*/ 21 w 21"/>
                    <a:gd name="T1" fmla="*/ 3 h 28"/>
                    <a:gd name="T2" fmla="*/ 21 w 21"/>
                    <a:gd name="T3" fmla="*/ 3 h 28"/>
                    <a:gd name="T4" fmla="*/ 5 w 21"/>
                    <a:gd name="T5" fmla="*/ 28 h 28"/>
                    <a:gd name="T6" fmla="*/ 0 w 21"/>
                    <a:gd name="T7" fmla="*/ 26 h 28"/>
                    <a:gd name="T8" fmla="*/ 10 w 21"/>
                    <a:gd name="T9" fmla="*/ 10 h 28"/>
                    <a:gd name="T10" fmla="*/ 16 w 21"/>
                    <a:gd name="T11" fmla="*/ 0 h 28"/>
                    <a:gd name="T12" fmla="*/ 18 w 21"/>
                    <a:gd name="T13" fmla="*/ 2 h 28"/>
                    <a:gd name="T14" fmla="*/ 21 w 21"/>
                    <a:gd name="T15" fmla="*/ 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8">
                      <a:moveTo>
                        <a:pt x="21" y="3"/>
                      </a:move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15" y="12"/>
                        <a:pt x="10" y="20"/>
                        <a:pt x="5" y="28"/>
                      </a:cubicBezTo>
                      <a:cubicBezTo>
                        <a:pt x="3" y="27"/>
                        <a:pt x="2" y="27"/>
                        <a:pt x="0" y="26"/>
                      </a:cubicBezTo>
                      <a:cubicBezTo>
                        <a:pt x="3" y="20"/>
                        <a:pt x="7" y="15"/>
                        <a:pt x="10" y="10"/>
                      </a:cubicBezTo>
                      <a:cubicBezTo>
                        <a:pt x="12" y="7"/>
                        <a:pt x="14" y="4"/>
                        <a:pt x="16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20" y="2"/>
                        <a:pt x="21" y="3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ïṩliḑè"/>
                <p:cNvSpPr/>
                <p:nvPr/>
              </p:nvSpPr>
              <p:spPr bwMode="auto">
                <a:xfrm>
                  <a:off x="4857751" y="2971801"/>
                  <a:ext cx="46038" cy="63500"/>
                </a:xfrm>
                <a:custGeom>
                  <a:avLst/>
                  <a:gdLst>
                    <a:gd name="T0" fmla="*/ 18 w 18"/>
                    <a:gd name="T1" fmla="*/ 1 h 25"/>
                    <a:gd name="T2" fmla="*/ 14 w 18"/>
                    <a:gd name="T3" fmla="*/ 8 h 25"/>
                    <a:gd name="T4" fmla="*/ 8 w 18"/>
                    <a:gd name="T5" fmla="*/ 18 h 25"/>
                    <a:gd name="T6" fmla="*/ 3 w 18"/>
                    <a:gd name="T7" fmla="*/ 25 h 25"/>
                    <a:gd name="T8" fmla="*/ 2 w 18"/>
                    <a:gd name="T9" fmla="*/ 22 h 25"/>
                    <a:gd name="T10" fmla="*/ 0 w 18"/>
                    <a:gd name="T11" fmla="*/ 16 h 25"/>
                    <a:gd name="T12" fmla="*/ 0 w 18"/>
                    <a:gd name="T13" fmla="*/ 12 h 25"/>
                    <a:gd name="T14" fmla="*/ 0 w 18"/>
                    <a:gd name="T15" fmla="*/ 8 h 25"/>
                    <a:gd name="T16" fmla="*/ 14 w 18"/>
                    <a:gd name="T17" fmla="*/ 0 h 25"/>
                    <a:gd name="T18" fmla="*/ 18 w 18"/>
                    <a:gd name="T1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25">
                      <a:moveTo>
                        <a:pt x="18" y="1"/>
                      </a:moveTo>
                      <a:cubicBezTo>
                        <a:pt x="17" y="3"/>
                        <a:pt x="15" y="6"/>
                        <a:pt x="14" y="8"/>
                      </a:cubicBezTo>
                      <a:cubicBezTo>
                        <a:pt x="12" y="11"/>
                        <a:pt x="10" y="15"/>
                        <a:pt x="8" y="18"/>
                      </a:cubicBezTo>
                      <a:cubicBezTo>
                        <a:pt x="6" y="20"/>
                        <a:pt x="5" y="23"/>
                        <a:pt x="3" y="25"/>
                      </a:cubicBezTo>
                      <a:cubicBezTo>
                        <a:pt x="3" y="24"/>
                        <a:pt x="2" y="23"/>
                        <a:pt x="2" y="22"/>
                      </a:cubicBezTo>
                      <a:cubicBezTo>
                        <a:pt x="1" y="20"/>
                        <a:pt x="0" y="18"/>
                        <a:pt x="0" y="16"/>
                      </a:cubicBezTo>
                      <a:cubicBezTo>
                        <a:pt x="0" y="14"/>
                        <a:pt x="0" y="13"/>
                        <a:pt x="0" y="12"/>
                      </a:cubicBezTo>
                      <a:cubicBezTo>
                        <a:pt x="0" y="11"/>
                        <a:pt x="0" y="9"/>
                        <a:pt x="0" y="8"/>
                      </a:cubicBezTo>
                      <a:cubicBezTo>
                        <a:pt x="5" y="5"/>
                        <a:pt x="9" y="3"/>
                        <a:pt x="14" y="0"/>
                      </a:cubicBezTo>
                      <a:cubicBezTo>
                        <a:pt x="15" y="0"/>
                        <a:pt x="17" y="1"/>
                        <a:pt x="18" y="1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îṣļîḓê"/>
                <p:cNvSpPr/>
                <p:nvPr/>
              </p:nvSpPr>
              <p:spPr bwMode="auto">
                <a:xfrm>
                  <a:off x="4876801" y="2855913"/>
                  <a:ext cx="103188" cy="93663"/>
                </a:xfrm>
                <a:custGeom>
                  <a:avLst/>
                  <a:gdLst>
                    <a:gd name="T0" fmla="*/ 41 w 41"/>
                    <a:gd name="T1" fmla="*/ 0 h 37"/>
                    <a:gd name="T2" fmla="*/ 26 w 41"/>
                    <a:gd name="T3" fmla="*/ 24 h 37"/>
                    <a:gd name="T4" fmla="*/ 22 w 41"/>
                    <a:gd name="T5" fmla="*/ 31 h 37"/>
                    <a:gd name="T6" fmla="*/ 21 w 41"/>
                    <a:gd name="T7" fmla="*/ 31 h 37"/>
                    <a:gd name="T8" fmla="*/ 10 w 41"/>
                    <a:gd name="T9" fmla="*/ 37 h 37"/>
                    <a:gd name="T10" fmla="*/ 0 w 41"/>
                    <a:gd name="T11" fmla="*/ 33 h 37"/>
                    <a:gd name="T12" fmla="*/ 5 w 41"/>
                    <a:gd name="T13" fmla="*/ 25 h 37"/>
                    <a:gd name="T14" fmla="*/ 11 w 41"/>
                    <a:gd name="T15" fmla="*/ 18 h 37"/>
                    <a:gd name="T16" fmla="*/ 26 w 41"/>
                    <a:gd name="T17" fmla="*/ 5 h 37"/>
                    <a:gd name="T18" fmla="*/ 41 w 41"/>
                    <a:gd name="T19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" h="37">
                      <a:moveTo>
                        <a:pt x="41" y="0"/>
                      </a:moveTo>
                      <a:cubicBezTo>
                        <a:pt x="36" y="8"/>
                        <a:pt x="31" y="16"/>
                        <a:pt x="26" y="24"/>
                      </a:cubicBezTo>
                      <a:cubicBezTo>
                        <a:pt x="25" y="26"/>
                        <a:pt x="23" y="28"/>
                        <a:pt x="22" y="31"/>
                      </a:cubicBezTo>
                      <a:cubicBezTo>
                        <a:pt x="21" y="31"/>
                        <a:pt x="21" y="31"/>
                        <a:pt x="21" y="31"/>
                      </a:cubicBezTo>
                      <a:cubicBezTo>
                        <a:pt x="17" y="33"/>
                        <a:pt x="14" y="35"/>
                        <a:pt x="10" y="37"/>
                      </a:cubicBezTo>
                      <a:cubicBezTo>
                        <a:pt x="7" y="36"/>
                        <a:pt x="3" y="35"/>
                        <a:pt x="0" y="33"/>
                      </a:cubicBezTo>
                      <a:cubicBezTo>
                        <a:pt x="2" y="30"/>
                        <a:pt x="3" y="27"/>
                        <a:pt x="5" y="25"/>
                      </a:cubicBezTo>
                      <a:cubicBezTo>
                        <a:pt x="7" y="22"/>
                        <a:pt x="9" y="20"/>
                        <a:pt x="11" y="18"/>
                      </a:cubicBezTo>
                      <a:cubicBezTo>
                        <a:pt x="16" y="13"/>
                        <a:pt x="21" y="9"/>
                        <a:pt x="26" y="5"/>
                      </a:cubicBezTo>
                      <a:cubicBezTo>
                        <a:pt x="31" y="2"/>
                        <a:pt x="36" y="1"/>
                        <a:pt x="41" y="0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îşľidè"/>
                <p:cNvSpPr/>
                <p:nvPr/>
              </p:nvSpPr>
              <p:spPr bwMode="auto">
                <a:xfrm>
                  <a:off x="4954588" y="2859088"/>
                  <a:ext cx="68263" cy="60325"/>
                </a:xfrm>
                <a:custGeom>
                  <a:avLst/>
                  <a:gdLst>
                    <a:gd name="T0" fmla="*/ 27 w 27"/>
                    <a:gd name="T1" fmla="*/ 9 h 24"/>
                    <a:gd name="T2" fmla="*/ 21 w 27"/>
                    <a:gd name="T3" fmla="*/ 12 h 24"/>
                    <a:gd name="T4" fmla="*/ 11 w 27"/>
                    <a:gd name="T5" fmla="*/ 18 h 24"/>
                    <a:gd name="T6" fmla="*/ 0 w 27"/>
                    <a:gd name="T7" fmla="*/ 24 h 24"/>
                    <a:gd name="T8" fmla="*/ 16 w 27"/>
                    <a:gd name="T9" fmla="*/ 0 h 24"/>
                    <a:gd name="T10" fmla="*/ 21 w 27"/>
                    <a:gd name="T11" fmla="*/ 2 h 24"/>
                    <a:gd name="T12" fmla="*/ 25 w 27"/>
                    <a:gd name="T13" fmla="*/ 6 h 24"/>
                    <a:gd name="T14" fmla="*/ 27 w 27"/>
                    <a:gd name="T15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24">
                      <a:moveTo>
                        <a:pt x="27" y="9"/>
                      </a:moveTo>
                      <a:cubicBezTo>
                        <a:pt x="25" y="10"/>
                        <a:pt x="23" y="11"/>
                        <a:pt x="21" y="12"/>
                      </a:cubicBezTo>
                      <a:cubicBezTo>
                        <a:pt x="17" y="14"/>
                        <a:pt x="14" y="16"/>
                        <a:pt x="11" y="18"/>
                      </a:cubicBezTo>
                      <a:cubicBezTo>
                        <a:pt x="7" y="20"/>
                        <a:pt x="4" y="22"/>
                        <a:pt x="0" y="24"/>
                      </a:cubicBezTo>
                      <a:cubicBezTo>
                        <a:pt x="6" y="16"/>
                        <a:pt x="11" y="7"/>
                        <a:pt x="16" y="0"/>
                      </a:cubicBezTo>
                      <a:cubicBezTo>
                        <a:pt x="18" y="0"/>
                        <a:pt x="19" y="1"/>
                        <a:pt x="21" y="2"/>
                      </a:cubicBezTo>
                      <a:cubicBezTo>
                        <a:pt x="22" y="3"/>
                        <a:pt x="24" y="4"/>
                        <a:pt x="25" y="6"/>
                      </a:cubicBezTo>
                      <a:cubicBezTo>
                        <a:pt x="25" y="7"/>
                        <a:pt x="26" y="8"/>
                        <a:pt x="27" y="9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ïsľîďe"/>
                <p:cNvSpPr/>
                <p:nvPr/>
              </p:nvSpPr>
              <p:spPr bwMode="auto">
                <a:xfrm>
                  <a:off x="4929188" y="2897188"/>
                  <a:ext cx="96838" cy="92075"/>
                </a:xfrm>
                <a:custGeom>
                  <a:avLst/>
                  <a:gdLst>
                    <a:gd name="T0" fmla="*/ 38 w 38"/>
                    <a:gd name="T1" fmla="*/ 3 h 37"/>
                    <a:gd name="T2" fmla="*/ 38 w 38"/>
                    <a:gd name="T3" fmla="*/ 7 h 37"/>
                    <a:gd name="T4" fmla="*/ 37 w 38"/>
                    <a:gd name="T5" fmla="*/ 15 h 37"/>
                    <a:gd name="T6" fmla="*/ 35 w 38"/>
                    <a:gd name="T7" fmla="*/ 20 h 37"/>
                    <a:gd name="T8" fmla="*/ 31 w 38"/>
                    <a:gd name="T9" fmla="*/ 28 h 37"/>
                    <a:gd name="T10" fmla="*/ 26 w 38"/>
                    <a:gd name="T11" fmla="*/ 37 h 37"/>
                    <a:gd name="T12" fmla="*/ 10 w 38"/>
                    <a:gd name="T13" fmla="*/ 30 h 37"/>
                    <a:gd name="T14" fmla="*/ 10 w 38"/>
                    <a:gd name="T15" fmla="*/ 30 h 37"/>
                    <a:gd name="T16" fmla="*/ 5 w 38"/>
                    <a:gd name="T17" fmla="*/ 28 h 37"/>
                    <a:gd name="T18" fmla="*/ 3 w 38"/>
                    <a:gd name="T19" fmla="*/ 28 h 37"/>
                    <a:gd name="T20" fmla="*/ 2 w 38"/>
                    <a:gd name="T21" fmla="*/ 27 h 37"/>
                    <a:gd name="T22" fmla="*/ 0 w 38"/>
                    <a:gd name="T23" fmla="*/ 26 h 37"/>
                    <a:gd name="T24" fmla="*/ 2 w 38"/>
                    <a:gd name="T25" fmla="*/ 22 h 37"/>
                    <a:gd name="T26" fmla="*/ 3 w 38"/>
                    <a:gd name="T27" fmla="*/ 20 h 37"/>
                    <a:gd name="T28" fmla="*/ 7 w 38"/>
                    <a:gd name="T29" fmla="*/ 18 h 37"/>
                    <a:gd name="T30" fmla="*/ 14 w 38"/>
                    <a:gd name="T31" fmla="*/ 13 h 37"/>
                    <a:gd name="T32" fmla="*/ 16 w 38"/>
                    <a:gd name="T33" fmla="*/ 12 h 37"/>
                    <a:gd name="T34" fmla="*/ 24 w 38"/>
                    <a:gd name="T35" fmla="*/ 8 h 37"/>
                    <a:gd name="T36" fmla="*/ 38 w 38"/>
                    <a:gd name="T37" fmla="*/ 0 h 37"/>
                    <a:gd name="T38" fmla="*/ 38 w 38"/>
                    <a:gd name="T39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" h="37">
                      <a:moveTo>
                        <a:pt x="38" y="3"/>
                      </a:moveTo>
                      <a:cubicBezTo>
                        <a:pt x="38" y="5"/>
                        <a:pt x="38" y="6"/>
                        <a:pt x="38" y="7"/>
                      </a:cubicBezTo>
                      <a:cubicBezTo>
                        <a:pt x="38" y="10"/>
                        <a:pt x="37" y="12"/>
                        <a:pt x="37" y="15"/>
                      </a:cubicBezTo>
                      <a:cubicBezTo>
                        <a:pt x="36" y="17"/>
                        <a:pt x="35" y="18"/>
                        <a:pt x="35" y="20"/>
                      </a:cubicBezTo>
                      <a:cubicBezTo>
                        <a:pt x="34" y="23"/>
                        <a:pt x="32" y="26"/>
                        <a:pt x="31" y="28"/>
                      </a:cubicBezTo>
                      <a:cubicBezTo>
                        <a:pt x="29" y="31"/>
                        <a:pt x="28" y="34"/>
                        <a:pt x="26" y="37"/>
                      </a:cubicBezTo>
                      <a:cubicBezTo>
                        <a:pt x="21" y="35"/>
                        <a:pt x="16" y="33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8" y="30"/>
                        <a:pt x="7" y="29"/>
                        <a:pt x="5" y="28"/>
                      </a:cubicBezTo>
                      <a:cubicBezTo>
                        <a:pt x="4" y="28"/>
                        <a:pt x="4" y="28"/>
                        <a:pt x="3" y="28"/>
                      </a:cubicBezTo>
                      <a:cubicBezTo>
                        <a:pt x="3" y="27"/>
                        <a:pt x="3" y="27"/>
                        <a:pt x="2" y="27"/>
                      </a:cubicBezTo>
                      <a:cubicBezTo>
                        <a:pt x="1" y="27"/>
                        <a:pt x="0" y="26"/>
                        <a:pt x="0" y="26"/>
                      </a:cubicBezTo>
                      <a:cubicBezTo>
                        <a:pt x="0" y="24"/>
                        <a:pt x="1" y="23"/>
                        <a:pt x="2" y="22"/>
                      </a:cubicBezTo>
                      <a:cubicBezTo>
                        <a:pt x="3" y="21"/>
                        <a:pt x="3" y="20"/>
                        <a:pt x="3" y="20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6"/>
                        <a:pt x="12" y="15"/>
                        <a:pt x="14" y="13"/>
                      </a:cubicBezTo>
                      <a:cubicBezTo>
                        <a:pt x="15" y="13"/>
                        <a:pt x="16" y="13"/>
                        <a:pt x="16" y="12"/>
                      </a:cubicBezTo>
                      <a:cubicBezTo>
                        <a:pt x="19" y="11"/>
                        <a:pt x="21" y="9"/>
                        <a:pt x="24" y="8"/>
                      </a:cubicBezTo>
                      <a:cubicBezTo>
                        <a:pt x="29" y="5"/>
                        <a:pt x="33" y="2"/>
                        <a:pt x="38" y="0"/>
                      </a:cubicBezTo>
                      <a:cubicBezTo>
                        <a:pt x="38" y="1"/>
                        <a:pt x="38" y="2"/>
                        <a:pt x="38" y="3"/>
                      </a:cubicBezTo>
                      <a:close/>
                    </a:path>
                  </a:pathLst>
                </a:custGeom>
                <a:solidFill>
                  <a:srgbClr val="B3D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í$ľîḓê"/>
                <p:cNvSpPr/>
                <p:nvPr/>
              </p:nvSpPr>
              <p:spPr bwMode="auto">
                <a:xfrm>
                  <a:off x="4565651" y="2530476"/>
                  <a:ext cx="752475" cy="846138"/>
                </a:xfrm>
                <a:custGeom>
                  <a:avLst/>
                  <a:gdLst>
                    <a:gd name="T0" fmla="*/ 252 w 298"/>
                    <a:gd name="T1" fmla="*/ 99 h 335"/>
                    <a:gd name="T2" fmla="*/ 175 w 298"/>
                    <a:gd name="T3" fmla="*/ 142 h 335"/>
                    <a:gd name="T4" fmla="*/ 154 w 298"/>
                    <a:gd name="T5" fmla="*/ 154 h 335"/>
                    <a:gd name="T6" fmla="*/ 240 w 298"/>
                    <a:gd name="T7" fmla="*/ 23 h 335"/>
                    <a:gd name="T8" fmla="*/ 179 w 298"/>
                    <a:gd name="T9" fmla="*/ 136 h 335"/>
                    <a:gd name="T10" fmla="*/ 248 w 298"/>
                    <a:gd name="T11" fmla="*/ 19 h 335"/>
                    <a:gd name="T12" fmla="*/ 240 w 298"/>
                    <a:gd name="T13" fmla="*/ 15 h 335"/>
                    <a:gd name="T14" fmla="*/ 164 w 298"/>
                    <a:gd name="T15" fmla="*/ 129 h 335"/>
                    <a:gd name="T16" fmla="*/ 145 w 298"/>
                    <a:gd name="T17" fmla="*/ 160 h 335"/>
                    <a:gd name="T18" fmla="*/ 133 w 298"/>
                    <a:gd name="T19" fmla="*/ 166 h 335"/>
                    <a:gd name="T20" fmla="*/ 58 w 298"/>
                    <a:gd name="T21" fmla="*/ 130 h 335"/>
                    <a:gd name="T22" fmla="*/ 134 w 298"/>
                    <a:gd name="T23" fmla="*/ 147 h 335"/>
                    <a:gd name="T24" fmla="*/ 58 w 298"/>
                    <a:gd name="T25" fmla="*/ 121 h 335"/>
                    <a:gd name="T26" fmla="*/ 50 w 298"/>
                    <a:gd name="T27" fmla="*/ 135 h 335"/>
                    <a:gd name="T28" fmla="*/ 119 w 298"/>
                    <a:gd name="T29" fmla="*/ 170 h 335"/>
                    <a:gd name="T30" fmla="*/ 118 w 298"/>
                    <a:gd name="T31" fmla="*/ 176 h 335"/>
                    <a:gd name="T32" fmla="*/ 15 w 298"/>
                    <a:gd name="T33" fmla="*/ 240 h 335"/>
                    <a:gd name="T34" fmla="*/ 15 w 298"/>
                    <a:gd name="T35" fmla="*/ 252 h 335"/>
                    <a:gd name="T36" fmla="*/ 118 w 298"/>
                    <a:gd name="T37" fmla="*/ 197 h 335"/>
                    <a:gd name="T38" fmla="*/ 20 w 298"/>
                    <a:gd name="T39" fmla="*/ 243 h 335"/>
                    <a:gd name="T40" fmla="*/ 130 w 298"/>
                    <a:gd name="T41" fmla="*/ 175 h 335"/>
                    <a:gd name="T42" fmla="*/ 130 w 298"/>
                    <a:gd name="T43" fmla="*/ 183 h 335"/>
                    <a:gd name="T44" fmla="*/ 119 w 298"/>
                    <a:gd name="T45" fmla="*/ 200 h 335"/>
                    <a:gd name="T46" fmla="*/ 50 w 298"/>
                    <a:gd name="T47" fmla="*/ 316 h 335"/>
                    <a:gd name="T48" fmla="*/ 44 w 298"/>
                    <a:gd name="T49" fmla="*/ 334 h 335"/>
                    <a:gd name="T50" fmla="*/ 58 w 298"/>
                    <a:gd name="T51" fmla="*/ 320 h 335"/>
                    <a:gd name="T52" fmla="*/ 134 w 298"/>
                    <a:gd name="T53" fmla="*/ 206 h 335"/>
                    <a:gd name="T54" fmla="*/ 58 w 298"/>
                    <a:gd name="T55" fmla="*/ 312 h 335"/>
                    <a:gd name="T56" fmla="*/ 133 w 298"/>
                    <a:gd name="T57" fmla="*/ 188 h 335"/>
                    <a:gd name="T58" fmla="*/ 141 w 298"/>
                    <a:gd name="T59" fmla="*/ 180 h 335"/>
                    <a:gd name="T60" fmla="*/ 144 w 298"/>
                    <a:gd name="T61" fmla="*/ 181 h 335"/>
                    <a:gd name="T62" fmla="*/ 149 w 298"/>
                    <a:gd name="T63" fmla="*/ 183 h 335"/>
                    <a:gd name="T64" fmla="*/ 216 w 298"/>
                    <a:gd name="T65" fmla="*/ 208 h 335"/>
                    <a:gd name="T66" fmla="*/ 252 w 298"/>
                    <a:gd name="T67" fmla="*/ 214 h 335"/>
                    <a:gd name="T68" fmla="*/ 248 w 298"/>
                    <a:gd name="T69" fmla="*/ 200 h 335"/>
                    <a:gd name="T70" fmla="*/ 179 w 298"/>
                    <a:gd name="T71" fmla="*/ 165 h 335"/>
                    <a:gd name="T72" fmla="*/ 240 w 298"/>
                    <a:gd name="T73" fmla="*/ 206 h 335"/>
                    <a:gd name="T74" fmla="*/ 154 w 298"/>
                    <a:gd name="T75" fmla="*/ 175 h 335"/>
                    <a:gd name="T76" fmla="*/ 149 w 298"/>
                    <a:gd name="T77" fmla="*/ 173 h 335"/>
                    <a:gd name="T78" fmla="*/ 146 w 298"/>
                    <a:gd name="T79" fmla="*/ 172 h 335"/>
                    <a:gd name="T80" fmla="*/ 146 w 298"/>
                    <a:gd name="T81" fmla="*/ 167 h 335"/>
                    <a:gd name="T82" fmla="*/ 151 w 298"/>
                    <a:gd name="T83" fmla="*/ 163 h 335"/>
                    <a:gd name="T84" fmla="*/ 160 w 298"/>
                    <a:gd name="T85" fmla="*/ 157 h 335"/>
                    <a:gd name="T86" fmla="*/ 182 w 298"/>
                    <a:gd name="T87" fmla="*/ 145 h 335"/>
                    <a:gd name="T88" fmla="*/ 182 w 298"/>
                    <a:gd name="T89" fmla="*/ 152 h 335"/>
                    <a:gd name="T90" fmla="*/ 252 w 298"/>
                    <a:gd name="T91" fmla="*/ 116 h 335"/>
                    <a:gd name="T92" fmla="*/ 298 w 298"/>
                    <a:gd name="T93" fmla="*/ 81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98" h="335">
                      <a:moveTo>
                        <a:pt x="283" y="83"/>
                      </a:moveTo>
                      <a:cubicBezTo>
                        <a:pt x="276" y="87"/>
                        <a:pt x="265" y="92"/>
                        <a:pt x="252" y="99"/>
                      </a:cubicBezTo>
                      <a:cubicBezTo>
                        <a:pt x="232" y="110"/>
                        <a:pt x="207" y="123"/>
                        <a:pt x="181" y="139"/>
                      </a:cubicBezTo>
                      <a:cubicBezTo>
                        <a:pt x="179" y="140"/>
                        <a:pt x="177" y="141"/>
                        <a:pt x="175" y="142"/>
                      </a:cubicBezTo>
                      <a:cubicBezTo>
                        <a:pt x="171" y="144"/>
                        <a:pt x="168" y="146"/>
                        <a:pt x="165" y="148"/>
                      </a:cubicBezTo>
                      <a:cubicBezTo>
                        <a:pt x="161" y="150"/>
                        <a:pt x="158" y="152"/>
                        <a:pt x="154" y="154"/>
                      </a:cubicBezTo>
                      <a:cubicBezTo>
                        <a:pt x="160" y="146"/>
                        <a:pt x="165" y="137"/>
                        <a:pt x="170" y="130"/>
                      </a:cubicBezTo>
                      <a:cubicBezTo>
                        <a:pt x="201" y="80"/>
                        <a:pt x="226" y="43"/>
                        <a:pt x="240" y="23"/>
                      </a:cubicBezTo>
                      <a:cubicBezTo>
                        <a:pt x="229" y="44"/>
                        <a:pt x="206" y="82"/>
                        <a:pt x="175" y="132"/>
                      </a:cubicBezTo>
                      <a:cubicBezTo>
                        <a:pt x="176" y="133"/>
                        <a:pt x="178" y="134"/>
                        <a:pt x="179" y="136"/>
                      </a:cubicBezTo>
                      <a:cubicBezTo>
                        <a:pt x="198" y="105"/>
                        <a:pt x="215" y="78"/>
                        <a:pt x="228" y="55"/>
                      </a:cubicBezTo>
                      <a:cubicBezTo>
                        <a:pt x="237" y="40"/>
                        <a:pt x="244" y="28"/>
                        <a:pt x="248" y="19"/>
                      </a:cubicBezTo>
                      <a:cubicBezTo>
                        <a:pt x="255" y="7"/>
                        <a:pt x="257" y="2"/>
                        <a:pt x="254" y="1"/>
                      </a:cubicBezTo>
                      <a:cubicBezTo>
                        <a:pt x="252" y="0"/>
                        <a:pt x="248" y="4"/>
                        <a:pt x="240" y="15"/>
                      </a:cubicBezTo>
                      <a:cubicBezTo>
                        <a:pt x="234" y="23"/>
                        <a:pt x="226" y="35"/>
                        <a:pt x="216" y="50"/>
                      </a:cubicBezTo>
                      <a:cubicBezTo>
                        <a:pt x="201" y="72"/>
                        <a:pt x="183" y="99"/>
                        <a:pt x="164" y="129"/>
                      </a:cubicBezTo>
                      <a:cubicBezTo>
                        <a:pt x="159" y="137"/>
                        <a:pt x="154" y="145"/>
                        <a:pt x="149" y="153"/>
                      </a:cubicBezTo>
                      <a:cubicBezTo>
                        <a:pt x="148" y="155"/>
                        <a:pt x="146" y="157"/>
                        <a:pt x="145" y="160"/>
                      </a:cubicBezTo>
                      <a:cubicBezTo>
                        <a:pt x="144" y="160"/>
                        <a:pt x="144" y="160"/>
                        <a:pt x="144" y="160"/>
                      </a:cubicBezTo>
                      <a:cubicBezTo>
                        <a:pt x="140" y="162"/>
                        <a:pt x="137" y="164"/>
                        <a:pt x="133" y="166"/>
                      </a:cubicBezTo>
                      <a:cubicBezTo>
                        <a:pt x="130" y="165"/>
                        <a:pt x="126" y="164"/>
                        <a:pt x="123" y="162"/>
                      </a:cubicBezTo>
                      <a:cubicBezTo>
                        <a:pt x="92" y="148"/>
                        <a:pt x="69" y="137"/>
                        <a:pt x="58" y="130"/>
                      </a:cubicBezTo>
                      <a:cubicBezTo>
                        <a:pt x="72" y="133"/>
                        <a:pt x="97" y="141"/>
                        <a:pt x="128" y="154"/>
                      </a:cubicBezTo>
                      <a:cubicBezTo>
                        <a:pt x="130" y="151"/>
                        <a:pt x="132" y="149"/>
                        <a:pt x="134" y="147"/>
                      </a:cubicBezTo>
                      <a:cubicBezTo>
                        <a:pt x="115" y="139"/>
                        <a:pt x="97" y="132"/>
                        <a:pt x="82" y="128"/>
                      </a:cubicBezTo>
                      <a:cubicBezTo>
                        <a:pt x="72" y="124"/>
                        <a:pt x="64" y="122"/>
                        <a:pt x="58" y="121"/>
                      </a:cubicBezTo>
                      <a:cubicBezTo>
                        <a:pt x="50" y="119"/>
                        <a:pt x="46" y="119"/>
                        <a:pt x="44" y="124"/>
                      </a:cubicBezTo>
                      <a:cubicBezTo>
                        <a:pt x="41" y="128"/>
                        <a:pt x="43" y="131"/>
                        <a:pt x="50" y="135"/>
                      </a:cubicBezTo>
                      <a:cubicBezTo>
                        <a:pt x="54" y="138"/>
                        <a:pt x="61" y="142"/>
                        <a:pt x="70" y="147"/>
                      </a:cubicBezTo>
                      <a:cubicBezTo>
                        <a:pt x="84" y="154"/>
                        <a:pt x="101" y="162"/>
                        <a:pt x="119" y="170"/>
                      </a:cubicBezTo>
                      <a:cubicBezTo>
                        <a:pt x="121" y="171"/>
                        <a:pt x="122" y="171"/>
                        <a:pt x="124" y="172"/>
                      </a:cubicBezTo>
                      <a:cubicBezTo>
                        <a:pt x="122" y="173"/>
                        <a:pt x="120" y="174"/>
                        <a:pt x="118" y="176"/>
                      </a:cubicBezTo>
                      <a:cubicBezTo>
                        <a:pt x="91" y="191"/>
                        <a:pt x="66" y="207"/>
                        <a:pt x="46" y="219"/>
                      </a:cubicBezTo>
                      <a:cubicBezTo>
                        <a:pt x="33" y="228"/>
                        <a:pt x="22" y="235"/>
                        <a:pt x="15" y="240"/>
                      </a:cubicBezTo>
                      <a:cubicBezTo>
                        <a:pt x="4" y="247"/>
                        <a:pt x="0" y="250"/>
                        <a:pt x="0" y="254"/>
                      </a:cubicBezTo>
                      <a:cubicBezTo>
                        <a:pt x="0" y="258"/>
                        <a:pt x="4" y="257"/>
                        <a:pt x="15" y="252"/>
                      </a:cubicBezTo>
                      <a:cubicBezTo>
                        <a:pt x="22" y="249"/>
                        <a:pt x="33" y="243"/>
                        <a:pt x="46" y="236"/>
                      </a:cubicBezTo>
                      <a:cubicBezTo>
                        <a:pt x="66" y="226"/>
                        <a:pt x="91" y="212"/>
                        <a:pt x="118" y="197"/>
                      </a:cubicBezTo>
                      <a:cubicBezTo>
                        <a:pt x="117" y="195"/>
                        <a:pt x="116" y="193"/>
                        <a:pt x="116" y="191"/>
                      </a:cubicBezTo>
                      <a:cubicBezTo>
                        <a:pt x="72" y="216"/>
                        <a:pt x="38" y="234"/>
                        <a:pt x="20" y="243"/>
                      </a:cubicBezTo>
                      <a:cubicBezTo>
                        <a:pt x="38" y="231"/>
                        <a:pt x="72" y="209"/>
                        <a:pt x="116" y="183"/>
                      </a:cubicBezTo>
                      <a:cubicBezTo>
                        <a:pt x="121" y="180"/>
                        <a:pt x="125" y="178"/>
                        <a:pt x="130" y="175"/>
                      </a:cubicBezTo>
                      <a:cubicBezTo>
                        <a:pt x="131" y="175"/>
                        <a:pt x="133" y="176"/>
                        <a:pt x="134" y="176"/>
                      </a:cubicBezTo>
                      <a:cubicBezTo>
                        <a:pt x="133" y="178"/>
                        <a:pt x="131" y="181"/>
                        <a:pt x="130" y="183"/>
                      </a:cubicBezTo>
                      <a:cubicBezTo>
                        <a:pt x="128" y="186"/>
                        <a:pt x="126" y="190"/>
                        <a:pt x="124" y="193"/>
                      </a:cubicBezTo>
                      <a:cubicBezTo>
                        <a:pt x="122" y="195"/>
                        <a:pt x="121" y="198"/>
                        <a:pt x="119" y="200"/>
                      </a:cubicBezTo>
                      <a:cubicBezTo>
                        <a:pt x="101" y="230"/>
                        <a:pt x="84" y="258"/>
                        <a:pt x="70" y="280"/>
                      </a:cubicBezTo>
                      <a:cubicBezTo>
                        <a:pt x="61" y="296"/>
                        <a:pt x="54" y="308"/>
                        <a:pt x="50" y="316"/>
                      </a:cubicBezTo>
                      <a:cubicBezTo>
                        <a:pt x="45" y="325"/>
                        <a:pt x="43" y="330"/>
                        <a:pt x="43" y="332"/>
                      </a:cubicBezTo>
                      <a:cubicBezTo>
                        <a:pt x="43" y="333"/>
                        <a:pt x="43" y="334"/>
                        <a:pt x="44" y="334"/>
                      </a:cubicBezTo>
                      <a:cubicBezTo>
                        <a:pt x="45" y="335"/>
                        <a:pt x="45" y="334"/>
                        <a:pt x="46" y="334"/>
                      </a:cubicBezTo>
                      <a:cubicBezTo>
                        <a:pt x="49" y="332"/>
                        <a:pt x="53" y="328"/>
                        <a:pt x="58" y="320"/>
                      </a:cubicBezTo>
                      <a:cubicBezTo>
                        <a:pt x="64" y="312"/>
                        <a:pt x="72" y="300"/>
                        <a:pt x="82" y="285"/>
                      </a:cubicBezTo>
                      <a:cubicBezTo>
                        <a:pt x="97" y="263"/>
                        <a:pt x="115" y="236"/>
                        <a:pt x="134" y="206"/>
                      </a:cubicBezTo>
                      <a:cubicBezTo>
                        <a:pt x="132" y="206"/>
                        <a:pt x="130" y="206"/>
                        <a:pt x="128" y="206"/>
                      </a:cubicBezTo>
                      <a:cubicBezTo>
                        <a:pt x="97" y="255"/>
                        <a:pt x="72" y="292"/>
                        <a:pt x="58" y="312"/>
                      </a:cubicBezTo>
                      <a:cubicBezTo>
                        <a:pt x="69" y="291"/>
                        <a:pt x="92" y="253"/>
                        <a:pt x="123" y="204"/>
                      </a:cubicBezTo>
                      <a:cubicBezTo>
                        <a:pt x="126" y="198"/>
                        <a:pt x="130" y="193"/>
                        <a:pt x="133" y="188"/>
                      </a:cubicBezTo>
                      <a:cubicBezTo>
                        <a:pt x="135" y="185"/>
                        <a:pt x="137" y="182"/>
                        <a:pt x="139" y="178"/>
                      </a:cubicBezTo>
                      <a:cubicBezTo>
                        <a:pt x="141" y="180"/>
                        <a:pt x="141" y="180"/>
                        <a:pt x="141" y="180"/>
                      </a:cubicBezTo>
                      <a:cubicBezTo>
                        <a:pt x="142" y="180"/>
                        <a:pt x="143" y="180"/>
                        <a:pt x="144" y="181"/>
                      </a:cubicBezTo>
                      <a:cubicBezTo>
                        <a:pt x="144" y="181"/>
                        <a:pt x="144" y="181"/>
                        <a:pt x="144" y="181"/>
                      </a:cubicBezTo>
                      <a:cubicBezTo>
                        <a:pt x="144" y="181"/>
                        <a:pt x="144" y="181"/>
                        <a:pt x="145" y="181"/>
                      </a:cubicBezTo>
                      <a:cubicBezTo>
                        <a:pt x="146" y="182"/>
                        <a:pt x="148" y="182"/>
                        <a:pt x="149" y="183"/>
                      </a:cubicBezTo>
                      <a:cubicBezTo>
                        <a:pt x="154" y="185"/>
                        <a:pt x="159" y="187"/>
                        <a:pt x="164" y="189"/>
                      </a:cubicBezTo>
                      <a:cubicBezTo>
                        <a:pt x="183" y="196"/>
                        <a:pt x="201" y="203"/>
                        <a:pt x="216" y="208"/>
                      </a:cubicBezTo>
                      <a:cubicBezTo>
                        <a:pt x="226" y="211"/>
                        <a:pt x="234" y="213"/>
                        <a:pt x="240" y="214"/>
                      </a:cubicBezTo>
                      <a:cubicBezTo>
                        <a:pt x="245" y="216"/>
                        <a:pt x="249" y="216"/>
                        <a:pt x="252" y="214"/>
                      </a:cubicBezTo>
                      <a:cubicBezTo>
                        <a:pt x="253" y="214"/>
                        <a:pt x="254" y="213"/>
                        <a:pt x="254" y="212"/>
                      </a:cubicBezTo>
                      <a:cubicBezTo>
                        <a:pt x="257" y="207"/>
                        <a:pt x="255" y="205"/>
                        <a:pt x="248" y="200"/>
                      </a:cubicBezTo>
                      <a:cubicBezTo>
                        <a:pt x="244" y="197"/>
                        <a:pt x="237" y="193"/>
                        <a:pt x="228" y="189"/>
                      </a:cubicBezTo>
                      <a:cubicBezTo>
                        <a:pt x="215" y="182"/>
                        <a:pt x="198" y="174"/>
                        <a:pt x="179" y="165"/>
                      </a:cubicBezTo>
                      <a:cubicBezTo>
                        <a:pt x="178" y="168"/>
                        <a:pt x="176" y="171"/>
                        <a:pt x="175" y="173"/>
                      </a:cubicBezTo>
                      <a:cubicBezTo>
                        <a:pt x="206" y="187"/>
                        <a:pt x="229" y="199"/>
                        <a:pt x="240" y="206"/>
                      </a:cubicBezTo>
                      <a:cubicBezTo>
                        <a:pt x="226" y="202"/>
                        <a:pt x="201" y="194"/>
                        <a:pt x="170" y="182"/>
                      </a:cubicBezTo>
                      <a:cubicBezTo>
                        <a:pt x="165" y="180"/>
                        <a:pt x="160" y="178"/>
                        <a:pt x="154" y="175"/>
                      </a:cubicBezTo>
                      <a:cubicBezTo>
                        <a:pt x="154" y="175"/>
                        <a:pt x="154" y="175"/>
                        <a:pt x="154" y="175"/>
                      </a:cubicBezTo>
                      <a:cubicBezTo>
                        <a:pt x="152" y="175"/>
                        <a:pt x="151" y="174"/>
                        <a:pt x="149" y="173"/>
                      </a:cubicBezTo>
                      <a:cubicBezTo>
                        <a:pt x="148" y="173"/>
                        <a:pt x="148" y="173"/>
                        <a:pt x="147" y="173"/>
                      </a:cubicBezTo>
                      <a:cubicBezTo>
                        <a:pt x="147" y="172"/>
                        <a:pt x="147" y="172"/>
                        <a:pt x="146" y="172"/>
                      </a:cubicBezTo>
                      <a:cubicBezTo>
                        <a:pt x="145" y="172"/>
                        <a:pt x="144" y="171"/>
                        <a:pt x="144" y="171"/>
                      </a:cubicBezTo>
                      <a:cubicBezTo>
                        <a:pt x="144" y="169"/>
                        <a:pt x="145" y="168"/>
                        <a:pt x="146" y="167"/>
                      </a:cubicBezTo>
                      <a:cubicBezTo>
                        <a:pt x="147" y="166"/>
                        <a:pt x="147" y="165"/>
                        <a:pt x="147" y="165"/>
                      </a:cubicBezTo>
                      <a:cubicBezTo>
                        <a:pt x="151" y="163"/>
                        <a:pt x="151" y="163"/>
                        <a:pt x="151" y="163"/>
                      </a:cubicBezTo>
                      <a:cubicBezTo>
                        <a:pt x="153" y="161"/>
                        <a:pt x="156" y="160"/>
                        <a:pt x="158" y="158"/>
                      </a:cubicBezTo>
                      <a:cubicBezTo>
                        <a:pt x="159" y="158"/>
                        <a:pt x="160" y="158"/>
                        <a:pt x="160" y="157"/>
                      </a:cubicBezTo>
                      <a:cubicBezTo>
                        <a:pt x="163" y="156"/>
                        <a:pt x="165" y="154"/>
                        <a:pt x="168" y="153"/>
                      </a:cubicBezTo>
                      <a:cubicBezTo>
                        <a:pt x="173" y="150"/>
                        <a:pt x="177" y="147"/>
                        <a:pt x="182" y="145"/>
                      </a:cubicBezTo>
                      <a:cubicBezTo>
                        <a:pt x="226" y="120"/>
                        <a:pt x="260" y="101"/>
                        <a:pt x="278" y="93"/>
                      </a:cubicBezTo>
                      <a:cubicBezTo>
                        <a:pt x="260" y="105"/>
                        <a:pt x="226" y="126"/>
                        <a:pt x="182" y="152"/>
                      </a:cubicBezTo>
                      <a:cubicBezTo>
                        <a:pt x="182" y="155"/>
                        <a:pt x="181" y="157"/>
                        <a:pt x="181" y="160"/>
                      </a:cubicBezTo>
                      <a:cubicBezTo>
                        <a:pt x="207" y="144"/>
                        <a:pt x="232" y="129"/>
                        <a:pt x="252" y="116"/>
                      </a:cubicBezTo>
                      <a:cubicBezTo>
                        <a:pt x="265" y="108"/>
                        <a:pt x="276" y="101"/>
                        <a:pt x="283" y="96"/>
                      </a:cubicBezTo>
                      <a:cubicBezTo>
                        <a:pt x="294" y="89"/>
                        <a:pt x="298" y="85"/>
                        <a:pt x="298" y="81"/>
                      </a:cubicBezTo>
                      <a:cubicBezTo>
                        <a:pt x="298" y="77"/>
                        <a:pt x="294" y="79"/>
                        <a:pt x="283" y="83"/>
                      </a:cubicBezTo>
                      <a:close/>
                    </a:path>
                  </a:pathLst>
                </a:custGeom>
                <a:solidFill>
                  <a:srgbClr val="2F90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íSḷiḋê"/>
                <p:cNvSpPr/>
                <p:nvPr/>
              </p:nvSpPr>
              <p:spPr bwMode="auto">
                <a:xfrm>
                  <a:off x="6999288" y="4862513"/>
                  <a:ext cx="687388" cy="406400"/>
                </a:xfrm>
                <a:custGeom>
                  <a:avLst/>
                  <a:gdLst>
                    <a:gd name="T0" fmla="*/ 110 w 272"/>
                    <a:gd name="T1" fmla="*/ 161 h 161"/>
                    <a:gd name="T2" fmla="*/ 269 w 272"/>
                    <a:gd name="T3" fmla="*/ 68 h 161"/>
                    <a:gd name="T4" fmla="*/ 269 w 272"/>
                    <a:gd name="T5" fmla="*/ 59 h 161"/>
                    <a:gd name="T6" fmla="*/ 169 w 272"/>
                    <a:gd name="T7" fmla="*/ 1 h 161"/>
                    <a:gd name="T8" fmla="*/ 163 w 272"/>
                    <a:gd name="T9" fmla="*/ 1 h 161"/>
                    <a:gd name="T10" fmla="*/ 0 w 272"/>
                    <a:gd name="T11" fmla="*/ 96 h 161"/>
                    <a:gd name="T12" fmla="*/ 0 w 272"/>
                    <a:gd name="T13" fmla="*/ 98 h 161"/>
                    <a:gd name="T14" fmla="*/ 109 w 272"/>
                    <a:gd name="T15" fmla="*/ 161 h 161"/>
                    <a:gd name="T16" fmla="*/ 110 w 272"/>
                    <a:gd name="T17" fmla="*/ 161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2" h="161">
                      <a:moveTo>
                        <a:pt x="110" y="161"/>
                      </a:moveTo>
                      <a:cubicBezTo>
                        <a:pt x="269" y="68"/>
                        <a:pt x="269" y="68"/>
                        <a:pt x="269" y="68"/>
                      </a:cubicBezTo>
                      <a:cubicBezTo>
                        <a:pt x="272" y="66"/>
                        <a:pt x="272" y="61"/>
                        <a:pt x="269" y="59"/>
                      </a:cubicBezTo>
                      <a:cubicBezTo>
                        <a:pt x="169" y="1"/>
                        <a:pt x="169" y="1"/>
                        <a:pt x="169" y="1"/>
                      </a:cubicBezTo>
                      <a:cubicBezTo>
                        <a:pt x="167" y="0"/>
                        <a:pt x="165" y="0"/>
                        <a:pt x="163" y="1"/>
                      </a:cubicBezTo>
                      <a:cubicBezTo>
                        <a:pt x="0" y="96"/>
                        <a:pt x="0" y="96"/>
                        <a:pt x="0" y="96"/>
                      </a:cubicBezTo>
                      <a:cubicBezTo>
                        <a:pt x="0" y="96"/>
                        <a:pt x="0" y="97"/>
                        <a:pt x="0" y="98"/>
                      </a:cubicBezTo>
                      <a:cubicBezTo>
                        <a:pt x="109" y="161"/>
                        <a:pt x="109" y="161"/>
                        <a:pt x="109" y="161"/>
                      </a:cubicBezTo>
                      <a:cubicBezTo>
                        <a:pt x="109" y="161"/>
                        <a:pt x="110" y="161"/>
                        <a:pt x="110" y="161"/>
                      </a:cubicBezTo>
                      <a:close/>
                    </a:path>
                  </a:pathLst>
                </a:custGeom>
                <a:solidFill>
                  <a:srgbClr val="FF8C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îSľïdê"/>
                <p:cNvSpPr/>
                <p:nvPr/>
              </p:nvSpPr>
              <p:spPr bwMode="auto">
                <a:xfrm>
                  <a:off x="7185026" y="5029201"/>
                  <a:ext cx="501650" cy="384175"/>
                </a:xfrm>
                <a:custGeom>
                  <a:avLst/>
                  <a:gdLst>
                    <a:gd name="T0" fmla="*/ 172 w 199"/>
                    <a:gd name="T1" fmla="*/ 50 h 152"/>
                    <a:gd name="T2" fmla="*/ 199 w 199"/>
                    <a:gd name="T3" fmla="*/ 0 h 152"/>
                    <a:gd name="T4" fmla="*/ 36 w 199"/>
                    <a:gd name="T5" fmla="*/ 95 h 152"/>
                    <a:gd name="T6" fmla="*/ 2 w 199"/>
                    <a:gd name="T7" fmla="*/ 149 h 152"/>
                    <a:gd name="T8" fmla="*/ 166 w 199"/>
                    <a:gd name="T9" fmla="*/ 55 h 152"/>
                    <a:gd name="T10" fmla="*/ 172 w 199"/>
                    <a:gd name="T11" fmla="*/ 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9" h="152">
                      <a:moveTo>
                        <a:pt x="172" y="50"/>
                      </a:moveTo>
                      <a:cubicBezTo>
                        <a:pt x="199" y="0"/>
                        <a:pt x="199" y="0"/>
                        <a:pt x="199" y="0"/>
                      </a:cubicBezTo>
                      <a:cubicBezTo>
                        <a:pt x="36" y="95"/>
                        <a:pt x="36" y="95"/>
                        <a:pt x="36" y="95"/>
                      </a:cubicBezTo>
                      <a:cubicBezTo>
                        <a:pt x="36" y="95"/>
                        <a:pt x="4" y="145"/>
                        <a:pt x="2" y="149"/>
                      </a:cubicBezTo>
                      <a:cubicBezTo>
                        <a:pt x="0" y="152"/>
                        <a:pt x="143" y="70"/>
                        <a:pt x="166" y="55"/>
                      </a:cubicBezTo>
                      <a:cubicBezTo>
                        <a:pt x="169" y="54"/>
                        <a:pt x="170" y="52"/>
                        <a:pt x="172" y="50"/>
                      </a:cubicBezTo>
                      <a:close/>
                    </a:path>
                  </a:pathLst>
                </a:custGeom>
                <a:solidFill>
                  <a:srgbClr val="C46A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îśľïḍê"/>
                <p:cNvSpPr/>
                <p:nvPr/>
              </p:nvSpPr>
              <p:spPr bwMode="auto">
                <a:xfrm>
                  <a:off x="6911976" y="5105401"/>
                  <a:ext cx="363538" cy="303213"/>
                </a:xfrm>
                <a:custGeom>
                  <a:avLst/>
                  <a:gdLst>
                    <a:gd name="T0" fmla="*/ 106 w 144"/>
                    <a:gd name="T1" fmla="*/ 119 h 120"/>
                    <a:gd name="T2" fmla="*/ 3 w 144"/>
                    <a:gd name="T3" fmla="*/ 59 h 120"/>
                    <a:gd name="T4" fmla="*/ 2 w 144"/>
                    <a:gd name="T5" fmla="*/ 53 h 120"/>
                    <a:gd name="T6" fmla="*/ 35 w 144"/>
                    <a:gd name="T7" fmla="*/ 0 h 120"/>
                    <a:gd name="T8" fmla="*/ 144 w 144"/>
                    <a:gd name="T9" fmla="*/ 65 h 120"/>
                    <a:gd name="T10" fmla="*/ 112 w 144"/>
                    <a:gd name="T11" fmla="*/ 117 h 120"/>
                    <a:gd name="T12" fmla="*/ 106 w 144"/>
                    <a:gd name="T13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4" h="120">
                      <a:moveTo>
                        <a:pt x="106" y="119"/>
                      </a:moveTo>
                      <a:cubicBezTo>
                        <a:pt x="3" y="59"/>
                        <a:pt x="3" y="59"/>
                        <a:pt x="3" y="59"/>
                      </a:cubicBezTo>
                      <a:cubicBezTo>
                        <a:pt x="1" y="57"/>
                        <a:pt x="0" y="55"/>
                        <a:pt x="2" y="53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144" y="65"/>
                        <a:pt x="144" y="65"/>
                        <a:pt x="144" y="65"/>
                      </a:cubicBezTo>
                      <a:cubicBezTo>
                        <a:pt x="112" y="117"/>
                        <a:pt x="112" y="117"/>
                        <a:pt x="112" y="117"/>
                      </a:cubicBezTo>
                      <a:cubicBezTo>
                        <a:pt x="111" y="119"/>
                        <a:pt x="109" y="120"/>
                        <a:pt x="106" y="119"/>
                      </a:cubicBezTo>
                      <a:close/>
                    </a:path>
                  </a:pathLst>
                </a:custGeom>
                <a:solidFill>
                  <a:srgbClr val="F283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ïṡlîḑé"/>
                <p:cNvSpPr/>
                <p:nvPr/>
              </p:nvSpPr>
              <p:spPr bwMode="auto">
                <a:xfrm>
                  <a:off x="7518401" y="3835401"/>
                  <a:ext cx="396875" cy="333375"/>
                </a:xfrm>
                <a:custGeom>
                  <a:avLst/>
                  <a:gdLst>
                    <a:gd name="T0" fmla="*/ 250 w 250"/>
                    <a:gd name="T1" fmla="*/ 142 h 210"/>
                    <a:gd name="T2" fmla="*/ 95 w 250"/>
                    <a:gd name="T3" fmla="*/ 210 h 210"/>
                    <a:gd name="T4" fmla="*/ 1 w 250"/>
                    <a:gd name="T5" fmla="*/ 68 h 210"/>
                    <a:gd name="T6" fmla="*/ 0 w 250"/>
                    <a:gd name="T7" fmla="*/ 67 h 210"/>
                    <a:gd name="T8" fmla="*/ 126 w 250"/>
                    <a:gd name="T9" fmla="*/ 13 h 210"/>
                    <a:gd name="T10" fmla="*/ 156 w 250"/>
                    <a:gd name="T11" fmla="*/ 0 h 210"/>
                    <a:gd name="T12" fmla="*/ 250 w 250"/>
                    <a:gd name="T13" fmla="*/ 142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0" h="210">
                      <a:moveTo>
                        <a:pt x="250" y="142"/>
                      </a:moveTo>
                      <a:lnTo>
                        <a:pt x="95" y="210"/>
                      </a:lnTo>
                      <a:lnTo>
                        <a:pt x="1" y="68"/>
                      </a:lnTo>
                      <a:lnTo>
                        <a:pt x="0" y="67"/>
                      </a:lnTo>
                      <a:lnTo>
                        <a:pt x="126" y="13"/>
                      </a:lnTo>
                      <a:lnTo>
                        <a:pt x="156" y="0"/>
                      </a:lnTo>
                      <a:lnTo>
                        <a:pt x="250" y="142"/>
                      </a:lnTo>
                      <a:close/>
                    </a:path>
                  </a:pathLst>
                </a:custGeom>
                <a:solidFill>
                  <a:srgbClr val="F2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1" name="圆角矩形 10"/>
            <p:cNvSpPr/>
            <p:nvPr/>
          </p:nvSpPr>
          <p:spPr>
            <a:xfrm>
              <a:off x="19121" y="-3842"/>
              <a:ext cx="2122718" cy="508939"/>
            </a:xfrm>
            <a:prstGeom prst="roundRect">
              <a:avLst>
                <a:gd name="adj" fmla="val 45014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8501" y="19271"/>
              <a:ext cx="1914525" cy="4914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600" dirty="0" smtClean="0">
                  <a:solidFill>
                    <a:prstClr val="black"/>
                  </a:solidFill>
                  <a:latin typeface="Comic Sans MS" panose="030F0702030302020204" pitchFamily="66" charset="0"/>
                </a:rPr>
                <a:t>Grammar-2</a:t>
              </a:r>
              <a:endPara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95398" y="960047"/>
            <a:ext cx="6278454" cy="868890"/>
            <a:chOff x="3242607" y="4515437"/>
            <a:chExt cx="7709440" cy="1277801"/>
          </a:xfrm>
        </p:grpSpPr>
        <p:sp>
          <p:nvSpPr>
            <p:cNvPr id="89" name="圆角矩形 88"/>
            <p:cNvSpPr/>
            <p:nvPr/>
          </p:nvSpPr>
          <p:spPr>
            <a:xfrm>
              <a:off x="3636702" y="4907164"/>
              <a:ext cx="7315345" cy="88607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8ff70d46-7ac5-4e1a-b75b-bd3ca27f9a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3242607" y="4515437"/>
              <a:ext cx="663979" cy="980260"/>
              <a:chOff x="4122738" y="895351"/>
              <a:chExt cx="3990975" cy="4997450"/>
            </a:xfrm>
          </p:grpSpPr>
          <p:sp>
            <p:nvSpPr>
              <p:cNvPr id="92" name="ï$liḋé"/>
              <p:cNvSpPr/>
              <p:nvPr/>
            </p:nvSpPr>
            <p:spPr bwMode="auto">
              <a:xfrm>
                <a:off x="4640263" y="5448301"/>
                <a:ext cx="3403600" cy="444500"/>
              </a:xfrm>
              <a:prstGeom prst="rect">
                <a:avLst/>
              </a:pr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slíďe"/>
              <p:cNvSpPr/>
              <p:nvPr/>
            </p:nvSpPr>
            <p:spPr bwMode="auto">
              <a:xfrm>
                <a:off x="4122738" y="4024313"/>
                <a:ext cx="2182813" cy="1868488"/>
              </a:xfrm>
              <a:custGeom>
                <a:avLst/>
                <a:gdLst>
                  <a:gd name="T0" fmla="*/ 0 w 93"/>
                  <a:gd name="T1" fmla="*/ 23 h 80"/>
                  <a:gd name="T2" fmla="*/ 19 w 93"/>
                  <a:gd name="T3" fmla="*/ 77 h 80"/>
                  <a:gd name="T4" fmla="*/ 24 w 93"/>
                  <a:gd name="T5" fmla="*/ 79 h 80"/>
                  <a:gd name="T6" fmla="*/ 80 w 93"/>
                  <a:gd name="T7" fmla="*/ 69 h 80"/>
                  <a:gd name="T8" fmla="*/ 93 w 93"/>
                  <a:gd name="T9" fmla="*/ 47 h 80"/>
                  <a:gd name="T10" fmla="*/ 12 w 93"/>
                  <a:gd name="T11" fmla="*/ 0 h 80"/>
                  <a:gd name="T12" fmla="*/ 0 w 93"/>
                  <a:gd name="T13" fmla="*/ 2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80">
                    <a:moveTo>
                      <a:pt x="0" y="23"/>
                    </a:move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79"/>
                      <a:pt x="22" y="80"/>
                      <a:pt x="24" y="7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EDF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ṧḷíḋê"/>
              <p:cNvSpPr/>
              <p:nvPr/>
            </p:nvSpPr>
            <p:spPr bwMode="auto">
              <a:xfrm>
                <a:off x="4381500" y="5214938"/>
                <a:ext cx="820738" cy="677863"/>
              </a:xfrm>
              <a:custGeom>
                <a:avLst/>
                <a:gdLst>
                  <a:gd name="T0" fmla="*/ 23 w 35"/>
                  <a:gd name="T1" fmla="*/ 4 h 29"/>
                  <a:gd name="T2" fmla="*/ 0 w 35"/>
                  <a:gd name="T3" fmla="*/ 4 h 29"/>
                  <a:gd name="T4" fmla="*/ 8 w 35"/>
                  <a:gd name="T5" fmla="*/ 26 h 29"/>
                  <a:gd name="T6" fmla="*/ 13 w 35"/>
                  <a:gd name="T7" fmla="*/ 28 h 29"/>
                  <a:gd name="T8" fmla="*/ 35 w 35"/>
                  <a:gd name="T9" fmla="*/ 24 h 29"/>
                  <a:gd name="T10" fmla="*/ 23 w 35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9">
                    <a:moveTo>
                      <a:pt x="23" y="4"/>
                    </a:moveTo>
                    <a:cubicBezTo>
                      <a:pt x="16" y="0"/>
                      <a:pt x="8" y="1"/>
                      <a:pt x="0" y="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11" y="29"/>
                      <a:pt x="13" y="28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16"/>
                      <a:pt x="30" y="8"/>
                      <a:pt x="23" y="4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ṡ1íḋe"/>
              <p:cNvSpPr/>
              <p:nvPr/>
            </p:nvSpPr>
            <p:spPr bwMode="auto">
              <a:xfrm>
                <a:off x="4122738" y="1735138"/>
                <a:ext cx="2182813" cy="2825750"/>
              </a:xfrm>
              <a:custGeom>
                <a:avLst/>
                <a:gdLst>
                  <a:gd name="T0" fmla="*/ 488 w 1375"/>
                  <a:gd name="T1" fmla="*/ 1722 h 1780"/>
                  <a:gd name="T2" fmla="*/ 0 w 1375"/>
                  <a:gd name="T3" fmla="*/ 1780 h 1780"/>
                  <a:gd name="T4" fmla="*/ 1021 w 1375"/>
                  <a:gd name="T5" fmla="*/ 0 h 1780"/>
                  <a:gd name="T6" fmla="*/ 1375 w 1375"/>
                  <a:gd name="T7" fmla="*/ 191 h 1780"/>
                  <a:gd name="T8" fmla="*/ 488 w 1375"/>
                  <a:gd name="T9" fmla="*/ 1722 h 1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5" h="1780">
                    <a:moveTo>
                      <a:pt x="488" y="1722"/>
                    </a:moveTo>
                    <a:lnTo>
                      <a:pt x="0" y="1780"/>
                    </a:lnTo>
                    <a:lnTo>
                      <a:pt x="1021" y="0"/>
                    </a:lnTo>
                    <a:lnTo>
                      <a:pt x="1375" y="191"/>
                    </a:lnTo>
                    <a:lnTo>
                      <a:pt x="488" y="1722"/>
                    </a:lnTo>
                    <a:close/>
                  </a:path>
                </a:pathLst>
              </a:custGeom>
              <a:solidFill>
                <a:srgbClr val="FC61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ŝľiḍé"/>
              <p:cNvSpPr/>
              <p:nvPr/>
            </p:nvSpPr>
            <p:spPr bwMode="auto">
              <a:xfrm>
                <a:off x="4897438" y="2038351"/>
                <a:ext cx="2182813" cy="3060700"/>
              </a:xfrm>
              <a:custGeom>
                <a:avLst/>
                <a:gdLst>
                  <a:gd name="T0" fmla="*/ 488 w 1375"/>
                  <a:gd name="T1" fmla="*/ 1810 h 1928"/>
                  <a:gd name="T2" fmla="*/ 104 w 1375"/>
                  <a:gd name="T3" fmla="*/ 1928 h 1928"/>
                  <a:gd name="T4" fmla="*/ 0 w 1375"/>
                  <a:gd name="T5" fmla="*/ 1531 h 1928"/>
                  <a:gd name="T6" fmla="*/ 887 w 1375"/>
                  <a:gd name="T7" fmla="*/ 0 h 1928"/>
                  <a:gd name="T8" fmla="*/ 1375 w 1375"/>
                  <a:gd name="T9" fmla="*/ 295 h 1928"/>
                  <a:gd name="T10" fmla="*/ 488 w 1375"/>
                  <a:gd name="T11" fmla="*/ 1810 h 1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5" h="1928">
                    <a:moveTo>
                      <a:pt x="488" y="1810"/>
                    </a:moveTo>
                    <a:lnTo>
                      <a:pt x="104" y="1928"/>
                    </a:lnTo>
                    <a:lnTo>
                      <a:pt x="0" y="1531"/>
                    </a:lnTo>
                    <a:lnTo>
                      <a:pt x="887" y="0"/>
                    </a:lnTo>
                    <a:lnTo>
                      <a:pt x="1375" y="295"/>
                    </a:lnTo>
                    <a:lnTo>
                      <a:pt x="488" y="1810"/>
                    </a:lnTo>
                    <a:close/>
                  </a:path>
                </a:pathLst>
              </a:custGeom>
              <a:solidFill>
                <a:srgbClr val="FD81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$ļîḋe"/>
              <p:cNvSpPr/>
              <p:nvPr/>
            </p:nvSpPr>
            <p:spPr bwMode="auto">
              <a:xfrm>
                <a:off x="5672138" y="2506663"/>
                <a:ext cx="1971675" cy="3128963"/>
              </a:xfrm>
              <a:custGeom>
                <a:avLst/>
                <a:gdLst>
                  <a:gd name="T0" fmla="*/ 207 w 1242"/>
                  <a:gd name="T1" fmla="*/ 1971 h 1971"/>
                  <a:gd name="T2" fmla="*/ 0 w 1242"/>
                  <a:gd name="T3" fmla="*/ 1515 h 1971"/>
                  <a:gd name="T4" fmla="*/ 887 w 1242"/>
                  <a:gd name="T5" fmla="*/ 0 h 1971"/>
                  <a:gd name="T6" fmla="*/ 1242 w 1242"/>
                  <a:gd name="T7" fmla="*/ 191 h 1971"/>
                  <a:gd name="T8" fmla="*/ 207 w 1242"/>
                  <a:gd name="T9" fmla="*/ 1971 h 1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2" h="1971">
                    <a:moveTo>
                      <a:pt x="207" y="1971"/>
                    </a:moveTo>
                    <a:lnTo>
                      <a:pt x="0" y="1515"/>
                    </a:lnTo>
                    <a:lnTo>
                      <a:pt x="887" y="0"/>
                    </a:lnTo>
                    <a:lnTo>
                      <a:pt x="1242" y="191"/>
                    </a:lnTo>
                    <a:lnTo>
                      <a:pt x="207" y="1971"/>
                    </a:lnTo>
                    <a:close/>
                  </a:path>
                </a:pathLst>
              </a:custGeom>
              <a:solidFill>
                <a:srgbClr val="FDA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Sľïďe"/>
              <p:cNvSpPr/>
              <p:nvPr/>
            </p:nvSpPr>
            <p:spPr bwMode="auto">
              <a:xfrm>
                <a:off x="5743575" y="1455738"/>
                <a:ext cx="2041525" cy="1354138"/>
              </a:xfrm>
              <a:custGeom>
                <a:avLst/>
                <a:gdLst>
                  <a:gd name="T0" fmla="*/ 1286 w 1286"/>
                  <a:gd name="T1" fmla="*/ 691 h 853"/>
                  <a:gd name="T2" fmla="*/ 103 w 1286"/>
                  <a:gd name="T3" fmla="*/ 0 h 853"/>
                  <a:gd name="T4" fmla="*/ 0 w 1286"/>
                  <a:gd name="T5" fmla="*/ 176 h 853"/>
                  <a:gd name="T6" fmla="*/ 1197 w 1286"/>
                  <a:gd name="T7" fmla="*/ 853 h 853"/>
                  <a:gd name="T8" fmla="*/ 1286 w 1286"/>
                  <a:gd name="T9" fmla="*/ 69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6" h="853">
                    <a:moveTo>
                      <a:pt x="1286" y="691"/>
                    </a:moveTo>
                    <a:lnTo>
                      <a:pt x="103" y="0"/>
                    </a:lnTo>
                    <a:lnTo>
                      <a:pt x="0" y="176"/>
                    </a:lnTo>
                    <a:lnTo>
                      <a:pt x="1197" y="853"/>
                    </a:lnTo>
                    <a:lnTo>
                      <a:pt x="1286" y="691"/>
                    </a:lnTo>
                    <a:close/>
                  </a:path>
                </a:pathLst>
              </a:cu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ṩḻíḓé"/>
              <p:cNvSpPr/>
              <p:nvPr/>
            </p:nvSpPr>
            <p:spPr bwMode="auto">
              <a:xfrm>
                <a:off x="5907088" y="895351"/>
                <a:ext cx="2206625" cy="1657350"/>
              </a:xfrm>
              <a:custGeom>
                <a:avLst/>
                <a:gdLst>
                  <a:gd name="T0" fmla="*/ 88 w 94"/>
                  <a:gd name="T1" fmla="*/ 41 h 71"/>
                  <a:gd name="T2" fmla="*/ 22 w 94"/>
                  <a:gd name="T3" fmla="*/ 2 h 71"/>
                  <a:gd name="T4" fmla="*/ 11 w 94"/>
                  <a:gd name="T5" fmla="*/ 5 h 71"/>
                  <a:gd name="T6" fmla="*/ 0 w 94"/>
                  <a:gd name="T7" fmla="*/ 24 h 71"/>
                  <a:gd name="T8" fmla="*/ 80 w 94"/>
                  <a:gd name="T9" fmla="*/ 71 h 71"/>
                  <a:gd name="T10" fmla="*/ 91 w 94"/>
                  <a:gd name="T11" fmla="*/ 51 h 71"/>
                  <a:gd name="T12" fmla="*/ 88 w 94"/>
                  <a:gd name="T13" fmla="*/ 4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1">
                    <a:moveTo>
                      <a:pt x="88" y="41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18" y="0"/>
                      <a:pt x="13" y="1"/>
                      <a:pt x="11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4" y="48"/>
                      <a:pt x="92" y="43"/>
                      <a:pt x="88" y="41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3987489" y="4542468"/>
              <a:ext cx="6950170" cy="858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150" dirty="0" smtClean="0"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单数句子变复数句子</a:t>
              </a: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6182980" y="3699417"/>
            <a:ext cx="3023235" cy="13989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my-our</a:t>
            </a: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your-your</a:t>
            </a:r>
          </a:p>
          <a:p>
            <a:pPr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his/her/its-their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19121" y="-3842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966" y="89218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rPr>
              <a:t>Exercise-2</a:t>
            </a:r>
          </a:p>
        </p:txBody>
      </p:sp>
      <p:sp>
        <p:nvSpPr>
          <p:cNvPr id="79" name="TextBox 8"/>
          <p:cNvSpPr txBox="1"/>
          <p:nvPr/>
        </p:nvSpPr>
        <p:spPr>
          <a:xfrm>
            <a:off x="1519975" y="403022"/>
            <a:ext cx="8892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1. This is a box.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2. That is a brush.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3. He is a lovely child.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4. It is a cute dog.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5. I am a beautiful teacher.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6. You are an English postman. </a:t>
            </a:r>
          </a:p>
        </p:txBody>
      </p:sp>
      <p:sp>
        <p:nvSpPr>
          <p:cNvPr id="87" name="矩形 86"/>
          <p:cNvSpPr/>
          <p:nvPr/>
        </p:nvSpPr>
        <p:spPr>
          <a:xfrm>
            <a:off x="2760035" y="260278"/>
            <a:ext cx="4450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把下列单数句子变复数句子</a:t>
            </a:r>
            <a:endParaRPr lang="en-US" altLang="zh-CN" sz="2800" dirty="0"/>
          </a:p>
        </p:txBody>
      </p:sp>
      <p:sp>
        <p:nvSpPr>
          <p:cNvPr id="4" name="TextBox 8"/>
          <p:cNvSpPr txBox="1"/>
          <p:nvPr/>
        </p:nvSpPr>
        <p:spPr>
          <a:xfrm>
            <a:off x="1951140" y="836092"/>
            <a:ext cx="8892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These are boxes.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Those are brushes.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They are lovely children.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They are cute dogs.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We are beautiful teachers.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You re English postmen.</a:t>
            </a:r>
          </a:p>
        </p:txBody>
      </p:sp>
      <p:sp>
        <p:nvSpPr>
          <p:cNvPr id="5" name="TextBox 2"/>
          <p:cNvSpPr txBox="1"/>
          <p:nvPr/>
        </p:nvSpPr>
        <p:spPr>
          <a:xfrm>
            <a:off x="5361411" y="782332"/>
            <a:ext cx="4099021" cy="5835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this is </a:t>
            </a:r>
            <a:r>
              <a:rPr lang="zh-CN" altLang="en-US" sz="3200" dirty="0">
                <a:solidFill>
                  <a:prstClr val="black"/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不能缩写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1" bldLvl="0" animBg="1"/>
      <p:bldP spid="5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0061822235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7025" y="-552450"/>
            <a:ext cx="7694295" cy="76942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49095" y="14944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06695" y="88942"/>
            <a:ext cx="1914525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Grammar-3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3950868" y="2040793"/>
            <a:ext cx="3766218" cy="344392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变一般，很简单。</a:t>
            </a:r>
          </a:p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把</a:t>
            </a:r>
            <a:r>
              <a:rPr lang="en-US" altLang="zh-CN" sz="28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be</a:t>
            </a: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提到最前边</a:t>
            </a:r>
          </a:p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句首字母要大写</a:t>
            </a:r>
          </a:p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句尾加上小问号</a:t>
            </a:r>
          </a:p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遇到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</a:t>
            </a:r>
            <a:r>
              <a:rPr lang="en-US" altLang="zh-CN" sz="28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	  </a:t>
            </a: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变成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</a:t>
            </a:r>
          </a:p>
          <a:p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遇到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  <a:r>
              <a:rPr lang="en-US" altLang="zh-CN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</a:t>
            </a: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变成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别忘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some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变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any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19121" y="-3842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966" y="89218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rPr>
              <a:t>Exercise-3</a:t>
            </a:r>
          </a:p>
        </p:txBody>
      </p:sp>
      <p:sp>
        <p:nvSpPr>
          <p:cNvPr id="79" name="TextBox 8"/>
          <p:cNvSpPr txBox="1"/>
          <p:nvPr/>
        </p:nvSpPr>
        <p:spPr>
          <a:xfrm>
            <a:off x="1034200" y="289992"/>
            <a:ext cx="8892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1. That is my watch.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2. Those are our umbrellas.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3. My father's father is a fisherman.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4. Bob is my good friend.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5. I am a lovely girl.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6. There is some milk in the bottle.</a:t>
            </a:r>
          </a:p>
        </p:txBody>
      </p:sp>
      <p:sp>
        <p:nvSpPr>
          <p:cNvPr id="87" name="矩形 86"/>
          <p:cNvSpPr/>
          <p:nvPr/>
        </p:nvSpPr>
        <p:spPr>
          <a:xfrm>
            <a:off x="2760035" y="260278"/>
            <a:ext cx="64706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把下列单数句子变一般疑问句</a:t>
            </a:r>
            <a:r>
              <a:rPr lang="en-US" altLang="zh-CN" sz="2800" dirty="0"/>
              <a:t>&amp;</a:t>
            </a:r>
            <a:r>
              <a:rPr lang="zh-CN" altLang="en-US" sz="2800" dirty="0"/>
              <a:t>肯否回答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560830" y="782320"/>
            <a:ext cx="80518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that your watch?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Are those your umbrelals?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your father's father a fisherman?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Bob your good friend?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Are you a lovely girl?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tehre any milk in the bottle?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8724265" y="668020"/>
            <a:ext cx="80518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Yes, it is.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No, it isn't.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Yes, they are.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No, they aren't.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Yes, he is.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No, he isn't.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Yes, he is.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No, he isn't.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Yes, I am.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No, I'm not.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Yes, there is.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No, there isn't.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1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1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1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1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1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1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1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1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1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1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1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1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1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1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1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1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1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1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0061822235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7025" y="-552450"/>
            <a:ext cx="7694295" cy="76942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49095" y="14944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06695" y="88942"/>
            <a:ext cx="1914525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Grammar-3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3950970" y="2040890"/>
            <a:ext cx="4735830" cy="344393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zh-CN" sz="28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选择</a:t>
            </a:r>
            <a:r>
              <a:rPr lang="zh-CN" altLang="zh-CN" sz="2800" b="1" dirty="0"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疑问句</a:t>
            </a:r>
            <a:r>
              <a:rPr lang="en-US" altLang="zh-CN" sz="28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:</a:t>
            </a:r>
          </a:p>
          <a:p>
            <a:pPr marL="0" indent="0">
              <a:buNone/>
            </a:pPr>
            <a:r>
              <a:rPr lang="en-US" altLang="zh-CN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  1</a:t>
            </a:r>
            <a:r>
              <a:rPr lang="en-US" altLang="zh-CN" sz="2800" spc="-15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 spc="-15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问句中用</a:t>
            </a:r>
            <a:r>
              <a:rPr lang="en-US" altLang="zh-CN" sz="2800" spc="-150" dirty="0">
                <a:solidFill>
                  <a:srgbClr val="FF0000"/>
                </a:solidFill>
                <a:latin typeface="Comic Sans MS" panose="030F0702030302020204" pitchFamily="66" charset="0"/>
                <a:ea typeface="Adobe 楷体 Std R" panose="02020400000000000000" pitchFamily="18" charset="-122"/>
                <a:cs typeface="Comic Sans MS" panose="030F0702030302020204" pitchFamily="66" charset="0"/>
                <a:sym typeface="+mn-ea"/>
              </a:rPr>
              <a:t>or</a:t>
            </a:r>
            <a:r>
              <a:rPr lang="zh-CN" altLang="en-US" sz="2800" spc="-15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连接前后选择</a:t>
            </a:r>
            <a:r>
              <a:rPr lang="zh-CN" altLang="en-US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项</a:t>
            </a:r>
            <a:r>
              <a:rPr lang="en-US" altLang="zh-CN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“</a:t>
            </a:r>
            <a:r>
              <a:rPr lang="en-US" altLang="zh-CN" sz="2800" spc="-150" dirty="0" smtClean="0">
                <a:solidFill>
                  <a:srgbClr val="FF0000"/>
                </a:solidFill>
                <a:latin typeface="Comic Sans MS" panose="030F0702030302020204" pitchFamily="66" charset="0"/>
                <a:ea typeface="Adobe 楷体 Std R" panose="02020400000000000000" pitchFamily="18" charset="-122"/>
                <a:cs typeface="Comic Sans MS" panose="030F0702030302020204" pitchFamily="66" charset="0"/>
                <a:sym typeface="+mn-ea"/>
              </a:rPr>
              <a:t>or</a:t>
            </a:r>
            <a:r>
              <a:rPr lang="en-US" altLang="zh-CN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Comic Sans MS" panose="030F0702030302020204" pitchFamily="66" charset="0"/>
                <a:sym typeface="+mn-ea"/>
              </a:rPr>
              <a:t>”</a:t>
            </a:r>
            <a:r>
              <a:rPr lang="en-US" altLang="zh-CN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spc="-15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或者、</a:t>
            </a:r>
            <a:r>
              <a:rPr lang="zh-CN" altLang="en-US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还是</a:t>
            </a:r>
            <a:endParaRPr lang="en-US" altLang="zh-CN" sz="2800" spc="-150" dirty="0" smtClean="0">
              <a:solidFill>
                <a:srgbClr val="0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  2</a:t>
            </a:r>
            <a:r>
              <a:rPr lang="en-US" altLang="zh-CN" sz="280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回答不能用</a:t>
            </a:r>
            <a:r>
              <a:rPr lang="en-US" altLang="zh-CN" sz="2800" spc="-150" dirty="0">
                <a:solidFill>
                  <a:srgbClr val="000000"/>
                </a:solidFill>
                <a:latin typeface="Comic Sans MS" panose="030F0702030302020204" pitchFamily="66" charset="0"/>
                <a:ea typeface="Adobe 楷体 Std R" panose="02020400000000000000" pitchFamily="18" charset="-122"/>
                <a:cs typeface="Comic Sans MS" panose="030F0702030302020204" pitchFamily="66" charset="0"/>
                <a:sym typeface="+mn-ea"/>
              </a:rPr>
              <a:t>yes/no </a:t>
            </a:r>
            <a:r>
              <a:rPr lang="zh-CN" altLang="en-US" sz="280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，只能选择</a:t>
            </a:r>
            <a:r>
              <a:rPr lang="zh-CN" altLang="en-US" sz="280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其中一项回答</a:t>
            </a:r>
            <a:endParaRPr lang="en-US" altLang="zh-CN" sz="2800" dirty="0" smtClean="0">
              <a:solidFill>
                <a:srgbClr val="000000"/>
              </a:solidFill>
              <a:latin typeface="Adobe 楷体 Std R" panose="02020400000000000000" pitchFamily="18" charset="-122"/>
              <a:ea typeface="Adobe 楷体 Std R" panose="02020400000000000000" pitchFamily="18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  3</a:t>
            </a:r>
            <a:r>
              <a:rPr lang="en-US" altLang="zh-CN" sz="280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语调：前升后</a:t>
            </a:r>
            <a:r>
              <a:rPr lang="zh-CN" altLang="en-US" sz="280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降</a:t>
            </a:r>
            <a:r>
              <a:rPr lang="zh-CN" altLang="en-US" sz="28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19121" y="-3842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966" y="89218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rPr>
              <a:t>Exercise-3</a:t>
            </a:r>
          </a:p>
        </p:txBody>
      </p:sp>
      <p:sp>
        <p:nvSpPr>
          <p:cNvPr id="79" name="TextBox 8"/>
          <p:cNvSpPr txBox="1"/>
          <p:nvPr/>
        </p:nvSpPr>
        <p:spPr>
          <a:xfrm>
            <a:off x="1046265" y="345872"/>
            <a:ext cx="889248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1. Is this your book?(pen)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2. Are these your </a:t>
            </a:r>
            <a:r>
              <a:rPr lang="en-US" altLang="zh-CN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erasers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?(his)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3. Is he a postman? (policeman)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4. Is there any milk in the bottle?(juice)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5. Is your father a teacher?(mother)</a:t>
            </a:r>
          </a:p>
        </p:txBody>
      </p:sp>
      <p:sp>
        <p:nvSpPr>
          <p:cNvPr id="87" name="矩形 86"/>
          <p:cNvSpPr/>
          <p:nvPr/>
        </p:nvSpPr>
        <p:spPr>
          <a:xfrm>
            <a:off x="2760035" y="260278"/>
            <a:ext cx="32702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改选择疑问句</a:t>
            </a:r>
            <a:r>
              <a:rPr lang="en-US" altLang="zh-CN" sz="2800" dirty="0"/>
              <a:t>&amp;</a:t>
            </a:r>
            <a:r>
              <a:rPr lang="zh-CN" altLang="en-US" sz="2800" dirty="0"/>
              <a:t>回答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415471" y="803496"/>
            <a:ext cx="805180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this your book or your pen?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Are these your erasers or his erasers?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he a postman or a policeman?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here any milk or juice in the bottle?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Is your father or your mother a teacher?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0061822235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97025" y="-552450"/>
            <a:ext cx="7694295" cy="76942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49095" y="14944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06695" y="88942"/>
            <a:ext cx="1914525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Grammar-3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3950970" y="2040890"/>
            <a:ext cx="4735830" cy="282959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8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否定句</a:t>
            </a:r>
            <a:r>
              <a:rPr lang="en-US" altLang="zh-CN" sz="28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:</a:t>
            </a:r>
          </a:p>
          <a:p>
            <a:pPr marL="0" indent="0">
              <a:buNone/>
            </a:pPr>
            <a:r>
              <a:rPr lang="en-US" altLang="zh-CN" sz="2800" spc="-150" dirty="0" smtClean="0">
                <a:solidFill>
                  <a:srgbClr val="000000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1.be后加not</a:t>
            </a:r>
          </a:p>
          <a:p>
            <a:pPr marL="0" indent="0">
              <a:buNone/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     I am not - I'm not</a:t>
            </a:r>
          </a:p>
          <a:p>
            <a:pPr marL="0" indent="0">
              <a:buNone/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     is not - isn't</a:t>
            </a:r>
          </a:p>
          <a:p>
            <a:pPr marL="0" indent="0">
              <a:buNone/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     are not - aren't</a:t>
            </a:r>
          </a:p>
          <a:p>
            <a:pPr marL="0" indent="0">
              <a:buNone/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   2. some</a:t>
            </a:r>
            <a:r>
              <a:rPr lang="zh-CN" altLang="en-US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变</a:t>
            </a: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any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19121" y="-3842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966" y="89218"/>
            <a:ext cx="169950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rPr>
              <a:t>Greetings</a:t>
            </a:r>
          </a:p>
        </p:txBody>
      </p:sp>
      <p:sp>
        <p:nvSpPr>
          <p:cNvPr id="79" name="TextBox 8"/>
          <p:cNvSpPr txBox="1"/>
          <p:nvPr/>
        </p:nvSpPr>
        <p:spPr>
          <a:xfrm>
            <a:off x="2706155" y="2021002"/>
            <a:ext cx="88924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-- Hello, everyone.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-- How are you?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-- Nice to meet you.</a:t>
            </a:r>
          </a:p>
          <a:p>
            <a:pPr>
              <a:lnSpc>
                <a:spcPct val="15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s://timgsa.baidu.com/timg?image&amp;quality=80&amp;size=b9999_10000&amp;sec=1590392469700&amp;di=a6e09870a19beb18362b313b47e2bbae&amp;imgtype=0&amp;src=http%3A%2F%2Fpic.51yuansu.com%2Fpic3%2Fcover%2F02%2F82%2F21%2F5a5492e8a29b1_61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746" y="3335707"/>
            <a:ext cx="2660823" cy="327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19121" y="-3842"/>
            <a:ext cx="2122718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1966" y="89218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>
                <a:solidFill>
                  <a:prstClr val="black"/>
                </a:solidFill>
                <a:latin typeface="Comic Sans MS" panose="030F0702030302020204" pitchFamily="66" charset="0"/>
              </a:rPr>
              <a:t>Exercise-3</a:t>
            </a:r>
          </a:p>
        </p:txBody>
      </p:sp>
      <p:sp>
        <p:nvSpPr>
          <p:cNvPr id="79" name="TextBox 8"/>
          <p:cNvSpPr txBox="1"/>
          <p:nvPr/>
        </p:nvSpPr>
        <p:spPr>
          <a:xfrm>
            <a:off x="1747940" y="378892"/>
            <a:ext cx="8892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1. Those are my cups.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2. She is a beautiful girl.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3. We are Japanese.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4. There is some tea in the cup.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5. There are some apples on the tree.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6. I am a keyboard operator.</a:t>
            </a:r>
          </a:p>
        </p:txBody>
      </p:sp>
      <p:sp>
        <p:nvSpPr>
          <p:cNvPr id="87" name="矩形 86"/>
          <p:cNvSpPr/>
          <p:nvPr/>
        </p:nvSpPr>
        <p:spPr>
          <a:xfrm>
            <a:off x="2760035" y="260278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变否定句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2199005" y="911860"/>
            <a:ext cx="80518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Those aren't my cups.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She isn’t a beautiful girl.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We aren't Japanese.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There isn't any tea in the cup.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There aren't any apples on the tree.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I'm not a keyboard operator.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 rot="16200000">
            <a:off x="3454419" y="-1240674"/>
            <a:ext cx="4767461" cy="9741761"/>
            <a:chOff x="4189412" y="1044575"/>
            <a:chExt cx="3504688" cy="4602091"/>
          </a:xfrm>
        </p:grpSpPr>
        <p:sp>
          <p:nvSpPr>
            <p:cNvPr id="95" name="ïşḻíḓe"/>
            <p:cNvSpPr/>
            <p:nvPr/>
          </p:nvSpPr>
          <p:spPr bwMode="auto">
            <a:xfrm>
              <a:off x="4189412" y="1204118"/>
              <a:ext cx="3504688" cy="4442548"/>
            </a:xfrm>
            <a:custGeom>
              <a:avLst/>
              <a:gdLst>
                <a:gd name="T0" fmla="*/ 419 w 437"/>
                <a:gd name="T1" fmla="*/ 563 h 563"/>
                <a:gd name="T2" fmla="*/ 19 w 437"/>
                <a:gd name="T3" fmla="*/ 563 h 563"/>
                <a:gd name="T4" fmla="*/ 0 w 437"/>
                <a:gd name="T5" fmla="*/ 544 h 563"/>
                <a:gd name="T6" fmla="*/ 0 w 437"/>
                <a:gd name="T7" fmla="*/ 19 h 563"/>
                <a:gd name="T8" fmla="*/ 19 w 437"/>
                <a:gd name="T9" fmla="*/ 0 h 563"/>
                <a:gd name="T10" fmla="*/ 419 w 437"/>
                <a:gd name="T11" fmla="*/ 0 h 563"/>
                <a:gd name="T12" fmla="*/ 437 w 437"/>
                <a:gd name="T13" fmla="*/ 19 h 563"/>
                <a:gd name="T14" fmla="*/ 437 w 437"/>
                <a:gd name="T15" fmla="*/ 544 h 563"/>
                <a:gd name="T16" fmla="*/ 419 w 437"/>
                <a:gd name="T17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563">
                  <a:moveTo>
                    <a:pt x="419" y="563"/>
                  </a:moveTo>
                  <a:cubicBezTo>
                    <a:pt x="19" y="563"/>
                    <a:pt x="19" y="563"/>
                    <a:pt x="19" y="563"/>
                  </a:cubicBezTo>
                  <a:cubicBezTo>
                    <a:pt x="8" y="563"/>
                    <a:pt x="0" y="555"/>
                    <a:pt x="0" y="54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29" y="0"/>
                    <a:pt x="437" y="8"/>
                    <a:pt x="437" y="19"/>
                  </a:cubicBezTo>
                  <a:cubicBezTo>
                    <a:pt x="437" y="544"/>
                    <a:pt x="437" y="544"/>
                    <a:pt x="437" y="544"/>
                  </a:cubicBezTo>
                  <a:cubicBezTo>
                    <a:pt x="437" y="555"/>
                    <a:pt x="429" y="563"/>
                    <a:pt x="419" y="56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ṡľiḋè"/>
            <p:cNvSpPr/>
            <p:nvPr/>
          </p:nvSpPr>
          <p:spPr bwMode="auto">
            <a:xfrm>
              <a:off x="4389438" y="1511300"/>
              <a:ext cx="2978150" cy="4002088"/>
            </a:xfrm>
            <a:prstGeom prst="rect">
              <a:avLst/>
            </a:prstGeom>
            <a:solidFill>
              <a:srgbClr val="E9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š1íḑe"/>
            <p:cNvSpPr/>
            <p:nvPr/>
          </p:nvSpPr>
          <p:spPr bwMode="auto">
            <a:xfrm>
              <a:off x="5249863" y="1044575"/>
              <a:ext cx="1525588" cy="633413"/>
            </a:xfrm>
            <a:custGeom>
              <a:avLst/>
              <a:gdLst>
                <a:gd name="T0" fmla="*/ 178 w 183"/>
                <a:gd name="T1" fmla="*/ 76 h 76"/>
                <a:gd name="T2" fmla="*/ 6 w 183"/>
                <a:gd name="T3" fmla="*/ 76 h 76"/>
                <a:gd name="T4" fmla="*/ 0 w 183"/>
                <a:gd name="T5" fmla="*/ 70 h 76"/>
                <a:gd name="T6" fmla="*/ 0 w 183"/>
                <a:gd name="T7" fmla="*/ 6 h 76"/>
                <a:gd name="T8" fmla="*/ 6 w 183"/>
                <a:gd name="T9" fmla="*/ 0 h 76"/>
                <a:gd name="T10" fmla="*/ 178 w 183"/>
                <a:gd name="T11" fmla="*/ 0 h 76"/>
                <a:gd name="T12" fmla="*/ 183 w 183"/>
                <a:gd name="T13" fmla="*/ 6 h 76"/>
                <a:gd name="T14" fmla="*/ 183 w 183"/>
                <a:gd name="T15" fmla="*/ 70 h 76"/>
                <a:gd name="T16" fmla="*/ 178 w 183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76">
                  <a:moveTo>
                    <a:pt x="178" y="76"/>
                  </a:moveTo>
                  <a:cubicBezTo>
                    <a:pt x="6" y="76"/>
                    <a:pt x="6" y="76"/>
                    <a:pt x="6" y="76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1" y="0"/>
                    <a:pt x="183" y="3"/>
                    <a:pt x="183" y="6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3"/>
                    <a:pt x="181" y="76"/>
                    <a:pt x="178" y="76"/>
                  </a:cubicBezTo>
                  <a:close/>
                </a:path>
              </a:pathLst>
            </a:custGeom>
            <a:solidFill>
              <a:srgbClr val="FFD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şḻîḓe"/>
            <p:cNvSpPr/>
            <p:nvPr/>
          </p:nvSpPr>
          <p:spPr bwMode="auto">
            <a:xfrm>
              <a:off x="4522788" y="1360488"/>
              <a:ext cx="2978150" cy="4019550"/>
            </a:xfrm>
            <a:custGeom>
              <a:avLst/>
              <a:gdLst>
                <a:gd name="T0" fmla="*/ 357 w 357"/>
                <a:gd name="T1" fmla="*/ 483 h 483"/>
                <a:gd name="T2" fmla="*/ 62 w 357"/>
                <a:gd name="T3" fmla="*/ 483 h 483"/>
                <a:gd name="T4" fmla="*/ 0 w 357"/>
                <a:gd name="T5" fmla="*/ 421 h 483"/>
                <a:gd name="T6" fmla="*/ 0 w 357"/>
                <a:gd name="T7" fmla="*/ 0 h 483"/>
                <a:gd name="T8" fmla="*/ 357 w 357"/>
                <a:gd name="T9" fmla="*/ 0 h 483"/>
                <a:gd name="T10" fmla="*/ 357 w 357"/>
                <a:gd name="T1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483">
                  <a:moveTo>
                    <a:pt x="357" y="483"/>
                  </a:moveTo>
                  <a:cubicBezTo>
                    <a:pt x="62" y="483"/>
                    <a:pt x="62" y="483"/>
                    <a:pt x="62" y="483"/>
                  </a:cubicBezTo>
                  <a:cubicBezTo>
                    <a:pt x="28" y="483"/>
                    <a:pt x="0" y="455"/>
                    <a:pt x="0" y="4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7" y="0"/>
                    <a:pt x="357" y="0"/>
                    <a:pt x="357" y="0"/>
                  </a:cubicBezTo>
                  <a:lnTo>
                    <a:pt x="357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şľîḑè"/>
            <p:cNvSpPr/>
            <p:nvPr/>
          </p:nvSpPr>
          <p:spPr bwMode="auto">
            <a:xfrm>
              <a:off x="5307013" y="1185863"/>
              <a:ext cx="1393825" cy="358775"/>
            </a:xfrm>
            <a:custGeom>
              <a:avLst/>
              <a:gdLst>
                <a:gd name="T0" fmla="*/ 160 w 167"/>
                <a:gd name="T1" fmla="*/ 0 h 43"/>
                <a:gd name="T2" fmla="*/ 7 w 167"/>
                <a:gd name="T3" fmla="*/ 0 h 43"/>
                <a:gd name="T4" fmla="*/ 0 w 167"/>
                <a:gd name="T5" fmla="*/ 7 h 43"/>
                <a:gd name="T6" fmla="*/ 0 w 167"/>
                <a:gd name="T7" fmla="*/ 36 h 43"/>
                <a:gd name="T8" fmla="*/ 7 w 167"/>
                <a:gd name="T9" fmla="*/ 43 h 43"/>
                <a:gd name="T10" fmla="*/ 60 w 167"/>
                <a:gd name="T11" fmla="*/ 43 h 43"/>
                <a:gd name="T12" fmla="*/ 77 w 167"/>
                <a:gd name="T13" fmla="*/ 35 h 43"/>
                <a:gd name="T14" fmla="*/ 85 w 167"/>
                <a:gd name="T15" fmla="*/ 32 h 43"/>
                <a:gd name="T16" fmla="*/ 93 w 167"/>
                <a:gd name="T17" fmla="*/ 35 h 43"/>
                <a:gd name="T18" fmla="*/ 109 w 167"/>
                <a:gd name="T19" fmla="*/ 43 h 43"/>
                <a:gd name="T20" fmla="*/ 160 w 167"/>
                <a:gd name="T21" fmla="*/ 43 h 43"/>
                <a:gd name="T22" fmla="*/ 167 w 167"/>
                <a:gd name="T23" fmla="*/ 36 h 43"/>
                <a:gd name="T24" fmla="*/ 167 w 167"/>
                <a:gd name="T25" fmla="*/ 7 h 43"/>
                <a:gd name="T26" fmla="*/ 160 w 167"/>
                <a:gd name="T2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43">
                  <a:moveTo>
                    <a:pt x="16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3"/>
                    <a:pt x="7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7" y="43"/>
                    <a:pt x="72" y="40"/>
                    <a:pt x="77" y="35"/>
                  </a:cubicBezTo>
                  <a:cubicBezTo>
                    <a:pt x="79" y="33"/>
                    <a:pt x="81" y="32"/>
                    <a:pt x="85" y="32"/>
                  </a:cubicBezTo>
                  <a:cubicBezTo>
                    <a:pt x="88" y="32"/>
                    <a:pt x="91" y="33"/>
                    <a:pt x="93" y="35"/>
                  </a:cubicBezTo>
                  <a:cubicBezTo>
                    <a:pt x="97" y="40"/>
                    <a:pt x="103" y="43"/>
                    <a:pt x="109" y="4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4" y="43"/>
                    <a:pt x="167" y="40"/>
                    <a:pt x="167" y="36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3"/>
                    <a:pt x="164" y="0"/>
                    <a:pt x="160" y="0"/>
                  </a:cubicBezTo>
                  <a:close/>
                </a:path>
              </a:pathLst>
            </a:custGeom>
            <a:noFill/>
            <a:ln w="66675" cap="rnd">
              <a:solidFill>
                <a:srgbClr val="242D3C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$1îḓe"/>
            <p:cNvSpPr/>
            <p:nvPr/>
          </p:nvSpPr>
          <p:spPr bwMode="auto">
            <a:xfrm>
              <a:off x="5365750" y="1085850"/>
              <a:ext cx="1293813" cy="200025"/>
            </a:xfrm>
            <a:custGeom>
              <a:avLst/>
              <a:gdLst>
                <a:gd name="T0" fmla="*/ 149 w 155"/>
                <a:gd name="T1" fmla="*/ 24 h 24"/>
                <a:gd name="T2" fmla="*/ 7 w 155"/>
                <a:gd name="T3" fmla="*/ 24 h 24"/>
                <a:gd name="T4" fmla="*/ 0 w 155"/>
                <a:gd name="T5" fmla="*/ 17 h 24"/>
                <a:gd name="T6" fmla="*/ 0 w 155"/>
                <a:gd name="T7" fmla="*/ 7 h 24"/>
                <a:gd name="T8" fmla="*/ 7 w 155"/>
                <a:gd name="T9" fmla="*/ 0 h 24"/>
                <a:gd name="T10" fmla="*/ 149 w 155"/>
                <a:gd name="T11" fmla="*/ 0 h 24"/>
                <a:gd name="T12" fmla="*/ 155 w 155"/>
                <a:gd name="T13" fmla="*/ 7 h 24"/>
                <a:gd name="T14" fmla="*/ 155 w 155"/>
                <a:gd name="T15" fmla="*/ 17 h 24"/>
                <a:gd name="T16" fmla="*/ 149 w 155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24">
                  <a:moveTo>
                    <a:pt x="149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3" y="24"/>
                    <a:pt x="0" y="21"/>
                    <a:pt x="0" y="1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5" y="3"/>
                    <a:pt x="155" y="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5" y="21"/>
                    <a:pt x="152" y="24"/>
                    <a:pt x="149" y="24"/>
                  </a:cubicBezTo>
                  <a:close/>
                </a:path>
              </a:pathLst>
            </a:custGeom>
            <a:solidFill>
              <a:srgbClr val="566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3" name="圆角矩形 92"/>
          <p:cNvSpPr/>
          <p:nvPr/>
        </p:nvSpPr>
        <p:spPr>
          <a:xfrm>
            <a:off x="961183" y="1457012"/>
            <a:ext cx="9495216" cy="4363857"/>
          </a:xfrm>
          <a:prstGeom prst="roundRect">
            <a:avLst>
              <a:gd name="adj" fmla="val 6869"/>
            </a:avLst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3" name="圆角矩形 2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71" name="圆角矩形 70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73" name="矩形 72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5" name="图片 4" descr="大桥教育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7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7" name="圆角矩形 76"/>
          <p:cNvSpPr/>
          <p:nvPr/>
        </p:nvSpPr>
        <p:spPr>
          <a:xfrm>
            <a:off x="0" y="1905"/>
            <a:ext cx="2544445" cy="575945"/>
          </a:xfrm>
          <a:prstGeom prst="roundRect">
            <a:avLst>
              <a:gd name="adj" fmla="val 4652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prstClr val="black"/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  <a:sym typeface="+mn-ea"/>
              </a:rPr>
              <a:t>Grammar-4</a:t>
            </a:r>
            <a:endParaRPr lang="en-US" altLang="zh-CN" sz="2800" dirty="0">
              <a:solidFill>
                <a:prstClr val="black"/>
              </a:solidFill>
              <a:latin typeface="Comic Sans MS" panose="030F0702030302020204" pitchFamily="66" charset="0"/>
              <a:ea typeface="微软雅黑" panose="020B0503020204020204" charset="-122"/>
              <a:cs typeface="Comic Sans MS" panose="030F0702030302020204" pitchFamily="66" charset="0"/>
            </a:endParaRPr>
          </a:p>
        </p:txBody>
      </p:sp>
      <p:sp>
        <p:nvSpPr>
          <p:cNvPr id="78" name="Rectangle 1"/>
          <p:cNvSpPr>
            <a:spLocks noChangeArrowheads="1"/>
          </p:cNvSpPr>
          <p:nvPr/>
        </p:nvSpPr>
        <p:spPr bwMode="auto">
          <a:xfrm>
            <a:off x="2032154" y="1824393"/>
            <a:ext cx="8280920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zh-CN" altLang="en-US" sz="3200" b="1" dirty="0" smtClean="0"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对划线部分提问：</a:t>
            </a:r>
            <a:endParaRPr lang="en-US" altLang="zh-CN" sz="3200" b="1" dirty="0" smtClean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一找</a:t>
            </a:r>
            <a:r>
              <a:rPr lang="en-US" altLang="zh-CN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-</a:t>
            </a:r>
            <a:r>
              <a:rPr lang="zh-CN" altLang="en-US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特殊</a:t>
            </a: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疑问词</a:t>
            </a:r>
            <a:endParaRPr lang="zh-CN" altLang="en-US" sz="3200" b="1" dirty="0">
              <a:solidFill>
                <a:schemeClr val="tx1"/>
              </a:solidFill>
              <a:latin typeface="Comic Sans MS" panose="030F0702030302020204" pitchFamily="66" charset="0"/>
              <a:ea typeface="Adobe 楷体 Std R" panose="02020400000000000000" pitchFamily="18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二变</a:t>
            </a:r>
            <a:r>
              <a:rPr lang="en-US" altLang="zh-CN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-</a:t>
            </a:r>
            <a:r>
              <a:rPr lang="zh-CN" altLang="en-US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一般</a:t>
            </a: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疑问词</a:t>
            </a:r>
            <a:endParaRPr lang="zh-CN" altLang="en-US" sz="3200" b="1" dirty="0">
              <a:solidFill>
                <a:schemeClr val="tx1"/>
              </a:solidFill>
              <a:latin typeface="Comic Sans MS" panose="030F0702030302020204" pitchFamily="66" charset="0"/>
              <a:ea typeface="Adobe 楷体 Std R" panose="02020400000000000000" pitchFamily="18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三抄</a:t>
            </a:r>
            <a:r>
              <a:rPr lang="en-US" altLang="zh-CN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-</a:t>
            </a:r>
            <a:r>
              <a:rPr lang="zh-CN" altLang="en-US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抄写</a:t>
            </a: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在一起</a:t>
            </a:r>
            <a:endParaRPr lang="zh-CN" altLang="en-US" sz="3200" b="1" dirty="0">
              <a:solidFill>
                <a:schemeClr val="tx1"/>
              </a:solidFill>
              <a:latin typeface="Comic Sans MS" panose="030F0702030302020204" pitchFamily="66" charset="0"/>
              <a:ea typeface="Adobe 楷体 Std R" panose="02020400000000000000" pitchFamily="18" charset="-122"/>
            </a:endParaRPr>
          </a:p>
          <a:p>
            <a:pPr marL="0" indent="0">
              <a:buNone/>
            </a:pP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四去</a:t>
            </a:r>
            <a:r>
              <a:rPr lang="en-US" altLang="zh-CN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-</a:t>
            </a:r>
            <a:r>
              <a:rPr lang="zh-CN" altLang="en-US" sz="3200" b="1" dirty="0" smtClean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去掉</a:t>
            </a:r>
            <a:r>
              <a:rPr lang="zh-CN" altLang="en-US" sz="3200" b="1" dirty="0">
                <a:latin typeface="Comic Sans MS" panose="030F0702030302020204" pitchFamily="66" charset="0"/>
                <a:ea typeface="Adobe 楷体 Std R" panose="02020400000000000000" pitchFamily="18" charset="-122"/>
                <a:sym typeface="+mn-ea"/>
              </a:rPr>
              <a:t>划线部分</a:t>
            </a:r>
            <a:endParaRPr lang="zh-CN" altLang="en-US" sz="3200" b="1" dirty="0">
              <a:solidFill>
                <a:schemeClr val="tx1"/>
              </a:solidFill>
              <a:latin typeface="Comic Sans MS" panose="030F0702030302020204" pitchFamily="66" charset="0"/>
              <a:ea typeface="Adobe 楷体 Std R" panose="02020400000000000000" pitchFamily="18" charset="-122"/>
            </a:endParaRPr>
          </a:p>
          <a:p>
            <a:pPr marL="0" indent="0">
              <a:buNone/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  <a:ea typeface="微软雅黑" panose="020B0503020204020204" charset="-122"/>
              <a:cs typeface="Comic Sans MS" panose="030F0702030302020204" pitchFamily="66" charset="0"/>
              <a:sym typeface="Calibri" panose="020F0502020204030204" charset="0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283837" y="589633"/>
            <a:ext cx="5908211" cy="679356"/>
            <a:chOff x="3242607" y="4515437"/>
            <a:chExt cx="7613180" cy="999070"/>
          </a:xfrm>
        </p:grpSpPr>
        <p:grpSp>
          <p:nvGrpSpPr>
            <p:cNvPr id="83" name="8ff70d46-7ac5-4e1a-b75b-bd3ca27f9a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3242607" y="4515437"/>
              <a:ext cx="663979" cy="980260"/>
              <a:chOff x="4122738" y="895351"/>
              <a:chExt cx="3990975" cy="4997450"/>
            </a:xfrm>
          </p:grpSpPr>
          <p:sp>
            <p:nvSpPr>
              <p:cNvPr id="85" name="ï$liḋé"/>
              <p:cNvSpPr/>
              <p:nvPr/>
            </p:nvSpPr>
            <p:spPr bwMode="auto">
              <a:xfrm>
                <a:off x="4640263" y="5448301"/>
                <a:ext cx="3403600" cy="444500"/>
              </a:xfrm>
              <a:prstGeom prst="rect">
                <a:avLst/>
              </a:pr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îslíďe"/>
              <p:cNvSpPr/>
              <p:nvPr/>
            </p:nvSpPr>
            <p:spPr bwMode="auto">
              <a:xfrm>
                <a:off x="4122738" y="4024313"/>
                <a:ext cx="2182813" cy="1868488"/>
              </a:xfrm>
              <a:custGeom>
                <a:avLst/>
                <a:gdLst>
                  <a:gd name="T0" fmla="*/ 0 w 93"/>
                  <a:gd name="T1" fmla="*/ 23 h 80"/>
                  <a:gd name="T2" fmla="*/ 19 w 93"/>
                  <a:gd name="T3" fmla="*/ 77 h 80"/>
                  <a:gd name="T4" fmla="*/ 24 w 93"/>
                  <a:gd name="T5" fmla="*/ 79 h 80"/>
                  <a:gd name="T6" fmla="*/ 80 w 93"/>
                  <a:gd name="T7" fmla="*/ 69 h 80"/>
                  <a:gd name="T8" fmla="*/ 93 w 93"/>
                  <a:gd name="T9" fmla="*/ 47 h 80"/>
                  <a:gd name="T10" fmla="*/ 12 w 93"/>
                  <a:gd name="T11" fmla="*/ 0 h 80"/>
                  <a:gd name="T12" fmla="*/ 0 w 93"/>
                  <a:gd name="T13" fmla="*/ 2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80">
                    <a:moveTo>
                      <a:pt x="0" y="23"/>
                    </a:moveTo>
                    <a:cubicBezTo>
                      <a:pt x="19" y="77"/>
                      <a:pt x="19" y="77"/>
                      <a:pt x="19" y="77"/>
                    </a:cubicBezTo>
                    <a:cubicBezTo>
                      <a:pt x="19" y="79"/>
                      <a:pt x="22" y="80"/>
                      <a:pt x="24" y="7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EDF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ïṧḷíḋê"/>
              <p:cNvSpPr/>
              <p:nvPr/>
            </p:nvSpPr>
            <p:spPr bwMode="auto">
              <a:xfrm>
                <a:off x="4381500" y="5214938"/>
                <a:ext cx="820738" cy="677863"/>
              </a:xfrm>
              <a:custGeom>
                <a:avLst/>
                <a:gdLst>
                  <a:gd name="T0" fmla="*/ 23 w 35"/>
                  <a:gd name="T1" fmla="*/ 4 h 29"/>
                  <a:gd name="T2" fmla="*/ 0 w 35"/>
                  <a:gd name="T3" fmla="*/ 4 h 29"/>
                  <a:gd name="T4" fmla="*/ 8 w 35"/>
                  <a:gd name="T5" fmla="*/ 26 h 29"/>
                  <a:gd name="T6" fmla="*/ 13 w 35"/>
                  <a:gd name="T7" fmla="*/ 28 h 29"/>
                  <a:gd name="T8" fmla="*/ 35 w 35"/>
                  <a:gd name="T9" fmla="*/ 24 h 29"/>
                  <a:gd name="T10" fmla="*/ 23 w 35"/>
                  <a:gd name="T11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9">
                    <a:moveTo>
                      <a:pt x="23" y="4"/>
                    </a:moveTo>
                    <a:cubicBezTo>
                      <a:pt x="16" y="0"/>
                      <a:pt x="8" y="1"/>
                      <a:pt x="0" y="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11" y="29"/>
                      <a:pt x="13" y="28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4" y="16"/>
                      <a:pt x="30" y="8"/>
                      <a:pt x="23" y="4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íṡ1íḋe"/>
              <p:cNvSpPr/>
              <p:nvPr/>
            </p:nvSpPr>
            <p:spPr bwMode="auto">
              <a:xfrm>
                <a:off x="4122738" y="1735138"/>
                <a:ext cx="2182813" cy="2825750"/>
              </a:xfrm>
              <a:custGeom>
                <a:avLst/>
                <a:gdLst>
                  <a:gd name="T0" fmla="*/ 488 w 1375"/>
                  <a:gd name="T1" fmla="*/ 1722 h 1780"/>
                  <a:gd name="T2" fmla="*/ 0 w 1375"/>
                  <a:gd name="T3" fmla="*/ 1780 h 1780"/>
                  <a:gd name="T4" fmla="*/ 1021 w 1375"/>
                  <a:gd name="T5" fmla="*/ 0 h 1780"/>
                  <a:gd name="T6" fmla="*/ 1375 w 1375"/>
                  <a:gd name="T7" fmla="*/ 191 h 1780"/>
                  <a:gd name="T8" fmla="*/ 488 w 1375"/>
                  <a:gd name="T9" fmla="*/ 1722 h 1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5" h="1780">
                    <a:moveTo>
                      <a:pt x="488" y="1722"/>
                    </a:moveTo>
                    <a:lnTo>
                      <a:pt x="0" y="1780"/>
                    </a:lnTo>
                    <a:lnTo>
                      <a:pt x="1021" y="0"/>
                    </a:lnTo>
                    <a:lnTo>
                      <a:pt x="1375" y="191"/>
                    </a:lnTo>
                    <a:lnTo>
                      <a:pt x="488" y="1722"/>
                    </a:lnTo>
                    <a:close/>
                  </a:path>
                </a:pathLst>
              </a:custGeom>
              <a:solidFill>
                <a:srgbClr val="FC61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iŝľiḍé"/>
              <p:cNvSpPr/>
              <p:nvPr/>
            </p:nvSpPr>
            <p:spPr bwMode="auto">
              <a:xfrm>
                <a:off x="4897438" y="2038351"/>
                <a:ext cx="2182813" cy="3060700"/>
              </a:xfrm>
              <a:custGeom>
                <a:avLst/>
                <a:gdLst>
                  <a:gd name="T0" fmla="*/ 488 w 1375"/>
                  <a:gd name="T1" fmla="*/ 1810 h 1928"/>
                  <a:gd name="T2" fmla="*/ 104 w 1375"/>
                  <a:gd name="T3" fmla="*/ 1928 h 1928"/>
                  <a:gd name="T4" fmla="*/ 0 w 1375"/>
                  <a:gd name="T5" fmla="*/ 1531 h 1928"/>
                  <a:gd name="T6" fmla="*/ 887 w 1375"/>
                  <a:gd name="T7" fmla="*/ 0 h 1928"/>
                  <a:gd name="T8" fmla="*/ 1375 w 1375"/>
                  <a:gd name="T9" fmla="*/ 295 h 1928"/>
                  <a:gd name="T10" fmla="*/ 488 w 1375"/>
                  <a:gd name="T11" fmla="*/ 1810 h 1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5" h="1928">
                    <a:moveTo>
                      <a:pt x="488" y="1810"/>
                    </a:moveTo>
                    <a:lnTo>
                      <a:pt x="104" y="1928"/>
                    </a:lnTo>
                    <a:lnTo>
                      <a:pt x="0" y="1531"/>
                    </a:lnTo>
                    <a:lnTo>
                      <a:pt x="887" y="0"/>
                    </a:lnTo>
                    <a:lnTo>
                      <a:pt x="1375" y="295"/>
                    </a:lnTo>
                    <a:lnTo>
                      <a:pt x="488" y="1810"/>
                    </a:lnTo>
                    <a:close/>
                  </a:path>
                </a:pathLst>
              </a:custGeom>
              <a:solidFill>
                <a:srgbClr val="FD81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ï$ļîḋe"/>
              <p:cNvSpPr/>
              <p:nvPr/>
            </p:nvSpPr>
            <p:spPr bwMode="auto">
              <a:xfrm>
                <a:off x="5672138" y="2506663"/>
                <a:ext cx="1971675" cy="3128963"/>
              </a:xfrm>
              <a:custGeom>
                <a:avLst/>
                <a:gdLst>
                  <a:gd name="T0" fmla="*/ 207 w 1242"/>
                  <a:gd name="T1" fmla="*/ 1971 h 1971"/>
                  <a:gd name="T2" fmla="*/ 0 w 1242"/>
                  <a:gd name="T3" fmla="*/ 1515 h 1971"/>
                  <a:gd name="T4" fmla="*/ 887 w 1242"/>
                  <a:gd name="T5" fmla="*/ 0 h 1971"/>
                  <a:gd name="T6" fmla="*/ 1242 w 1242"/>
                  <a:gd name="T7" fmla="*/ 191 h 1971"/>
                  <a:gd name="T8" fmla="*/ 207 w 1242"/>
                  <a:gd name="T9" fmla="*/ 1971 h 1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2" h="1971">
                    <a:moveTo>
                      <a:pt x="207" y="1971"/>
                    </a:moveTo>
                    <a:lnTo>
                      <a:pt x="0" y="1515"/>
                    </a:lnTo>
                    <a:lnTo>
                      <a:pt x="887" y="0"/>
                    </a:lnTo>
                    <a:lnTo>
                      <a:pt x="1242" y="191"/>
                    </a:lnTo>
                    <a:lnTo>
                      <a:pt x="207" y="1971"/>
                    </a:lnTo>
                    <a:close/>
                  </a:path>
                </a:pathLst>
              </a:custGeom>
              <a:solidFill>
                <a:srgbClr val="FDA0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îSľïďe"/>
              <p:cNvSpPr/>
              <p:nvPr/>
            </p:nvSpPr>
            <p:spPr bwMode="auto">
              <a:xfrm>
                <a:off x="5743575" y="1455738"/>
                <a:ext cx="2041525" cy="1354138"/>
              </a:xfrm>
              <a:custGeom>
                <a:avLst/>
                <a:gdLst>
                  <a:gd name="T0" fmla="*/ 1286 w 1286"/>
                  <a:gd name="T1" fmla="*/ 691 h 853"/>
                  <a:gd name="T2" fmla="*/ 103 w 1286"/>
                  <a:gd name="T3" fmla="*/ 0 h 853"/>
                  <a:gd name="T4" fmla="*/ 0 w 1286"/>
                  <a:gd name="T5" fmla="*/ 176 h 853"/>
                  <a:gd name="T6" fmla="*/ 1197 w 1286"/>
                  <a:gd name="T7" fmla="*/ 853 h 853"/>
                  <a:gd name="T8" fmla="*/ 1286 w 1286"/>
                  <a:gd name="T9" fmla="*/ 691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6" h="853">
                    <a:moveTo>
                      <a:pt x="1286" y="691"/>
                    </a:moveTo>
                    <a:lnTo>
                      <a:pt x="103" y="0"/>
                    </a:lnTo>
                    <a:lnTo>
                      <a:pt x="0" y="176"/>
                    </a:lnTo>
                    <a:lnTo>
                      <a:pt x="1197" y="853"/>
                    </a:lnTo>
                    <a:lnTo>
                      <a:pt x="1286" y="691"/>
                    </a:lnTo>
                    <a:close/>
                  </a:path>
                </a:pathLst>
              </a:custGeom>
              <a:solidFill>
                <a:srgbClr val="D1DC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iṩḻíḓé"/>
              <p:cNvSpPr/>
              <p:nvPr/>
            </p:nvSpPr>
            <p:spPr bwMode="auto">
              <a:xfrm>
                <a:off x="5907088" y="895351"/>
                <a:ext cx="2206625" cy="1657350"/>
              </a:xfrm>
              <a:custGeom>
                <a:avLst/>
                <a:gdLst>
                  <a:gd name="T0" fmla="*/ 88 w 94"/>
                  <a:gd name="T1" fmla="*/ 41 h 71"/>
                  <a:gd name="T2" fmla="*/ 22 w 94"/>
                  <a:gd name="T3" fmla="*/ 2 h 71"/>
                  <a:gd name="T4" fmla="*/ 11 w 94"/>
                  <a:gd name="T5" fmla="*/ 5 h 71"/>
                  <a:gd name="T6" fmla="*/ 0 w 94"/>
                  <a:gd name="T7" fmla="*/ 24 h 71"/>
                  <a:gd name="T8" fmla="*/ 80 w 94"/>
                  <a:gd name="T9" fmla="*/ 71 h 71"/>
                  <a:gd name="T10" fmla="*/ 91 w 94"/>
                  <a:gd name="T11" fmla="*/ 51 h 71"/>
                  <a:gd name="T12" fmla="*/ 88 w 94"/>
                  <a:gd name="T13" fmla="*/ 4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1">
                    <a:moveTo>
                      <a:pt x="88" y="41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18" y="0"/>
                      <a:pt x="13" y="1"/>
                      <a:pt x="11" y="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4" y="48"/>
                      <a:pt x="92" y="43"/>
                      <a:pt x="88" y="41"/>
                    </a:cubicBezTo>
                    <a:close/>
                  </a:path>
                </a:pathLst>
              </a:custGeom>
              <a:solidFill>
                <a:srgbClr val="184F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3905617" y="4654529"/>
              <a:ext cx="6950170" cy="85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pc="-150" dirty="0" smtClean="0">
                  <a:solidFill>
                    <a:prstClr val="black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变特殊疑问句</a:t>
              </a:r>
              <a:endParaRPr lang="zh-CN" altLang="en-US" sz="3200" spc="-150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1026" name="Picture 2" descr="K:\2020SY重要保存\新建文件夹\微信图片_2020061822235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6709" y="784380"/>
            <a:ext cx="4043362" cy="2897985"/>
          </a:xfrm>
          <a:prstGeom prst="rect">
            <a:avLst/>
          </a:prstGeom>
          <a:noFill/>
        </p:spPr>
      </p:pic>
      <p:sp>
        <p:nvSpPr>
          <p:cNvPr id="4" name="圆角矩形标注 3"/>
          <p:cNvSpPr/>
          <p:nvPr/>
        </p:nvSpPr>
        <p:spPr>
          <a:xfrm>
            <a:off x="1896745" y="1271331"/>
            <a:ext cx="4257675" cy="1820803"/>
          </a:xfrm>
          <a:prstGeom prst="wedgeRoundRectCallout">
            <a:avLst>
              <a:gd name="adj1" fmla="val -10318"/>
              <a:gd name="adj2" fmla="val 62500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what </a:t>
            </a:r>
            <a:r>
              <a:rPr lang="zh-CN" altLang="en-US" sz="2400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问名字</a:t>
            </a:r>
            <a:endParaRPr lang="en-US" altLang="zh-CN" sz="2400" dirty="0" smtClean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what </a:t>
            </a:r>
            <a:r>
              <a:rPr lang="zh-CN" altLang="en-US" sz="2400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问职业</a:t>
            </a:r>
            <a:endParaRPr lang="en-US" altLang="zh-CN" sz="2400" dirty="0" smtClean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what make </a:t>
            </a:r>
            <a:r>
              <a:rPr lang="zh-CN" altLang="en-US" sz="2400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问牌子</a:t>
            </a:r>
            <a:endParaRPr lang="en-US" altLang="zh-CN" sz="2400" dirty="0" smtClean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what nationality </a:t>
            </a:r>
            <a:r>
              <a:rPr lang="zh-CN" altLang="en-US" sz="2400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问国籍</a:t>
            </a:r>
            <a:endParaRPr lang="en-US" altLang="zh-CN" sz="2400" dirty="0" smtClean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what color </a:t>
            </a:r>
            <a:r>
              <a:rPr lang="zh-CN" altLang="en-US" sz="2400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问颜色</a:t>
            </a:r>
            <a:endParaRPr lang="en-US" altLang="zh-CN" sz="2400" dirty="0" smtClean="0">
              <a:solidFill>
                <a:schemeClr val="tx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pic>
        <p:nvPicPr>
          <p:cNvPr id="8" name="Picture 2" descr="K:\2020SY重要保存\新建文件夹\微信图片_2020061822235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4420" y="556260"/>
            <a:ext cx="4944745" cy="3544570"/>
          </a:xfrm>
          <a:prstGeom prst="rect">
            <a:avLst/>
          </a:prstGeom>
          <a:noFill/>
        </p:spPr>
      </p:pic>
      <p:sp>
        <p:nvSpPr>
          <p:cNvPr id="9" name="圆角矩形标注 8"/>
          <p:cNvSpPr/>
          <p:nvPr/>
        </p:nvSpPr>
        <p:spPr>
          <a:xfrm>
            <a:off x="6751955" y="1418016"/>
            <a:ext cx="4257675" cy="1820803"/>
          </a:xfrm>
          <a:prstGeom prst="wedgeRoundRectCallout">
            <a:avLst>
              <a:gd name="adj1" fmla="val -10318"/>
              <a:gd name="adj2" fmla="val 62500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 问身体</a:t>
            </a: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 </a:t>
            </a:r>
            <a:r>
              <a:rPr lang="zh-CN" altLang="en-US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问天气</a:t>
            </a: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 </a:t>
            </a:r>
            <a:r>
              <a:rPr lang="zh-CN" altLang="en-US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问方式</a:t>
            </a: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 old </a:t>
            </a:r>
            <a:r>
              <a:rPr lang="zh-CN" altLang="en-US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问年龄</a:t>
            </a: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 much </a:t>
            </a:r>
            <a:r>
              <a:rPr lang="zh-CN" altLang="en-US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问金钱</a:t>
            </a: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 many+</a:t>
            </a:r>
            <a:r>
              <a:rPr lang="zh-CN" altLang="en-US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名复 问多少</a:t>
            </a:r>
          </a:p>
          <a:p>
            <a:r>
              <a:rPr lang="en-US" altLang="zh-CN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 much+</a:t>
            </a:r>
            <a:r>
              <a:rPr lang="zh-CN" altLang="en-US" sz="2400" dirty="0" smtClean="0">
                <a:solidFill>
                  <a:schemeClr val="tx1"/>
                </a:solidFill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名不 问多少</a:t>
            </a:r>
            <a:endParaRPr lang="en-US" altLang="zh-CN" sz="2400" dirty="0" smtClean="0">
              <a:solidFill>
                <a:schemeClr val="tx1"/>
              </a:solidFill>
              <a:latin typeface="Comic Sans MS" panose="030F0702030302020204" pitchFamily="66" charset="0"/>
              <a:ea typeface="华文新魏" panose="0201080004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2" name="矩形 11"/>
          <p:cNvSpPr/>
          <p:nvPr/>
        </p:nvSpPr>
        <p:spPr>
          <a:xfrm>
            <a:off x="109941" y="58723"/>
            <a:ext cx="193354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Grammar</a:t>
            </a: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-4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48871" y="-1079"/>
            <a:ext cx="12240871" cy="6859079"/>
            <a:chOff x="0" y="-3213"/>
            <a:chExt cx="12192000" cy="6867545"/>
          </a:xfrm>
        </p:grpSpPr>
        <p:sp>
          <p:nvSpPr>
            <p:cNvPr id="47" name="圆角矩形 46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15" name="圆角矩形 114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6" name="组合 115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17" name="矩形 116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9" name="矩形 118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0" name="矩形 119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49" name="图片 48" descr="大桥教育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50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51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65" name="iŝľíḍê"/>
          <p:cNvSpPr/>
          <p:nvPr/>
        </p:nvSpPr>
        <p:spPr bwMode="auto">
          <a:xfrm>
            <a:off x="1432156" y="2269819"/>
            <a:ext cx="1038115" cy="313127"/>
          </a:xfrm>
          <a:custGeom>
            <a:avLst/>
            <a:gdLst>
              <a:gd name="T0" fmla="*/ 32 w 354"/>
              <a:gd name="T1" fmla="*/ 107 h 107"/>
              <a:gd name="T2" fmla="*/ 354 w 354"/>
              <a:gd name="T3" fmla="*/ 107 h 107"/>
              <a:gd name="T4" fmla="*/ 317 w 354"/>
              <a:gd name="T5" fmla="*/ 66 h 107"/>
              <a:gd name="T6" fmla="*/ 285 w 354"/>
              <a:gd name="T7" fmla="*/ 76 h 107"/>
              <a:gd name="T8" fmla="*/ 243 w 354"/>
              <a:gd name="T9" fmla="*/ 41 h 107"/>
              <a:gd name="T10" fmla="*/ 193 w 354"/>
              <a:gd name="T11" fmla="*/ 68 h 107"/>
              <a:gd name="T12" fmla="*/ 129 w 354"/>
              <a:gd name="T13" fmla="*/ 35 h 107"/>
              <a:gd name="T14" fmla="*/ 65 w 354"/>
              <a:gd name="T15" fmla="*/ 64 h 107"/>
              <a:gd name="T16" fmla="*/ 0 w 354"/>
              <a:gd name="T17" fmla="*/ 107 h 107"/>
              <a:gd name="T18" fmla="*/ 32 w 354"/>
              <a:gd name="T1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107">
                <a:moveTo>
                  <a:pt x="32" y="107"/>
                </a:moveTo>
                <a:cubicBezTo>
                  <a:pt x="354" y="107"/>
                  <a:pt x="354" y="107"/>
                  <a:pt x="354" y="107"/>
                </a:cubicBezTo>
                <a:cubicBezTo>
                  <a:pt x="354" y="107"/>
                  <a:pt x="338" y="68"/>
                  <a:pt x="317" y="66"/>
                </a:cubicBezTo>
                <a:cubicBezTo>
                  <a:pt x="297" y="65"/>
                  <a:pt x="292" y="77"/>
                  <a:pt x="285" y="76"/>
                </a:cubicBezTo>
                <a:cubicBezTo>
                  <a:pt x="279" y="75"/>
                  <a:pt x="268" y="42"/>
                  <a:pt x="243" y="41"/>
                </a:cubicBezTo>
                <a:cubicBezTo>
                  <a:pt x="217" y="39"/>
                  <a:pt x="207" y="63"/>
                  <a:pt x="193" y="68"/>
                </a:cubicBezTo>
                <a:cubicBezTo>
                  <a:pt x="179" y="72"/>
                  <a:pt x="151" y="70"/>
                  <a:pt x="129" y="35"/>
                </a:cubicBezTo>
                <a:cubicBezTo>
                  <a:pt x="107" y="0"/>
                  <a:pt x="66" y="37"/>
                  <a:pt x="65" y="64"/>
                </a:cubicBezTo>
                <a:cubicBezTo>
                  <a:pt x="63" y="106"/>
                  <a:pt x="0" y="83"/>
                  <a:pt x="0" y="107"/>
                </a:cubicBezTo>
                <a:lnTo>
                  <a:pt x="32" y="10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5" name="组合 14"/>
          <p:cNvGrpSpPr/>
          <p:nvPr/>
        </p:nvGrpSpPr>
        <p:grpSpPr>
          <a:xfrm flipH="1">
            <a:off x="9996069" y="2849596"/>
            <a:ext cx="1119614" cy="3564290"/>
            <a:chOff x="9656579" y="3123164"/>
            <a:chExt cx="1427409" cy="3564290"/>
          </a:xfrm>
        </p:grpSpPr>
        <p:sp>
          <p:nvSpPr>
            <p:cNvPr id="183" name="îs1îḋè"/>
            <p:cNvSpPr/>
            <p:nvPr/>
          </p:nvSpPr>
          <p:spPr bwMode="auto">
            <a:xfrm>
              <a:off x="10586087" y="3398208"/>
              <a:ext cx="418914" cy="737683"/>
            </a:xfrm>
            <a:custGeom>
              <a:avLst/>
              <a:gdLst>
                <a:gd name="T0" fmla="*/ 0 w 143"/>
                <a:gd name="T1" fmla="*/ 227 h 252"/>
                <a:gd name="T2" fmla="*/ 124 w 143"/>
                <a:gd name="T3" fmla="*/ 0 h 252"/>
                <a:gd name="T4" fmla="*/ 143 w 143"/>
                <a:gd name="T5" fmla="*/ 1 h 252"/>
                <a:gd name="T6" fmla="*/ 68 w 143"/>
                <a:gd name="T7" fmla="*/ 252 h 252"/>
                <a:gd name="T8" fmla="*/ 38 w 143"/>
                <a:gd name="T9" fmla="*/ 233 h 252"/>
                <a:gd name="T10" fmla="*/ 34 w 143"/>
                <a:gd name="T11" fmla="*/ 233 h 252"/>
                <a:gd name="T12" fmla="*/ 19 w 143"/>
                <a:gd name="T13" fmla="*/ 232 h 252"/>
                <a:gd name="T14" fmla="*/ 14 w 143"/>
                <a:gd name="T15" fmla="*/ 231 h 252"/>
                <a:gd name="T16" fmla="*/ 0 w 143"/>
                <a:gd name="T17" fmla="*/ 22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52">
                  <a:moveTo>
                    <a:pt x="0" y="227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68" y="252"/>
                    <a:pt x="68" y="252"/>
                    <a:pt x="68" y="252"/>
                  </a:cubicBezTo>
                  <a:cubicBezTo>
                    <a:pt x="68" y="252"/>
                    <a:pt x="44" y="234"/>
                    <a:pt x="38" y="233"/>
                  </a:cubicBezTo>
                  <a:cubicBezTo>
                    <a:pt x="36" y="233"/>
                    <a:pt x="35" y="233"/>
                    <a:pt x="34" y="233"/>
                  </a:cubicBezTo>
                  <a:cubicBezTo>
                    <a:pt x="28" y="232"/>
                    <a:pt x="24" y="232"/>
                    <a:pt x="19" y="232"/>
                  </a:cubicBezTo>
                  <a:cubicBezTo>
                    <a:pt x="17" y="232"/>
                    <a:pt x="15" y="231"/>
                    <a:pt x="14" y="231"/>
                  </a:cubicBezTo>
                  <a:cubicBezTo>
                    <a:pt x="6" y="231"/>
                    <a:pt x="0" y="227"/>
                    <a:pt x="0" y="227"/>
                  </a:cubicBezTo>
                  <a:close/>
                </a:path>
              </a:pathLst>
            </a:custGeom>
            <a:solidFill>
              <a:srgbClr val="FF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íṥļîḋè"/>
            <p:cNvSpPr/>
            <p:nvPr/>
          </p:nvSpPr>
          <p:spPr bwMode="auto">
            <a:xfrm>
              <a:off x="10904856" y="3128806"/>
              <a:ext cx="179132" cy="299022"/>
            </a:xfrm>
            <a:custGeom>
              <a:avLst/>
              <a:gdLst>
                <a:gd name="T0" fmla="*/ 16 w 61"/>
                <a:gd name="T1" fmla="*/ 66 h 102"/>
                <a:gd name="T2" fmla="*/ 21 w 61"/>
                <a:gd name="T3" fmla="*/ 5 h 102"/>
                <a:gd name="T4" fmla="*/ 28 w 61"/>
                <a:gd name="T5" fmla="*/ 13 h 102"/>
                <a:gd name="T6" fmla="*/ 26 w 61"/>
                <a:gd name="T7" fmla="*/ 52 h 102"/>
                <a:gd name="T8" fmla="*/ 36 w 61"/>
                <a:gd name="T9" fmla="*/ 3 h 102"/>
                <a:gd name="T10" fmla="*/ 41 w 61"/>
                <a:gd name="T11" fmla="*/ 10 h 102"/>
                <a:gd name="T12" fmla="*/ 37 w 61"/>
                <a:gd name="T13" fmla="*/ 48 h 102"/>
                <a:gd name="T14" fmla="*/ 47 w 61"/>
                <a:gd name="T15" fmla="*/ 16 h 102"/>
                <a:gd name="T16" fmla="*/ 51 w 61"/>
                <a:gd name="T17" fmla="*/ 25 h 102"/>
                <a:gd name="T18" fmla="*/ 43 w 61"/>
                <a:gd name="T19" fmla="*/ 53 h 102"/>
                <a:gd name="T20" fmla="*/ 58 w 61"/>
                <a:gd name="T21" fmla="*/ 34 h 102"/>
                <a:gd name="T22" fmla="*/ 60 w 61"/>
                <a:gd name="T23" fmla="*/ 38 h 102"/>
                <a:gd name="T24" fmla="*/ 46 w 61"/>
                <a:gd name="T25" fmla="*/ 61 h 102"/>
                <a:gd name="T26" fmla="*/ 34 w 61"/>
                <a:gd name="T27" fmla="*/ 93 h 102"/>
                <a:gd name="T28" fmla="*/ 14 w 61"/>
                <a:gd name="T29" fmla="*/ 94 h 102"/>
                <a:gd name="T30" fmla="*/ 0 w 61"/>
                <a:gd name="T31" fmla="*/ 44 h 102"/>
                <a:gd name="T32" fmla="*/ 11 w 61"/>
                <a:gd name="T33" fmla="*/ 50 h 102"/>
                <a:gd name="T34" fmla="*/ 16 w 61"/>
                <a:gd name="T35" fmla="*/ 6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102">
                  <a:moveTo>
                    <a:pt x="16" y="66"/>
                  </a:moveTo>
                  <a:cubicBezTo>
                    <a:pt x="16" y="66"/>
                    <a:pt x="18" y="10"/>
                    <a:pt x="21" y="5"/>
                  </a:cubicBezTo>
                  <a:cubicBezTo>
                    <a:pt x="23" y="0"/>
                    <a:pt x="29" y="3"/>
                    <a:pt x="28" y="13"/>
                  </a:cubicBezTo>
                  <a:cubicBezTo>
                    <a:pt x="27" y="22"/>
                    <a:pt x="26" y="52"/>
                    <a:pt x="26" y="52"/>
                  </a:cubicBezTo>
                  <a:cubicBezTo>
                    <a:pt x="26" y="52"/>
                    <a:pt x="33" y="5"/>
                    <a:pt x="36" y="3"/>
                  </a:cubicBezTo>
                  <a:cubicBezTo>
                    <a:pt x="39" y="1"/>
                    <a:pt x="43" y="3"/>
                    <a:pt x="41" y="10"/>
                  </a:cubicBezTo>
                  <a:cubicBezTo>
                    <a:pt x="40" y="16"/>
                    <a:pt x="37" y="48"/>
                    <a:pt x="37" y="48"/>
                  </a:cubicBezTo>
                  <a:cubicBezTo>
                    <a:pt x="37" y="48"/>
                    <a:pt x="44" y="21"/>
                    <a:pt x="47" y="16"/>
                  </a:cubicBezTo>
                  <a:cubicBezTo>
                    <a:pt x="50" y="10"/>
                    <a:pt x="53" y="19"/>
                    <a:pt x="51" y="25"/>
                  </a:cubicBezTo>
                  <a:cubicBezTo>
                    <a:pt x="49" y="31"/>
                    <a:pt x="43" y="53"/>
                    <a:pt x="43" y="53"/>
                  </a:cubicBezTo>
                  <a:cubicBezTo>
                    <a:pt x="43" y="53"/>
                    <a:pt x="54" y="35"/>
                    <a:pt x="58" y="34"/>
                  </a:cubicBezTo>
                  <a:cubicBezTo>
                    <a:pt x="61" y="32"/>
                    <a:pt x="61" y="35"/>
                    <a:pt x="60" y="38"/>
                  </a:cubicBezTo>
                  <a:cubicBezTo>
                    <a:pt x="59" y="40"/>
                    <a:pt x="46" y="61"/>
                    <a:pt x="46" y="61"/>
                  </a:cubicBezTo>
                  <a:cubicBezTo>
                    <a:pt x="46" y="61"/>
                    <a:pt x="46" y="84"/>
                    <a:pt x="34" y="93"/>
                  </a:cubicBezTo>
                  <a:cubicBezTo>
                    <a:pt x="22" y="102"/>
                    <a:pt x="14" y="96"/>
                    <a:pt x="14" y="94"/>
                  </a:cubicBezTo>
                  <a:cubicBezTo>
                    <a:pt x="13" y="92"/>
                    <a:pt x="0" y="51"/>
                    <a:pt x="0" y="44"/>
                  </a:cubicBezTo>
                  <a:cubicBezTo>
                    <a:pt x="0" y="37"/>
                    <a:pt x="9" y="40"/>
                    <a:pt x="11" y="50"/>
                  </a:cubicBezTo>
                  <a:cubicBezTo>
                    <a:pt x="13" y="61"/>
                    <a:pt x="13" y="68"/>
                    <a:pt x="16" y="66"/>
                  </a:cubicBezTo>
                  <a:close/>
                </a:path>
              </a:pathLst>
            </a:custGeom>
            <a:solidFill>
              <a:srgbClr val="FF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Slíḓé"/>
            <p:cNvSpPr/>
            <p:nvPr/>
          </p:nvSpPr>
          <p:spPr bwMode="auto">
            <a:xfrm>
              <a:off x="10415418" y="3845331"/>
              <a:ext cx="486617" cy="600866"/>
            </a:xfrm>
            <a:custGeom>
              <a:avLst/>
              <a:gdLst>
                <a:gd name="T0" fmla="*/ 116 w 166"/>
                <a:gd name="T1" fmla="*/ 205 h 205"/>
                <a:gd name="T2" fmla="*/ 143 w 166"/>
                <a:gd name="T3" fmla="*/ 141 h 205"/>
                <a:gd name="T4" fmla="*/ 84 w 166"/>
                <a:gd name="T5" fmla="*/ 0 h 205"/>
                <a:gd name="T6" fmla="*/ 0 w 166"/>
                <a:gd name="T7" fmla="*/ 119 h 205"/>
                <a:gd name="T8" fmla="*/ 116 w 166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05">
                  <a:moveTo>
                    <a:pt x="116" y="205"/>
                  </a:moveTo>
                  <a:cubicBezTo>
                    <a:pt x="143" y="141"/>
                    <a:pt x="143" y="141"/>
                    <a:pt x="143" y="141"/>
                  </a:cubicBezTo>
                  <a:cubicBezTo>
                    <a:pt x="166" y="86"/>
                    <a:pt x="139" y="23"/>
                    <a:pt x="84" y="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116" y="205"/>
                  </a:lnTo>
                  <a:close/>
                </a:path>
              </a:pathLst>
            </a:custGeom>
            <a:solidFill>
              <a:srgbClr val="36A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šḻíďê"/>
            <p:cNvSpPr/>
            <p:nvPr/>
          </p:nvSpPr>
          <p:spPr bwMode="auto">
            <a:xfrm>
              <a:off x="9714409" y="3389745"/>
              <a:ext cx="314538" cy="760250"/>
            </a:xfrm>
            <a:custGeom>
              <a:avLst/>
              <a:gdLst>
                <a:gd name="T0" fmla="*/ 107 w 107"/>
                <a:gd name="T1" fmla="*/ 246 h 260"/>
                <a:gd name="T2" fmla="*/ 19 w 107"/>
                <a:gd name="T3" fmla="*/ 3 h 260"/>
                <a:gd name="T4" fmla="*/ 0 w 107"/>
                <a:gd name="T5" fmla="*/ 0 h 260"/>
                <a:gd name="T6" fmla="*/ 35 w 107"/>
                <a:gd name="T7" fmla="*/ 260 h 260"/>
                <a:gd name="T8" fmla="*/ 68 w 107"/>
                <a:gd name="T9" fmla="*/ 246 h 260"/>
                <a:gd name="T10" fmla="*/ 72 w 107"/>
                <a:gd name="T11" fmla="*/ 246 h 260"/>
                <a:gd name="T12" fmla="*/ 87 w 107"/>
                <a:gd name="T13" fmla="*/ 247 h 260"/>
                <a:gd name="T14" fmla="*/ 92 w 107"/>
                <a:gd name="T15" fmla="*/ 248 h 260"/>
                <a:gd name="T16" fmla="*/ 107 w 107"/>
                <a:gd name="T17" fmla="*/ 24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60">
                  <a:moveTo>
                    <a:pt x="107" y="246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60"/>
                    <a:pt x="62" y="246"/>
                    <a:pt x="68" y="246"/>
                  </a:cubicBezTo>
                  <a:cubicBezTo>
                    <a:pt x="70" y="246"/>
                    <a:pt x="71" y="246"/>
                    <a:pt x="72" y="246"/>
                  </a:cubicBezTo>
                  <a:cubicBezTo>
                    <a:pt x="78" y="246"/>
                    <a:pt x="82" y="246"/>
                    <a:pt x="87" y="247"/>
                  </a:cubicBezTo>
                  <a:cubicBezTo>
                    <a:pt x="89" y="248"/>
                    <a:pt x="91" y="247"/>
                    <a:pt x="92" y="248"/>
                  </a:cubicBezTo>
                  <a:cubicBezTo>
                    <a:pt x="100" y="248"/>
                    <a:pt x="107" y="246"/>
                    <a:pt x="107" y="246"/>
                  </a:cubicBezTo>
                  <a:close/>
                </a:path>
              </a:pathLst>
            </a:custGeom>
            <a:solidFill>
              <a:srgbClr val="FF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ṡḻïďé"/>
            <p:cNvSpPr/>
            <p:nvPr/>
          </p:nvSpPr>
          <p:spPr bwMode="auto">
            <a:xfrm>
              <a:off x="9659400" y="3123164"/>
              <a:ext cx="174900" cy="299022"/>
            </a:xfrm>
            <a:custGeom>
              <a:avLst/>
              <a:gdLst>
                <a:gd name="T0" fmla="*/ 41 w 60"/>
                <a:gd name="T1" fmla="*/ 67 h 102"/>
                <a:gd name="T2" fmla="*/ 45 w 60"/>
                <a:gd name="T3" fmla="*/ 6 h 102"/>
                <a:gd name="T4" fmla="*/ 37 w 60"/>
                <a:gd name="T5" fmla="*/ 13 h 102"/>
                <a:gd name="T6" fmla="*/ 33 w 60"/>
                <a:gd name="T7" fmla="*/ 52 h 102"/>
                <a:gd name="T8" fmla="*/ 31 w 60"/>
                <a:gd name="T9" fmla="*/ 2 h 102"/>
                <a:gd name="T10" fmla="*/ 24 w 60"/>
                <a:gd name="T11" fmla="*/ 8 h 102"/>
                <a:gd name="T12" fmla="*/ 23 w 60"/>
                <a:gd name="T13" fmla="*/ 46 h 102"/>
                <a:gd name="T14" fmla="*/ 17 w 60"/>
                <a:gd name="T15" fmla="*/ 13 h 102"/>
                <a:gd name="T16" fmla="*/ 13 w 60"/>
                <a:gd name="T17" fmla="*/ 21 h 102"/>
                <a:gd name="T18" fmla="*/ 16 w 60"/>
                <a:gd name="T19" fmla="*/ 51 h 102"/>
                <a:gd name="T20" fmla="*/ 4 w 60"/>
                <a:gd name="T21" fmla="*/ 29 h 102"/>
                <a:gd name="T22" fmla="*/ 1 w 60"/>
                <a:gd name="T23" fmla="*/ 33 h 102"/>
                <a:gd name="T24" fmla="*/ 11 w 60"/>
                <a:gd name="T25" fmla="*/ 58 h 102"/>
                <a:gd name="T26" fmla="*/ 19 w 60"/>
                <a:gd name="T27" fmla="*/ 91 h 102"/>
                <a:gd name="T28" fmla="*/ 38 w 60"/>
                <a:gd name="T29" fmla="*/ 95 h 102"/>
                <a:gd name="T30" fmla="*/ 60 w 60"/>
                <a:gd name="T31" fmla="*/ 48 h 102"/>
                <a:gd name="T32" fmla="*/ 48 w 60"/>
                <a:gd name="T33" fmla="*/ 53 h 102"/>
                <a:gd name="T34" fmla="*/ 41 w 60"/>
                <a:gd name="T35" fmla="*/ 6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102">
                  <a:moveTo>
                    <a:pt x="41" y="67"/>
                  </a:moveTo>
                  <a:cubicBezTo>
                    <a:pt x="41" y="67"/>
                    <a:pt x="47" y="11"/>
                    <a:pt x="45" y="6"/>
                  </a:cubicBezTo>
                  <a:cubicBezTo>
                    <a:pt x="44" y="2"/>
                    <a:pt x="38" y="3"/>
                    <a:pt x="37" y="13"/>
                  </a:cubicBezTo>
                  <a:cubicBezTo>
                    <a:pt x="37" y="23"/>
                    <a:pt x="33" y="52"/>
                    <a:pt x="33" y="52"/>
                  </a:cubicBezTo>
                  <a:cubicBezTo>
                    <a:pt x="33" y="52"/>
                    <a:pt x="33" y="4"/>
                    <a:pt x="31" y="2"/>
                  </a:cubicBezTo>
                  <a:cubicBezTo>
                    <a:pt x="28" y="0"/>
                    <a:pt x="24" y="1"/>
                    <a:pt x="24" y="8"/>
                  </a:cubicBezTo>
                  <a:cubicBezTo>
                    <a:pt x="25" y="14"/>
                    <a:pt x="23" y="46"/>
                    <a:pt x="23" y="46"/>
                  </a:cubicBezTo>
                  <a:cubicBezTo>
                    <a:pt x="23" y="46"/>
                    <a:pt x="20" y="19"/>
                    <a:pt x="17" y="13"/>
                  </a:cubicBezTo>
                  <a:cubicBezTo>
                    <a:pt x="15" y="7"/>
                    <a:pt x="12" y="15"/>
                    <a:pt x="13" y="21"/>
                  </a:cubicBezTo>
                  <a:cubicBezTo>
                    <a:pt x="14" y="27"/>
                    <a:pt x="16" y="51"/>
                    <a:pt x="16" y="51"/>
                  </a:cubicBezTo>
                  <a:cubicBezTo>
                    <a:pt x="16" y="51"/>
                    <a:pt x="7" y="31"/>
                    <a:pt x="4" y="29"/>
                  </a:cubicBezTo>
                  <a:cubicBezTo>
                    <a:pt x="2" y="27"/>
                    <a:pt x="0" y="30"/>
                    <a:pt x="1" y="33"/>
                  </a:cubicBezTo>
                  <a:cubicBezTo>
                    <a:pt x="2" y="35"/>
                    <a:pt x="11" y="58"/>
                    <a:pt x="11" y="58"/>
                  </a:cubicBezTo>
                  <a:cubicBezTo>
                    <a:pt x="11" y="58"/>
                    <a:pt x="8" y="81"/>
                    <a:pt x="19" y="91"/>
                  </a:cubicBezTo>
                  <a:cubicBezTo>
                    <a:pt x="30" y="102"/>
                    <a:pt x="37" y="98"/>
                    <a:pt x="38" y="95"/>
                  </a:cubicBezTo>
                  <a:cubicBezTo>
                    <a:pt x="39" y="93"/>
                    <a:pt x="59" y="55"/>
                    <a:pt x="60" y="48"/>
                  </a:cubicBezTo>
                  <a:cubicBezTo>
                    <a:pt x="60" y="42"/>
                    <a:pt x="52" y="43"/>
                    <a:pt x="48" y="53"/>
                  </a:cubicBezTo>
                  <a:cubicBezTo>
                    <a:pt x="44" y="63"/>
                    <a:pt x="43" y="70"/>
                    <a:pt x="41" y="67"/>
                  </a:cubicBezTo>
                  <a:close/>
                </a:path>
              </a:pathLst>
            </a:custGeom>
            <a:solidFill>
              <a:srgbClr val="FF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i$1ídé"/>
            <p:cNvSpPr/>
            <p:nvPr/>
          </p:nvSpPr>
          <p:spPr bwMode="auto">
            <a:xfrm>
              <a:off x="9708767" y="3883414"/>
              <a:ext cx="466870" cy="579709"/>
            </a:xfrm>
            <a:custGeom>
              <a:avLst/>
              <a:gdLst>
                <a:gd name="T0" fmla="*/ 31 w 159"/>
                <a:gd name="T1" fmla="*/ 198 h 198"/>
                <a:gd name="T2" fmla="*/ 14 w 159"/>
                <a:gd name="T3" fmla="*/ 129 h 198"/>
                <a:gd name="T4" fmla="*/ 94 w 159"/>
                <a:gd name="T5" fmla="*/ 0 h 198"/>
                <a:gd name="T6" fmla="*/ 159 w 159"/>
                <a:gd name="T7" fmla="*/ 130 h 198"/>
                <a:gd name="T8" fmla="*/ 31 w 159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98">
                  <a:moveTo>
                    <a:pt x="31" y="198"/>
                  </a:moveTo>
                  <a:cubicBezTo>
                    <a:pt x="14" y="129"/>
                    <a:pt x="14" y="129"/>
                    <a:pt x="14" y="129"/>
                  </a:cubicBezTo>
                  <a:cubicBezTo>
                    <a:pt x="0" y="71"/>
                    <a:pt x="36" y="13"/>
                    <a:pt x="94" y="0"/>
                  </a:cubicBezTo>
                  <a:cubicBezTo>
                    <a:pt x="159" y="130"/>
                    <a:pt x="159" y="130"/>
                    <a:pt x="159" y="130"/>
                  </a:cubicBezTo>
                  <a:lnTo>
                    <a:pt x="31" y="198"/>
                  </a:lnTo>
                  <a:close/>
                </a:path>
              </a:pathLst>
            </a:custGeom>
            <a:solidFill>
              <a:srgbClr val="36A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ṥ1iḓê"/>
            <p:cNvSpPr/>
            <p:nvPr/>
          </p:nvSpPr>
          <p:spPr bwMode="auto">
            <a:xfrm>
              <a:off x="9811732" y="5016032"/>
              <a:ext cx="1011316" cy="284917"/>
            </a:xfrm>
            <a:custGeom>
              <a:avLst/>
              <a:gdLst>
                <a:gd name="T0" fmla="*/ 0 w 345"/>
                <a:gd name="T1" fmla="*/ 66 h 97"/>
                <a:gd name="T2" fmla="*/ 123 w 345"/>
                <a:gd name="T3" fmla="*/ 78 h 97"/>
                <a:gd name="T4" fmla="*/ 302 w 345"/>
                <a:gd name="T5" fmla="*/ 90 h 97"/>
                <a:gd name="T6" fmla="*/ 344 w 345"/>
                <a:gd name="T7" fmla="*/ 76 h 97"/>
                <a:gd name="T8" fmla="*/ 217 w 345"/>
                <a:gd name="T9" fmla="*/ 20 h 97"/>
                <a:gd name="T10" fmla="*/ 97 w 345"/>
                <a:gd name="T11" fmla="*/ 0 h 97"/>
                <a:gd name="T12" fmla="*/ 35 w 345"/>
                <a:gd name="T13" fmla="*/ 13 h 97"/>
                <a:gd name="T14" fmla="*/ 0 w 345"/>
                <a:gd name="T15" fmla="*/ 39 h 97"/>
                <a:gd name="T16" fmla="*/ 0 w 345"/>
                <a:gd name="T17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97">
                  <a:moveTo>
                    <a:pt x="0" y="66"/>
                  </a:moveTo>
                  <a:cubicBezTo>
                    <a:pt x="0" y="66"/>
                    <a:pt x="5" y="90"/>
                    <a:pt x="123" y="78"/>
                  </a:cubicBezTo>
                  <a:cubicBezTo>
                    <a:pt x="241" y="66"/>
                    <a:pt x="297" y="89"/>
                    <a:pt x="302" y="90"/>
                  </a:cubicBezTo>
                  <a:cubicBezTo>
                    <a:pt x="308" y="91"/>
                    <a:pt x="342" y="97"/>
                    <a:pt x="344" y="76"/>
                  </a:cubicBezTo>
                  <a:cubicBezTo>
                    <a:pt x="345" y="55"/>
                    <a:pt x="217" y="20"/>
                    <a:pt x="217" y="2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rgbClr val="1D7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îṩ1íḋê"/>
            <p:cNvSpPr/>
            <p:nvPr/>
          </p:nvSpPr>
          <p:spPr bwMode="auto">
            <a:xfrm>
              <a:off x="10124859" y="6436387"/>
              <a:ext cx="97324" cy="131175"/>
            </a:xfrm>
            <a:custGeom>
              <a:avLst/>
              <a:gdLst>
                <a:gd name="T0" fmla="*/ 0 w 69"/>
                <a:gd name="T1" fmla="*/ 16 h 93"/>
                <a:gd name="T2" fmla="*/ 17 w 69"/>
                <a:gd name="T3" fmla="*/ 93 h 93"/>
                <a:gd name="T4" fmla="*/ 69 w 69"/>
                <a:gd name="T5" fmla="*/ 89 h 93"/>
                <a:gd name="T6" fmla="*/ 69 w 69"/>
                <a:gd name="T7" fmla="*/ 0 h 93"/>
                <a:gd name="T8" fmla="*/ 0 w 69"/>
                <a:gd name="T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93">
                  <a:moveTo>
                    <a:pt x="0" y="16"/>
                  </a:moveTo>
                  <a:lnTo>
                    <a:pt x="17" y="93"/>
                  </a:lnTo>
                  <a:lnTo>
                    <a:pt x="69" y="89"/>
                  </a:lnTo>
                  <a:lnTo>
                    <a:pt x="6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ṧ1íḑè"/>
            <p:cNvSpPr/>
            <p:nvPr/>
          </p:nvSpPr>
          <p:spPr bwMode="auto">
            <a:xfrm>
              <a:off x="10377336" y="6426514"/>
              <a:ext cx="97324" cy="141048"/>
            </a:xfrm>
            <a:custGeom>
              <a:avLst/>
              <a:gdLst>
                <a:gd name="T0" fmla="*/ 69 w 69"/>
                <a:gd name="T1" fmla="*/ 19 h 100"/>
                <a:gd name="T2" fmla="*/ 52 w 69"/>
                <a:gd name="T3" fmla="*/ 100 h 100"/>
                <a:gd name="T4" fmla="*/ 0 w 69"/>
                <a:gd name="T5" fmla="*/ 94 h 100"/>
                <a:gd name="T6" fmla="*/ 0 w 69"/>
                <a:gd name="T7" fmla="*/ 0 h 100"/>
                <a:gd name="T8" fmla="*/ 69 w 69"/>
                <a:gd name="T9" fmla="*/ 1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69" y="19"/>
                  </a:moveTo>
                  <a:lnTo>
                    <a:pt x="52" y="100"/>
                  </a:lnTo>
                  <a:lnTo>
                    <a:pt x="0" y="94"/>
                  </a:lnTo>
                  <a:lnTo>
                    <a:pt x="0" y="0"/>
                  </a:lnTo>
                  <a:lnTo>
                    <a:pt x="6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ślíḓê"/>
            <p:cNvSpPr/>
            <p:nvPr/>
          </p:nvSpPr>
          <p:spPr bwMode="auto">
            <a:xfrm>
              <a:off x="9923160" y="6553458"/>
              <a:ext cx="339927" cy="128354"/>
            </a:xfrm>
            <a:custGeom>
              <a:avLst/>
              <a:gdLst>
                <a:gd name="T0" fmla="*/ 102 w 116"/>
                <a:gd name="T1" fmla="*/ 0 h 44"/>
                <a:gd name="T2" fmla="*/ 110 w 116"/>
                <a:gd name="T3" fmla="*/ 31 h 44"/>
                <a:gd name="T4" fmla="*/ 10 w 116"/>
                <a:gd name="T5" fmla="*/ 42 h 44"/>
                <a:gd name="T6" fmla="*/ 1 w 116"/>
                <a:gd name="T7" fmla="*/ 35 h 44"/>
                <a:gd name="T8" fmla="*/ 3 w 116"/>
                <a:gd name="T9" fmla="*/ 30 h 44"/>
                <a:gd name="T10" fmla="*/ 52 w 116"/>
                <a:gd name="T11" fmla="*/ 12 h 44"/>
                <a:gd name="T12" fmla="*/ 83 w 116"/>
                <a:gd name="T13" fmla="*/ 2 h 44"/>
                <a:gd name="T14" fmla="*/ 102 w 116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44">
                  <a:moveTo>
                    <a:pt x="102" y="0"/>
                  </a:moveTo>
                  <a:cubicBezTo>
                    <a:pt x="102" y="0"/>
                    <a:pt x="116" y="16"/>
                    <a:pt x="110" y="31"/>
                  </a:cubicBezTo>
                  <a:cubicBezTo>
                    <a:pt x="105" y="44"/>
                    <a:pt x="31" y="43"/>
                    <a:pt x="10" y="42"/>
                  </a:cubicBezTo>
                  <a:cubicBezTo>
                    <a:pt x="6" y="42"/>
                    <a:pt x="2" y="39"/>
                    <a:pt x="1" y="35"/>
                  </a:cubicBezTo>
                  <a:cubicBezTo>
                    <a:pt x="0" y="33"/>
                    <a:pt x="1" y="31"/>
                    <a:pt x="3" y="3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73" y="1"/>
                    <a:pt x="83" y="2"/>
                  </a:cubicBezTo>
                  <a:cubicBezTo>
                    <a:pt x="92" y="4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ṥḷiḍe"/>
            <p:cNvSpPr/>
            <p:nvPr/>
          </p:nvSpPr>
          <p:spPr bwMode="auto">
            <a:xfrm>
              <a:off x="10336431" y="6553458"/>
              <a:ext cx="351211" cy="133996"/>
            </a:xfrm>
            <a:custGeom>
              <a:avLst/>
              <a:gdLst>
                <a:gd name="T0" fmla="*/ 15 w 120"/>
                <a:gd name="T1" fmla="*/ 0 h 46"/>
                <a:gd name="T2" fmla="*/ 6 w 120"/>
                <a:gd name="T3" fmla="*/ 31 h 46"/>
                <a:gd name="T4" fmla="*/ 112 w 120"/>
                <a:gd name="T5" fmla="*/ 39 h 46"/>
                <a:gd name="T6" fmla="*/ 113 w 120"/>
                <a:gd name="T7" fmla="*/ 30 h 46"/>
                <a:gd name="T8" fmla="*/ 64 w 120"/>
                <a:gd name="T9" fmla="*/ 12 h 46"/>
                <a:gd name="T10" fmla="*/ 33 w 120"/>
                <a:gd name="T11" fmla="*/ 2 h 46"/>
                <a:gd name="T12" fmla="*/ 15 w 12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6">
                  <a:moveTo>
                    <a:pt x="15" y="0"/>
                  </a:moveTo>
                  <a:cubicBezTo>
                    <a:pt x="15" y="0"/>
                    <a:pt x="0" y="16"/>
                    <a:pt x="6" y="31"/>
                  </a:cubicBezTo>
                  <a:cubicBezTo>
                    <a:pt x="12" y="46"/>
                    <a:pt x="112" y="39"/>
                    <a:pt x="112" y="39"/>
                  </a:cubicBezTo>
                  <a:cubicBezTo>
                    <a:pt x="112" y="39"/>
                    <a:pt x="120" y="33"/>
                    <a:pt x="113" y="3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2"/>
                    <a:pt x="44" y="1"/>
                    <a:pt x="33" y="2"/>
                  </a:cubicBezTo>
                  <a:cubicBezTo>
                    <a:pt x="24" y="4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S1îḋe"/>
            <p:cNvSpPr/>
            <p:nvPr/>
          </p:nvSpPr>
          <p:spPr bwMode="auto">
            <a:xfrm>
              <a:off x="9869562" y="5075272"/>
              <a:ext cx="929508" cy="1404840"/>
            </a:xfrm>
            <a:custGeom>
              <a:avLst/>
              <a:gdLst>
                <a:gd name="T0" fmla="*/ 10 w 317"/>
                <a:gd name="T1" fmla="*/ 0 h 480"/>
                <a:gd name="T2" fmla="*/ 21 w 317"/>
                <a:gd name="T3" fmla="*/ 246 h 480"/>
                <a:gd name="T4" fmla="*/ 81 w 317"/>
                <a:gd name="T5" fmla="*/ 480 h 480"/>
                <a:gd name="T6" fmla="*/ 122 w 317"/>
                <a:gd name="T7" fmla="*/ 473 h 480"/>
                <a:gd name="T8" fmla="*/ 140 w 317"/>
                <a:gd name="T9" fmla="*/ 160 h 480"/>
                <a:gd name="T10" fmla="*/ 171 w 317"/>
                <a:gd name="T11" fmla="*/ 471 h 480"/>
                <a:gd name="T12" fmla="*/ 222 w 317"/>
                <a:gd name="T13" fmla="*/ 471 h 480"/>
                <a:gd name="T14" fmla="*/ 270 w 317"/>
                <a:gd name="T15" fmla="*/ 0 h 480"/>
                <a:gd name="T16" fmla="*/ 10 w 317"/>
                <a:gd name="T17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480">
                  <a:moveTo>
                    <a:pt x="10" y="0"/>
                  </a:moveTo>
                  <a:cubicBezTo>
                    <a:pt x="10" y="0"/>
                    <a:pt x="0" y="87"/>
                    <a:pt x="21" y="246"/>
                  </a:cubicBezTo>
                  <a:cubicBezTo>
                    <a:pt x="42" y="404"/>
                    <a:pt x="81" y="480"/>
                    <a:pt x="81" y="480"/>
                  </a:cubicBezTo>
                  <a:cubicBezTo>
                    <a:pt x="122" y="473"/>
                    <a:pt x="122" y="473"/>
                    <a:pt x="122" y="473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71" y="471"/>
                    <a:pt x="171" y="471"/>
                    <a:pt x="171" y="471"/>
                  </a:cubicBezTo>
                  <a:cubicBezTo>
                    <a:pt x="222" y="471"/>
                    <a:pt x="222" y="471"/>
                    <a:pt x="222" y="471"/>
                  </a:cubicBezTo>
                  <a:cubicBezTo>
                    <a:pt x="222" y="471"/>
                    <a:pt x="317" y="139"/>
                    <a:pt x="27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1B3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š1iďè"/>
            <p:cNvSpPr/>
            <p:nvPr/>
          </p:nvSpPr>
          <p:spPr bwMode="auto">
            <a:xfrm>
              <a:off x="9656579" y="4062546"/>
              <a:ext cx="1236994" cy="1176342"/>
            </a:xfrm>
            <a:custGeom>
              <a:avLst/>
              <a:gdLst>
                <a:gd name="T0" fmla="*/ 95 w 422"/>
                <a:gd name="T1" fmla="*/ 24 h 402"/>
                <a:gd name="T2" fmla="*/ 53 w 422"/>
                <a:gd name="T3" fmla="*/ 392 h 402"/>
                <a:gd name="T4" fmla="*/ 345 w 422"/>
                <a:gd name="T5" fmla="*/ 385 h 402"/>
                <a:gd name="T6" fmla="*/ 397 w 422"/>
                <a:gd name="T7" fmla="*/ 402 h 402"/>
                <a:gd name="T8" fmla="*/ 338 w 422"/>
                <a:gd name="T9" fmla="*/ 26 h 402"/>
                <a:gd name="T10" fmla="*/ 280 w 422"/>
                <a:gd name="T11" fmla="*/ 12 h 402"/>
                <a:gd name="T12" fmla="*/ 116 w 422"/>
                <a:gd name="T13" fmla="*/ 17 h 402"/>
                <a:gd name="T14" fmla="*/ 95 w 422"/>
                <a:gd name="T15" fmla="*/ 2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402">
                  <a:moveTo>
                    <a:pt x="95" y="24"/>
                  </a:moveTo>
                  <a:cubicBezTo>
                    <a:pt x="95" y="24"/>
                    <a:pt x="0" y="155"/>
                    <a:pt x="53" y="392"/>
                  </a:cubicBezTo>
                  <a:cubicBezTo>
                    <a:pt x="53" y="392"/>
                    <a:pt x="32" y="314"/>
                    <a:pt x="345" y="385"/>
                  </a:cubicBezTo>
                  <a:cubicBezTo>
                    <a:pt x="359" y="389"/>
                    <a:pt x="391" y="387"/>
                    <a:pt x="397" y="402"/>
                  </a:cubicBezTo>
                  <a:cubicBezTo>
                    <a:pt x="397" y="402"/>
                    <a:pt x="422" y="147"/>
                    <a:pt x="338" y="26"/>
                  </a:cubicBezTo>
                  <a:cubicBezTo>
                    <a:pt x="280" y="12"/>
                    <a:pt x="280" y="12"/>
                    <a:pt x="280" y="12"/>
                  </a:cubicBezTo>
                  <a:cubicBezTo>
                    <a:pt x="225" y="0"/>
                    <a:pt x="169" y="2"/>
                    <a:pt x="116" y="17"/>
                  </a:cubicBezTo>
                  <a:lnTo>
                    <a:pt x="95" y="24"/>
                  </a:lnTo>
                  <a:close/>
                </a:path>
              </a:pathLst>
            </a:custGeom>
            <a:solidFill>
              <a:srgbClr val="36A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ṥ1iḑe"/>
            <p:cNvSpPr/>
            <p:nvPr/>
          </p:nvSpPr>
          <p:spPr bwMode="auto">
            <a:xfrm>
              <a:off x="10148838" y="3506816"/>
              <a:ext cx="462638" cy="689726"/>
            </a:xfrm>
            <a:custGeom>
              <a:avLst/>
              <a:gdLst>
                <a:gd name="T0" fmla="*/ 34 w 158"/>
                <a:gd name="T1" fmla="*/ 229 h 236"/>
                <a:gd name="T2" fmla="*/ 88 w 158"/>
                <a:gd name="T3" fmla="*/ 224 h 236"/>
                <a:gd name="T4" fmla="*/ 91 w 158"/>
                <a:gd name="T5" fmla="*/ 214 h 236"/>
                <a:gd name="T6" fmla="*/ 86 w 158"/>
                <a:gd name="T7" fmla="*/ 194 h 236"/>
                <a:gd name="T8" fmla="*/ 143 w 158"/>
                <a:gd name="T9" fmla="*/ 147 h 236"/>
                <a:gd name="T10" fmla="*/ 93 w 158"/>
                <a:gd name="T11" fmla="*/ 10 h 236"/>
                <a:gd name="T12" fmla="*/ 7 w 158"/>
                <a:gd name="T13" fmla="*/ 94 h 236"/>
                <a:gd name="T14" fmla="*/ 17 w 158"/>
                <a:gd name="T15" fmla="*/ 205 h 236"/>
                <a:gd name="T16" fmla="*/ 34 w 158"/>
                <a:gd name="T17" fmla="*/ 2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236">
                  <a:moveTo>
                    <a:pt x="34" y="229"/>
                  </a:moveTo>
                  <a:cubicBezTo>
                    <a:pt x="52" y="233"/>
                    <a:pt x="71" y="236"/>
                    <a:pt x="88" y="224"/>
                  </a:cubicBezTo>
                  <a:cubicBezTo>
                    <a:pt x="91" y="221"/>
                    <a:pt x="92" y="217"/>
                    <a:pt x="91" y="214"/>
                  </a:cubicBezTo>
                  <a:cubicBezTo>
                    <a:pt x="87" y="202"/>
                    <a:pt x="86" y="202"/>
                    <a:pt x="86" y="194"/>
                  </a:cubicBezTo>
                  <a:cubicBezTo>
                    <a:pt x="88" y="177"/>
                    <a:pt x="127" y="175"/>
                    <a:pt x="143" y="147"/>
                  </a:cubicBezTo>
                  <a:cubicBezTo>
                    <a:pt x="158" y="120"/>
                    <a:pt x="144" y="21"/>
                    <a:pt x="93" y="10"/>
                  </a:cubicBezTo>
                  <a:cubicBezTo>
                    <a:pt x="43" y="0"/>
                    <a:pt x="0" y="22"/>
                    <a:pt x="7" y="94"/>
                  </a:cubicBezTo>
                  <a:cubicBezTo>
                    <a:pt x="13" y="155"/>
                    <a:pt x="20" y="173"/>
                    <a:pt x="17" y="205"/>
                  </a:cubicBezTo>
                  <a:cubicBezTo>
                    <a:pt x="16" y="215"/>
                    <a:pt x="25" y="226"/>
                    <a:pt x="34" y="229"/>
                  </a:cubicBezTo>
                  <a:close/>
                </a:path>
              </a:pathLst>
            </a:custGeom>
            <a:solidFill>
              <a:srgbClr val="FF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ṧļïďé"/>
            <p:cNvSpPr/>
            <p:nvPr/>
          </p:nvSpPr>
          <p:spPr bwMode="auto">
            <a:xfrm>
              <a:off x="10092418" y="3719798"/>
              <a:ext cx="176311" cy="176311"/>
            </a:xfrm>
            <a:custGeom>
              <a:avLst/>
              <a:gdLst>
                <a:gd name="T0" fmla="*/ 46 w 60"/>
                <a:gd name="T1" fmla="*/ 8 h 60"/>
                <a:gd name="T2" fmla="*/ 52 w 60"/>
                <a:gd name="T3" fmla="*/ 45 h 60"/>
                <a:gd name="T4" fmla="*/ 15 w 60"/>
                <a:gd name="T5" fmla="*/ 52 h 60"/>
                <a:gd name="T6" fmla="*/ 9 w 60"/>
                <a:gd name="T7" fmla="*/ 15 h 60"/>
                <a:gd name="T8" fmla="*/ 46 w 60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46" y="8"/>
                  </a:moveTo>
                  <a:cubicBezTo>
                    <a:pt x="58" y="17"/>
                    <a:pt x="60" y="33"/>
                    <a:pt x="52" y="45"/>
                  </a:cubicBezTo>
                  <a:cubicBezTo>
                    <a:pt x="44" y="57"/>
                    <a:pt x="27" y="60"/>
                    <a:pt x="15" y="52"/>
                  </a:cubicBezTo>
                  <a:cubicBezTo>
                    <a:pt x="3" y="43"/>
                    <a:pt x="0" y="27"/>
                    <a:pt x="9" y="15"/>
                  </a:cubicBezTo>
                  <a:cubicBezTo>
                    <a:pt x="17" y="3"/>
                    <a:pt x="34" y="0"/>
                    <a:pt x="46" y="8"/>
                  </a:cubicBezTo>
                  <a:close/>
                </a:path>
              </a:pathLst>
            </a:custGeom>
            <a:solidFill>
              <a:srgbClr val="FF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íšḷiḓè"/>
            <p:cNvSpPr/>
            <p:nvPr/>
          </p:nvSpPr>
          <p:spPr bwMode="auto">
            <a:xfrm>
              <a:off x="10432344" y="3705693"/>
              <a:ext cx="23979" cy="35263"/>
            </a:xfrm>
            <a:custGeom>
              <a:avLst/>
              <a:gdLst>
                <a:gd name="T0" fmla="*/ 1 w 8"/>
                <a:gd name="T1" fmla="*/ 6 h 12"/>
                <a:gd name="T2" fmla="*/ 5 w 8"/>
                <a:gd name="T3" fmla="*/ 11 h 12"/>
                <a:gd name="T4" fmla="*/ 8 w 8"/>
                <a:gd name="T5" fmla="*/ 5 h 12"/>
                <a:gd name="T6" fmla="*/ 3 w 8"/>
                <a:gd name="T7" fmla="*/ 0 h 12"/>
                <a:gd name="T8" fmla="*/ 1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1" y="6"/>
                  </a:moveTo>
                  <a:cubicBezTo>
                    <a:pt x="1" y="9"/>
                    <a:pt x="3" y="12"/>
                    <a:pt x="5" y="11"/>
                  </a:cubicBezTo>
                  <a:cubicBezTo>
                    <a:pt x="7" y="11"/>
                    <a:pt x="8" y="8"/>
                    <a:pt x="8" y="5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3"/>
                    <a:pt x="1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ṥ1idè"/>
            <p:cNvSpPr/>
            <p:nvPr/>
          </p:nvSpPr>
          <p:spPr bwMode="auto">
            <a:xfrm>
              <a:off x="10143196" y="3728261"/>
              <a:ext cx="468280" cy="363904"/>
            </a:xfrm>
            <a:custGeom>
              <a:avLst/>
              <a:gdLst>
                <a:gd name="T0" fmla="*/ 27 w 160"/>
                <a:gd name="T1" fmla="*/ 0 h 124"/>
                <a:gd name="T2" fmla="*/ 44 w 160"/>
                <a:gd name="T3" fmla="*/ 22 h 124"/>
                <a:gd name="T4" fmla="*/ 117 w 160"/>
                <a:gd name="T5" fmla="*/ 42 h 124"/>
                <a:gd name="T6" fmla="*/ 145 w 160"/>
                <a:gd name="T7" fmla="*/ 44 h 124"/>
                <a:gd name="T8" fmla="*/ 124 w 160"/>
                <a:gd name="T9" fmla="*/ 106 h 124"/>
                <a:gd name="T10" fmla="*/ 22 w 160"/>
                <a:gd name="T11" fmla="*/ 70 h 124"/>
                <a:gd name="T12" fmla="*/ 27 w 160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24">
                  <a:moveTo>
                    <a:pt x="27" y="0"/>
                  </a:moveTo>
                  <a:cubicBezTo>
                    <a:pt x="27" y="0"/>
                    <a:pt x="42" y="8"/>
                    <a:pt x="44" y="22"/>
                  </a:cubicBezTo>
                  <a:cubicBezTo>
                    <a:pt x="46" y="37"/>
                    <a:pt x="91" y="10"/>
                    <a:pt x="117" y="42"/>
                  </a:cubicBezTo>
                  <a:cubicBezTo>
                    <a:pt x="117" y="42"/>
                    <a:pt x="130" y="51"/>
                    <a:pt x="145" y="44"/>
                  </a:cubicBezTo>
                  <a:cubicBezTo>
                    <a:pt x="160" y="38"/>
                    <a:pt x="160" y="91"/>
                    <a:pt x="124" y="106"/>
                  </a:cubicBezTo>
                  <a:cubicBezTo>
                    <a:pt x="88" y="121"/>
                    <a:pt x="45" y="124"/>
                    <a:pt x="22" y="70"/>
                  </a:cubicBezTo>
                  <a:cubicBezTo>
                    <a:pt x="0" y="17"/>
                    <a:pt x="27" y="0"/>
                    <a:pt x="2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ïŝļiďé"/>
            <p:cNvSpPr/>
            <p:nvPr/>
          </p:nvSpPr>
          <p:spPr bwMode="auto">
            <a:xfrm>
              <a:off x="10529668" y="3692999"/>
              <a:ext cx="23979" cy="35263"/>
            </a:xfrm>
            <a:custGeom>
              <a:avLst/>
              <a:gdLst>
                <a:gd name="T0" fmla="*/ 1 w 8"/>
                <a:gd name="T1" fmla="*/ 7 h 12"/>
                <a:gd name="T2" fmla="*/ 5 w 8"/>
                <a:gd name="T3" fmla="*/ 12 h 12"/>
                <a:gd name="T4" fmla="*/ 8 w 8"/>
                <a:gd name="T5" fmla="*/ 6 h 12"/>
                <a:gd name="T6" fmla="*/ 3 w 8"/>
                <a:gd name="T7" fmla="*/ 0 h 12"/>
                <a:gd name="T8" fmla="*/ 1 w 8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1" y="7"/>
                  </a:moveTo>
                  <a:cubicBezTo>
                    <a:pt x="1" y="10"/>
                    <a:pt x="3" y="12"/>
                    <a:pt x="5" y="12"/>
                  </a:cubicBezTo>
                  <a:cubicBezTo>
                    <a:pt x="7" y="12"/>
                    <a:pt x="8" y="9"/>
                    <a:pt x="8" y="6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2" y="1"/>
                    <a:pt x="0" y="3"/>
                    <a:pt x="1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$ľïḑè"/>
            <p:cNvSpPr/>
            <p:nvPr/>
          </p:nvSpPr>
          <p:spPr bwMode="auto">
            <a:xfrm>
              <a:off x="10380157" y="3836868"/>
              <a:ext cx="173490" cy="108608"/>
            </a:xfrm>
            <a:custGeom>
              <a:avLst/>
              <a:gdLst>
                <a:gd name="T0" fmla="*/ 26 w 59"/>
                <a:gd name="T1" fmla="*/ 10 h 37"/>
                <a:gd name="T2" fmla="*/ 17 w 59"/>
                <a:gd name="T3" fmla="*/ 2 h 37"/>
                <a:gd name="T4" fmla="*/ 4 w 59"/>
                <a:gd name="T5" fmla="*/ 6 h 37"/>
                <a:gd name="T6" fmla="*/ 10 w 59"/>
                <a:gd name="T7" fmla="*/ 25 h 37"/>
                <a:gd name="T8" fmla="*/ 36 w 59"/>
                <a:gd name="T9" fmla="*/ 37 h 37"/>
                <a:gd name="T10" fmla="*/ 55 w 59"/>
                <a:gd name="T11" fmla="*/ 30 h 37"/>
                <a:gd name="T12" fmla="*/ 53 w 59"/>
                <a:gd name="T13" fmla="*/ 15 h 37"/>
                <a:gd name="T14" fmla="*/ 42 w 59"/>
                <a:gd name="T15" fmla="*/ 13 h 37"/>
                <a:gd name="T16" fmla="*/ 26 w 59"/>
                <a:gd name="T1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7">
                  <a:moveTo>
                    <a:pt x="26" y="10"/>
                  </a:moveTo>
                  <a:cubicBezTo>
                    <a:pt x="26" y="10"/>
                    <a:pt x="22" y="4"/>
                    <a:pt x="17" y="2"/>
                  </a:cubicBezTo>
                  <a:cubicBezTo>
                    <a:pt x="12" y="0"/>
                    <a:pt x="7" y="0"/>
                    <a:pt x="4" y="6"/>
                  </a:cubicBezTo>
                  <a:cubicBezTo>
                    <a:pt x="0" y="12"/>
                    <a:pt x="4" y="18"/>
                    <a:pt x="10" y="25"/>
                  </a:cubicBezTo>
                  <a:cubicBezTo>
                    <a:pt x="14" y="29"/>
                    <a:pt x="27" y="37"/>
                    <a:pt x="36" y="37"/>
                  </a:cubicBezTo>
                  <a:cubicBezTo>
                    <a:pt x="46" y="36"/>
                    <a:pt x="51" y="35"/>
                    <a:pt x="55" y="30"/>
                  </a:cubicBezTo>
                  <a:cubicBezTo>
                    <a:pt x="59" y="25"/>
                    <a:pt x="57" y="18"/>
                    <a:pt x="53" y="15"/>
                  </a:cubicBezTo>
                  <a:cubicBezTo>
                    <a:pt x="50" y="12"/>
                    <a:pt x="44" y="12"/>
                    <a:pt x="42" y="13"/>
                  </a:cubicBezTo>
                  <a:cubicBezTo>
                    <a:pt x="39" y="14"/>
                    <a:pt x="33" y="16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śḻîḑé"/>
            <p:cNvSpPr/>
            <p:nvPr/>
          </p:nvSpPr>
          <p:spPr bwMode="auto">
            <a:xfrm>
              <a:off x="10474659" y="3520920"/>
              <a:ext cx="136817" cy="13822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íṥ1ídè"/>
            <p:cNvSpPr/>
            <p:nvPr/>
          </p:nvSpPr>
          <p:spPr bwMode="auto">
            <a:xfrm>
              <a:off x="10374515" y="3474374"/>
              <a:ext cx="141048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ś1ïďè"/>
            <p:cNvSpPr/>
            <p:nvPr/>
          </p:nvSpPr>
          <p:spPr bwMode="auto">
            <a:xfrm>
              <a:off x="10265907" y="3433470"/>
              <a:ext cx="138227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ṣľïḋê"/>
            <p:cNvSpPr/>
            <p:nvPr/>
          </p:nvSpPr>
          <p:spPr bwMode="auto">
            <a:xfrm>
              <a:off x="10195383" y="3512457"/>
              <a:ext cx="141048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ṩḻïḑé"/>
            <p:cNvSpPr/>
            <p:nvPr/>
          </p:nvSpPr>
          <p:spPr bwMode="auto">
            <a:xfrm>
              <a:off x="10146017" y="3474374"/>
              <a:ext cx="141048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ṥlîḍè"/>
            <p:cNvSpPr/>
            <p:nvPr/>
          </p:nvSpPr>
          <p:spPr bwMode="auto">
            <a:xfrm>
              <a:off x="10099470" y="3532204"/>
              <a:ext cx="136817" cy="13822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íṥḻíḓé"/>
            <p:cNvSpPr/>
            <p:nvPr/>
          </p:nvSpPr>
          <p:spPr bwMode="auto">
            <a:xfrm>
              <a:off x="10168584" y="3362946"/>
              <a:ext cx="138227" cy="13822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ṥļiḑé"/>
            <p:cNvSpPr/>
            <p:nvPr/>
          </p:nvSpPr>
          <p:spPr bwMode="auto">
            <a:xfrm>
              <a:off x="10069851" y="3433470"/>
              <a:ext cx="136817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îṩliḑê"/>
            <p:cNvSpPr/>
            <p:nvPr/>
          </p:nvSpPr>
          <p:spPr bwMode="auto">
            <a:xfrm>
              <a:off x="10287065" y="3333326"/>
              <a:ext cx="136817" cy="141048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ş1ïde"/>
            <p:cNvSpPr/>
            <p:nvPr/>
          </p:nvSpPr>
          <p:spPr bwMode="auto">
            <a:xfrm>
              <a:off x="10366052" y="3371409"/>
              <a:ext cx="136817" cy="141048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ṡḻídé"/>
            <p:cNvSpPr/>
            <p:nvPr/>
          </p:nvSpPr>
          <p:spPr bwMode="auto">
            <a:xfrm>
              <a:off x="10477480" y="3403850"/>
              <a:ext cx="139638" cy="13822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šḻîḍè"/>
            <p:cNvSpPr/>
            <p:nvPr/>
          </p:nvSpPr>
          <p:spPr bwMode="auto">
            <a:xfrm>
              <a:off x="10567750" y="3463090"/>
              <a:ext cx="138227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šḻïḑé"/>
            <p:cNvSpPr/>
            <p:nvPr/>
          </p:nvSpPr>
          <p:spPr bwMode="auto">
            <a:xfrm>
              <a:off x="10548004" y="3351662"/>
              <a:ext cx="139638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$ḷiḍe"/>
            <p:cNvSpPr/>
            <p:nvPr/>
          </p:nvSpPr>
          <p:spPr bwMode="auto">
            <a:xfrm>
              <a:off x="10456323" y="3305116"/>
              <a:ext cx="138227" cy="136817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s1íḓè"/>
            <p:cNvSpPr/>
            <p:nvPr/>
          </p:nvSpPr>
          <p:spPr bwMode="auto">
            <a:xfrm>
              <a:off x="10366052" y="3292422"/>
              <a:ext cx="136817" cy="141048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ṥľïḓè"/>
            <p:cNvSpPr/>
            <p:nvPr/>
          </p:nvSpPr>
          <p:spPr bwMode="auto">
            <a:xfrm>
              <a:off x="10248981" y="3292422"/>
              <a:ext cx="136817" cy="141048"/>
            </a:xfrm>
            <a:prstGeom prst="ellipse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îšľïdê"/>
            <p:cNvSpPr/>
            <p:nvPr/>
          </p:nvSpPr>
          <p:spPr bwMode="auto">
            <a:xfrm>
              <a:off x="10347715" y="3656327"/>
              <a:ext cx="132585" cy="166437"/>
            </a:xfrm>
            <a:custGeom>
              <a:avLst/>
              <a:gdLst>
                <a:gd name="T0" fmla="*/ 43 w 45"/>
                <a:gd name="T1" fmla="*/ 28 h 57"/>
                <a:gd name="T2" fmla="*/ 41 w 45"/>
                <a:gd name="T3" fmla="*/ 28 h 57"/>
                <a:gd name="T4" fmla="*/ 35 w 45"/>
                <a:gd name="T5" fmla="*/ 46 h 57"/>
                <a:gd name="T6" fmla="*/ 23 w 45"/>
                <a:gd name="T7" fmla="*/ 53 h 57"/>
                <a:gd name="T8" fmla="*/ 10 w 45"/>
                <a:gd name="T9" fmla="*/ 46 h 57"/>
                <a:gd name="T10" fmla="*/ 4 w 45"/>
                <a:gd name="T11" fmla="*/ 28 h 57"/>
                <a:gd name="T12" fmla="*/ 10 w 45"/>
                <a:gd name="T13" fmla="*/ 11 h 57"/>
                <a:gd name="T14" fmla="*/ 23 w 45"/>
                <a:gd name="T15" fmla="*/ 4 h 57"/>
                <a:gd name="T16" fmla="*/ 35 w 45"/>
                <a:gd name="T17" fmla="*/ 11 h 57"/>
                <a:gd name="T18" fmla="*/ 41 w 45"/>
                <a:gd name="T19" fmla="*/ 28 h 57"/>
                <a:gd name="T20" fmla="*/ 43 w 45"/>
                <a:gd name="T21" fmla="*/ 28 h 57"/>
                <a:gd name="T22" fmla="*/ 45 w 45"/>
                <a:gd name="T23" fmla="*/ 28 h 57"/>
                <a:gd name="T24" fmla="*/ 39 w 45"/>
                <a:gd name="T25" fmla="*/ 8 h 57"/>
                <a:gd name="T26" fmla="*/ 23 w 45"/>
                <a:gd name="T27" fmla="*/ 0 h 57"/>
                <a:gd name="T28" fmla="*/ 7 w 45"/>
                <a:gd name="T29" fmla="*/ 8 h 57"/>
                <a:gd name="T30" fmla="*/ 0 w 45"/>
                <a:gd name="T31" fmla="*/ 28 h 57"/>
                <a:gd name="T32" fmla="*/ 7 w 45"/>
                <a:gd name="T33" fmla="*/ 49 h 57"/>
                <a:gd name="T34" fmla="*/ 23 w 45"/>
                <a:gd name="T35" fmla="*/ 57 h 57"/>
                <a:gd name="T36" fmla="*/ 39 w 45"/>
                <a:gd name="T37" fmla="*/ 49 h 57"/>
                <a:gd name="T38" fmla="*/ 45 w 45"/>
                <a:gd name="T39" fmla="*/ 28 h 57"/>
                <a:gd name="T40" fmla="*/ 43 w 45"/>
                <a:gd name="T4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7">
                  <a:moveTo>
                    <a:pt x="43" y="28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1" y="35"/>
                    <a:pt x="39" y="42"/>
                    <a:pt x="35" y="46"/>
                  </a:cubicBezTo>
                  <a:cubicBezTo>
                    <a:pt x="32" y="51"/>
                    <a:pt x="28" y="53"/>
                    <a:pt x="23" y="53"/>
                  </a:cubicBezTo>
                  <a:cubicBezTo>
                    <a:pt x="18" y="53"/>
                    <a:pt x="13" y="51"/>
                    <a:pt x="10" y="46"/>
                  </a:cubicBezTo>
                  <a:cubicBezTo>
                    <a:pt x="7" y="42"/>
                    <a:pt x="4" y="35"/>
                    <a:pt x="4" y="28"/>
                  </a:cubicBezTo>
                  <a:cubicBezTo>
                    <a:pt x="4" y="21"/>
                    <a:pt x="7" y="15"/>
                    <a:pt x="10" y="11"/>
                  </a:cubicBezTo>
                  <a:cubicBezTo>
                    <a:pt x="13" y="6"/>
                    <a:pt x="18" y="4"/>
                    <a:pt x="23" y="4"/>
                  </a:cubicBezTo>
                  <a:cubicBezTo>
                    <a:pt x="28" y="4"/>
                    <a:pt x="32" y="6"/>
                    <a:pt x="35" y="11"/>
                  </a:cubicBezTo>
                  <a:cubicBezTo>
                    <a:pt x="39" y="15"/>
                    <a:pt x="41" y="21"/>
                    <a:pt x="4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1"/>
                    <a:pt x="43" y="13"/>
                    <a:pt x="39" y="8"/>
                  </a:cubicBezTo>
                  <a:cubicBezTo>
                    <a:pt x="35" y="3"/>
                    <a:pt x="29" y="0"/>
                    <a:pt x="23" y="0"/>
                  </a:cubicBezTo>
                  <a:cubicBezTo>
                    <a:pt x="16" y="0"/>
                    <a:pt x="11" y="3"/>
                    <a:pt x="7" y="8"/>
                  </a:cubicBezTo>
                  <a:cubicBezTo>
                    <a:pt x="3" y="13"/>
                    <a:pt x="0" y="21"/>
                    <a:pt x="0" y="28"/>
                  </a:cubicBezTo>
                  <a:cubicBezTo>
                    <a:pt x="0" y="36"/>
                    <a:pt x="3" y="43"/>
                    <a:pt x="7" y="49"/>
                  </a:cubicBezTo>
                  <a:cubicBezTo>
                    <a:pt x="11" y="54"/>
                    <a:pt x="16" y="57"/>
                    <a:pt x="23" y="57"/>
                  </a:cubicBezTo>
                  <a:cubicBezTo>
                    <a:pt x="29" y="57"/>
                    <a:pt x="35" y="54"/>
                    <a:pt x="39" y="49"/>
                  </a:cubicBezTo>
                  <a:cubicBezTo>
                    <a:pt x="43" y="43"/>
                    <a:pt x="45" y="36"/>
                    <a:pt x="45" y="28"/>
                  </a:cubicBezTo>
                  <a:lnTo>
                    <a:pt x="4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ş1ïḓé"/>
            <p:cNvSpPr/>
            <p:nvPr/>
          </p:nvSpPr>
          <p:spPr bwMode="auto">
            <a:xfrm>
              <a:off x="10491584" y="3656327"/>
              <a:ext cx="132585" cy="166437"/>
            </a:xfrm>
            <a:custGeom>
              <a:avLst/>
              <a:gdLst>
                <a:gd name="T0" fmla="*/ 43 w 45"/>
                <a:gd name="T1" fmla="*/ 28 h 57"/>
                <a:gd name="T2" fmla="*/ 41 w 45"/>
                <a:gd name="T3" fmla="*/ 28 h 57"/>
                <a:gd name="T4" fmla="*/ 35 w 45"/>
                <a:gd name="T5" fmla="*/ 46 h 57"/>
                <a:gd name="T6" fmla="*/ 22 w 45"/>
                <a:gd name="T7" fmla="*/ 53 h 57"/>
                <a:gd name="T8" fmla="*/ 10 w 45"/>
                <a:gd name="T9" fmla="*/ 46 h 57"/>
                <a:gd name="T10" fmla="*/ 4 w 45"/>
                <a:gd name="T11" fmla="*/ 28 h 57"/>
                <a:gd name="T12" fmla="*/ 10 w 45"/>
                <a:gd name="T13" fmla="*/ 11 h 57"/>
                <a:gd name="T14" fmla="*/ 22 w 45"/>
                <a:gd name="T15" fmla="*/ 4 h 57"/>
                <a:gd name="T16" fmla="*/ 35 w 45"/>
                <a:gd name="T17" fmla="*/ 11 h 57"/>
                <a:gd name="T18" fmla="*/ 41 w 45"/>
                <a:gd name="T19" fmla="*/ 28 h 57"/>
                <a:gd name="T20" fmla="*/ 43 w 45"/>
                <a:gd name="T21" fmla="*/ 28 h 57"/>
                <a:gd name="T22" fmla="*/ 45 w 45"/>
                <a:gd name="T23" fmla="*/ 28 h 57"/>
                <a:gd name="T24" fmla="*/ 38 w 45"/>
                <a:gd name="T25" fmla="*/ 8 h 57"/>
                <a:gd name="T26" fmla="*/ 22 w 45"/>
                <a:gd name="T27" fmla="*/ 0 h 57"/>
                <a:gd name="T28" fmla="*/ 6 w 45"/>
                <a:gd name="T29" fmla="*/ 8 h 57"/>
                <a:gd name="T30" fmla="*/ 0 w 45"/>
                <a:gd name="T31" fmla="*/ 28 h 57"/>
                <a:gd name="T32" fmla="*/ 6 w 45"/>
                <a:gd name="T33" fmla="*/ 49 h 57"/>
                <a:gd name="T34" fmla="*/ 22 w 45"/>
                <a:gd name="T35" fmla="*/ 57 h 57"/>
                <a:gd name="T36" fmla="*/ 38 w 45"/>
                <a:gd name="T37" fmla="*/ 49 h 57"/>
                <a:gd name="T38" fmla="*/ 45 w 45"/>
                <a:gd name="T39" fmla="*/ 28 h 57"/>
                <a:gd name="T40" fmla="*/ 43 w 45"/>
                <a:gd name="T41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7">
                  <a:moveTo>
                    <a:pt x="43" y="28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1" y="35"/>
                    <a:pt x="38" y="42"/>
                    <a:pt x="35" y="46"/>
                  </a:cubicBezTo>
                  <a:cubicBezTo>
                    <a:pt x="32" y="51"/>
                    <a:pt x="27" y="53"/>
                    <a:pt x="22" y="53"/>
                  </a:cubicBezTo>
                  <a:cubicBezTo>
                    <a:pt x="17" y="53"/>
                    <a:pt x="13" y="51"/>
                    <a:pt x="10" y="46"/>
                  </a:cubicBezTo>
                  <a:cubicBezTo>
                    <a:pt x="6" y="42"/>
                    <a:pt x="4" y="35"/>
                    <a:pt x="4" y="28"/>
                  </a:cubicBezTo>
                  <a:cubicBezTo>
                    <a:pt x="4" y="21"/>
                    <a:pt x="6" y="15"/>
                    <a:pt x="10" y="11"/>
                  </a:cubicBezTo>
                  <a:cubicBezTo>
                    <a:pt x="13" y="6"/>
                    <a:pt x="17" y="4"/>
                    <a:pt x="22" y="4"/>
                  </a:cubicBezTo>
                  <a:cubicBezTo>
                    <a:pt x="27" y="4"/>
                    <a:pt x="32" y="6"/>
                    <a:pt x="35" y="11"/>
                  </a:cubicBezTo>
                  <a:cubicBezTo>
                    <a:pt x="38" y="15"/>
                    <a:pt x="41" y="21"/>
                    <a:pt x="4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1"/>
                    <a:pt x="42" y="13"/>
                    <a:pt x="38" y="8"/>
                  </a:cubicBezTo>
                  <a:cubicBezTo>
                    <a:pt x="34" y="3"/>
                    <a:pt x="29" y="0"/>
                    <a:pt x="22" y="0"/>
                  </a:cubicBezTo>
                  <a:cubicBezTo>
                    <a:pt x="16" y="0"/>
                    <a:pt x="10" y="3"/>
                    <a:pt x="6" y="8"/>
                  </a:cubicBezTo>
                  <a:cubicBezTo>
                    <a:pt x="2" y="13"/>
                    <a:pt x="0" y="21"/>
                    <a:pt x="0" y="28"/>
                  </a:cubicBezTo>
                  <a:cubicBezTo>
                    <a:pt x="0" y="36"/>
                    <a:pt x="2" y="43"/>
                    <a:pt x="6" y="49"/>
                  </a:cubicBezTo>
                  <a:cubicBezTo>
                    <a:pt x="10" y="54"/>
                    <a:pt x="16" y="57"/>
                    <a:pt x="22" y="57"/>
                  </a:cubicBezTo>
                  <a:cubicBezTo>
                    <a:pt x="29" y="57"/>
                    <a:pt x="34" y="54"/>
                    <a:pt x="38" y="49"/>
                  </a:cubicBezTo>
                  <a:cubicBezTo>
                    <a:pt x="42" y="43"/>
                    <a:pt x="45" y="36"/>
                    <a:pt x="45" y="28"/>
                  </a:cubicBezTo>
                  <a:lnTo>
                    <a:pt x="4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ṧľíḍê"/>
            <p:cNvSpPr/>
            <p:nvPr/>
          </p:nvSpPr>
          <p:spPr bwMode="auto">
            <a:xfrm>
              <a:off x="10474659" y="3670432"/>
              <a:ext cx="98734" cy="155153"/>
            </a:xfrm>
            <a:custGeom>
              <a:avLst/>
              <a:gdLst>
                <a:gd name="T0" fmla="*/ 0 w 70"/>
                <a:gd name="T1" fmla="*/ 0 h 110"/>
                <a:gd name="T2" fmla="*/ 70 w 70"/>
                <a:gd name="T3" fmla="*/ 85 h 110"/>
                <a:gd name="T4" fmla="*/ 14 w 70"/>
                <a:gd name="T5" fmla="*/ 110 h 110"/>
                <a:gd name="T6" fmla="*/ 0 w 70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10">
                  <a:moveTo>
                    <a:pt x="0" y="0"/>
                  </a:moveTo>
                  <a:lnTo>
                    <a:pt x="70" y="85"/>
                  </a:lnTo>
                  <a:lnTo>
                    <a:pt x="14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ṩ1îďê"/>
            <p:cNvSpPr/>
            <p:nvPr/>
          </p:nvSpPr>
          <p:spPr bwMode="auto">
            <a:xfrm>
              <a:off x="10450681" y="3670432"/>
              <a:ext cx="70524" cy="112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ṧ1íḋê"/>
            <p:cNvSpPr/>
            <p:nvPr/>
          </p:nvSpPr>
          <p:spPr bwMode="auto">
            <a:xfrm>
              <a:off x="10450681" y="3670432"/>
              <a:ext cx="70524" cy="11284"/>
            </a:xfrm>
            <a:custGeom>
              <a:avLst/>
              <a:gdLst>
                <a:gd name="T0" fmla="*/ 50 w 50"/>
                <a:gd name="T1" fmla="*/ 0 h 8"/>
                <a:gd name="T2" fmla="*/ 0 w 50"/>
                <a:gd name="T3" fmla="*/ 0 h 8"/>
                <a:gd name="T4" fmla="*/ 0 w 50"/>
                <a:gd name="T5" fmla="*/ 8 h 8"/>
                <a:gd name="T6" fmla="*/ 50 w 50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8">
                  <a:moveTo>
                    <a:pt x="5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5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ṩ1îḍê"/>
            <p:cNvSpPr/>
            <p:nvPr/>
          </p:nvSpPr>
          <p:spPr bwMode="auto">
            <a:xfrm>
              <a:off x="10168584" y="3722619"/>
              <a:ext cx="184774" cy="126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ṥ1iḑè"/>
            <p:cNvSpPr/>
            <p:nvPr/>
          </p:nvSpPr>
          <p:spPr bwMode="auto">
            <a:xfrm>
              <a:off x="10168584" y="3722619"/>
              <a:ext cx="184774" cy="12695"/>
            </a:xfrm>
            <a:custGeom>
              <a:avLst/>
              <a:gdLst>
                <a:gd name="T0" fmla="*/ 0 w 131"/>
                <a:gd name="T1" fmla="*/ 9 h 9"/>
                <a:gd name="T2" fmla="*/ 131 w 131"/>
                <a:gd name="T3" fmla="*/ 9 h 9"/>
                <a:gd name="T4" fmla="*/ 131 w 131"/>
                <a:gd name="T5" fmla="*/ 0 h 9"/>
                <a:gd name="T6" fmla="*/ 0 w 13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9">
                  <a:moveTo>
                    <a:pt x="0" y="9"/>
                  </a:moveTo>
                  <a:lnTo>
                    <a:pt x="131" y="9"/>
                  </a:ln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ṣľíḋê"/>
            <p:cNvSpPr/>
            <p:nvPr/>
          </p:nvSpPr>
          <p:spPr bwMode="auto">
            <a:xfrm>
              <a:off x="9899182" y="5494185"/>
              <a:ext cx="46546" cy="406219"/>
            </a:xfrm>
            <a:custGeom>
              <a:avLst/>
              <a:gdLst>
                <a:gd name="T0" fmla="*/ 0 w 16"/>
                <a:gd name="T1" fmla="*/ 0 h 139"/>
                <a:gd name="T2" fmla="*/ 0 w 16"/>
                <a:gd name="T3" fmla="*/ 0 h 139"/>
                <a:gd name="T4" fmla="*/ 16 w 16"/>
                <a:gd name="T5" fmla="*/ 139 h 139"/>
                <a:gd name="T6" fmla="*/ 11 w 16"/>
                <a:gd name="T7" fmla="*/ 103 h 139"/>
                <a:gd name="T8" fmla="*/ 0 w 16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6"/>
                    <a:pt x="9" y="98"/>
                    <a:pt x="16" y="139"/>
                  </a:cubicBezTo>
                  <a:cubicBezTo>
                    <a:pt x="14" y="127"/>
                    <a:pt x="12" y="115"/>
                    <a:pt x="11" y="103"/>
                  </a:cubicBezTo>
                  <a:cubicBezTo>
                    <a:pt x="6" y="64"/>
                    <a:pt x="2" y="3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s1íḓè"/>
            <p:cNvSpPr/>
            <p:nvPr/>
          </p:nvSpPr>
          <p:spPr bwMode="auto">
            <a:xfrm>
              <a:off x="9899182" y="5494185"/>
              <a:ext cx="214393" cy="619202"/>
            </a:xfrm>
            <a:custGeom>
              <a:avLst/>
              <a:gdLst>
                <a:gd name="T0" fmla="*/ 4 w 73"/>
                <a:gd name="T1" fmla="*/ 0 h 212"/>
                <a:gd name="T2" fmla="*/ 0 w 73"/>
                <a:gd name="T3" fmla="*/ 0 h 212"/>
                <a:gd name="T4" fmla="*/ 11 w 73"/>
                <a:gd name="T5" fmla="*/ 103 h 212"/>
                <a:gd name="T6" fmla="*/ 16 w 73"/>
                <a:gd name="T7" fmla="*/ 139 h 212"/>
                <a:gd name="T8" fmla="*/ 30 w 73"/>
                <a:gd name="T9" fmla="*/ 211 h 212"/>
                <a:gd name="T10" fmla="*/ 37 w 73"/>
                <a:gd name="T11" fmla="*/ 212 h 212"/>
                <a:gd name="T12" fmla="*/ 52 w 73"/>
                <a:gd name="T13" fmla="*/ 156 h 212"/>
                <a:gd name="T14" fmla="*/ 46 w 73"/>
                <a:gd name="T15" fmla="*/ 40 h 212"/>
                <a:gd name="T16" fmla="*/ 4 w 73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12">
                  <a:moveTo>
                    <a:pt x="4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2" y="30"/>
                    <a:pt x="6" y="64"/>
                    <a:pt x="11" y="103"/>
                  </a:cubicBezTo>
                  <a:cubicBezTo>
                    <a:pt x="12" y="115"/>
                    <a:pt x="14" y="127"/>
                    <a:pt x="16" y="139"/>
                  </a:cubicBezTo>
                  <a:cubicBezTo>
                    <a:pt x="23" y="181"/>
                    <a:pt x="30" y="211"/>
                    <a:pt x="30" y="211"/>
                  </a:cubicBezTo>
                  <a:cubicBezTo>
                    <a:pt x="32" y="212"/>
                    <a:pt x="34" y="212"/>
                    <a:pt x="37" y="212"/>
                  </a:cubicBezTo>
                  <a:cubicBezTo>
                    <a:pt x="53" y="212"/>
                    <a:pt x="73" y="188"/>
                    <a:pt x="52" y="156"/>
                  </a:cubicBezTo>
                  <a:cubicBezTo>
                    <a:pt x="28" y="119"/>
                    <a:pt x="57" y="86"/>
                    <a:pt x="46" y="40"/>
                  </a:cubicBezTo>
                  <a:cubicBezTo>
                    <a:pt x="37" y="4"/>
                    <a:pt x="14" y="0"/>
                    <a:pt x="4" y="0"/>
                  </a:cubicBezTo>
                </a:path>
              </a:pathLst>
            </a:custGeom>
            <a:solidFill>
              <a:srgbClr val="34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68" name="išḻiḋê"/>
          <p:cNvSpPr/>
          <p:nvPr/>
        </p:nvSpPr>
        <p:spPr bwMode="auto">
          <a:xfrm>
            <a:off x="1250036" y="1553677"/>
            <a:ext cx="7184234" cy="4380398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ṧľíḓè"/>
          <p:cNvSpPr/>
          <p:nvPr/>
        </p:nvSpPr>
        <p:spPr bwMode="auto">
          <a:xfrm>
            <a:off x="1204884" y="1326938"/>
            <a:ext cx="2853406" cy="217214"/>
          </a:xfrm>
          <a:custGeom>
            <a:avLst/>
            <a:gdLst>
              <a:gd name="T0" fmla="*/ 2 w 973"/>
              <a:gd name="T1" fmla="*/ 74 h 74"/>
              <a:gd name="T2" fmla="*/ 972 w 973"/>
              <a:gd name="T3" fmla="*/ 74 h 74"/>
              <a:gd name="T4" fmla="*/ 972 w 973"/>
              <a:gd name="T5" fmla="*/ 38 h 74"/>
              <a:gd name="T6" fmla="*/ 962 w 973"/>
              <a:gd name="T7" fmla="*/ 11 h 74"/>
              <a:gd name="T8" fmla="*/ 937 w 973"/>
              <a:gd name="T9" fmla="*/ 1 h 74"/>
              <a:gd name="T10" fmla="*/ 39 w 973"/>
              <a:gd name="T11" fmla="*/ 1 h 74"/>
              <a:gd name="T12" fmla="*/ 13 w 973"/>
              <a:gd name="T13" fmla="*/ 12 h 74"/>
              <a:gd name="T14" fmla="*/ 2 w 973"/>
              <a:gd name="T15" fmla="*/ 42 h 74"/>
              <a:gd name="T16" fmla="*/ 2 w 973"/>
              <a:gd name="T1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3" h="74">
                <a:moveTo>
                  <a:pt x="2" y="74"/>
                </a:moveTo>
                <a:cubicBezTo>
                  <a:pt x="972" y="74"/>
                  <a:pt x="972" y="74"/>
                  <a:pt x="972" y="74"/>
                </a:cubicBezTo>
                <a:cubicBezTo>
                  <a:pt x="972" y="38"/>
                  <a:pt x="972" y="38"/>
                  <a:pt x="972" y="38"/>
                </a:cubicBezTo>
                <a:cubicBezTo>
                  <a:pt x="972" y="38"/>
                  <a:pt x="973" y="21"/>
                  <a:pt x="962" y="11"/>
                </a:cubicBezTo>
                <a:cubicBezTo>
                  <a:pt x="950" y="1"/>
                  <a:pt x="940" y="1"/>
                  <a:pt x="937" y="1"/>
                </a:cubicBezTo>
                <a:cubicBezTo>
                  <a:pt x="935" y="1"/>
                  <a:pt x="39" y="1"/>
                  <a:pt x="39" y="1"/>
                </a:cubicBezTo>
                <a:cubicBezTo>
                  <a:pt x="39" y="1"/>
                  <a:pt x="26" y="0"/>
                  <a:pt x="13" y="12"/>
                </a:cubicBezTo>
                <a:cubicBezTo>
                  <a:pt x="0" y="24"/>
                  <a:pt x="2" y="42"/>
                  <a:pt x="2" y="42"/>
                </a:cubicBezTo>
                <a:lnTo>
                  <a:pt x="2" y="74"/>
                </a:lnTo>
                <a:close/>
              </a:path>
            </a:pathLst>
          </a:custGeom>
          <a:solidFill>
            <a:srgbClr val="142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$ḻïdê"/>
          <p:cNvSpPr/>
          <p:nvPr/>
        </p:nvSpPr>
        <p:spPr bwMode="auto">
          <a:xfrm>
            <a:off x="1222107" y="1414753"/>
            <a:ext cx="59240" cy="57830"/>
          </a:xfrm>
          <a:prstGeom prst="ellipse">
            <a:avLst/>
          </a:prstGeom>
          <a:solidFill>
            <a:srgbClr val="E633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ṩḻïḋe"/>
          <p:cNvSpPr/>
          <p:nvPr/>
        </p:nvSpPr>
        <p:spPr bwMode="auto">
          <a:xfrm>
            <a:off x="1387133" y="1414753"/>
            <a:ext cx="55009" cy="57830"/>
          </a:xfrm>
          <a:prstGeom prst="ellipse">
            <a:avLst/>
          </a:prstGeom>
          <a:solidFill>
            <a:srgbClr val="74C8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iṩḷîḑé"/>
          <p:cNvSpPr/>
          <p:nvPr/>
        </p:nvSpPr>
        <p:spPr bwMode="auto">
          <a:xfrm>
            <a:off x="1550749" y="1414753"/>
            <a:ext cx="55009" cy="57830"/>
          </a:xfrm>
          <a:prstGeom prst="ellipse">
            <a:avLst/>
          </a:prstGeom>
          <a:solidFill>
            <a:srgbClr val="FADD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ïśḷiḑe"/>
          <p:cNvSpPr/>
          <p:nvPr/>
        </p:nvSpPr>
        <p:spPr bwMode="auto">
          <a:xfrm>
            <a:off x="1448863" y="1251833"/>
            <a:ext cx="6997761" cy="4384621"/>
          </a:xfrm>
          <a:prstGeom prst="rect">
            <a:avLst/>
          </a:pr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iSľídé"/>
          <p:cNvSpPr/>
          <p:nvPr/>
        </p:nvSpPr>
        <p:spPr bwMode="auto">
          <a:xfrm>
            <a:off x="1414646" y="1038851"/>
            <a:ext cx="2851995" cy="212983"/>
          </a:xfrm>
          <a:custGeom>
            <a:avLst/>
            <a:gdLst>
              <a:gd name="T0" fmla="*/ 2 w 973"/>
              <a:gd name="T1" fmla="*/ 73 h 73"/>
              <a:gd name="T2" fmla="*/ 972 w 973"/>
              <a:gd name="T3" fmla="*/ 73 h 73"/>
              <a:gd name="T4" fmla="*/ 972 w 973"/>
              <a:gd name="T5" fmla="*/ 37 h 73"/>
              <a:gd name="T6" fmla="*/ 961 w 973"/>
              <a:gd name="T7" fmla="*/ 11 h 73"/>
              <a:gd name="T8" fmla="*/ 937 w 973"/>
              <a:gd name="T9" fmla="*/ 1 h 73"/>
              <a:gd name="T10" fmla="*/ 39 w 973"/>
              <a:gd name="T11" fmla="*/ 1 h 73"/>
              <a:gd name="T12" fmla="*/ 13 w 973"/>
              <a:gd name="T13" fmla="*/ 11 h 73"/>
              <a:gd name="T14" fmla="*/ 2 w 973"/>
              <a:gd name="T15" fmla="*/ 42 h 73"/>
              <a:gd name="T16" fmla="*/ 2 w 973"/>
              <a:gd name="T1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3" h="73">
                <a:moveTo>
                  <a:pt x="2" y="73"/>
                </a:moveTo>
                <a:cubicBezTo>
                  <a:pt x="972" y="73"/>
                  <a:pt x="972" y="73"/>
                  <a:pt x="972" y="73"/>
                </a:cubicBezTo>
                <a:cubicBezTo>
                  <a:pt x="972" y="37"/>
                  <a:pt x="972" y="37"/>
                  <a:pt x="972" y="37"/>
                </a:cubicBezTo>
                <a:cubicBezTo>
                  <a:pt x="972" y="37"/>
                  <a:pt x="973" y="21"/>
                  <a:pt x="961" y="11"/>
                </a:cubicBezTo>
                <a:cubicBezTo>
                  <a:pt x="950" y="1"/>
                  <a:pt x="940" y="1"/>
                  <a:pt x="937" y="1"/>
                </a:cubicBezTo>
                <a:cubicBezTo>
                  <a:pt x="935" y="1"/>
                  <a:pt x="39" y="1"/>
                  <a:pt x="39" y="1"/>
                </a:cubicBezTo>
                <a:cubicBezTo>
                  <a:pt x="39" y="1"/>
                  <a:pt x="26" y="0"/>
                  <a:pt x="13" y="11"/>
                </a:cubicBezTo>
                <a:cubicBezTo>
                  <a:pt x="0" y="23"/>
                  <a:pt x="2" y="42"/>
                  <a:pt x="2" y="42"/>
                </a:cubicBezTo>
                <a:lnTo>
                  <a:pt x="2" y="73"/>
                </a:lnTo>
                <a:close/>
              </a:path>
            </a:pathLst>
          </a:custGeom>
          <a:solidFill>
            <a:srgbClr val="162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ís1ïḑe"/>
          <p:cNvSpPr/>
          <p:nvPr/>
        </p:nvSpPr>
        <p:spPr bwMode="auto">
          <a:xfrm>
            <a:off x="1536644" y="1115731"/>
            <a:ext cx="55009" cy="56419"/>
          </a:xfrm>
          <a:prstGeom prst="ellipse">
            <a:avLst/>
          </a:prstGeom>
          <a:solidFill>
            <a:srgbClr val="E633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Sľidè"/>
          <p:cNvSpPr/>
          <p:nvPr/>
        </p:nvSpPr>
        <p:spPr bwMode="auto">
          <a:xfrm>
            <a:off x="1700260" y="1115731"/>
            <a:ext cx="55009" cy="56419"/>
          </a:xfrm>
          <a:prstGeom prst="ellipse">
            <a:avLst/>
          </a:prstGeom>
          <a:solidFill>
            <a:srgbClr val="74C8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śļïdê"/>
          <p:cNvSpPr/>
          <p:nvPr/>
        </p:nvSpPr>
        <p:spPr bwMode="auto">
          <a:xfrm>
            <a:off x="1863876" y="1115731"/>
            <a:ext cx="56419" cy="56419"/>
          </a:xfrm>
          <a:prstGeom prst="ellipse">
            <a:avLst/>
          </a:prstGeom>
          <a:solidFill>
            <a:srgbClr val="FADD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ṧlïḑè"/>
          <p:cNvSpPr/>
          <p:nvPr/>
        </p:nvSpPr>
        <p:spPr bwMode="auto">
          <a:xfrm>
            <a:off x="1742939" y="973272"/>
            <a:ext cx="6905761" cy="43803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î$ļîḓe"/>
          <p:cNvSpPr/>
          <p:nvPr/>
        </p:nvSpPr>
        <p:spPr bwMode="auto">
          <a:xfrm>
            <a:off x="1727773" y="737008"/>
            <a:ext cx="6915595" cy="217214"/>
          </a:xfrm>
          <a:custGeom>
            <a:avLst/>
            <a:gdLst>
              <a:gd name="T0" fmla="*/ 2 w 973"/>
              <a:gd name="T1" fmla="*/ 74 h 74"/>
              <a:gd name="T2" fmla="*/ 972 w 973"/>
              <a:gd name="T3" fmla="*/ 74 h 74"/>
              <a:gd name="T4" fmla="*/ 972 w 973"/>
              <a:gd name="T5" fmla="*/ 38 h 74"/>
              <a:gd name="T6" fmla="*/ 961 w 973"/>
              <a:gd name="T7" fmla="*/ 11 h 74"/>
              <a:gd name="T8" fmla="*/ 937 w 973"/>
              <a:gd name="T9" fmla="*/ 1 h 74"/>
              <a:gd name="T10" fmla="*/ 39 w 973"/>
              <a:gd name="T11" fmla="*/ 1 h 74"/>
              <a:gd name="T12" fmla="*/ 13 w 973"/>
              <a:gd name="T13" fmla="*/ 12 h 74"/>
              <a:gd name="T14" fmla="*/ 2 w 973"/>
              <a:gd name="T15" fmla="*/ 42 h 74"/>
              <a:gd name="T16" fmla="*/ 2 w 973"/>
              <a:gd name="T1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3" h="74">
                <a:moveTo>
                  <a:pt x="2" y="74"/>
                </a:moveTo>
                <a:cubicBezTo>
                  <a:pt x="972" y="74"/>
                  <a:pt x="972" y="74"/>
                  <a:pt x="972" y="74"/>
                </a:cubicBezTo>
                <a:cubicBezTo>
                  <a:pt x="972" y="38"/>
                  <a:pt x="972" y="38"/>
                  <a:pt x="972" y="38"/>
                </a:cubicBezTo>
                <a:cubicBezTo>
                  <a:pt x="972" y="38"/>
                  <a:pt x="973" y="21"/>
                  <a:pt x="961" y="11"/>
                </a:cubicBezTo>
                <a:cubicBezTo>
                  <a:pt x="950" y="1"/>
                  <a:pt x="940" y="1"/>
                  <a:pt x="937" y="1"/>
                </a:cubicBezTo>
                <a:cubicBezTo>
                  <a:pt x="935" y="1"/>
                  <a:pt x="39" y="1"/>
                  <a:pt x="39" y="1"/>
                </a:cubicBezTo>
                <a:cubicBezTo>
                  <a:pt x="39" y="1"/>
                  <a:pt x="26" y="0"/>
                  <a:pt x="13" y="12"/>
                </a:cubicBezTo>
                <a:cubicBezTo>
                  <a:pt x="0" y="24"/>
                  <a:pt x="2" y="42"/>
                  <a:pt x="2" y="42"/>
                </a:cubicBezTo>
                <a:lnTo>
                  <a:pt x="2" y="74"/>
                </a:lnTo>
                <a:close/>
              </a:path>
            </a:pathLst>
          </a:custGeom>
          <a:solidFill>
            <a:srgbClr val="1B3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íṩľiḍe"/>
          <p:cNvSpPr/>
          <p:nvPr/>
        </p:nvSpPr>
        <p:spPr bwMode="auto">
          <a:xfrm>
            <a:off x="1849772" y="815298"/>
            <a:ext cx="55009" cy="57830"/>
          </a:xfrm>
          <a:prstGeom prst="ellipse">
            <a:avLst/>
          </a:prstGeom>
          <a:solidFill>
            <a:srgbClr val="E633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iśḷîďè"/>
          <p:cNvSpPr/>
          <p:nvPr/>
        </p:nvSpPr>
        <p:spPr bwMode="auto">
          <a:xfrm>
            <a:off x="2013387" y="815298"/>
            <a:ext cx="56419" cy="57830"/>
          </a:xfrm>
          <a:prstGeom prst="ellipse">
            <a:avLst/>
          </a:prstGeom>
          <a:solidFill>
            <a:srgbClr val="74C8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iš1ídè"/>
          <p:cNvSpPr/>
          <p:nvPr/>
        </p:nvSpPr>
        <p:spPr bwMode="auto">
          <a:xfrm>
            <a:off x="2178414" y="815298"/>
            <a:ext cx="55009" cy="57830"/>
          </a:xfrm>
          <a:prstGeom prst="ellipse">
            <a:avLst/>
          </a:prstGeom>
          <a:solidFill>
            <a:srgbClr val="FADD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文本框 13"/>
          <p:cNvSpPr txBox="1"/>
          <p:nvPr/>
        </p:nvSpPr>
        <p:spPr>
          <a:xfrm>
            <a:off x="1789807" y="964954"/>
            <a:ext cx="2096355" cy="454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谁的</a:t>
            </a:r>
            <a:endParaRPr lang="en-US" altLang="zh-CN" sz="2800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什么</a:t>
            </a:r>
            <a:endParaRPr lang="en-US" altLang="zh-CN" sz="2800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哪里</a:t>
            </a:r>
            <a:endParaRPr lang="en-US" altLang="zh-CN" sz="2800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什么时候</a:t>
            </a:r>
            <a:endParaRPr lang="en-US" altLang="zh-CN" sz="2800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谁</a:t>
            </a:r>
            <a:endParaRPr lang="en-US" altLang="zh-CN" sz="2800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为什么</a:t>
            </a:r>
            <a:endParaRPr lang="en-US" altLang="zh-CN" sz="2800" dirty="0" smtClean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怎么样</a:t>
            </a:r>
            <a:endParaRPr lang="zh-CN" altLang="en-US" sz="28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4637574" y="895310"/>
            <a:ext cx="2096355" cy="454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whose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what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where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when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who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why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ea typeface="华文新魏" panose="02010800040101010101" pitchFamily="2" charset="-122"/>
                <a:cs typeface="Comic Sans MS" panose="030F0702030302020204" pitchFamily="66" charset="0"/>
              </a:rPr>
              <a:t>how</a:t>
            </a:r>
            <a:endParaRPr lang="zh-CN" altLang="en-US" sz="2800" dirty="0">
              <a:latin typeface="Comic Sans MS" panose="030F0702030302020204" pitchFamily="66" charset="0"/>
              <a:ea typeface="华文新魏" panose="02010800040101010101" pitchFamily="2" charset="-122"/>
              <a:cs typeface="Comic Sans MS" panose="030F0702030302020204" pitchFamily="66" charset="0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8386764" y="723900"/>
            <a:ext cx="3376611" cy="2247900"/>
            <a:chOff x="6900864" y="2183003"/>
            <a:chExt cx="3452811" cy="2474722"/>
          </a:xfrm>
        </p:grpSpPr>
        <p:pic>
          <p:nvPicPr>
            <p:cNvPr id="143" name="Picture 2" descr="K:\2020SY重要保存\新建文件夹\微信图片_20200618222359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00864" y="2183003"/>
              <a:ext cx="3452811" cy="2474722"/>
            </a:xfrm>
            <a:prstGeom prst="rect">
              <a:avLst/>
            </a:prstGeom>
            <a:noFill/>
          </p:spPr>
        </p:pic>
        <p:sp>
          <p:nvSpPr>
            <p:cNvPr id="10" name="圆角矩形标注 9"/>
            <p:cNvSpPr/>
            <p:nvPr/>
          </p:nvSpPr>
          <p:spPr>
            <a:xfrm>
              <a:off x="7406781" y="2554473"/>
              <a:ext cx="2603994" cy="1607135"/>
            </a:xfrm>
            <a:prstGeom prst="wedgeRoundRectCallou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我们还学过哪些特殊疑问词？</a:t>
              </a:r>
              <a:endParaRPr lang="zh-CN" altLang="en-US" sz="2800" dirty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109941" y="58723"/>
            <a:ext cx="193354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Grammar</a:t>
            </a: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-4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55" grpId="0" build="p" bldLvl="5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3828740" y="181538"/>
            <a:ext cx="3738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填写正确的特殊疑问词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6" name="矩形 85"/>
          <p:cNvSpPr/>
          <p:nvPr/>
        </p:nvSpPr>
        <p:spPr>
          <a:xfrm>
            <a:off x="143262" y="58723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Exercise-4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597025" y="590550"/>
            <a:ext cx="9594850" cy="9448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1. _____ is that pretty girl? 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   She is my sister.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2. _____ are Jack and Tom? 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   They are behind you.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3. _____ do you go to school?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   I go to school from Monday to Friday.</a:t>
            </a: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en-US" altLang="zh-CN" sz="3200" dirty="0">
                <a:latin typeface="Comic Sans MS" panose="030F0702030302020204" pitchFamily="66" charset="0"/>
                <a:sym typeface="+mn-ea"/>
              </a:rPr>
              <a:t>4._____ has a beautiful flower? 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en-US" altLang="zh-CN" sz="3200" dirty="0">
                <a:latin typeface="Comic Sans MS" panose="030F0702030302020204" pitchFamily="66" charset="0"/>
                <a:sym typeface="+mn-ea"/>
              </a:rPr>
              <a:t>  John has a beautiful flower.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en-US" altLang="zh-CN" sz="3200" dirty="0">
                <a:latin typeface="Comic Sans MS" panose="030F0702030302020204" pitchFamily="66" charset="0"/>
                <a:sym typeface="+mn-ea"/>
              </a:rPr>
              <a:t>5._____ are they? 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en-US" altLang="zh-CN" sz="3200" dirty="0">
                <a:latin typeface="Comic Sans MS" panose="030F0702030302020204" pitchFamily="66" charset="0"/>
                <a:sym typeface="+mn-ea"/>
              </a:rPr>
              <a:t>  They are beautiful flowers.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en-US" altLang="zh-CN" sz="3200" dirty="0">
                <a:latin typeface="Comic Sans MS" panose="030F0702030302020204" pitchFamily="66" charset="0"/>
                <a:sym typeface="+mn-ea"/>
              </a:rPr>
              <a:t>6._____ is your mother? 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en-US" altLang="zh-CN" sz="3200" dirty="0">
                <a:latin typeface="Comic Sans MS" panose="030F0702030302020204" pitchFamily="66" charset="0"/>
                <a:sym typeface="+mn-ea"/>
              </a:rPr>
              <a:t>  She is very well.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buNone/>
            </a:pP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2131060" y="54991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51355" y="1518285"/>
            <a:ext cx="1955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Where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2049780" y="2535138"/>
            <a:ext cx="1955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When</a:t>
            </a:r>
            <a:endParaRPr lang="en-US" altLang="zh-CN" sz="3600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2198370" y="3456305"/>
            <a:ext cx="1955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Who</a:t>
            </a:r>
          </a:p>
        </p:txBody>
      </p:sp>
      <p:sp>
        <p:nvSpPr>
          <p:cNvPr id="10" name="TextBox 3"/>
          <p:cNvSpPr txBox="1"/>
          <p:nvPr/>
        </p:nvSpPr>
        <p:spPr>
          <a:xfrm>
            <a:off x="2049780" y="4375785"/>
            <a:ext cx="1955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2049780" y="5473700"/>
            <a:ext cx="1955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2403800" y="307903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划线部分提问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1704340" y="683260"/>
            <a:ext cx="95948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1.He is </a:t>
            </a:r>
            <a:r>
              <a:rPr lang="en-US" altLang="zh-CN" sz="3200" u="sng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my father.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2.They are </a:t>
            </a:r>
            <a:r>
              <a:rPr lang="en-US" altLang="zh-CN" sz="3200" u="sng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under the tree</a:t>
            </a: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.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  <a:buNone/>
            </a:pP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3. The weather is </a:t>
            </a:r>
            <a:r>
              <a:rPr lang="en-US" altLang="zh-CN" sz="3200" u="sng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fine</a:t>
            </a: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. </a:t>
            </a:r>
            <a:endParaRPr lang="en-US" altLang="zh-CN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4. This is </a:t>
            </a:r>
            <a:r>
              <a:rPr lang="en-US" altLang="zh-CN" sz="3200" u="sng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an apple</a:t>
            </a:r>
            <a:r>
              <a:rPr lang="en-US" altLang="zh-CN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.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774190" y="1351280"/>
            <a:ext cx="95948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 Who is he?</a:t>
            </a:r>
          </a:p>
          <a:p>
            <a:pPr>
              <a:lnSpc>
                <a:spcPct val="150000"/>
              </a:lnSpc>
              <a:buNone/>
            </a:pP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  Where are they?</a:t>
            </a:r>
          </a:p>
          <a:p>
            <a:pPr>
              <a:lnSpc>
                <a:spcPct val="150000"/>
              </a:lnSpc>
              <a:buNone/>
            </a:pP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  How is the weather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？</a:t>
            </a:r>
          </a:p>
          <a:p>
            <a:pPr>
              <a:lnSpc>
                <a:spcPct val="150000"/>
              </a:lnSpc>
              <a:buNone/>
            </a:pP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  What's this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3262" y="58723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Exercise-4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9" name="TextBox 8"/>
          <p:cNvSpPr txBox="1"/>
          <p:nvPr/>
        </p:nvSpPr>
        <p:spPr>
          <a:xfrm>
            <a:off x="2404645" y="401573"/>
            <a:ext cx="8892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1. I am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fine.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2. </a:t>
            </a:r>
            <a:r>
              <a:rPr lang="en-US" altLang="zh-CN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Her 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name is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Cindy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3. My friends are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Chinese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4. There is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some tea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in the cup.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5. The pears </a:t>
            </a:r>
            <a:r>
              <a:rPr lang="en-US" altLang="zh-CN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are </a:t>
            </a:r>
            <a:r>
              <a:rPr lang="en-US" altLang="zh-CN" sz="3200" u="sng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on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the tree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6. I am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a keyboard operator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87" name="矩形 86"/>
          <p:cNvSpPr/>
          <p:nvPr/>
        </p:nvSpPr>
        <p:spPr>
          <a:xfrm>
            <a:off x="2760035" y="260278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划线部分提问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2526172" y="848385"/>
            <a:ext cx="970974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How are you?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What is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her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name?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What nationary are your friends?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What is there in the cup?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Where are the pears?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What‘s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your job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/What are you?/What do you do?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3262" y="58723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Exercise-4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9" name="TextBox 8"/>
          <p:cNvSpPr txBox="1"/>
          <p:nvPr/>
        </p:nvSpPr>
        <p:spPr>
          <a:xfrm>
            <a:off x="1817155" y="289992"/>
            <a:ext cx="889248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1. The book is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3 yuan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  <a:endParaRPr lang="en-US" altLang="zh-CN" sz="32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2. There are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five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men in the room.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3. It is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Mini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4. My pen is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blue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5. I am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nine years old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6. This black pen is </a:t>
            </a:r>
            <a:r>
              <a:rPr lang="en-US" altLang="zh-CN" sz="32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Linda's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87" name="矩形 86"/>
          <p:cNvSpPr/>
          <p:nvPr/>
        </p:nvSpPr>
        <p:spPr>
          <a:xfrm>
            <a:off x="2760035" y="260278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划线部分提问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2222500" y="755015"/>
            <a:ext cx="80518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How much is the book?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How many men are there in the room?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What make is it?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What colour is your pen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？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How old are you?</a:t>
            </a:r>
          </a:p>
          <a:p>
            <a:pPr>
              <a:lnSpc>
                <a:spcPct val="2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Whose is this black pen?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3262" y="58723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Exercise-4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9" name="TextBox 8"/>
          <p:cNvSpPr txBox="1"/>
          <p:nvPr/>
        </p:nvSpPr>
        <p:spPr>
          <a:xfrm>
            <a:off x="395390" y="1196772"/>
            <a:ext cx="8892480" cy="698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(   ) 1. How do you do?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2. How are you?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3. What's your job?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4. Who's this man?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5. Here you are.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6. Nice to meet you.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7. What colour is your dress?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8. Are you an office assistant?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442025" y="428553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综合练习题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3262" y="58723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Exercise-5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7504850" y="1121207"/>
            <a:ext cx="889248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A. Thank you.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B. How do you do?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C. He is Hans.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D. I'm a teacher.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E. Nice to meet you, too.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F. It's yellow.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G. No, I'm not.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H. Fine.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560070" y="1196975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6" name="TextBox 3"/>
          <p:cNvSpPr txBox="1"/>
          <p:nvPr/>
        </p:nvSpPr>
        <p:spPr>
          <a:xfrm>
            <a:off x="560070" y="1691005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548005" y="215519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580390" y="2668905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588645" y="3109595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560070" y="367284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560070" y="418719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595630" y="471678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9" name="TextBox 8"/>
          <p:cNvSpPr txBox="1"/>
          <p:nvPr/>
        </p:nvSpPr>
        <p:spPr>
          <a:xfrm>
            <a:off x="332105" y="801370"/>
            <a:ext cx="11859895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(   ) 1.Come </a:t>
            </a:r>
            <a:r>
              <a:rPr lang="en-US" altLang="zh-CN" sz="3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_____ </a:t>
            </a: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see it.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	A. or 		B. to			C. and		D. /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2. Look. Here _____. A very nice dress!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	A. is it		B. it is		C. they are	D. are they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3. That's a nice dress. It's _____.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	A. dirty		B. clean		C. hot		D. smart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4. That is a _____ hat.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	A. love		B. lovely 		C. lovly		D. loving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(   ) 5. My dress is _____.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	A. smart 		B. a smart	C. smart dressD. dress</a:t>
            </a: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</a:pP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442025" y="428553"/>
            <a:ext cx="894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选择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3262" y="58723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Exercise-5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17830" y="80137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6880" y="1771015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495935" y="275971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8" name="TextBox 3"/>
          <p:cNvSpPr txBox="1"/>
          <p:nvPr/>
        </p:nvSpPr>
        <p:spPr>
          <a:xfrm>
            <a:off x="474980" y="366903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3" name="TextBox 3"/>
          <p:cNvSpPr txBox="1"/>
          <p:nvPr/>
        </p:nvSpPr>
        <p:spPr>
          <a:xfrm>
            <a:off x="506095" y="4735830"/>
            <a:ext cx="1279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92" name="圆角矩形 91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rgbClr val="4BACC6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rgbClr val="4BACC6">
                <a:lumMod val="60000"/>
                <a:lumOff val="40000"/>
              </a:srgbClr>
            </a:solidFill>
          </p:grpSpPr>
          <p:sp>
            <p:nvSpPr>
              <p:cNvPr id="160" name="圆角矩形 159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61" name="组合 160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62" name="矩形 161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3" name="矩形 162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4" name="矩形 163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pic>
          <p:nvPicPr>
            <p:cNvPr id="94" name="图片 93" descr="大桥教育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95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96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6" name="圆角矩形 165"/>
          <p:cNvSpPr/>
          <p:nvPr/>
        </p:nvSpPr>
        <p:spPr>
          <a:xfrm>
            <a:off x="69448" y="-3845"/>
            <a:ext cx="2122718" cy="481073"/>
          </a:xfrm>
          <a:prstGeom prst="roundRect">
            <a:avLst>
              <a:gd name="adj" fmla="val 45014"/>
            </a:avLst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70132" y="-17072"/>
            <a:ext cx="186182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Grammar-1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669415" y="727372"/>
          <a:ext cx="8790940" cy="146113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1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4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80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80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0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80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687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46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Adobe 楷体 Std R" panose="02020400000000000000" pitchFamily="18" charset="-122"/>
                          <a:ea typeface="Adobe 楷体 Std R" panose="02020400000000000000" pitchFamily="18" charset="-122"/>
                          <a:sym typeface="+mn-ea"/>
                        </a:rPr>
                        <a:t>主  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2400" kern="1200" dirty="0">
                          <a:solidFill>
                            <a:schemeClr val="tx1"/>
                          </a:solidFill>
                          <a:latin typeface="Adobe 楷体 Std R" panose="02020400000000000000" pitchFamily="18" charset="-122"/>
                          <a:ea typeface="Adobe 楷体 Std R" panose="02020400000000000000" pitchFamily="18" charset="-122"/>
                          <a:cs typeface="+mn-cs"/>
                          <a:sym typeface="+mn-ea"/>
                        </a:rPr>
                        <a:t>宾  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2400" kern="1200" dirty="0">
                          <a:solidFill>
                            <a:schemeClr val="tx1"/>
                          </a:solidFill>
                          <a:latin typeface="Adobe 楷体 Std R" panose="02020400000000000000" pitchFamily="18" charset="-122"/>
                          <a:ea typeface="Adobe 楷体 Std R" panose="02020400000000000000" pitchFamily="18" charset="-122"/>
                          <a:cs typeface="+mn-cs"/>
                          <a:sym typeface="+mn-ea"/>
                        </a:rPr>
                        <a:t>形物代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108961" y="727075"/>
            <a:ext cx="5575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93073" y="1250315"/>
            <a:ext cx="75120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me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520623" y="1246019"/>
            <a:ext cx="94424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us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43040" y="1247140"/>
            <a:ext cx="82677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him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64630" y="727075"/>
            <a:ext cx="8051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he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34105" y="1246941"/>
            <a:ext cx="9017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her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69890" y="727075"/>
            <a:ext cx="96583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she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79475" y="1245781"/>
            <a:ext cx="55753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79235" y="727006"/>
            <a:ext cx="55753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42755" y="728345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they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15702" y="1250146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them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64915" y="727234"/>
            <a:ext cx="94424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you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65075" y="1247140"/>
            <a:ext cx="94424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you</a:t>
            </a:r>
          </a:p>
        </p:txBody>
      </p:sp>
      <p:grpSp>
        <p:nvGrpSpPr>
          <p:cNvPr id="83" name="e3040687-2706-4026-8a4a-abcfb7518e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404475" y="3847187"/>
            <a:ext cx="4306464" cy="1863066"/>
            <a:chOff x="3455988" y="1422400"/>
            <a:chExt cx="5280025" cy="4013200"/>
          </a:xfrm>
        </p:grpSpPr>
        <p:sp>
          <p:nvSpPr>
            <p:cNvPr id="85" name="íṡḻiḑê"/>
            <p:cNvSpPr/>
            <p:nvPr/>
          </p:nvSpPr>
          <p:spPr bwMode="auto">
            <a:xfrm>
              <a:off x="3455988" y="1422400"/>
              <a:ext cx="5280025" cy="401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ŝḻîḑê"/>
            <p:cNvSpPr/>
            <p:nvPr/>
          </p:nvSpPr>
          <p:spPr bwMode="auto">
            <a:xfrm>
              <a:off x="7624763" y="4981576"/>
              <a:ext cx="709613" cy="365125"/>
            </a:xfrm>
            <a:custGeom>
              <a:avLst/>
              <a:gdLst>
                <a:gd name="T0" fmla="*/ 0 w 35"/>
                <a:gd name="T1" fmla="*/ 6 h 18"/>
                <a:gd name="T2" fmla="*/ 6 w 35"/>
                <a:gd name="T3" fmla="*/ 0 h 18"/>
                <a:gd name="T4" fmla="*/ 29 w 35"/>
                <a:gd name="T5" fmla="*/ 0 h 18"/>
                <a:gd name="T6" fmla="*/ 35 w 35"/>
                <a:gd name="T7" fmla="*/ 6 h 18"/>
                <a:gd name="T8" fmla="*/ 35 w 35"/>
                <a:gd name="T9" fmla="*/ 12 h 18"/>
                <a:gd name="T10" fmla="*/ 29 w 35"/>
                <a:gd name="T11" fmla="*/ 18 h 18"/>
                <a:gd name="T12" fmla="*/ 6 w 35"/>
                <a:gd name="T13" fmla="*/ 18 h 18"/>
                <a:gd name="T14" fmla="*/ 0 w 35"/>
                <a:gd name="T15" fmla="*/ 12 h 18"/>
                <a:gd name="T16" fmla="*/ 0 w 35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8">
                  <a:moveTo>
                    <a:pt x="0" y="6"/>
                  </a:move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5"/>
                    <a:pt x="32" y="18"/>
                    <a:pt x="29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3" y="18"/>
                    <a:pt x="0" y="15"/>
                    <a:pt x="0" y="12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šḷîḑe"/>
            <p:cNvSpPr/>
            <p:nvPr/>
          </p:nvSpPr>
          <p:spPr bwMode="auto">
            <a:xfrm>
              <a:off x="7524750" y="4879976"/>
              <a:ext cx="728663" cy="385763"/>
            </a:xfrm>
            <a:custGeom>
              <a:avLst/>
              <a:gdLst>
                <a:gd name="T0" fmla="*/ 0 w 36"/>
                <a:gd name="T1" fmla="*/ 6 h 19"/>
                <a:gd name="T2" fmla="*/ 7 w 36"/>
                <a:gd name="T3" fmla="*/ 0 h 19"/>
                <a:gd name="T4" fmla="*/ 29 w 36"/>
                <a:gd name="T5" fmla="*/ 0 h 19"/>
                <a:gd name="T6" fmla="*/ 36 w 36"/>
                <a:gd name="T7" fmla="*/ 6 h 19"/>
                <a:gd name="T8" fmla="*/ 36 w 36"/>
                <a:gd name="T9" fmla="*/ 12 h 19"/>
                <a:gd name="T10" fmla="*/ 29 w 36"/>
                <a:gd name="T11" fmla="*/ 19 h 19"/>
                <a:gd name="T12" fmla="*/ 7 w 36"/>
                <a:gd name="T13" fmla="*/ 19 h 19"/>
                <a:gd name="T14" fmla="*/ 0 w 36"/>
                <a:gd name="T15" fmla="*/ 12 h 19"/>
                <a:gd name="T16" fmla="*/ 0 w 36"/>
                <a:gd name="T1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9">
                  <a:moveTo>
                    <a:pt x="0" y="6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6"/>
                    <a:pt x="33" y="19"/>
                    <a:pt x="2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16"/>
                    <a:pt x="0" y="12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EE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26005" y="2388870"/>
            <a:ext cx="7387590" cy="3793490"/>
            <a:chOff x="3663" y="3762"/>
            <a:chExt cx="11634" cy="5974"/>
          </a:xfrm>
        </p:grpSpPr>
        <p:pic>
          <p:nvPicPr>
            <p:cNvPr id="2" name="图片 1" descr="微信图片_202006182222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63" y="3762"/>
              <a:ext cx="11634" cy="5975"/>
            </a:xfrm>
            <a:prstGeom prst="rect">
              <a:avLst/>
            </a:prstGeom>
          </p:spPr>
        </p:pic>
        <p:sp>
          <p:nvSpPr>
            <p:cNvPr id="84" name="矩形 83"/>
            <p:cNvSpPr/>
            <p:nvPr/>
          </p:nvSpPr>
          <p:spPr>
            <a:xfrm>
              <a:off x="7295" y="5465"/>
              <a:ext cx="6322" cy="3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00" dirty="0" smtClean="0">
                  <a:solidFill>
                    <a:schemeClr val="tx1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主格做主语，通常放句首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600" dirty="0" smtClean="0">
                  <a:solidFill>
                    <a:schemeClr val="tx1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宾格做宾语，放在动介后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600" dirty="0" smtClean="0">
                  <a:solidFill>
                    <a:schemeClr val="tx1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形物代后加名词</a:t>
              </a:r>
            </a:p>
            <a:p>
              <a:pPr>
                <a:lnSpc>
                  <a:spcPct val="150000"/>
                </a:lnSpc>
              </a:pPr>
              <a:endParaRPr lang="zh-CN" altLang="en-US" sz="2600" dirty="0" smtClean="0">
                <a:solidFill>
                  <a:schemeClr val="tx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513955" y="725170"/>
            <a:ext cx="8248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we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383270" y="728345"/>
            <a:ext cx="8248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you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399305" y="1247140"/>
            <a:ext cx="94424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you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985692" y="1666071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my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698162" y="1634321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your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32247" y="1665436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his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59347" y="1700361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her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511847" y="1666071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its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433867" y="1665436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our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399067" y="1700361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your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415702" y="1700361"/>
            <a:ext cx="111760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their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14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9" name="TextBox 8"/>
          <p:cNvSpPr txBox="1"/>
          <p:nvPr/>
        </p:nvSpPr>
        <p:spPr>
          <a:xfrm>
            <a:off x="332105" y="801370"/>
            <a:ext cx="1185989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1. Give me some tickets. (同义句转换)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 Give some tickets _______ ________.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2. Give them the heavy one. (改为复数句)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 Give them the ________ ________.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3. Don’t come here, please. (改为肯定句)  </a:t>
            </a:r>
          </a:p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  ________ ________, please.</a:t>
            </a:r>
          </a:p>
          <a:p>
            <a:pPr algn="l"/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4. Give me the pencil.(同义句转换)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l"/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     ________________________.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l"/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5. Show me the book. (同义句转换)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l"/>
            <a:r>
              <a:rPr lang="en-US" altLang="zh-CN" sz="32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     ________________________.</a:t>
            </a:r>
            <a:endParaRPr lang="en-US" altLang="zh-CN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392495" y="339653"/>
            <a:ext cx="33832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按要求完成下列各题</a:t>
            </a:r>
            <a:endParaRPr lang="en-US" altLang="zh-CN" sz="28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endParaRPr lang="zh-CN" altLang="en-US" sz="2800" dirty="0"/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3262" y="58723"/>
            <a:ext cx="1866900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Exercise-5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TextBox 3"/>
          <p:cNvSpPr txBox="1"/>
          <p:nvPr/>
        </p:nvSpPr>
        <p:spPr>
          <a:xfrm>
            <a:off x="4293235" y="1216025"/>
            <a:ext cx="4502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            me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3844925" y="2254250"/>
            <a:ext cx="4502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heavy     ones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1016635" y="3109595"/>
            <a:ext cx="4502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Come         here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924560" y="4108450"/>
            <a:ext cx="671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Give the pencil to me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016635" y="5105400"/>
            <a:ext cx="671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Show the book to 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大桥教育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58048" y="0"/>
            <a:ext cx="2100777" cy="58083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50987" y="2111461"/>
            <a:ext cx="978001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线下</a:t>
            </a:r>
            <a:r>
              <a:rPr lang="en-US" altLang="zh-CN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	-   </a:t>
            </a:r>
            <a:r>
              <a:rPr lang="zh-CN" altLang="en-US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背诵公立校单词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	-   </a:t>
            </a:r>
            <a:r>
              <a:rPr lang="zh-CN" altLang="en-US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复习今天讲过的语法点</a:t>
            </a:r>
            <a:r>
              <a:rPr lang="en-US" altLang="zh-CN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		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线上</a:t>
            </a:r>
            <a:r>
              <a:rPr lang="en-US" altLang="zh-CN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	-   </a:t>
            </a:r>
            <a:r>
              <a:rPr lang="zh-CN" altLang="en-US" sz="28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rPr>
              <a:t>预习视频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96505" y="104529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本</a:t>
            </a:r>
            <a:r>
              <a:rPr lang="zh-CN" altLang="en-US" sz="4400" b="1" dirty="0" smtClean="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周精进</a:t>
            </a:r>
            <a:endParaRPr lang="zh-CN" altLang="en-US" sz="4400" b="1" dirty="0">
              <a:solidFill>
                <a:prstClr val="black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grpSp>
        <p:nvGrpSpPr>
          <p:cNvPr id="206" name="组合 2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/>
          <p:nvPr/>
        </p:nvGrpSpPr>
        <p:grpSpPr>
          <a:xfrm>
            <a:off x="2689275" y="695073"/>
            <a:ext cx="1791624" cy="1265441"/>
            <a:chOff x="2860686" y="1291117"/>
            <a:chExt cx="6470628" cy="4846158"/>
          </a:xfrm>
        </p:grpSpPr>
        <p:sp>
          <p:nvSpPr>
            <p:cNvPr id="207" name="ïśľïḋè"/>
            <p:cNvSpPr/>
            <p:nvPr/>
          </p:nvSpPr>
          <p:spPr bwMode="auto">
            <a:xfrm>
              <a:off x="3774229" y="2092096"/>
              <a:ext cx="4560602" cy="3011964"/>
            </a:xfrm>
            <a:custGeom>
              <a:avLst/>
              <a:gdLst>
                <a:gd name="T0" fmla="*/ 1821 w 1853"/>
                <a:gd name="T1" fmla="*/ 1225 h 1225"/>
                <a:gd name="T2" fmla="*/ 32 w 1853"/>
                <a:gd name="T3" fmla="*/ 1225 h 1225"/>
                <a:gd name="T4" fmla="*/ 0 w 1853"/>
                <a:gd name="T5" fmla="*/ 1194 h 1225"/>
                <a:gd name="T6" fmla="*/ 0 w 1853"/>
                <a:gd name="T7" fmla="*/ 32 h 1225"/>
                <a:gd name="T8" fmla="*/ 32 w 1853"/>
                <a:gd name="T9" fmla="*/ 0 h 1225"/>
                <a:gd name="T10" fmla="*/ 1821 w 1853"/>
                <a:gd name="T11" fmla="*/ 0 h 1225"/>
                <a:gd name="T12" fmla="*/ 1853 w 1853"/>
                <a:gd name="T13" fmla="*/ 32 h 1225"/>
                <a:gd name="T14" fmla="*/ 1853 w 1853"/>
                <a:gd name="T15" fmla="*/ 1194 h 1225"/>
                <a:gd name="T16" fmla="*/ 1821 w 1853"/>
                <a:gd name="T17" fmla="*/ 1225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3" h="1225">
                  <a:moveTo>
                    <a:pt x="1821" y="1225"/>
                  </a:moveTo>
                  <a:cubicBezTo>
                    <a:pt x="32" y="1225"/>
                    <a:pt x="32" y="1225"/>
                    <a:pt x="32" y="1225"/>
                  </a:cubicBezTo>
                  <a:cubicBezTo>
                    <a:pt x="14" y="1225"/>
                    <a:pt x="0" y="1211"/>
                    <a:pt x="0" y="119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1821" y="0"/>
                    <a:pt x="1821" y="0"/>
                    <a:pt x="1821" y="0"/>
                  </a:cubicBezTo>
                  <a:cubicBezTo>
                    <a:pt x="1838" y="0"/>
                    <a:pt x="1853" y="14"/>
                    <a:pt x="1853" y="32"/>
                  </a:cubicBezTo>
                  <a:cubicBezTo>
                    <a:pt x="1853" y="1194"/>
                    <a:pt x="1853" y="1194"/>
                    <a:pt x="1853" y="1194"/>
                  </a:cubicBezTo>
                  <a:cubicBezTo>
                    <a:pt x="1853" y="1211"/>
                    <a:pt x="1838" y="1225"/>
                    <a:pt x="1821" y="1225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8" name="ísľíde"/>
            <p:cNvSpPr/>
            <p:nvPr/>
          </p:nvSpPr>
          <p:spPr bwMode="auto">
            <a:xfrm>
              <a:off x="3786077" y="2107499"/>
              <a:ext cx="4533349" cy="2982343"/>
            </a:xfrm>
            <a:custGeom>
              <a:avLst/>
              <a:gdLst>
                <a:gd name="T0" fmla="*/ 0 w 1842"/>
                <a:gd name="T1" fmla="*/ 1184 h 1213"/>
                <a:gd name="T2" fmla="*/ 0 w 1842"/>
                <a:gd name="T3" fmla="*/ 29 h 1213"/>
                <a:gd name="T4" fmla="*/ 29 w 1842"/>
                <a:gd name="T5" fmla="*/ 0 h 1213"/>
                <a:gd name="T6" fmla="*/ 1813 w 1842"/>
                <a:gd name="T7" fmla="*/ 0 h 1213"/>
                <a:gd name="T8" fmla="*/ 1842 w 1842"/>
                <a:gd name="T9" fmla="*/ 29 h 1213"/>
                <a:gd name="T10" fmla="*/ 1842 w 1842"/>
                <a:gd name="T11" fmla="*/ 1184 h 1213"/>
                <a:gd name="T12" fmla="*/ 1813 w 1842"/>
                <a:gd name="T13" fmla="*/ 1213 h 1213"/>
                <a:gd name="T14" fmla="*/ 29 w 1842"/>
                <a:gd name="T15" fmla="*/ 1213 h 1213"/>
                <a:gd name="T16" fmla="*/ 0 w 1842"/>
                <a:gd name="T17" fmla="*/ 1184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2" h="1213">
                  <a:moveTo>
                    <a:pt x="0" y="1184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813" y="0"/>
                    <a:pt x="1813" y="0"/>
                    <a:pt x="1813" y="0"/>
                  </a:cubicBezTo>
                  <a:cubicBezTo>
                    <a:pt x="1829" y="0"/>
                    <a:pt x="1842" y="13"/>
                    <a:pt x="1842" y="29"/>
                  </a:cubicBezTo>
                  <a:cubicBezTo>
                    <a:pt x="1842" y="1184"/>
                    <a:pt x="1842" y="1184"/>
                    <a:pt x="1842" y="1184"/>
                  </a:cubicBezTo>
                  <a:cubicBezTo>
                    <a:pt x="1842" y="1200"/>
                    <a:pt x="1829" y="1213"/>
                    <a:pt x="1813" y="1213"/>
                  </a:cubicBezTo>
                  <a:cubicBezTo>
                    <a:pt x="29" y="1213"/>
                    <a:pt x="29" y="1213"/>
                    <a:pt x="29" y="1213"/>
                  </a:cubicBezTo>
                  <a:cubicBezTo>
                    <a:pt x="13" y="1213"/>
                    <a:pt x="0" y="1200"/>
                    <a:pt x="0" y="1184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09" name="ïṥlíḑé"/>
            <p:cNvSpPr/>
            <p:nvPr/>
          </p:nvSpPr>
          <p:spPr bwMode="auto">
            <a:xfrm>
              <a:off x="3975658" y="2345660"/>
              <a:ext cx="4156558" cy="2508391"/>
            </a:xfrm>
            <a:prstGeom prst="rect">
              <a:avLst/>
            </a:pr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0" name="iṡľiḍe"/>
            <p:cNvSpPr/>
            <p:nvPr/>
          </p:nvSpPr>
          <p:spPr bwMode="auto">
            <a:xfrm>
              <a:off x="3975658" y="2345660"/>
              <a:ext cx="4156558" cy="2508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1" name="is1ïḋe"/>
            <p:cNvSpPr/>
            <p:nvPr/>
          </p:nvSpPr>
          <p:spPr bwMode="auto">
            <a:xfrm>
              <a:off x="3975658" y="4716605"/>
              <a:ext cx="135076" cy="137446"/>
            </a:xfrm>
            <a:custGeom>
              <a:avLst/>
              <a:gdLst>
                <a:gd name="T0" fmla="*/ 108 w 114"/>
                <a:gd name="T1" fmla="*/ 0 h 116"/>
                <a:gd name="T2" fmla="*/ 0 w 114"/>
                <a:gd name="T3" fmla="*/ 109 h 116"/>
                <a:gd name="T4" fmla="*/ 0 w 114"/>
                <a:gd name="T5" fmla="*/ 116 h 116"/>
                <a:gd name="T6" fmla="*/ 6 w 114"/>
                <a:gd name="T7" fmla="*/ 116 h 116"/>
                <a:gd name="T8" fmla="*/ 114 w 114"/>
                <a:gd name="T9" fmla="*/ 8 h 116"/>
                <a:gd name="T10" fmla="*/ 108 w 114"/>
                <a:gd name="T11" fmla="*/ 8 h 116"/>
                <a:gd name="T12" fmla="*/ 108 w 114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6">
                  <a:moveTo>
                    <a:pt x="108" y="0"/>
                  </a:moveTo>
                  <a:lnTo>
                    <a:pt x="0" y="109"/>
                  </a:lnTo>
                  <a:lnTo>
                    <a:pt x="0" y="116"/>
                  </a:lnTo>
                  <a:lnTo>
                    <a:pt x="6" y="116"/>
                  </a:lnTo>
                  <a:lnTo>
                    <a:pt x="114" y="8"/>
                  </a:lnTo>
                  <a:lnTo>
                    <a:pt x="108" y="8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BC9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2" name="îṡ1iḋe"/>
            <p:cNvSpPr/>
            <p:nvPr/>
          </p:nvSpPr>
          <p:spPr bwMode="auto">
            <a:xfrm>
              <a:off x="3975658" y="4716605"/>
              <a:ext cx="135076" cy="137446"/>
            </a:xfrm>
            <a:custGeom>
              <a:avLst/>
              <a:gdLst>
                <a:gd name="T0" fmla="*/ 108 w 114"/>
                <a:gd name="T1" fmla="*/ 0 h 116"/>
                <a:gd name="T2" fmla="*/ 0 w 114"/>
                <a:gd name="T3" fmla="*/ 109 h 116"/>
                <a:gd name="T4" fmla="*/ 0 w 114"/>
                <a:gd name="T5" fmla="*/ 116 h 116"/>
                <a:gd name="T6" fmla="*/ 6 w 114"/>
                <a:gd name="T7" fmla="*/ 116 h 116"/>
                <a:gd name="T8" fmla="*/ 114 w 114"/>
                <a:gd name="T9" fmla="*/ 8 h 116"/>
                <a:gd name="T10" fmla="*/ 108 w 114"/>
                <a:gd name="T11" fmla="*/ 8 h 116"/>
                <a:gd name="T12" fmla="*/ 108 w 114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6">
                  <a:moveTo>
                    <a:pt x="108" y="0"/>
                  </a:moveTo>
                  <a:lnTo>
                    <a:pt x="0" y="109"/>
                  </a:lnTo>
                  <a:lnTo>
                    <a:pt x="0" y="116"/>
                  </a:lnTo>
                  <a:lnTo>
                    <a:pt x="6" y="116"/>
                  </a:lnTo>
                  <a:lnTo>
                    <a:pt x="114" y="8"/>
                  </a:lnTo>
                  <a:lnTo>
                    <a:pt x="108" y="8"/>
                  </a:lnTo>
                  <a:lnTo>
                    <a:pt x="1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3" name="îṧļîďè"/>
            <p:cNvSpPr/>
            <p:nvPr/>
          </p:nvSpPr>
          <p:spPr bwMode="auto">
            <a:xfrm>
              <a:off x="3975658" y="2345660"/>
              <a:ext cx="135076" cy="135076"/>
            </a:xfrm>
            <a:custGeom>
              <a:avLst/>
              <a:gdLst>
                <a:gd name="T0" fmla="*/ 6 w 114"/>
                <a:gd name="T1" fmla="*/ 0 h 114"/>
                <a:gd name="T2" fmla="*/ 0 w 114"/>
                <a:gd name="T3" fmla="*/ 0 h 114"/>
                <a:gd name="T4" fmla="*/ 0 w 114"/>
                <a:gd name="T5" fmla="*/ 6 h 114"/>
                <a:gd name="T6" fmla="*/ 108 w 114"/>
                <a:gd name="T7" fmla="*/ 114 h 114"/>
                <a:gd name="T8" fmla="*/ 108 w 114"/>
                <a:gd name="T9" fmla="*/ 108 h 114"/>
                <a:gd name="T10" fmla="*/ 114 w 114"/>
                <a:gd name="T11" fmla="*/ 108 h 114"/>
                <a:gd name="T12" fmla="*/ 6 w 11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4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08" y="114"/>
                  </a:lnTo>
                  <a:lnTo>
                    <a:pt x="108" y="108"/>
                  </a:lnTo>
                  <a:lnTo>
                    <a:pt x="114" y="10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C9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4" name="íṣlíḓe"/>
            <p:cNvSpPr/>
            <p:nvPr/>
          </p:nvSpPr>
          <p:spPr bwMode="auto">
            <a:xfrm>
              <a:off x="3975658" y="2345660"/>
              <a:ext cx="135076" cy="135076"/>
            </a:xfrm>
            <a:custGeom>
              <a:avLst/>
              <a:gdLst>
                <a:gd name="T0" fmla="*/ 6 w 114"/>
                <a:gd name="T1" fmla="*/ 0 h 114"/>
                <a:gd name="T2" fmla="*/ 0 w 114"/>
                <a:gd name="T3" fmla="*/ 0 h 114"/>
                <a:gd name="T4" fmla="*/ 0 w 114"/>
                <a:gd name="T5" fmla="*/ 6 h 114"/>
                <a:gd name="T6" fmla="*/ 108 w 114"/>
                <a:gd name="T7" fmla="*/ 114 h 114"/>
                <a:gd name="T8" fmla="*/ 108 w 114"/>
                <a:gd name="T9" fmla="*/ 108 h 114"/>
                <a:gd name="T10" fmla="*/ 114 w 114"/>
                <a:gd name="T11" fmla="*/ 108 h 114"/>
                <a:gd name="T12" fmla="*/ 6 w 11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4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08" y="114"/>
                  </a:lnTo>
                  <a:lnTo>
                    <a:pt x="108" y="108"/>
                  </a:lnTo>
                  <a:lnTo>
                    <a:pt x="114" y="108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5" name="îšḷïḋê"/>
            <p:cNvSpPr/>
            <p:nvPr/>
          </p:nvSpPr>
          <p:spPr bwMode="auto">
            <a:xfrm>
              <a:off x="7997140" y="4716605"/>
              <a:ext cx="135076" cy="137446"/>
            </a:xfrm>
            <a:custGeom>
              <a:avLst/>
              <a:gdLst>
                <a:gd name="T0" fmla="*/ 4 w 114"/>
                <a:gd name="T1" fmla="*/ 0 h 116"/>
                <a:gd name="T2" fmla="*/ 4 w 114"/>
                <a:gd name="T3" fmla="*/ 8 h 116"/>
                <a:gd name="T4" fmla="*/ 0 w 114"/>
                <a:gd name="T5" fmla="*/ 8 h 116"/>
                <a:gd name="T6" fmla="*/ 108 w 114"/>
                <a:gd name="T7" fmla="*/ 116 h 116"/>
                <a:gd name="T8" fmla="*/ 114 w 114"/>
                <a:gd name="T9" fmla="*/ 116 h 116"/>
                <a:gd name="T10" fmla="*/ 114 w 114"/>
                <a:gd name="T11" fmla="*/ 109 h 116"/>
                <a:gd name="T12" fmla="*/ 4 w 114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6">
                  <a:moveTo>
                    <a:pt x="4" y="0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108" y="116"/>
                  </a:lnTo>
                  <a:lnTo>
                    <a:pt x="114" y="116"/>
                  </a:lnTo>
                  <a:lnTo>
                    <a:pt x="114" y="10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C9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6" name="iṣḻiḓe"/>
            <p:cNvSpPr/>
            <p:nvPr/>
          </p:nvSpPr>
          <p:spPr bwMode="auto">
            <a:xfrm>
              <a:off x="7997140" y="4716605"/>
              <a:ext cx="135076" cy="137446"/>
            </a:xfrm>
            <a:custGeom>
              <a:avLst/>
              <a:gdLst>
                <a:gd name="T0" fmla="*/ 4 w 114"/>
                <a:gd name="T1" fmla="*/ 0 h 116"/>
                <a:gd name="T2" fmla="*/ 4 w 114"/>
                <a:gd name="T3" fmla="*/ 8 h 116"/>
                <a:gd name="T4" fmla="*/ 0 w 114"/>
                <a:gd name="T5" fmla="*/ 8 h 116"/>
                <a:gd name="T6" fmla="*/ 108 w 114"/>
                <a:gd name="T7" fmla="*/ 116 h 116"/>
                <a:gd name="T8" fmla="*/ 114 w 114"/>
                <a:gd name="T9" fmla="*/ 116 h 116"/>
                <a:gd name="T10" fmla="*/ 114 w 114"/>
                <a:gd name="T11" fmla="*/ 109 h 116"/>
                <a:gd name="T12" fmla="*/ 4 w 114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6">
                  <a:moveTo>
                    <a:pt x="4" y="0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108" y="116"/>
                  </a:lnTo>
                  <a:lnTo>
                    <a:pt x="114" y="116"/>
                  </a:lnTo>
                  <a:lnTo>
                    <a:pt x="114" y="109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7" name="iṥḷíḓé"/>
            <p:cNvSpPr/>
            <p:nvPr/>
          </p:nvSpPr>
          <p:spPr bwMode="auto">
            <a:xfrm>
              <a:off x="4103625" y="2473627"/>
              <a:ext cx="3898254" cy="2252457"/>
            </a:xfrm>
            <a:custGeom>
              <a:avLst/>
              <a:gdLst>
                <a:gd name="T0" fmla="*/ 1574 w 1584"/>
                <a:gd name="T1" fmla="*/ 908 h 916"/>
                <a:gd name="T2" fmla="*/ 11 w 1584"/>
                <a:gd name="T3" fmla="*/ 908 h 916"/>
                <a:gd name="T4" fmla="*/ 3 w 1584"/>
                <a:gd name="T5" fmla="*/ 916 h 916"/>
                <a:gd name="T6" fmla="*/ 1582 w 1584"/>
                <a:gd name="T7" fmla="*/ 916 h 916"/>
                <a:gd name="T8" fmla="*/ 1574 w 1584"/>
                <a:gd name="T9" fmla="*/ 908 h 916"/>
                <a:gd name="T10" fmla="*/ 1577 w 1584"/>
                <a:gd name="T11" fmla="*/ 672 h 916"/>
                <a:gd name="T12" fmla="*/ 1577 w 1584"/>
                <a:gd name="T13" fmla="*/ 905 h 916"/>
                <a:gd name="T14" fmla="*/ 1584 w 1584"/>
                <a:gd name="T15" fmla="*/ 912 h 916"/>
                <a:gd name="T16" fmla="*/ 1584 w 1584"/>
                <a:gd name="T17" fmla="*/ 678 h 916"/>
                <a:gd name="T18" fmla="*/ 1577 w 1584"/>
                <a:gd name="T19" fmla="*/ 672 h 916"/>
                <a:gd name="T20" fmla="*/ 1584 w 1584"/>
                <a:gd name="T21" fmla="*/ 257 h 916"/>
                <a:gd name="T22" fmla="*/ 1577 w 1584"/>
                <a:gd name="T23" fmla="*/ 263 h 916"/>
                <a:gd name="T24" fmla="*/ 1577 w 1584"/>
                <a:gd name="T25" fmla="*/ 544 h 916"/>
                <a:gd name="T26" fmla="*/ 1584 w 1584"/>
                <a:gd name="T27" fmla="*/ 559 h 916"/>
                <a:gd name="T28" fmla="*/ 1584 w 1584"/>
                <a:gd name="T29" fmla="*/ 257 h 916"/>
                <a:gd name="T30" fmla="*/ 0 w 1584"/>
                <a:gd name="T31" fmla="*/ 3 h 916"/>
                <a:gd name="T32" fmla="*/ 0 w 1584"/>
                <a:gd name="T33" fmla="*/ 912 h 916"/>
                <a:gd name="T34" fmla="*/ 8 w 1584"/>
                <a:gd name="T35" fmla="*/ 905 h 916"/>
                <a:gd name="T36" fmla="*/ 8 w 1584"/>
                <a:gd name="T37" fmla="*/ 11 h 916"/>
                <a:gd name="T38" fmla="*/ 0 w 1584"/>
                <a:gd name="T39" fmla="*/ 3 h 916"/>
                <a:gd name="T40" fmla="*/ 1099 w 1584"/>
                <a:gd name="T41" fmla="*/ 0 h 916"/>
                <a:gd name="T42" fmla="*/ 3 w 1584"/>
                <a:gd name="T43" fmla="*/ 0 h 916"/>
                <a:gd name="T44" fmla="*/ 11 w 1584"/>
                <a:gd name="T45" fmla="*/ 8 h 916"/>
                <a:gd name="T46" fmla="*/ 1081 w 1584"/>
                <a:gd name="T47" fmla="*/ 8 h 916"/>
                <a:gd name="T48" fmla="*/ 1081 w 1584"/>
                <a:gd name="T49" fmla="*/ 8 h 916"/>
                <a:gd name="T50" fmla="*/ 1098 w 1584"/>
                <a:gd name="T51" fmla="*/ 8 h 916"/>
                <a:gd name="T52" fmla="*/ 1099 w 1584"/>
                <a:gd name="T53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4" h="916">
                  <a:moveTo>
                    <a:pt x="1574" y="908"/>
                  </a:moveTo>
                  <a:cubicBezTo>
                    <a:pt x="11" y="908"/>
                    <a:pt x="11" y="908"/>
                    <a:pt x="11" y="908"/>
                  </a:cubicBezTo>
                  <a:cubicBezTo>
                    <a:pt x="3" y="916"/>
                    <a:pt x="3" y="916"/>
                    <a:pt x="3" y="916"/>
                  </a:cubicBezTo>
                  <a:cubicBezTo>
                    <a:pt x="1582" y="916"/>
                    <a:pt x="1582" y="916"/>
                    <a:pt x="1582" y="916"/>
                  </a:cubicBezTo>
                  <a:cubicBezTo>
                    <a:pt x="1574" y="908"/>
                    <a:pt x="1574" y="908"/>
                    <a:pt x="1574" y="908"/>
                  </a:cubicBezTo>
                  <a:moveTo>
                    <a:pt x="1577" y="672"/>
                  </a:moveTo>
                  <a:cubicBezTo>
                    <a:pt x="1577" y="905"/>
                    <a:pt x="1577" y="905"/>
                    <a:pt x="1577" y="905"/>
                  </a:cubicBezTo>
                  <a:cubicBezTo>
                    <a:pt x="1584" y="912"/>
                    <a:pt x="1584" y="912"/>
                    <a:pt x="1584" y="912"/>
                  </a:cubicBezTo>
                  <a:cubicBezTo>
                    <a:pt x="1584" y="678"/>
                    <a:pt x="1584" y="678"/>
                    <a:pt x="1584" y="678"/>
                  </a:cubicBezTo>
                  <a:cubicBezTo>
                    <a:pt x="1582" y="676"/>
                    <a:pt x="1579" y="674"/>
                    <a:pt x="1577" y="672"/>
                  </a:cubicBezTo>
                  <a:moveTo>
                    <a:pt x="1584" y="257"/>
                  </a:moveTo>
                  <a:cubicBezTo>
                    <a:pt x="1582" y="259"/>
                    <a:pt x="1579" y="261"/>
                    <a:pt x="1577" y="263"/>
                  </a:cubicBezTo>
                  <a:cubicBezTo>
                    <a:pt x="1577" y="544"/>
                    <a:pt x="1577" y="544"/>
                    <a:pt x="1577" y="544"/>
                  </a:cubicBezTo>
                  <a:cubicBezTo>
                    <a:pt x="1579" y="549"/>
                    <a:pt x="1582" y="554"/>
                    <a:pt x="1584" y="559"/>
                  </a:cubicBezTo>
                  <a:cubicBezTo>
                    <a:pt x="1584" y="257"/>
                    <a:pt x="1584" y="257"/>
                    <a:pt x="1584" y="257"/>
                  </a:cubicBezTo>
                  <a:moveTo>
                    <a:pt x="0" y="3"/>
                  </a:moveTo>
                  <a:cubicBezTo>
                    <a:pt x="0" y="912"/>
                    <a:pt x="0" y="912"/>
                    <a:pt x="0" y="912"/>
                  </a:cubicBezTo>
                  <a:cubicBezTo>
                    <a:pt x="8" y="905"/>
                    <a:pt x="8" y="905"/>
                    <a:pt x="8" y="90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09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81" y="8"/>
                    <a:pt x="1081" y="8"/>
                    <a:pt x="1081" y="8"/>
                  </a:cubicBezTo>
                  <a:cubicBezTo>
                    <a:pt x="1081" y="8"/>
                    <a:pt x="1081" y="8"/>
                    <a:pt x="1081" y="8"/>
                  </a:cubicBezTo>
                  <a:cubicBezTo>
                    <a:pt x="1098" y="8"/>
                    <a:pt x="1098" y="8"/>
                    <a:pt x="1098" y="8"/>
                  </a:cubicBezTo>
                  <a:cubicBezTo>
                    <a:pt x="1098" y="5"/>
                    <a:pt x="1098" y="2"/>
                    <a:pt x="1099" y="0"/>
                  </a:cubicBezTo>
                </a:path>
              </a:pathLst>
            </a:custGeom>
            <a:solidFill>
              <a:srgbClr val="BC9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8" name="iṣľiḓê"/>
            <p:cNvSpPr/>
            <p:nvPr/>
          </p:nvSpPr>
          <p:spPr bwMode="auto">
            <a:xfrm>
              <a:off x="4103625" y="4698831"/>
              <a:ext cx="27253" cy="27253"/>
            </a:xfrm>
            <a:custGeom>
              <a:avLst/>
              <a:gdLst>
                <a:gd name="T0" fmla="*/ 17 w 23"/>
                <a:gd name="T1" fmla="*/ 0 h 23"/>
                <a:gd name="T2" fmla="*/ 0 w 23"/>
                <a:gd name="T3" fmla="*/ 15 h 23"/>
                <a:gd name="T4" fmla="*/ 0 w 23"/>
                <a:gd name="T5" fmla="*/ 23 h 23"/>
                <a:gd name="T6" fmla="*/ 6 w 23"/>
                <a:gd name="T7" fmla="*/ 23 h 23"/>
                <a:gd name="T8" fmla="*/ 23 w 23"/>
                <a:gd name="T9" fmla="*/ 6 h 23"/>
                <a:gd name="T10" fmla="*/ 17 w 23"/>
                <a:gd name="T11" fmla="*/ 6 h 23"/>
                <a:gd name="T12" fmla="*/ 17 w 2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17" y="0"/>
                  </a:moveTo>
                  <a:lnTo>
                    <a:pt x="0" y="15"/>
                  </a:lnTo>
                  <a:lnTo>
                    <a:pt x="0" y="23"/>
                  </a:lnTo>
                  <a:lnTo>
                    <a:pt x="6" y="23"/>
                  </a:lnTo>
                  <a:lnTo>
                    <a:pt x="23" y="6"/>
                  </a:lnTo>
                  <a:lnTo>
                    <a:pt x="1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28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19" name="iṩļiḓé"/>
            <p:cNvSpPr/>
            <p:nvPr/>
          </p:nvSpPr>
          <p:spPr bwMode="auto">
            <a:xfrm>
              <a:off x="4103625" y="4698831"/>
              <a:ext cx="27253" cy="27253"/>
            </a:xfrm>
            <a:custGeom>
              <a:avLst/>
              <a:gdLst>
                <a:gd name="T0" fmla="*/ 17 w 23"/>
                <a:gd name="T1" fmla="*/ 0 h 23"/>
                <a:gd name="T2" fmla="*/ 0 w 23"/>
                <a:gd name="T3" fmla="*/ 15 h 23"/>
                <a:gd name="T4" fmla="*/ 0 w 23"/>
                <a:gd name="T5" fmla="*/ 23 h 23"/>
                <a:gd name="T6" fmla="*/ 6 w 23"/>
                <a:gd name="T7" fmla="*/ 23 h 23"/>
                <a:gd name="T8" fmla="*/ 23 w 23"/>
                <a:gd name="T9" fmla="*/ 6 h 23"/>
                <a:gd name="T10" fmla="*/ 17 w 23"/>
                <a:gd name="T11" fmla="*/ 6 h 23"/>
                <a:gd name="T12" fmla="*/ 17 w 2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17" y="0"/>
                  </a:moveTo>
                  <a:lnTo>
                    <a:pt x="0" y="15"/>
                  </a:lnTo>
                  <a:lnTo>
                    <a:pt x="0" y="23"/>
                  </a:lnTo>
                  <a:lnTo>
                    <a:pt x="6" y="23"/>
                  </a:lnTo>
                  <a:lnTo>
                    <a:pt x="23" y="6"/>
                  </a:lnTo>
                  <a:lnTo>
                    <a:pt x="17" y="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0" name="ïşľidè"/>
            <p:cNvSpPr/>
            <p:nvPr/>
          </p:nvSpPr>
          <p:spPr bwMode="auto">
            <a:xfrm>
              <a:off x="4103625" y="2473627"/>
              <a:ext cx="27253" cy="27253"/>
            </a:xfrm>
            <a:custGeom>
              <a:avLst/>
              <a:gdLst>
                <a:gd name="T0" fmla="*/ 6 w 23"/>
                <a:gd name="T1" fmla="*/ 0 h 23"/>
                <a:gd name="T2" fmla="*/ 0 w 23"/>
                <a:gd name="T3" fmla="*/ 0 h 23"/>
                <a:gd name="T4" fmla="*/ 0 w 23"/>
                <a:gd name="T5" fmla="*/ 6 h 23"/>
                <a:gd name="T6" fmla="*/ 17 w 23"/>
                <a:gd name="T7" fmla="*/ 23 h 23"/>
                <a:gd name="T8" fmla="*/ 17 w 23"/>
                <a:gd name="T9" fmla="*/ 17 h 23"/>
                <a:gd name="T10" fmla="*/ 23 w 23"/>
                <a:gd name="T11" fmla="*/ 17 h 23"/>
                <a:gd name="T12" fmla="*/ 6 w 2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7" y="23"/>
                  </a:lnTo>
                  <a:lnTo>
                    <a:pt x="17" y="17"/>
                  </a:lnTo>
                  <a:lnTo>
                    <a:pt x="23" y="1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8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1" name="íŝ1iďé"/>
            <p:cNvSpPr/>
            <p:nvPr/>
          </p:nvSpPr>
          <p:spPr bwMode="auto">
            <a:xfrm>
              <a:off x="4103625" y="2473627"/>
              <a:ext cx="27253" cy="27253"/>
            </a:xfrm>
            <a:custGeom>
              <a:avLst/>
              <a:gdLst>
                <a:gd name="T0" fmla="*/ 6 w 23"/>
                <a:gd name="T1" fmla="*/ 0 h 23"/>
                <a:gd name="T2" fmla="*/ 0 w 23"/>
                <a:gd name="T3" fmla="*/ 0 h 23"/>
                <a:gd name="T4" fmla="*/ 0 w 23"/>
                <a:gd name="T5" fmla="*/ 6 h 23"/>
                <a:gd name="T6" fmla="*/ 17 w 23"/>
                <a:gd name="T7" fmla="*/ 23 h 23"/>
                <a:gd name="T8" fmla="*/ 17 w 23"/>
                <a:gd name="T9" fmla="*/ 17 h 23"/>
                <a:gd name="T10" fmla="*/ 23 w 23"/>
                <a:gd name="T11" fmla="*/ 17 h 23"/>
                <a:gd name="T12" fmla="*/ 6 w 2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7" y="23"/>
                  </a:lnTo>
                  <a:lnTo>
                    <a:pt x="17" y="17"/>
                  </a:lnTo>
                  <a:lnTo>
                    <a:pt x="23" y="17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2" name="iṡ1íḑè"/>
            <p:cNvSpPr/>
            <p:nvPr/>
          </p:nvSpPr>
          <p:spPr bwMode="auto">
            <a:xfrm>
              <a:off x="7978181" y="4698831"/>
              <a:ext cx="23698" cy="27253"/>
            </a:xfrm>
            <a:custGeom>
              <a:avLst/>
              <a:gdLst>
                <a:gd name="T0" fmla="*/ 6 w 20"/>
                <a:gd name="T1" fmla="*/ 0 h 23"/>
                <a:gd name="T2" fmla="*/ 6 w 20"/>
                <a:gd name="T3" fmla="*/ 6 h 23"/>
                <a:gd name="T4" fmla="*/ 0 w 20"/>
                <a:gd name="T5" fmla="*/ 6 h 23"/>
                <a:gd name="T6" fmla="*/ 16 w 20"/>
                <a:gd name="T7" fmla="*/ 23 h 23"/>
                <a:gd name="T8" fmla="*/ 20 w 20"/>
                <a:gd name="T9" fmla="*/ 23 h 23"/>
                <a:gd name="T10" fmla="*/ 20 w 20"/>
                <a:gd name="T11" fmla="*/ 15 h 23"/>
                <a:gd name="T12" fmla="*/ 6 w 2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3">
                  <a:moveTo>
                    <a:pt x="6" y="0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0" y="1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28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3" name="îsḻîde"/>
            <p:cNvSpPr/>
            <p:nvPr/>
          </p:nvSpPr>
          <p:spPr bwMode="auto">
            <a:xfrm>
              <a:off x="7978181" y="4698831"/>
              <a:ext cx="23698" cy="27253"/>
            </a:xfrm>
            <a:custGeom>
              <a:avLst/>
              <a:gdLst>
                <a:gd name="T0" fmla="*/ 6 w 20"/>
                <a:gd name="T1" fmla="*/ 0 h 23"/>
                <a:gd name="T2" fmla="*/ 6 w 20"/>
                <a:gd name="T3" fmla="*/ 6 h 23"/>
                <a:gd name="T4" fmla="*/ 0 w 20"/>
                <a:gd name="T5" fmla="*/ 6 h 23"/>
                <a:gd name="T6" fmla="*/ 16 w 20"/>
                <a:gd name="T7" fmla="*/ 23 h 23"/>
                <a:gd name="T8" fmla="*/ 20 w 20"/>
                <a:gd name="T9" fmla="*/ 23 h 23"/>
                <a:gd name="T10" fmla="*/ 20 w 20"/>
                <a:gd name="T11" fmla="*/ 15 h 23"/>
                <a:gd name="T12" fmla="*/ 6 w 20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3">
                  <a:moveTo>
                    <a:pt x="6" y="0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16" y="23"/>
                  </a:lnTo>
                  <a:lnTo>
                    <a:pt x="20" y="23"/>
                  </a:lnTo>
                  <a:lnTo>
                    <a:pt x="20" y="1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4" name="ïṣ1iḓê"/>
            <p:cNvSpPr/>
            <p:nvPr/>
          </p:nvSpPr>
          <p:spPr bwMode="auto">
            <a:xfrm>
              <a:off x="4123768" y="2493770"/>
              <a:ext cx="3861523" cy="2212171"/>
            </a:xfrm>
            <a:prstGeom prst="rect">
              <a:avLst/>
            </a:prstGeom>
            <a:solidFill>
              <a:srgbClr val="5B7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5" name="í$ḻiḍê"/>
            <p:cNvSpPr/>
            <p:nvPr/>
          </p:nvSpPr>
          <p:spPr bwMode="auto">
            <a:xfrm>
              <a:off x="4123768" y="2493770"/>
              <a:ext cx="3861523" cy="2212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6" name="îsľíde"/>
            <p:cNvSpPr/>
            <p:nvPr/>
          </p:nvSpPr>
          <p:spPr bwMode="auto">
            <a:xfrm>
              <a:off x="4957923" y="2493770"/>
              <a:ext cx="3027368" cy="2212171"/>
            </a:xfrm>
            <a:custGeom>
              <a:avLst/>
              <a:gdLst>
                <a:gd name="T0" fmla="*/ 341 w 1230"/>
                <a:gd name="T1" fmla="*/ 267 h 900"/>
                <a:gd name="T2" fmla="*/ 0 w 1230"/>
                <a:gd name="T3" fmla="*/ 900 h 900"/>
                <a:gd name="T4" fmla="*/ 1230 w 1230"/>
                <a:gd name="T5" fmla="*/ 900 h 900"/>
                <a:gd name="T6" fmla="*/ 1230 w 1230"/>
                <a:gd name="T7" fmla="*/ 664 h 900"/>
                <a:gd name="T8" fmla="*/ 1163 w 1230"/>
                <a:gd name="T9" fmla="*/ 554 h 900"/>
                <a:gd name="T10" fmla="*/ 1130 w 1230"/>
                <a:gd name="T11" fmla="*/ 745 h 900"/>
                <a:gd name="T12" fmla="*/ 1188 w 1230"/>
                <a:gd name="T13" fmla="*/ 900 h 900"/>
                <a:gd name="T14" fmla="*/ 746 w 1230"/>
                <a:gd name="T15" fmla="*/ 900 h 900"/>
                <a:gd name="T16" fmla="*/ 792 w 1230"/>
                <a:gd name="T17" fmla="*/ 732 h 900"/>
                <a:gd name="T18" fmla="*/ 778 w 1230"/>
                <a:gd name="T19" fmla="*/ 556 h 900"/>
                <a:gd name="T20" fmla="*/ 651 w 1230"/>
                <a:gd name="T21" fmla="*/ 674 h 900"/>
                <a:gd name="T22" fmla="*/ 450 w 1230"/>
                <a:gd name="T23" fmla="*/ 346 h 900"/>
                <a:gd name="T24" fmla="*/ 453 w 1230"/>
                <a:gd name="T25" fmla="*/ 345 h 900"/>
                <a:gd name="T26" fmla="*/ 420 w 1230"/>
                <a:gd name="T27" fmla="*/ 323 h 900"/>
                <a:gd name="T28" fmla="*/ 417 w 1230"/>
                <a:gd name="T29" fmla="*/ 287 h 900"/>
                <a:gd name="T30" fmla="*/ 341 w 1230"/>
                <a:gd name="T31" fmla="*/ 267 h 900"/>
                <a:gd name="T32" fmla="*/ 1230 w 1230"/>
                <a:gd name="T33" fmla="*/ 255 h 900"/>
                <a:gd name="T34" fmla="*/ 1078 w 1230"/>
                <a:gd name="T35" fmla="*/ 315 h 900"/>
                <a:gd name="T36" fmla="*/ 1077 w 1230"/>
                <a:gd name="T37" fmla="*/ 327 h 900"/>
                <a:gd name="T38" fmla="*/ 1077 w 1230"/>
                <a:gd name="T39" fmla="*/ 327 h 900"/>
                <a:gd name="T40" fmla="*/ 1075 w 1230"/>
                <a:gd name="T41" fmla="*/ 358 h 900"/>
                <a:gd name="T42" fmla="*/ 1067 w 1230"/>
                <a:gd name="T43" fmla="*/ 373 h 900"/>
                <a:gd name="T44" fmla="*/ 1187 w 1230"/>
                <a:gd name="T45" fmla="*/ 412 h 900"/>
                <a:gd name="T46" fmla="*/ 1230 w 1230"/>
                <a:gd name="T47" fmla="*/ 536 h 900"/>
                <a:gd name="T48" fmla="*/ 1230 w 1230"/>
                <a:gd name="T49" fmla="*/ 255 h 900"/>
                <a:gd name="T50" fmla="*/ 751 w 1230"/>
                <a:gd name="T51" fmla="*/ 0 h 900"/>
                <a:gd name="T52" fmla="*/ 734 w 1230"/>
                <a:gd name="T53" fmla="*/ 0 h 900"/>
                <a:gd name="T54" fmla="*/ 351 w 1230"/>
                <a:gd name="T55" fmla="*/ 257 h 900"/>
                <a:gd name="T56" fmla="*/ 426 w 1230"/>
                <a:gd name="T57" fmla="*/ 275 h 900"/>
                <a:gd name="T58" fmla="*/ 438 w 1230"/>
                <a:gd name="T59" fmla="*/ 270 h 900"/>
                <a:gd name="T60" fmla="*/ 439 w 1230"/>
                <a:gd name="T61" fmla="*/ 270 h 900"/>
                <a:gd name="T62" fmla="*/ 489 w 1230"/>
                <a:gd name="T63" fmla="*/ 291 h 900"/>
                <a:gd name="T64" fmla="*/ 533 w 1230"/>
                <a:gd name="T65" fmla="*/ 302 h 900"/>
                <a:gd name="T66" fmla="*/ 529 w 1230"/>
                <a:gd name="T67" fmla="*/ 317 h 900"/>
                <a:gd name="T68" fmla="*/ 508 w 1230"/>
                <a:gd name="T69" fmla="*/ 312 h 900"/>
                <a:gd name="T70" fmla="*/ 515 w 1230"/>
                <a:gd name="T71" fmla="*/ 327 h 900"/>
                <a:gd name="T72" fmla="*/ 519 w 1230"/>
                <a:gd name="T73" fmla="*/ 326 h 900"/>
                <a:gd name="T74" fmla="*/ 655 w 1230"/>
                <a:gd name="T75" fmla="*/ 581 h 900"/>
                <a:gd name="T76" fmla="*/ 765 w 1230"/>
                <a:gd name="T77" fmla="*/ 396 h 900"/>
                <a:gd name="T78" fmla="*/ 909 w 1230"/>
                <a:gd name="T79" fmla="*/ 359 h 900"/>
                <a:gd name="T80" fmla="*/ 910 w 1230"/>
                <a:gd name="T81" fmla="*/ 323 h 900"/>
                <a:gd name="T82" fmla="*/ 910 w 1230"/>
                <a:gd name="T83" fmla="*/ 303 h 900"/>
                <a:gd name="T84" fmla="*/ 751 w 1230"/>
                <a:gd name="T85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30" h="900">
                  <a:moveTo>
                    <a:pt x="341" y="267"/>
                  </a:moveTo>
                  <a:cubicBezTo>
                    <a:pt x="202" y="407"/>
                    <a:pt x="64" y="611"/>
                    <a:pt x="0" y="900"/>
                  </a:cubicBezTo>
                  <a:cubicBezTo>
                    <a:pt x="1230" y="900"/>
                    <a:pt x="1230" y="900"/>
                    <a:pt x="1230" y="900"/>
                  </a:cubicBezTo>
                  <a:cubicBezTo>
                    <a:pt x="1230" y="664"/>
                    <a:pt x="1230" y="664"/>
                    <a:pt x="1230" y="664"/>
                  </a:cubicBezTo>
                  <a:cubicBezTo>
                    <a:pt x="1206" y="641"/>
                    <a:pt x="1184" y="605"/>
                    <a:pt x="1163" y="554"/>
                  </a:cubicBezTo>
                  <a:cubicBezTo>
                    <a:pt x="1130" y="745"/>
                    <a:pt x="1130" y="745"/>
                    <a:pt x="1130" y="745"/>
                  </a:cubicBezTo>
                  <a:cubicBezTo>
                    <a:pt x="1188" y="900"/>
                    <a:pt x="1188" y="900"/>
                    <a:pt x="1188" y="900"/>
                  </a:cubicBezTo>
                  <a:cubicBezTo>
                    <a:pt x="746" y="900"/>
                    <a:pt x="746" y="900"/>
                    <a:pt x="746" y="900"/>
                  </a:cubicBezTo>
                  <a:cubicBezTo>
                    <a:pt x="792" y="732"/>
                    <a:pt x="792" y="732"/>
                    <a:pt x="792" y="732"/>
                  </a:cubicBezTo>
                  <a:cubicBezTo>
                    <a:pt x="778" y="556"/>
                    <a:pt x="778" y="556"/>
                    <a:pt x="778" y="556"/>
                  </a:cubicBezTo>
                  <a:cubicBezTo>
                    <a:pt x="739" y="636"/>
                    <a:pt x="695" y="674"/>
                    <a:pt x="651" y="674"/>
                  </a:cubicBezTo>
                  <a:cubicBezTo>
                    <a:pt x="574" y="674"/>
                    <a:pt x="498" y="559"/>
                    <a:pt x="450" y="346"/>
                  </a:cubicBezTo>
                  <a:cubicBezTo>
                    <a:pt x="453" y="345"/>
                    <a:pt x="453" y="345"/>
                    <a:pt x="453" y="345"/>
                  </a:cubicBezTo>
                  <a:cubicBezTo>
                    <a:pt x="447" y="338"/>
                    <a:pt x="432" y="332"/>
                    <a:pt x="420" y="323"/>
                  </a:cubicBezTo>
                  <a:cubicBezTo>
                    <a:pt x="411" y="314"/>
                    <a:pt x="411" y="299"/>
                    <a:pt x="417" y="287"/>
                  </a:cubicBezTo>
                  <a:cubicBezTo>
                    <a:pt x="341" y="267"/>
                    <a:pt x="341" y="267"/>
                    <a:pt x="341" y="267"/>
                  </a:cubicBezTo>
                  <a:moveTo>
                    <a:pt x="1230" y="255"/>
                  </a:moveTo>
                  <a:cubicBezTo>
                    <a:pt x="1185" y="289"/>
                    <a:pt x="1132" y="310"/>
                    <a:pt x="1078" y="315"/>
                  </a:cubicBezTo>
                  <a:cubicBezTo>
                    <a:pt x="1077" y="327"/>
                    <a:pt x="1077" y="327"/>
                    <a:pt x="1077" y="327"/>
                  </a:cubicBezTo>
                  <a:cubicBezTo>
                    <a:pt x="1077" y="327"/>
                    <a:pt x="1077" y="327"/>
                    <a:pt x="1077" y="327"/>
                  </a:cubicBezTo>
                  <a:cubicBezTo>
                    <a:pt x="1075" y="358"/>
                    <a:pt x="1075" y="358"/>
                    <a:pt x="1075" y="358"/>
                  </a:cubicBezTo>
                  <a:cubicBezTo>
                    <a:pt x="1067" y="373"/>
                    <a:pt x="1067" y="373"/>
                    <a:pt x="1067" y="373"/>
                  </a:cubicBezTo>
                  <a:cubicBezTo>
                    <a:pt x="1187" y="412"/>
                    <a:pt x="1187" y="412"/>
                    <a:pt x="1187" y="412"/>
                  </a:cubicBezTo>
                  <a:cubicBezTo>
                    <a:pt x="1202" y="467"/>
                    <a:pt x="1216" y="507"/>
                    <a:pt x="1230" y="536"/>
                  </a:cubicBezTo>
                  <a:cubicBezTo>
                    <a:pt x="1230" y="255"/>
                    <a:pt x="1230" y="255"/>
                    <a:pt x="1230" y="255"/>
                  </a:cubicBezTo>
                  <a:moveTo>
                    <a:pt x="751" y="0"/>
                  </a:moveTo>
                  <a:cubicBezTo>
                    <a:pt x="734" y="0"/>
                    <a:pt x="734" y="0"/>
                    <a:pt x="734" y="0"/>
                  </a:cubicBezTo>
                  <a:cubicBezTo>
                    <a:pt x="734" y="0"/>
                    <a:pt x="543" y="68"/>
                    <a:pt x="351" y="257"/>
                  </a:cubicBezTo>
                  <a:cubicBezTo>
                    <a:pt x="426" y="275"/>
                    <a:pt x="426" y="275"/>
                    <a:pt x="426" y="275"/>
                  </a:cubicBezTo>
                  <a:cubicBezTo>
                    <a:pt x="429" y="272"/>
                    <a:pt x="433" y="270"/>
                    <a:pt x="438" y="270"/>
                  </a:cubicBezTo>
                  <a:cubicBezTo>
                    <a:pt x="438" y="270"/>
                    <a:pt x="439" y="270"/>
                    <a:pt x="439" y="270"/>
                  </a:cubicBezTo>
                  <a:cubicBezTo>
                    <a:pt x="456" y="270"/>
                    <a:pt x="474" y="279"/>
                    <a:pt x="489" y="291"/>
                  </a:cubicBezTo>
                  <a:cubicBezTo>
                    <a:pt x="533" y="302"/>
                    <a:pt x="533" y="302"/>
                    <a:pt x="533" y="302"/>
                  </a:cubicBezTo>
                  <a:cubicBezTo>
                    <a:pt x="529" y="317"/>
                    <a:pt x="529" y="317"/>
                    <a:pt x="529" y="317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11" y="317"/>
                    <a:pt x="514" y="322"/>
                    <a:pt x="515" y="327"/>
                  </a:cubicBezTo>
                  <a:cubicBezTo>
                    <a:pt x="519" y="326"/>
                    <a:pt x="519" y="326"/>
                    <a:pt x="519" y="326"/>
                  </a:cubicBezTo>
                  <a:cubicBezTo>
                    <a:pt x="540" y="412"/>
                    <a:pt x="591" y="581"/>
                    <a:pt x="655" y="581"/>
                  </a:cubicBezTo>
                  <a:cubicBezTo>
                    <a:pt x="689" y="581"/>
                    <a:pt x="726" y="532"/>
                    <a:pt x="765" y="396"/>
                  </a:cubicBezTo>
                  <a:cubicBezTo>
                    <a:pt x="909" y="359"/>
                    <a:pt x="909" y="359"/>
                    <a:pt x="909" y="359"/>
                  </a:cubicBezTo>
                  <a:cubicBezTo>
                    <a:pt x="910" y="323"/>
                    <a:pt x="910" y="323"/>
                    <a:pt x="910" y="323"/>
                  </a:cubicBezTo>
                  <a:cubicBezTo>
                    <a:pt x="910" y="303"/>
                    <a:pt x="910" y="303"/>
                    <a:pt x="910" y="303"/>
                  </a:cubicBezTo>
                  <a:cubicBezTo>
                    <a:pt x="797" y="259"/>
                    <a:pt x="741" y="139"/>
                    <a:pt x="751" y="0"/>
                  </a:cubicBezTo>
                </a:path>
              </a:pathLst>
            </a:custGeom>
            <a:solidFill>
              <a:srgbClr val="567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7" name="îsļïďè"/>
            <p:cNvSpPr/>
            <p:nvPr/>
          </p:nvSpPr>
          <p:spPr bwMode="auto">
            <a:xfrm>
              <a:off x="2860686" y="5067329"/>
              <a:ext cx="6384131" cy="848374"/>
            </a:xfrm>
            <a:custGeom>
              <a:avLst/>
              <a:gdLst>
                <a:gd name="T0" fmla="*/ 2518 w 2594"/>
                <a:gd name="T1" fmla="*/ 345 h 345"/>
                <a:gd name="T2" fmla="*/ 76 w 2594"/>
                <a:gd name="T3" fmla="*/ 345 h 345"/>
                <a:gd name="T4" fmla="*/ 14 w 2594"/>
                <a:gd name="T5" fmla="*/ 323 h 345"/>
                <a:gd name="T6" fmla="*/ 358 w 2594"/>
                <a:gd name="T7" fmla="*/ 12 h 345"/>
                <a:gd name="T8" fmla="*/ 433 w 2594"/>
                <a:gd name="T9" fmla="*/ 0 h 345"/>
                <a:gd name="T10" fmla="*/ 2162 w 2594"/>
                <a:gd name="T11" fmla="*/ 0 h 345"/>
                <a:gd name="T12" fmla="*/ 2237 w 2594"/>
                <a:gd name="T13" fmla="*/ 12 h 345"/>
                <a:gd name="T14" fmla="*/ 2581 w 2594"/>
                <a:gd name="T15" fmla="*/ 323 h 345"/>
                <a:gd name="T16" fmla="*/ 2518 w 2594"/>
                <a:gd name="T17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94" h="345">
                  <a:moveTo>
                    <a:pt x="2518" y="345"/>
                  </a:moveTo>
                  <a:cubicBezTo>
                    <a:pt x="76" y="345"/>
                    <a:pt x="76" y="345"/>
                    <a:pt x="76" y="345"/>
                  </a:cubicBezTo>
                  <a:cubicBezTo>
                    <a:pt x="28" y="345"/>
                    <a:pt x="0" y="335"/>
                    <a:pt x="14" y="323"/>
                  </a:cubicBezTo>
                  <a:cubicBezTo>
                    <a:pt x="358" y="12"/>
                    <a:pt x="358" y="12"/>
                    <a:pt x="358" y="12"/>
                  </a:cubicBezTo>
                  <a:cubicBezTo>
                    <a:pt x="365" y="6"/>
                    <a:pt x="399" y="0"/>
                    <a:pt x="433" y="0"/>
                  </a:cubicBezTo>
                  <a:cubicBezTo>
                    <a:pt x="2162" y="0"/>
                    <a:pt x="2162" y="0"/>
                    <a:pt x="2162" y="0"/>
                  </a:cubicBezTo>
                  <a:cubicBezTo>
                    <a:pt x="2196" y="0"/>
                    <a:pt x="2229" y="6"/>
                    <a:pt x="2237" y="12"/>
                  </a:cubicBezTo>
                  <a:cubicBezTo>
                    <a:pt x="2581" y="323"/>
                    <a:pt x="2581" y="323"/>
                    <a:pt x="2581" y="323"/>
                  </a:cubicBezTo>
                  <a:cubicBezTo>
                    <a:pt x="2594" y="335"/>
                    <a:pt x="2567" y="345"/>
                    <a:pt x="2518" y="3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8" name="ïṣḻiḑé"/>
            <p:cNvSpPr/>
            <p:nvPr/>
          </p:nvSpPr>
          <p:spPr bwMode="auto">
            <a:xfrm>
              <a:off x="2885569" y="5876601"/>
              <a:ext cx="6335552" cy="135076"/>
            </a:xfrm>
            <a:custGeom>
              <a:avLst/>
              <a:gdLst>
                <a:gd name="T0" fmla="*/ 2574 w 2574"/>
                <a:gd name="T1" fmla="*/ 0 h 55"/>
                <a:gd name="T2" fmla="*/ 2508 w 2574"/>
                <a:gd name="T3" fmla="*/ 16 h 55"/>
                <a:gd name="T4" fmla="*/ 66 w 2574"/>
                <a:gd name="T5" fmla="*/ 16 h 55"/>
                <a:gd name="T6" fmla="*/ 0 w 2574"/>
                <a:gd name="T7" fmla="*/ 0 h 55"/>
                <a:gd name="T8" fmla="*/ 0 w 2574"/>
                <a:gd name="T9" fmla="*/ 0 h 55"/>
                <a:gd name="T10" fmla="*/ 0 w 2574"/>
                <a:gd name="T11" fmla="*/ 28 h 55"/>
                <a:gd name="T12" fmla="*/ 0 w 2574"/>
                <a:gd name="T13" fmla="*/ 39 h 55"/>
                <a:gd name="T14" fmla="*/ 66 w 2574"/>
                <a:gd name="T15" fmla="*/ 55 h 55"/>
                <a:gd name="T16" fmla="*/ 2508 w 2574"/>
                <a:gd name="T17" fmla="*/ 55 h 55"/>
                <a:gd name="T18" fmla="*/ 2574 w 2574"/>
                <a:gd name="T19" fmla="*/ 38 h 55"/>
                <a:gd name="T20" fmla="*/ 2574 w 2574"/>
                <a:gd name="T21" fmla="*/ 28 h 55"/>
                <a:gd name="T22" fmla="*/ 2574 w 2574"/>
                <a:gd name="T23" fmla="*/ 0 h 55"/>
                <a:gd name="T24" fmla="*/ 2574 w 2574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4" h="55">
                  <a:moveTo>
                    <a:pt x="2574" y="0"/>
                  </a:moveTo>
                  <a:cubicBezTo>
                    <a:pt x="2574" y="9"/>
                    <a:pt x="2548" y="16"/>
                    <a:pt x="2508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27" y="16"/>
                    <a:pt x="1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8"/>
                    <a:pt x="26" y="55"/>
                    <a:pt x="66" y="55"/>
                  </a:cubicBezTo>
                  <a:cubicBezTo>
                    <a:pt x="2508" y="55"/>
                    <a:pt x="2508" y="55"/>
                    <a:pt x="2508" y="55"/>
                  </a:cubicBezTo>
                  <a:cubicBezTo>
                    <a:pt x="2548" y="55"/>
                    <a:pt x="2574" y="48"/>
                    <a:pt x="2574" y="38"/>
                  </a:cubicBezTo>
                  <a:cubicBezTo>
                    <a:pt x="2574" y="28"/>
                    <a:pt x="2574" y="28"/>
                    <a:pt x="2574" y="28"/>
                  </a:cubicBezTo>
                  <a:cubicBezTo>
                    <a:pt x="2574" y="0"/>
                    <a:pt x="2574" y="0"/>
                    <a:pt x="2574" y="0"/>
                  </a:cubicBezTo>
                  <a:cubicBezTo>
                    <a:pt x="2574" y="0"/>
                    <a:pt x="2574" y="0"/>
                    <a:pt x="2574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29" name="ïśḻíḋè"/>
            <p:cNvSpPr/>
            <p:nvPr/>
          </p:nvSpPr>
          <p:spPr bwMode="auto">
            <a:xfrm>
              <a:off x="2860686" y="6004568"/>
              <a:ext cx="6384131" cy="132707"/>
            </a:xfrm>
            <a:custGeom>
              <a:avLst/>
              <a:gdLst>
                <a:gd name="T0" fmla="*/ 2554 w 2594"/>
                <a:gd name="T1" fmla="*/ 0 h 54"/>
                <a:gd name="T2" fmla="*/ 2519 w 2594"/>
                <a:gd name="T3" fmla="*/ 3 h 54"/>
                <a:gd name="T4" fmla="*/ 2519 w 2594"/>
                <a:gd name="T5" fmla="*/ 3 h 54"/>
                <a:gd name="T6" fmla="*/ 2519 w 2594"/>
                <a:gd name="T7" fmla="*/ 3 h 54"/>
                <a:gd name="T8" fmla="*/ 2519 w 2594"/>
                <a:gd name="T9" fmla="*/ 3 h 54"/>
                <a:gd name="T10" fmla="*/ 2519 w 2594"/>
                <a:gd name="T11" fmla="*/ 3 h 54"/>
                <a:gd name="T12" fmla="*/ 2519 w 2594"/>
                <a:gd name="T13" fmla="*/ 3 h 54"/>
                <a:gd name="T14" fmla="*/ 2519 w 2594"/>
                <a:gd name="T15" fmla="*/ 3 h 54"/>
                <a:gd name="T16" fmla="*/ 2518 w 2594"/>
                <a:gd name="T17" fmla="*/ 3 h 54"/>
                <a:gd name="T18" fmla="*/ 2518 w 2594"/>
                <a:gd name="T19" fmla="*/ 3 h 54"/>
                <a:gd name="T20" fmla="*/ 76 w 2594"/>
                <a:gd name="T21" fmla="*/ 3 h 54"/>
                <a:gd name="T22" fmla="*/ 76 w 2594"/>
                <a:gd name="T23" fmla="*/ 3 h 54"/>
                <a:gd name="T24" fmla="*/ 76 w 2594"/>
                <a:gd name="T25" fmla="*/ 3 h 54"/>
                <a:gd name="T26" fmla="*/ 76 w 2594"/>
                <a:gd name="T27" fmla="*/ 3 h 54"/>
                <a:gd name="T28" fmla="*/ 76 w 2594"/>
                <a:gd name="T29" fmla="*/ 3 h 54"/>
                <a:gd name="T30" fmla="*/ 76 w 2594"/>
                <a:gd name="T31" fmla="*/ 3 h 54"/>
                <a:gd name="T32" fmla="*/ 75 w 2594"/>
                <a:gd name="T33" fmla="*/ 3 h 54"/>
                <a:gd name="T34" fmla="*/ 75 w 2594"/>
                <a:gd name="T35" fmla="*/ 3 h 54"/>
                <a:gd name="T36" fmla="*/ 75 w 2594"/>
                <a:gd name="T37" fmla="*/ 3 h 54"/>
                <a:gd name="T38" fmla="*/ 40 w 2594"/>
                <a:gd name="T39" fmla="*/ 0 h 54"/>
                <a:gd name="T40" fmla="*/ 14 w 2594"/>
                <a:gd name="T41" fmla="*/ 28 h 54"/>
                <a:gd name="T42" fmla="*/ 76 w 2594"/>
                <a:gd name="T43" fmla="*/ 54 h 54"/>
                <a:gd name="T44" fmla="*/ 2518 w 2594"/>
                <a:gd name="T45" fmla="*/ 54 h 54"/>
                <a:gd name="T46" fmla="*/ 2581 w 2594"/>
                <a:gd name="T47" fmla="*/ 28 h 54"/>
                <a:gd name="T48" fmla="*/ 2554 w 2594"/>
                <a:gd name="T4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94" h="54">
                  <a:moveTo>
                    <a:pt x="2554" y="0"/>
                  </a:moveTo>
                  <a:cubicBezTo>
                    <a:pt x="2544" y="2"/>
                    <a:pt x="2533" y="3"/>
                    <a:pt x="2519" y="3"/>
                  </a:cubicBezTo>
                  <a:cubicBezTo>
                    <a:pt x="2519" y="3"/>
                    <a:pt x="2519" y="3"/>
                    <a:pt x="2519" y="3"/>
                  </a:cubicBezTo>
                  <a:cubicBezTo>
                    <a:pt x="2519" y="3"/>
                    <a:pt x="2519" y="3"/>
                    <a:pt x="2519" y="3"/>
                  </a:cubicBezTo>
                  <a:cubicBezTo>
                    <a:pt x="2519" y="3"/>
                    <a:pt x="2519" y="3"/>
                    <a:pt x="2519" y="3"/>
                  </a:cubicBezTo>
                  <a:cubicBezTo>
                    <a:pt x="2519" y="3"/>
                    <a:pt x="2519" y="3"/>
                    <a:pt x="2519" y="3"/>
                  </a:cubicBezTo>
                  <a:cubicBezTo>
                    <a:pt x="2519" y="3"/>
                    <a:pt x="2519" y="3"/>
                    <a:pt x="2519" y="3"/>
                  </a:cubicBezTo>
                  <a:cubicBezTo>
                    <a:pt x="2519" y="3"/>
                    <a:pt x="2519" y="3"/>
                    <a:pt x="2519" y="3"/>
                  </a:cubicBezTo>
                  <a:cubicBezTo>
                    <a:pt x="2519" y="3"/>
                    <a:pt x="2518" y="3"/>
                    <a:pt x="2518" y="3"/>
                  </a:cubicBezTo>
                  <a:cubicBezTo>
                    <a:pt x="2518" y="3"/>
                    <a:pt x="2518" y="3"/>
                    <a:pt x="2518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62" y="3"/>
                    <a:pt x="50" y="2"/>
                    <a:pt x="40" y="0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0" y="42"/>
                    <a:pt x="28" y="54"/>
                    <a:pt x="76" y="54"/>
                  </a:cubicBezTo>
                  <a:cubicBezTo>
                    <a:pt x="2518" y="54"/>
                    <a:pt x="2518" y="54"/>
                    <a:pt x="2518" y="54"/>
                  </a:cubicBezTo>
                  <a:cubicBezTo>
                    <a:pt x="2567" y="54"/>
                    <a:pt x="2594" y="42"/>
                    <a:pt x="2581" y="28"/>
                  </a:cubicBezTo>
                  <a:cubicBezTo>
                    <a:pt x="2554" y="0"/>
                    <a:pt x="2554" y="0"/>
                    <a:pt x="2554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0" name="íśḻíḑê"/>
            <p:cNvSpPr/>
            <p:nvPr/>
          </p:nvSpPr>
          <p:spPr bwMode="auto">
            <a:xfrm>
              <a:off x="2959031" y="6004568"/>
              <a:ext cx="6187441" cy="7109"/>
            </a:xfrm>
            <a:custGeom>
              <a:avLst/>
              <a:gdLst>
                <a:gd name="T0" fmla="*/ 2478 w 2514"/>
                <a:gd name="T1" fmla="*/ 3 h 3"/>
                <a:gd name="T2" fmla="*/ 2478 w 2514"/>
                <a:gd name="T3" fmla="*/ 3 h 3"/>
                <a:gd name="T4" fmla="*/ 36 w 2514"/>
                <a:gd name="T5" fmla="*/ 3 h 3"/>
                <a:gd name="T6" fmla="*/ 36 w 2514"/>
                <a:gd name="T7" fmla="*/ 3 h 3"/>
                <a:gd name="T8" fmla="*/ 36 w 2514"/>
                <a:gd name="T9" fmla="*/ 3 h 3"/>
                <a:gd name="T10" fmla="*/ 2478 w 2514"/>
                <a:gd name="T11" fmla="*/ 3 h 3"/>
                <a:gd name="T12" fmla="*/ 2478 w 2514"/>
                <a:gd name="T13" fmla="*/ 3 h 3"/>
                <a:gd name="T14" fmla="*/ 2479 w 2514"/>
                <a:gd name="T15" fmla="*/ 3 h 3"/>
                <a:gd name="T16" fmla="*/ 2479 w 2514"/>
                <a:gd name="T17" fmla="*/ 3 h 3"/>
                <a:gd name="T18" fmla="*/ 2479 w 2514"/>
                <a:gd name="T19" fmla="*/ 3 h 3"/>
                <a:gd name="T20" fmla="*/ 36 w 2514"/>
                <a:gd name="T21" fmla="*/ 3 h 3"/>
                <a:gd name="T22" fmla="*/ 36 w 2514"/>
                <a:gd name="T23" fmla="*/ 3 h 3"/>
                <a:gd name="T24" fmla="*/ 36 w 2514"/>
                <a:gd name="T25" fmla="*/ 3 h 3"/>
                <a:gd name="T26" fmla="*/ 2479 w 2514"/>
                <a:gd name="T27" fmla="*/ 3 h 3"/>
                <a:gd name="T28" fmla="*/ 2479 w 2514"/>
                <a:gd name="T29" fmla="*/ 3 h 3"/>
                <a:gd name="T30" fmla="*/ 2479 w 2514"/>
                <a:gd name="T31" fmla="*/ 3 h 3"/>
                <a:gd name="T32" fmla="*/ 36 w 2514"/>
                <a:gd name="T33" fmla="*/ 3 h 3"/>
                <a:gd name="T34" fmla="*/ 36 w 2514"/>
                <a:gd name="T35" fmla="*/ 3 h 3"/>
                <a:gd name="T36" fmla="*/ 36 w 2514"/>
                <a:gd name="T37" fmla="*/ 3 h 3"/>
                <a:gd name="T38" fmla="*/ 2479 w 2514"/>
                <a:gd name="T39" fmla="*/ 3 h 3"/>
                <a:gd name="T40" fmla="*/ 2479 w 2514"/>
                <a:gd name="T41" fmla="*/ 3 h 3"/>
                <a:gd name="T42" fmla="*/ 2479 w 2514"/>
                <a:gd name="T43" fmla="*/ 3 h 3"/>
                <a:gd name="T44" fmla="*/ 35 w 2514"/>
                <a:gd name="T45" fmla="*/ 3 h 3"/>
                <a:gd name="T46" fmla="*/ 35 w 2514"/>
                <a:gd name="T47" fmla="*/ 3 h 3"/>
                <a:gd name="T48" fmla="*/ 35 w 2514"/>
                <a:gd name="T49" fmla="*/ 3 h 3"/>
                <a:gd name="T50" fmla="*/ 0 w 2514"/>
                <a:gd name="T51" fmla="*/ 0 h 3"/>
                <a:gd name="T52" fmla="*/ 0 w 2514"/>
                <a:gd name="T53" fmla="*/ 0 h 3"/>
                <a:gd name="T54" fmla="*/ 35 w 2514"/>
                <a:gd name="T55" fmla="*/ 3 h 3"/>
                <a:gd name="T56" fmla="*/ 0 w 2514"/>
                <a:gd name="T57" fmla="*/ 0 h 3"/>
                <a:gd name="T58" fmla="*/ 2514 w 2514"/>
                <a:gd name="T59" fmla="*/ 0 h 3"/>
                <a:gd name="T60" fmla="*/ 2479 w 2514"/>
                <a:gd name="T61" fmla="*/ 3 h 3"/>
                <a:gd name="T62" fmla="*/ 2514 w 2514"/>
                <a:gd name="T63" fmla="*/ 0 h 3"/>
                <a:gd name="T64" fmla="*/ 2514 w 2514"/>
                <a:gd name="T6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14" h="3">
                  <a:moveTo>
                    <a:pt x="2478" y="3"/>
                  </a:moveTo>
                  <a:cubicBezTo>
                    <a:pt x="2478" y="3"/>
                    <a:pt x="2478" y="3"/>
                    <a:pt x="2478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478" y="3"/>
                    <a:pt x="2478" y="3"/>
                    <a:pt x="2478" y="3"/>
                  </a:cubicBezTo>
                  <a:cubicBezTo>
                    <a:pt x="2478" y="3"/>
                    <a:pt x="2478" y="3"/>
                    <a:pt x="2478" y="3"/>
                  </a:cubicBezTo>
                  <a:moveTo>
                    <a:pt x="2479" y="3"/>
                  </a:moveTo>
                  <a:cubicBezTo>
                    <a:pt x="2479" y="3"/>
                    <a:pt x="2479" y="3"/>
                    <a:pt x="2479" y="3"/>
                  </a:cubicBezTo>
                  <a:cubicBezTo>
                    <a:pt x="2479" y="3"/>
                    <a:pt x="2479" y="3"/>
                    <a:pt x="2479" y="3"/>
                  </a:cubicBezTo>
                  <a:moveTo>
                    <a:pt x="36" y="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moveTo>
                    <a:pt x="2479" y="3"/>
                  </a:moveTo>
                  <a:cubicBezTo>
                    <a:pt x="2479" y="3"/>
                    <a:pt x="2479" y="3"/>
                    <a:pt x="2479" y="3"/>
                  </a:cubicBezTo>
                  <a:cubicBezTo>
                    <a:pt x="2479" y="3"/>
                    <a:pt x="2479" y="3"/>
                    <a:pt x="2479" y="3"/>
                  </a:cubicBezTo>
                  <a:moveTo>
                    <a:pt x="36" y="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moveTo>
                    <a:pt x="2479" y="3"/>
                  </a:moveTo>
                  <a:cubicBezTo>
                    <a:pt x="2479" y="3"/>
                    <a:pt x="2479" y="3"/>
                    <a:pt x="2479" y="3"/>
                  </a:cubicBezTo>
                  <a:cubicBezTo>
                    <a:pt x="2479" y="3"/>
                    <a:pt x="2479" y="3"/>
                    <a:pt x="2479" y="3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22" y="3"/>
                    <a:pt x="35" y="3"/>
                  </a:cubicBezTo>
                  <a:cubicBezTo>
                    <a:pt x="22" y="3"/>
                    <a:pt x="10" y="2"/>
                    <a:pt x="0" y="0"/>
                  </a:cubicBezTo>
                  <a:moveTo>
                    <a:pt x="2514" y="0"/>
                  </a:moveTo>
                  <a:cubicBezTo>
                    <a:pt x="2504" y="2"/>
                    <a:pt x="2493" y="3"/>
                    <a:pt x="2479" y="3"/>
                  </a:cubicBezTo>
                  <a:cubicBezTo>
                    <a:pt x="2493" y="3"/>
                    <a:pt x="2504" y="2"/>
                    <a:pt x="2514" y="0"/>
                  </a:cubicBezTo>
                  <a:cubicBezTo>
                    <a:pt x="2514" y="0"/>
                    <a:pt x="2514" y="0"/>
                    <a:pt x="251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1" name="îş1iḓè"/>
            <p:cNvSpPr/>
            <p:nvPr/>
          </p:nvSpPr>
          <p:spPr bwMode="auto">
            <a:xfrm>
              <a:off x="3483933" y="5117094"/>
              <a:ext cx="5141193" cy="444330"/>
            </a:xfrm>
            <a:custGeom>
              <a:avLst/>
              <a:gdLst>
                <a:gd name="T0" fmla="*/ 2066 w 2089"/>
                <a:gd name="T1" fmla="*/ 181 h 181"/>
                <a:gd name="T2" fmla="*/ 23 w 2089"/>
                <a:gd name="T3" fmla="*/ 181 h 181"/>
                <a:gd name="T4" fmla="*/ 3 w 2089"/>
                <a:gd name="T5" fmla="*/ 175 h 181"/>
                <a:gd name="T6" fmla="*/ 176 w 2089"/>
                <a:gd name="T7" fmla="*/ 4 h 181"/>
                <a:gd name="T8" fmla="*/ 201 w 2089"/>
                <a:gd name="T9" fmla="*/ 0 h 181"/>
                <a:gd name="T10" fmla="*/ 1887 w 2089"/>
                <a:gd name="T11" fmla="*/ 0 h 181"/>
                <a:gd name="T12" fmla="*/ 1913 w 2089"/>
                <a:gd name="T13" fmla="*/ 4 h 181"/>
                <a:gd name="T14" fmla="*/ 2085 w 2089"/>
                <a:gd name="T15" fmla="*/ 175 h 181"/>
                <a:gd name="T16" fmla="*/ 2066 w 2089"/>
                <a:gd name="T17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9" h="181">
                  <a:moveTo>
                    <a:pt x="2066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9" y="181"/>
                    <a:pt x="0" y="178"/>
                    <a:pt x="3" y="175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8" y="2"/>
                    <a:pt x="189" y="0"/>
                    <a:pt x="201" y="0"/>
                  </a:cubicBezTo>
                  <a:cubicBezTo>
                    <a:pt x="1887" y="0"/>
                    <a:pt x="1887" y="0"/>
                    <a:pt x="1887" y="0"/>
                  </a:cubicBezTo>
                  <a:cubicBezTo>
                    <a:pt x="1899" y="0"/>
                    <a:pt x="1910" y="2"/>
                    <a:pt x="1913" y="4"/>
                  </a:cubicBezTo>
                  <a:cubicBezTo>
                    <a:pt x="2085" y="175"/>
                    <a:pt x="2085" y="175"/>
                    <a:pt x="2085" y="175"/>
                  </a:cubicBezTo>
                  <a:cubicBezTo>
                    <a:pt x="2089" y="178"/>
                    <a:pt x="2080" y="181"/>
                    <a:pt x="2066" y="181"/>
                  </a:cubicBez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2" name="ïs1ïdê"/>
            <p:cNvSpPr/>
            <p:nvPr/>
          </p:nvSpPr>
          <p:spPr bwMode="auto">
            <a:xfrm>
              <a:off x="5234000" y="5606449"/>
              <a:ext cx="1641059" cy="263043"/>
            </a:xfrm>
            <a:custGeom>
              <a:avLst/>
              <a:gdLst>
                <a:gd name="T0" fmla="*/ 639 w 667"/>
                <a:gd name="T1" fmla="*/ 107 h 107"/>
                <a:gd name="T2" fmla="*/ 27 w 667"/>
                <a:gd name="T3" fmla="*/ 107 h 107"/>
                <a:gd name="T4" fmla="*/ 1 w 667"/>
                <a:gd name="T5" fmla="*/ 100 h 107"/>
                <a:gd name="T6" fmla="*/ 28 w 667"/>
                <a:gd name="T7" fmla="*/ 6 h 107"/>
                <a:gd name="T8" fmla="*/ 56 w 667"/>
                <a:gd name="T9" fmla="*/ 0 h 107"/>
                <a:gd name="T10" fmla="*/ 611 w 667"/>
                <a:gd name="T11" fmla="*/ 0 h 107"/>
                <a:gd name="T12" fmla="*/ 639 w 667"/>
                <a:gd name="T13" fmla="*/ 6 h 107"/>
                <a:gd name="T14" fmla="*/ 666 w 667"/>
                <a:gd name="T15" fmla="*/ 100 h 107"/>
                <a:gd name="T16" fmla="*/ 639 w 667"/>
                <a:gd name="T1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7" h="107">
                  <a:moveTo>
                    <a:pt x="639" y="107"/>
                  </a:moveTo>
                  <a:cubicBezTo>
                    <a:pt x="27" y="107"/>
                    <a:pt x="27" y="107"/>
                    <a:pt x="27" y="107"/>
                  </a:cubicBezTo>
                  <a:cubicBezTo>
                    <a:pt x="12" y="107"/>
                    <a:pt x="0" y="104"/>
                    <a:pt x="1" y="10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2"/>
                    <a:pt x="41" y="0"/>
                    <a:pt x="56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25" y="0"/>
                    <a:pt x="638" y="2"/>
                    <a:pt x="639" y="6"/>
                  </a:cubicBezTo>
                  <a:cubicBezTo>
                    <a:pt x="666" y="100"/>
                    <a:pt x="666" y="100"/>
                    <a:pt x="666" y="100"/>
                  </a:cubicBezTo>
                  <a:cubicBezTo>
                    <a:pt x="667" y="104"/>
                    <a:pt x="655" y="107"/>
                    <a:pt x="639" y="107"/>
                  </a:cubicBez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3" name="íSḷîḋe"/>
            <p:cNvSpPr/>
            <p:nvPr/>
          </p:nvSpPr>
          <p:spPr bwMode="auto">
            <a:xfrm>
              <a:off x="3707875" y="5352885"/>
              <a:ext cx="637465" cy="75832"/>
            </a:xfrm>
            <a:custGeom>
              <a:avLst/>
              <a:gdLst>
                <a:gd name="T0" fmla="*/ 144 w 259"/>
                <a:gd name="T1" fmla="*/ 0 h 31"/>
                <a:gd name="T2" fmla="*/ 39 w 259"/>
                <a:gd name="T3" fmla="*/ 0 h 31"/>
                <a:gd name="T4" fmla="*/ 25 w 259"/>
                <a:gd name="T5" fmla="*/ 3 h 31"/>
                <a:gd name="T6" fmla="*/ 1 w 259"/>
                <a:gd name="T7" fmla="*/ 27 h 31"/>
                <a:gd name="T8" fmla="*/ 10 w 259"/>
                <a:gd name="T9" fmla="*/ 31 h 31"/>
                <a:gd name="T10" fmla="*/ 118 w 259"/>
                <a:gd name="T11" fmla="*/ 31 h 31"/>
                <a:gd name="T12" fmla="*/ 226 w 259"/>
                <a:gd name="T13" fmla="*/ 31 h 31"/>
                <a:gd name="T14" fmla="*/ 240 w 259"/>
                <a:gd name="T15" fmla="*/ 27 h 31"/>
                <a:gd name="T16" fmla="*/ 258 w 259"/>
                <a:gd name="T17" fmla="*/ 3 h 31"/>
                <a:gd name="T18" fmla="*/ 248 w 259"/>
                <a:gd name="T19" fmla="*/ 0 h 31"/>
                <a:gd name="T20" fmla="*/ 144 w 259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">
                  <a:moveTo>
                    <a:pt x="14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3" y="0"/>
                    <a:pt x="26" y="2"/>
                    <a:pt x="25" y="3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9"/>
                    <a:pt x="4" y="31"/>
                    <a:pt x="10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3" y="31"/>
                    <a:pt x="239" y="29"/>
                    <a:pt x="240" y="27"/>
                  </a:cubicBezTo>
                  <a:cubicBezTo>
                    <a:pt x="258" y="3"/>
                    <a:pt x="258" y="3"/>
                    <a:pt x="258" y="3"/>
                  </a:cubicBezTo>
                  <a:cubicBezTo>
                    <a:pt x="259" y="2"/>
                    <a:pt x="255" y="0"/>
                    <a:pt x="248" y="0"/>
                  </a:cubicBezTo>
                  <a:lnTo>
                    <a:pt x="144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4" name="ï$ļíḍe"/>
            <p:cNvSpPr/>
            <p:nvPr/>
          </p:nvSpPr>
          <p:spPr bwMode="auto">
            <a:xfrm>
              <a:off x="4382071" y="5352885"/>
              <a:ext cx="334136" cy="75832"/>
            </a:xfrm>
            <a:custGeom>
              <a:avLst/>
              <a:gdLst>
                <a:gd name="T0" fmla="*/ 107 w 136"/>
                <a:gd name="T1" fmla="*/ 31 h 31"/>
                <a:gd name="T2" fmla="*/ 11 w 136"/>
                <a:gd name="T3" fmla="*/ 31 h 31"/>
                <a:gd name="T4" fmla="*/ 1 w 136"/>
                <a:gd name="T5" fmla="*/ 28 h 31"/>
                <a:gd name="T6" fmla="*/ 18 w 136"/>
                <a:gd name="T7" fmla="*/ 3 h 31"/>
                <a:gd name="T8" fmla="*/ 32 w 136"/>
                <a:gd name="T9" fmla="*/ 0 h 31"/>
                <a:gd name="T10" fmla="*/ 125 w 136"/>
                <a:gd name="T11" fmla="*/ 0 h 31"/>
                <a:gd name="T12" fmla="*/ 135 w 136"/>
                <a:gd name="T13" fmla="*/ 3 h 31"/>
                <a:gd name="T14" fmla="*/ 121 w 136"/>
                <a:gd name="T15" fmla="*/ 28 h 31"/>
                <a:gd name="T16" fmla="*/ 107 w 136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31">
                  <a:moveTo>
                    <a:pt x="107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31"/>
                    <a:pt x="0" y="29"/>
                    <a:pt x="1" y="2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1"/>
                    <a:pt x="25" y="0"/>
                    <a:pt x="32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31" y="0"/>
                    <a:pt x="136" y="1"/>
                    <a:pt x="135" y="3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0" y="29"/>
                    <a:pt x="114" y="31"/>
                    <a:pt x="107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5" name="ïṡḻïdé"/>
            <p:cNvSpPr/>
            <p:nvPr/>
          </p:nvSpPr>
          <p:spPr bwMode="auto">
            <a:xfrm>
              <a:off x="4763603" y="5352885"/>
              <a:ext cx="322287" cy="75832"/>
            </a:xfrm>
            <a:custGeom>
              <a:avLst/>
              <a:gdLst>
                <a:gd name="T0" fmla="*/ 107 w 131"/>
                <a:gd name="T1" fmla="*/ 31 h 31"/>
                <a:gd name="T2" fmla="*/ 11 w 131"/>
                <a:gd name="T3" fmla="*/ 31 h 31"/>
                <a:gd name="T4" fmla="*/ 1 w 131"/>
                <a:gd name="T5" fmla="*/ 28 h 31"/>
                <a:gd name="T6" fmla="*/ 14 w 131"/>
                <a:gd name="T7" fmla="*/ 3 h 31"/>
                <a:gd name="T8" fmla="*/ 27 w 131"/>
                <a:gd name="T9" fmla="*/ 0 h 31"/>
                <a:gd name="T10" fmla="*/ 120 w 131"/>
                <a:gd name="T11" fmla="*/ 0 h 31"/>
                <a:gd name="T12" fmla="*/ 131 w 131"/>
                <a:gd name="T13" fmla="*/ 3 h 31"/>
                <a:gd name="T14" fmla="*/ 120 w 131"/>
                <a:gd name="T15" fmla="*/ 28 h 31"/>
                <a:gd name="T16" fmla="*/ 107 w 131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31">
                  <a:moveTo>
                    <a:pt x="107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31"/>
                    <a:pt x="0" y="29"/>
                    <a:pt x="1" y="2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6" y="0"/>
                    <a:pt x="131" y="1"/>
                    <a:pt x="131" y="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9"/>
                    <a:pt x="114" y="31"/>
                    <a:pt x="107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6" name="iṡľïdê"/>
            <p:cNvSpPr/>
            <p:nvPr/>
          </p:nvSpPr>
          <p:spPr bwMode="auto">
            <a:xfrm>
              <a:off x="5145134" y="5352885"/>
              <a:ext cx="312808" cy="75832"/>
            </a:xfrm>
            <a:custGeom>
              <a:avLst/>
              <a:gdLst>
                <a:gd name="T0" fmla="*/ 107 w 127"/>
                <a:gd name="T1" fmla="*/ 31 h 31"/>
                <a:gd name="T2" fmla="*/ 11 w 127"/>
                <a:gd name="T3" fmla="*/ 31 h 31"/>
                <a:gd name="T4" fmla="*/ 0 w 127"/>
                <a:gd name="T5" fmla="*/ 28 h 31"/>
                <a:gd name="T6" fmla="*/ 10 w 127"/>
                <a:gd name="T7" fmla="*/ 3 h 31"/>
                <a:gd name="T8" fmla="*/ 22 w 127"/>
                <a:gd name="T9" fmla="*/ 0 h 31"/>
                <a:gd name="T10" fmla="*/ 115 w 127"/>
                <a:gd name="T11" fmla="*/ 0 h 31"/>
                <a:gd name="T12" fmla="*/ 126 w 127"/>
                <a:gd name="T13" fmla="*/ 3 h 31"/>
                <a:gd name="T14" fmla="*/ 120 w 127"/>
                <a:gd name="T15" fmla="*/ 28 h 31"/>
                <a:gd name="T16" fmla="*/ 107 w 127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1">
                  <a:moveTo>
                    <a:pt x="107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5" y="31"/>
                    <a:pt x="0" y="29"/>
                    <a:pt x="0" y="2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16" y="0"/>
                    <a:pt x="2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2" y="0"/>
                    <a:pt x="127" y="1"/>
                    <a:pt x="126" y="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19" y="29"/>
                    <a:pt x="114" y="31"/>
                    <a:pt x="107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7" name="íṥḻîḋè"/>
            <p:cNvSpPr/>
            <p:nvPr/>
          </p:nvSpPr>
          <p:spPr bwMode="auto">
            <a:xfrm>
              <a:off x="5905827" y="5352885"/>
              <a:ext cx="295035" cy="75832"/>
            </a:xfrm>
            <a:custGeom>
              <a:avLst/>
              <a:gdLst>
                <a:gd name="T0" fmla="*/ 108 w 120"/>
                <a:gd name="T1" fmla="*/ 31 h 31"/>
                <a:gd name="T2" fmla="*/ 12 w 120"/>
                <a:gd name="T3" fmla="*/ 31 h 31"/>
                <a:gd name="T4" fmla="*/ 0 w 120"/>
                <a:gd name="T5" fmla="*/ 28 h 31"/>
                <a:gd name="T6" fmla="*/ 2 w 120"/>
                <a:gd name="T7" fmla="*/ 3 h 31"/>
                <a:gd name="T8" fmla="*/ 14 w 120"/>
                <a:gd name="T9" fmla="*/ 0 h 31"/>
                <a:gd name="T10" fmla="*/ 107 w 120"/>
                <a:gd name="T11" fmla="*/ 0 h 31"/>
                <a:gd name="T12" fmla="*/ 119 w 120"/>
                <a:gd name="T13" fmla="*/ 3 h 31"/>
                <a:gd name="T14" fmla="*/ 120 w 120"/>
                <a:gd name="T15" fmla="*/ 28 h 31"/>
                <a:gd name="T16" fmla="*/ 108 w 120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1">
                  <a:moveTo>
                    <a:pt x="108" y="31"/>
                  </a:moveTo>
                  <a:cubicBezTo>
                    <a:pt x="12" y="31"/>
                    <a:pt x="12" y="31"/>
                    <a:pt x="12" y="31"/>
                  </a:cubicBezTo>
                  <a:cubicBezTo>
                    <a:pt x="6" y="31"/>
                    <a:pt x="0" y="29"/>
                    <a:pt x="0" y="2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7" y="0"/>
                    <a:pt x="1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8" y="1"/>
                    <a:pt x="119" y="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9"/>
                    <a:pt x="115" y="31"/>
                    <a:pt x="108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8" name="îşlïďe"/>
            <p:cNvSpPr/>
            <p:nvPr/>
          </p:nvSpPr>
          <p:spPr bwMode="auto">
            <a:xfrm>
              <a:off x="5524295" y="5352885"/>
              <a:ext cx="302145" cy="75832"/>
            </a:xfrm>
            <a:custGeom>
              <a:avLst/>
              <a:gdLst>
                <a:gd name="T0" fmla="*/ 108 w 123"/>
                <a:gd name="T1" fmla="*/ 31 h 31"/>
                <a:gd name="T2" fmla="*/ 12 w 123"/>
                <a:gd name="T3" fmla="*/ 31 h 31"/>
                <a:gd name="T4" fmla="*/ 1 w 123"/>
                <a:gd name="T5" fmla="*/ 28 h 31"/>
                <a:gd name="T6" fmla="*/ 6 w 123"/>
                <a:gd name="T7" fmla="*/ 3 h 31"/>
                <a:gd name="T8" fmla="*/ 19 w 123"/>
                <a:gd name="T9" fmla="*/ 0 h 31"/>
                <a:gd name="T10" fmla="*/ 111 w 123"/>
                <a:gd name="T11" fmla="*/ 0 h 31"/>
                <a:gd name="T12" fmla="*/ 123 w 123"/>
                <a:gd name="T13" fmla="*/ 3 h 31"/>
                <a:gd name="T14" fmla="*/ 120 w 123"/>
                <a:gd name="T15" fmla="*/ 28 h 31"/>
                <a:gd name="T16" fmla="*/ 108 w 12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31">
                  <a:moveTo>
                    <a:pt x="108" y="31"/>
                  </a:moveTo>
                  <a:cubicBezTo>
                    <a:pt x="12" y="31"/>
                    <a:pt x="12" y="31"/>
                    <a:pt x="12" y="31"/>
                  </a:cubicBezTo>
                  <a:cubicBezTo>
                    <a:pt x="6" y="31"/>
                    <a:pt x="0" y="29"/>
                    <a:pt x="1" y="2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1"/>
                    <a:pt x="12" y="0"/>
                    <a:pt x="19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8" y="0"/>
                    <a:pt x="123" y="1"/>
                    <a:pt x="123" y="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9"/>
                    <a:pt x="115" y="31"/>
                    <a:pt x="108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39" name="îṧ1ïḍè"/>
            <p:cNvSpPr/>
            <p:nvPr/>
          </p:nvSpPr>
          <p:spPr bwMode="auto">
            <a:xfrm>
              <a:off x="6279064" y="5352885"/>
              <a:ext cx="303329" cy="75832"/>
            </a:xfrm>
            <a:custGeom>
              <a:avLst/>
              <a:gdLst>
                <a:gd name="T0" fmla="*/ 111 w 123"/>
                <a:gd name="T1" fmla="*/ 31 h 31"/>
                <a:gd name="T2" fmla="*/ 15 w 123"/>
                <a:gd name="T3" fmla="*/ 31 h 31"/>
                <a:gd name="T4" fmla="*/ 3 w 123"/>
                <a:gd name="T5" fmla="*/ 28 h 31"/>
                <a:gd name="T6" fmla="*/ 1 w 123"/>
                <a:gd name="T7" fmla="*/ 3 h 31"/>
                <a:gd name="T8" fmla="*/ 12 w 123"/>
                <a:gd name="T9" fmla="*/ 0 h 31"/>
                <a:gd name="T10" fmla="*/ 105 w 123"/>
                <a:gd name="T11" fmla="*/ 0 h 31"/>
                <a:gd name="T12" fmla="*/ 117 w 123"/>
                <a:gd name="T13" fmla="*/ 3 h 31"/>
                <a:gd name="T14" fmla="*/ 123 w 123"/>
                <a:gd name="T15" fmla="*/ 28 h 31"/>
                <a:gd name="T16" fmla="*/ 111 w 12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31">
                  <a:moveTo>
                    <a:pt x="111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9" y="31"/>
                    <a:pt x="3" y="29"/>
                    <a:pt x="3" y="2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6" y="0"/>
                    <a:pt x="1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11" y="0"/>
                    <a:pt x="117" y="1"/>
                    <a:pt x="117" y="3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9"/>
                    <a:pt x="118" y="31"/>
                    <a:pt x="111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0" name="iṩļïḋè"/>
            <p:cNvSpPr/>
            <p:nvPr/>
          </p:nvSpPr>
          <p:spPr bwMode="auto">
            <a:xfrm>
              <a:off x="6651116" y="5352885"/>
              <a:ext cx="312808" cy="75832"/>
            </a:xfrm>
            <a:custGeom>
              <a:avLst/>
              <a:gdLst>
                <a:gd name="T0" fmla="*/ 115 w 127"/>
                <a:gd name="T1" fmla="*/ 31 h 31"/>
                <a:gd name="T2" fmla="*/ 19 w 127"/>
                <a:gd name="T3" fmla="*/ 31 h 31"/>
                <a:gd name="T4" fmla="*/ 7 w 127"/>
                <a:gd name="T5" fmla="*/ 28 h 31"/>
                <a:gd name="T6" fmla="*/ 0 w 127"/>
                <a:gd name="T7" fmla="*/ 3 h 31"/>
                <a:gd name="T8" fmla="*/ 11 w 127"/>
                <a:gd name="T9" fmla="*/ 0 h 31"/>
                <a:gd name="T10" fmla="*/ 104 w 127"/>
                <a:gd name="T11" fmla="*/ 0 h 31"/>
                <a:gd name="T12" fmla="*/ 117 w 127"/>
                <a:gd name="T13" fmla="*/ 3 h 31"/>
                <a:gd name="T14" fmla="*/ 126 w 127"/>
                <a:gd name="T15" fmla="*/ 28 h 31"/>
                <a:gd name="T16" fmla="*/ 115 w 127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1">
                  <a:moveTo>
                    <a:pt x="115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13" y="31"/>
                    <a:pt x="7" y="29"/>
                    <a:pt x="7" y="2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6" y="1"/>
                    <a:pt x="117" y="3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7" y="29"/>
                    <a:pt x="122" y="31"/>
                    <a:pt x="115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1" name="îS1íďé"/>
            <p:cNvSpPr/>
            <p:nvPr/>
          </p:nvSpPr>
          <p:spPr bwMode="auto">
            <a:xfrm>
              <a:off x="7020799" y="5352885"/>
              <a:ext cx="324657" cy="75832"/>
            </a:xfrm>
            <a:custGeom>
              <a:avLst/>
              <a:gdLst>
                <a:gd name="T0" fmla="*/ 120 w 132"/>
                <a:gd name="T1" fmla="*/ 31 h 31"/>
                <a:gd name="T2" fmla="*/ 24 w 132"/>
                <a:gd name="T3" fmla="*/ 31 h 31"/>
                <a:gd name="T4" fmla="*/ 11 w 132"/>
                <a:gd name="T5" fmla="*/ 28 h 31"/>
                <a:gd name="T6" fmla="*/ 1 w 132"/>
                <a:gd name="T7" fmla="*/ 3 h 31"/>
                <a:gd name="T8" fmla="*/ 12 w 132"/>
                <a:gd name="T9" fmla="*/ 0 h 31"/>
                <a:gd name="T10" fmla="*/ 104 w 132"/>
                <a:gd name="T11" fmla="*/ 0 h 31"/>
                <a:gd name="T12" fmla="*/ 118 w 132"/>
                <a:gd name="T13" fmla="*/ 3 h 31"/>
                <a:gd name="T14" fmla="*/ 131 w 132"/>
                <a:gd name="T15" fmla="*/ 28 h 31"/>
                <a:gd name="T16" fmla="*/ 120 w 132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1">
                  <a:moveTo>
                    <a:pt x="120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8" y="31"/>
                    <a:pt x="12" y="29"/>
                    <a:pt x="11" y="2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5" y="0"/>
                    <a:pt x="1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7" y="1"/>
                    <a:pt x="118" y="3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2" y="29"/>
                    <a:pt x="127" y="31"/>
                    <a:pt x="120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2" name="íṥḻïdé"/>
            <p:cNvSpPr/>
            <p:nvPr/>
          </p:nvSpPr>
          <p:spPr bwMode="auto">
            <a:xfrm>
              <a:off x="7391666" y="5352885"/>
              <a:ext cx="335321" cy="75832"/>
            </a:xfrm>
            <a:custGeom>
              <a:avLst/>
              <a:gdLst>
                <a:gd name="T0" fmla="*/ 124 w 136"/>
                <a:gd name="T1" fmla="*/ 31 h 31"/>
                <a:gd name="T2" fmla="*/ 28 w 136"/>
                <a:gd name="T3" fmla="*/ 31 h 31"/>
                <a:gd name="T4" fmla="*/ 15 w 136"/>
                <a:gd name="T5" fmla="*/ 28 h 31"/>
                <a:gd name="T6" fmla="*/ 1 w 136"/>
                <a:gd name="T7" fmla="*/ 3 h 31"/>
                <a:gd name="T8" fmla="*/ 11 w 136"/>
                <a:gd name="T9" fmla="*/ 0 h 31"/>
                <a:gd name="T10" fmla="*/ 104 w 136"/>
                <a:gd name="T11" fmla="*/ 0 h 31"/>
                <a:gd name="T12" fmla="*/ 117 w 136"/>
                <a:gd name="T13" fmla="*/ 3 h 31"/>
                <a:gd name="T14" fmla="*/ 134 w 136"/>
                <a:gd name="T15" fmla="*/ 28 h 31"/>
                <a:gd name="T16" fmla="*/ 124 w 136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31">
                  <a:moveTo>
                    <a:pt x="124" y="31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2" y="31"/>
                    <a:pt x="16" y="29"/>
                    <a:pt x="15" y="2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4" y="0"/>
                    <a:pt x="1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0" y="0"/>
                    <a:pt x="116" y="1"/>
                    <a:pt x="117" y="3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6" y="29"/>
                    <a:pt x="131" y="31"/>
                    <a:pt x="124" y="3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3" name="íṡḻíḓè"/>
            <p:cNvSpPr/>
            <p:nvPr/>
          </p:nvSpPr>
          <p:spPr bwMode="auto">
            <a:xfrm>
              <a:off x="3975658" y="5451230"/>
              <a:ext cx="329397" cy="78202"/>
            </a:xfrm>
            <a:custGeom>
              <a:avLst/>
              <a:gdLst>
                <a:gd name="T0" fmla="*/ 99 w 134"/>
                <a:gd name="T1" fmla="*/ 32 h 32"/>
                <a:gd name="T2" fmla="*/ 11 w 134"/>
                <a:gd name="T3" fmla="*/ 32 h 32"/>
                <a:gd name="T4" fmla="*/ 1 w 134"/>
                <a:gd name="T5" fmla="*/ 30 h 32"/>
                <a:gd name="T6" fmla="*/ 24 w 134"/>
                <a:gd name="T7" fmla="*/ 2 h 32"/>
                <a:gd name="T8" fmla="*/ 38 w 134"/>
                <a:gd name="T9" fmla="*/ 0 h 32"/>
                <a:gd name="T10" fmla="*/ 123 w 134"/>
                <a:gd name="T11" fmla="*/ 0 h 32"/>
                <a:gd name="T12" fmla="*/ 133 w 134"/>
                <a:gd name="T13" fmla="*/ 2 h 32"/>
                <a:gd name="T14" fmla="*/ 113 w 134"/>
                <a:gd name="T15" fmla="*/ 30 h 32"/>
                <a:gd name="T16" fmla="*/ 99 w 134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32">
                  <a:moveTo>
                    <a:pt x="99" y="32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5" y="32"/>
                    <a:pt x="0" y="31"/>
                    <a:pt x="1" y="3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31" y="0"/>
                    <a:pt x="38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9" y="0"/>
                    <a:pt x="134" y="1"/>
                    <a:pt x="133" y="2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1"/>
                    <a:pt x="106" y="32"/>
                    <a:pt x="99" y="3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4" name="ïşľîḋe"/>
            <p:cNvSpPr/>
            <p:nvPr/>
          </p:nvSpPr>
          <p:spPr bwMode="auto">
            <a:xfrm>
              <a:off x="3607160" y="5451230"/>
              <a:ext cx="341245" cy="78202"/>
            </a:xfrm>
            <a:custGeom>
              <a:avLst/>
              <a:gdLst>
                <a:gd name="T0" fmla="*/ 100 w 139"/>
                <a:gd name="T1" fmla="*/ 32 h 32"/>
                <a:gd name="T2" fmla="*/ 11 w 139"/>
                <a:gd name="T3" fmla="*/ 32 h 32"/>
                <a:gd name="T4" fmla="*/ 1 w 139"/>
                <a:gd name="T5" fmla="*/ 30 h 32"/>
                <a:gd name="T6" fmla="*/ 28 w 139"/>
                <a:gd name="T7" fmla="*/ 2 h 32"/>
                <a:gd name="T8" fmla="*/ 42 w 139"/>
                <a:gd name="T9" fmla="*/ 0 h 32"/>
                <a:gd name="T10" fmla="*/ 128 w 139"/>
                <a:gd name="T11" fmla="*/ 0 h 32"/>
                <a:gd name="T12" fmla="*/ 138 w 139"/>
                <a:gd name="T13" fmla="*/ 2 h 32"/>
                <a:gd name="T14" fmla="*/ 115 w 139"/>
                <a:gd name="T15" fmla="*/ 30 h 32"/>
                <a:gd name="T16" fmla="*/ 100 w 13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32">
                  <a:moveTo>
                    <a:pt x="100" y="32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4" y="32"/>
                    <a:pt x="0" y="31"/>
                    <a:pt x="1" y="3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6" y="0"/>
                    <a:pt x="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5" y="0"/>
                    <a:pt x="139" y="1"/>
                    <a:pt x="138" y="2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3" y="31"/>
                    <a:pt x="107" y="32"/>
                    <a:pt x="100" y="3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5" name="î$ḻïḓé"/>
            <p:cNvSpPr/>
            <p:nvPr/>
          </p:nvSpPr>
          <p:spPr bwMode="auto">
            <a:xfrm>
              <a:off x="4342971" y="5451230"/>
              <a:ext cx="317548" cy="78202"/>
            </a:xfrm>
            <a:custGeom>
              <a:avLst/>
              <a:gdLst>
                <a:gd name="T0" fmla="*/ 99 w 129"/>
                <a:gd name="T1" fmla="*/ 32 h 32"/>
                <a:gd name="T2" fmla="*/ 12 w 129"/>
                <a:gd name="T3" fmla="*/ 32 h 32"/>
                <a:gd name="T4" fmla="*/ 1 w 129"/>
                <a:gd name="T5" fmla="*/ 30 h 32"/>
                <a:gd name="T6" fmla="*/ 19 w 129"/>
                <a:gd name="T7" fmla="*/ 2 h 32"/>
                <a:gd name="T8" fmla="*/ 33 w 129"/>
                <a:gd name="T9" fmla="*/ 0 h 32"/>
                <a:gd name="T10" fmla="*/ 118 w 129"/>
                <a:gd name="T11" fmla="*/ 0 h 32"/>
                <a:gd name="T12" fmla="*/ 128 w 129"/>
                <a:gd name="T13" fmla="*/ 2 h 32"/>
                <a:gd name="T14" fmla="*/ 113 w 129"/>
                <a:gd name="T15" fmla="*/ 30 h 32"/>
                <a:gd name="T16" fmla="*/ 99 w 129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32">
                  <a:moveTo>
                    <a:pt x="99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5" y="32"/>
                    <a:pt x="0" y="31"/>
                    <a:pt x="1" y="3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7" y="0"/>
                    <a:pt x="33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9" y="1"/>
                    <a:pt x="128" y="2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1"/>
                    <a:pt x="106" y="32"/>
                    <a:pt x="99" y="3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6" name="íṩlîďè"/>
            <p:cNvSpPr/>
            <p:nvPr/>
          </p:nvSpPr>
          <p:spPr bwMode="auto">
            <a:xfrm>
              <a:off x="7805189" y="5451230"/>
              <a:ext cx="330582" cy="78202"/>
            </a:xfrm>
            <a:custGeom>
              <a:avLst/>
              <a:gdLst>
                <a:gd name="T0" fmla="*/ 123 w 134"/>
                <a:gd name="T1" fmla="*/ 32 h 32"/>
                <a:gd name="T2" fmla="*/ 35 w 134"/>
                <a:gd name="T3" fmla="*/ 32 h 32"/>
                <a:gd name="T4" fmla="*/ 21 w 134"/>
                <a:gd name="T5" fmla="*/ 30 h 32"/>
                <a:gd name="T6" fmla="*/ 1 w 134"/>
                <a:gd name="T7" fmla="*/ 2 h 32"/>
                <a:gd name="T8" fmla="*/ 11 w 134"/>
                <a:gd name="T9" fmla="*/ 0 h 32"/>
                <a:gd name="T10" fmla="*/ 96 w 134"/>
                <a:gd name="T11" fmla="*/ 0 h 32"/>
                <a:gd name="T12" fmla="*/ 110 w 134"/>
                <a:gd name="T13" fmla="*/ 2 h 32"/>
                <a:gd name="T14" fmla="*/ 133 w 134"/>
                <a:gd name="T15" fmla="*/ 30 h 32"/>
                <a:gd name="T16" fmla="*/ 123 w 134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32">
                  <a:moveTo>
                    <a:pt x="123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28" y="32"/>
                    <a:pt x="22" y="31"/>
                    <a:pt x="21" y="3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3" y="0"/>
                    <a:pt x="109" y="1"/>
                    <a:pt x="110" y="2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4" y="31"/>
                    <a:pt x="130" y="32"/>
                    <a:pt x="123" y="3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7" name="i$1îḑè"/>
            <p:cNvSpPr/>
            <p:nvPr/>
          </p:nvSpPr>
          <p:spPr bwMode="auto">
            <a:xfrm>
              <a:off x="7471053" y="5490331"/>
              <a:ext cx="297405" cy="39101"/>
            </a:xfrm>
            <a:custGeom>
              <a:avLst/>
              <a:gdLst>
                <a:gd name="T0" fmla="*/ 110 w 121"/>
                <a:gd name="T1" fmla="*/ 16 h 16"/>
                <a:gd name="T2" fmla="*/ 21 w 121"/>
                <a:gd name="T3" fmla="*/ 16 h 16"/>
                <a:gd name="T4" fmla="*/ 7 w 121"/>
                <a:gd name="T5" fmla="*/ 14 h 16"/>
                <a:gd name="T6" fmla="*/ 0 w 121"/>
                <a:gd name="T7" fmla="*/ 3 h 16"/>
                <a:gd name="T8" fmla="*/ 11 w 121"/>
                <a:gd name="T9" fmla="*/ 0 h 16"/>
                <a:gd name="T10" fmla="*/ 98 w 121"/>
                <a:gd name="T11" fmla="*/ 0 h 16"/>
                <a:gd name="T12" fmla="*/ 113 w 121"/>
                <a:gd name="T13" fmla="*/ 3 h 16"/>
                <a:gd name="T14" fmla="*/ 120 w 121"/>
                <a:gd name="T15" fmla="*/ 14 h 16"/>
                <a:gd name="T16" fmla="*/ 110 w 121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6">
                  <a:moveTo>
                    <a:pt x="110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14" y="16"/>
                    <a:pt x="8" y="15"/>
                    <a:pt x="7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4" y="0"/>
                    <a:pt x="11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5" y="0"/>
                    <a:pt x="112" y="1"/>
                    <a:pt x="113" y="3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1" y="15"/>
                    <a:pt x="117" y="16"/>
                    <a:pt x="110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8" name="íṧļíḑe"/>
            <p:cNvSpPr/>
            <p:nvPr/>
          </p:nvSpPr>
          <p:spPr bwMode="auto">
            <a:xfrm>
              <a:off x="8196199" y="5490331"/>
              <a:ext cx="305699" cy="39101"/>
            </a:xfrm>
            <a:custGeom>
              <a:avLst/>
              <a:gdLst>
                <a:gd name="T0" fmla="*/ 112 w 124"/>
                <a:gd name="T1" fmla="*/ 16 h 16"/>
                <a:gd name="T2" fmla="*/ 25 w 124"/>
                <a:gd name="T3" fmla="*/ 16 h 16"/>
                <a:gd name="T4" fmla="*/ 10 w 124"/>
                <a:gd name="T5" fmla="*/ 14 h 16"/>
                <a:gd name="T6" fmla="*/ 1 w 124"/>
                <a:gd name="T7" fmla="*/ 3 h 16"/>
                <a:gd name="T8" fmla="*/ 11 w 124"/>
                <a:gd name="T9" fmla="*/ 0 h 16"/>
                <a:gd name="T10" fmla="*/ 96 w 124"/>
                <a:gd name="T11" fmla="*/ 0 h 16"/>
                <a:gd name="T12" fmla="*/ 112 w 124"/>
                <a:gd name="T13" fmla="*/ 3 h 16"/>
                <a:gd name="T14" fmla="*/ 122 w 124"/>
                <a:gd name="T15" fmla="*/ 14 h 16"/>
                <a:gd name="T16" fmla="*/ 112 w 124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6">
                  <a:moveTo>
                    <a:pt x="112" y="1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19" y="16"/>
                    <a:pt x="12" y="15"/>
                    <a:pt x="10" y="1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4" y="0"/>
                    <a:pt x="1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3" y="0"/>
                    <a:pt x="110" y="1"/>
                    <a:pt x="112" y="3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4" y="15"/>
                    <a:pt x="119" y="16"/>
                    <a:pt x="112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9" name="îšḷidè"/>
            <p:cNvSpPr/>
            <p:nvPr/>
          </p:nvSpPr>
          <p:spPr bwMode="auto">
            <a:xfrm>
              <a:off x="4706728" y="5451230"/>
              <a:ext cx="340061" cy="78202"/>
            </a:xfrm>
            <a:custGeom>
              <a:avLst/>
              <a:gdLst>
                <a:gd name="T0" fmla="*/ 112 w 138"/>
                <a:gd name="T1" fmla="*/ 32 h 32"/>
                <a:gd name="T2" fmla="*/ 12 w 138"/>
                <a:gd name="T3" fmla="*/ 32 h 32"/>
                <a:gd name="T4" fmla="*/ 1 w 138"/>
                <a:gd name="T5" fmla="*/ 30 h 32"/>
                <a:gd name="T6" fmla="*/ 16 w 138"/>
                <a:gd name="T7" fmla="*/ 2 h 32"/>
                <a:gd name="T8" fmla="*/ 29 w 138"/>
                <a:gd name="T9" fmla="*/ 0 h 32"/>
                <a:gd name="T10" fmla="*/ 126 w 138"/>
                <a:gd name="T11" fmla="*/ 0 h 32"/>
                <a:gd name="T12" fmla="*/ 137 w 138"/>
                <a:gd name="T13" fmla="*/ 2 h 32"/>
                <a:gd name="T14" fmla="*/ 126 w 138"/>
                <a:gd name="T15" fmla="*/ 30 h 32"/>
                <a:gd name="T16" fmla="*/ 112 w 138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32">
                  <a:moveTo>
                    <a:pt x="1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5" y="32"/>
                    <a:pt x="0" y="31"/>
                    <a:pt x="1" y="3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23" y="0"/>
                    <a:pt x="29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8" y="1"/>
                    <a:pt x="137" y="2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1"/>
                    <a:pt x="119" y="32"/>
                    <a:pt x="112" y="3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0" name="ïşḷïḓé"/>
            <p:cNvSpPr/>
            <p:nvPr/>
          </p:nvSpPr>
          <p:spPr bwMode="auto">
            <a:xfrm>
              <a:off x="7062269" y="5451230"/>
              <a:ext cx="336506" cy="78202"/>
            </a:xfrm>
            <a:custGeom>
              <a:avLst/>
              <a:gdLst>
                <a:gd name="T0" fmla="*/ 125 w 137"/>
                <a:gd name="T1" fmla="*/ 32 h 32"/>
                <a:gd name="T2" fmla="*/ 25 w 137"/>
                <a:gd name="T3" fmla="*/ 32 h 32"/>
                <a:gd name="T4" fmla="*/ 11 w 137"/>
                <a:gd name="T5" fmla="*/ 30 h 32"/>
                <a:gd name="T6" fmla="*/ 0 w 137"/>
                <a:gd name="T7" fmla="*/ 2 h 32"/>
                <a:gd name="T8" fmla="*/ 11 w 137"/>
                <a:gd name="T9" fmla="*/ 0 h 32"/>
                <a:gd name="T10" fmla="*/ 108 w 137"/>
                <a:gd name="T11" fmla="*/ 0 h 32"/>
                <a:gd name="T12" fmla="*/ 122 w 137"/>
                <a:gd name="T13" fmla="*/ 2 h 32"/>
                <a:gd name="T14" fmla="*/ 136 w 137"/>
                <a:gd name="T15" fmla="*/ 30 h 32"/>
                <a:gd name="T16" fmla="*/ 125 w 137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32">
                  <a:moveTo>
                    <a:pt x="125" y="32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18" y="32"/>
                    <a:pt x="12" y="31"/>
                    <a:pt x="11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5" y="0"/>
                    <a:pt x="121" y="1"/>
                    <a:pt x="122" y="2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7" y="31"/>
                    <a:pt x="132" y="32"/>
                    <a:pt x="125" y="3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1" name="îṩḻíḑé"/>
            <p:cNvSpPr/>
            <p:nvPr/>
          </p:nvSpPr>
          <p:spPr bwMode="auto">
            <a:xfrm>
              <a:off x="7761348" y="5352885"/>
              <a:ext cx="639835" cy="75832"/>
            </a:xfrm>
            <a:custGeom>
              <a:avLst/>
              <a:gdLst>
                <a:gd name="T0" fmla="*/ 116 w 260"/>
                <a:gd name="T1" fmla="*/ 0 h 31"/>
                <a:gd name="T2" fmla="*/ 11 w 260"/>
                <a:gd name="T3" fmla="*/ 0 h 31"/>
                <a:gd name="T4" fmla="*/ 2 w 260"/>
                <a:gd name="T5" fmla="*/ 3 h 31"/>
                <a:gd name="T6" fmla="*/ 19 w 260"/>
                <a:gd name="T7" fmla="*/ 27 h 31"/>
                <a:gd name="T8" fmla="*/ 34 w 260"/>
                <a:gd name="T9" fmla="*/ 31 h 31"/>
                <a:gd name="T10" fmla="*/ 141 w 260"/>
                <a:gd name="T11" fmla="*/ 31 h 31"/>
                <a:gd name="T12" fmla="*/ 249 w 260"/>
                <a:gd name="T13" fmla="*/ 31 h 31"/>
                <a:gd name="T14" fmla="*/ 258 w 260"/>
                <a:gd name="T15" fmla="*/ 27 h 31"/>
                <a:gd name="T16" fmla="*/ 235 w 260"/>
                <a:gd name="T17" fmla="*/ 3 h 31"/>
                <a:gd name="T18" fmla="*/ 220 w 260"/>
                <a:gd name="T19" fmla="*/ 0 h 31"/>
                <a:gd name="T20" fmla="*/ 116 w 260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1">
                  <a:moveTo>
                    <a:pt x="1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2" y="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9"/>
                    <a:pt x="27" y="31"/>
                    <a:pt x="34" y="31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249" y="31"/>
                    <a:pt x="249" y="31"/>
                    <a:pt x="249" y="31"/>
                  </a:cubicBezTo>
                  <a:cubicBezTo>
                    <a:pt x="256" y="31"/>
                    <a:pt x="260" y="29"/>
                    <a:pt x="258" y="27"/>
                  </a:cubicBezTo>
                  <a:cubicBezTo>
                    <a:pt x="235" y="3"/>
                    <a:pt x="235" y="3"/>
                    <a:pt x="235" y="3"/>
                  </a:cubicBezTo>
                  <a:cubicBezTo>
                    <a:pt x="233" y="2"/>
                    <a:pt x="227" y="0"/>
                    <a:pt x="220" y="0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2" name="íṧľîdé"/>
            <p:cNvSpPr/>
            <p:nvPr/>
          </p:nvSpPr>
          <p:spPr bwMode="auto">
            <a:xfrm>
              <a:off x="3799111" y="5264019"/>
              <a:ext cx="450254" cy="68723"/>
            </a:xfrm>
            <a:custGeom>
              <a:avLst/>
              <a:gdLst>
                <a:gd name="T0" fmla="*/ 105 w 183"/>
                <a:gd name="T1" fmla="*/ 0 h 28"/>
                <a:gd name="T2" fmla="*/ 37 w 183"/>
                <a:gd name="T3" fmla="*/ 0 h 28"/>
                <a:gd name="T4" fmla="*/ 23 w 183"/>
                <a:gd name="T5" fmla="*/ 3 h 28"/>
                <a:gd name="T6" fmla="*/ 2 w 183"/>
                <a:gd name="T7" fmla="*/ 25 h 28"/>
                <a:gd name="T8" fmla="*/ 10 w 183"/>
                <a:gd name="T9" fmla="*/ 28 h 28"/>
                <a:gd name="T10" fmla="*/ 80 w 183"/>
                <a:gd name="T11" fmla="*/ 28 h 28"/>
                <a:gd name="T12" fmla="*/ 150 w 183"/>
                <a:gd name="T13" fmla="*/ 28 h 28"/>
                <a:gd name="T14" fmla="*/ 164 w 183"/>
                <a:gd name="T15" fmla="*/ 25 h 28"/>
                <a:gd name="T16" fmla="*/ 182 w 183"/>
                <a:gd name="T17" fmla="*/ 3 h 28"/>
                <a:gd name="T18" fmla="*/ 173 w 183"/>
                <a:gd name="T19" fmla="*/ 0 h 28"/>
                <a:gd name="T20" fmla="*/ 105 w 183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28">
                  <a:moveTo>
                    <a:pt x="105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1" y="0"/>
                    <a:pt x="25" y="1"/>
                    <a:pt x="23" y="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7"/>
                    <a:pt x="4" y="28"/>
                    <a:pt x="1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150" y="28"/>
                    <a:pt x="150" y="28"/>
                    <a:pt x="150" y="28"/>
                  </a:cubicBezTo>
                  <a:cubicBezTo>
                    <a:pt x="157" y="28"/>
                    <a:pt x="163" y="27"/>
                    <a:pt x="164" y="25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3" y="1"/>
                    <a:pt x="179" y="0"/>
                    <a:pt x="173" y="0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3" name="íśľïḍè"/>
            <p:cNvSpPr/>
            <p:nvPr/>
          </p:nvSpPr>
          <p:spPr bwMode="auto">
            <a:xfrm>
              <a:off x="4647484" y="5264019"/>
              <a:ext cx="315178" cy="68723"/>
            </a:xfrm>
            <a:custGeom>
              <a:avLst/>
              <a:gdLst>
                <a:gd name="T0" fmla="*/ 103 w 128"/>
                <a:gd name="T1" fmla="*/ 28 h 28"/>
                <a:gd name="T2" fmla="*/ 11 w 128"/>
                <a:gd name="T3" fmla="*/ 28 h 28"/>
                <a:gd name="T4" fmla="*/ 1 w 128"/>
                <a:gd name="T5" fmla="*/ 25 h 28"/>
                <a:gd name="T6" fmla="*/ 15 w 128"/>
                <a:gd name="T7" fmla="*/ 2 h 28"/>
                <a:gd name="T8" fmla="*/ 28 w 128"/>
                <a:gd name="T9" fmla="*/ 0 h 28"/>
                <a:gd name="T10" fmla="*/ 117 w 128"/>
                <a:gd name="T11" fmla="*/ 0 h 28"/>
                <a:gd name="T12" fmla="*/ 127 w 128"/>
                <a:gd name="T13" fmla="*/ 2 h 28"/>
                <a:gd name="T14" fmla="*/ 116 w 128"/>
                <a:gd name="T15" fmla="*/ 25 h 28"/>
                <a:gd name="T16" fmla="*/ 103 w 128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8">
                  <a:moveTo>
                    <a:pt x="10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27"/>
                    <a:pt x="1" y="2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21" y="0"/>
                    <a:pt x="2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3" y="0"/>
                    <a:pt x="128" y="1"/>
                    <a:pt x="127" y="2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7"/>
                    <a:pt x="109" y="28"/>
                    <a:pt x="103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4" name="î$ļïḍê"/>
            <p:cNvSpPr/>
            <p:nvPr/>
          </p:nvSpPr>
          <p:spPr bwMode="auto">
            <a:xfrm>
              <a:off x="4281357" y="5264019"/>
              <a:ext cx="324657" cy="68723"/>
            </a:xfrm>
            <a:custGeom>
              <a:avLst/>
              <a:gdLst>
                <a:gd name="T0" fmla="*/ 103 w 132"/>
                <a:gd name="T1" fmla="*/ 28 h 28"/>
                <a:gd name="T2" fmla="*/ 11 w 132"/>
                <a:gd name="T3" fmla="*/ 28 h 28"/>
                <a:gd name="T4" fmla="*/ 1 w 132"/>
                <a:gd name="T5" fmla="*/ 25 h 28"/>
                <a:gd name="T6" fmla="*/ 19 w 132"/>
                <a:gd name="T7" fmla="*/ 2 h 28"/>
                <a:gd name="T8" fmla="*/ 32 w 132"/>
                <a:gd name="T9" fmla="*/ 0 h 28"/>
                <a:gd name="T10" fmla="*/ 121 w 132"/>
                <a:gd name="T11" fmla="*/ 0 h 28"/>
                <a:gd name="T12" fmla="*/ 131 w 132"/>
                <a:gd name="T13" fmla="*/ 2 h 28"/>
                <a:gd name="T14" fmla="*/ 116 w 132"/>
                <a:gd name="T15" fmla="*/ 25 h 28"/>
                <a:gd name="T16" fmla="*/ 103 w 132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28">
                  <a:moveTo>
                    <a:pt x="10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27"/>
                    <a:pt x="1" y="2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6" y="0"/>
                    <a:pt x="3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7" y="0"/>
                    <a:pt x="132" y="1"/>
                    <a:pt x="131" y="2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7"/>
                    <a:pt x="109" y="28"/>
                    <a:pt x="103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5" name="ï$ľïḑê"/>
            <p:cNvSpPr/>
            <p:nvPr/>
          </p:nvSpPr>
          <p:spPr bwMode="auto">
            <a:xfrm>
              <a:off x="5014797" y="5264019"/>
              <a:ext cx="302145" cy="68723"/>
            </a:xfrm>
            <a:custGeom>
              <a:avLst/>
              <a:gdLst>
                <a:gd name="T0" fmla="*/ 103 w 123"/>
                <a:gd name="T1" fmla="*/ 28 h 28"/>
                <a:gd name="T2" fmla="*/ 11 w 123"/>
                <a:gd name="T3" fmla="*/ 28 h 28"/>
                <a:gd name="T4" fmla="*/ 0 w 123"/>
                <a:gd name="T5" fmla="*/ 25 h 28"/>
                <a:gd name="T6" fmla="*/ 11 w 123"/>
                <a:gd name="T7" fmla="*/ 2 h 28"/>
                <a:gd name="T8" fmla="*/ 23 w 123"/>
                <a:gd name="T9" fmla="*/ 0 h 28"/>
                <a:gd name="T10" fmla="*/ 112 w 123"/>
                <a:gd name="T11" fmla="*/ 0 h 28"/>
                <a:gd name="T12" fmla="*/ 123 w 123"/>
                <a:gd name="T13" fmla="*/ 2 h 28"/>
                <a:gd name="T14" fmla="*/ 115 w 123"/>
                <a:gd name="T15" fmla="*/ 25 h 28"/>
                <a:gd name="T16" fmla="*/ 103 w 123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8">
                  <a:moveTo>
                    <a:pt x="10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27"/>
                    <a:pt x="0" y="2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7" y="0"/>
                    <a:pt x="2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9" y="0"/>
                    <a:pt x="123" y="1"/>
                    <a:pt x="123" y="2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7"/>
                    <a:pt x="109" y="28"/>
                    <a:pt x="103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6" name="îśľíďe"/>
            <p:cNvSpPr/>
            <p:nvPr/>
          </p:nvSpPr>
          <p:spPr bwMode="auto">
            <a:xfrm>
              <a:off x="5380925" y="5264019"/>
              <a:ext cx="292666" cy="68723"/>
            </a:xfrm>
            <a:custGeom>
              <a:avLst/>
              <a:gdLst>
                <a:gd name="T0" fmla="*/ 103 w 119"/>
                <a:gd name="T1" fmla="*/ 28 h 28"/>
                <a:gd name="T2" fmla="*/ 11 w 119"/>
                <a:gd name="T3" fmla="*/ 28 h 28"/>
                <a:gd name="T4" fmla="*/ 0 w 119"/>
                <a:gd name="T5" fmla="*/ 25 h 28"/>
                <a:gd name="T6" fmla="*/ 7 w 119"/>
                <a:gd name="T7" fmla="*/ 2 h 28"/>
                <a:gd name="T8" fmla="*/ 19 w 119"/>
                <a:gd name="T9" fmla="*/ 0 h 28"/>
                <a:gd name="T10" fmla="*/ 108 w 119"/>
                <a:gd name="T11" fmla="*/ 0 h 28"/>
                <a:gd name="T12" fmla="*/ 119 w 119"/>
                <a:gd name="T13" fmla="*/ 2 h 28"/>
                <a:gd name="T14" fmla="*/ 115 w 119"/>
                <a:gd name="T15" fmla="*/ 25 h 28"/>
                <a:gd name="T16" fmla="*/ 103 w 119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28">
                  <a:moveTo>
                    <a:pt x="10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4" y="28"/>
                    <a:pt x="0" y="27"/>
                    <a:pt x="0" y="2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12" y="0"/>
                    <a:pt x="1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4" y="0"/>
                    <a:pt x="119" y="1"/>
                    <a:pt x="119" y="2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7"/>
                    <a:pt x="109" y="28"/>
                    <a:pt x="103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7" name="îşlïdê"/>
            <p:cNvSpPr/>
            <p:nvPr/>
          </p:nvSpPr>
          <p:spPr bwMode="auto">
            <a:xfrm>
              <a:off x="6109626" y="5264019"/>
              <a:ext cx="285556" cy="68723"/>
            </a:xfrm>
            <a:custGeom>
              <a:avLst/>
              <a:gdLst>
                <a:gd name="T0" fmla="*/ 105 w 116"/>
                <a:gd name="T1" fmla="*/ 28 h 28"/>
                <a:gd name="T2" fmla="*/ 13 w 116"/>
                <a:gd name="T3" fmla="*/ 28 h 28"/>
                <a:gd name="T4" fmla="*/ 1 w 116"/>
                <a:gd name="T5" fmla="*/ 25 h 28"/>
                <a:gd name="T6" fmla="*/ 0 w 116"/>
                <a:gd name="T7" fmla="*/ 2 h 28"/>
                <a:gd name="T8" fmla="*/ 12 w 116"/>
                <a:gd name="T9" fmla="*/ 0 h 28"/>
                <a:gd name="T10" fmla="*/ 101 w 116"/>
                <a:gd name="T11" fmla="*/ 0 h 28"/>
                <a:gd name="T12" fmla="*/ 113 w 116"/>
                <a:gd name="T13" fmla="*/ 2 h 28"/>
                <a:gd name="T14" fmla="*/ 116 w 116"/>
                <a:gd name="T15" fmla="*/ 25 h 28"/>
                <a:gd name="T16" fmla="*/ 105 w 1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8">
                  <a:moveTo>
                    <a:pt x="105" y="28"/>
                  </a:moveTo>
                  <a:cubicBezTo>
                    <a:pt x="13" y="28"/>
                    <a:pt x="13" y="28"/>
                    <a:pt x="13" y="28"/>
                  </a:cubicBezTo>
                  <a:cubicBezTo>
                    <a:pt x="6" y="28"/>
                    <a:pt x="1" y="27"/>
                    <a:pt x="1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5" y="0"/>
                    <a:pt x="12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12" y="1"/>
                    <a:pt x="113" y="2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27"/>
                    <a:pt x="111" y="28"/>
                    <a:pt x="105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8" name="îSḻiďê"/>
            <p:cNvSpPr/>
            <p:nvPr/>
          </p:nvSpPr>
          <p:spPr bwMode="auto">
            <a:xfrm>
              <a:off x="5745868" y="5264019"/>
              <a:ext cx="285556" cy="68723"/>
            </a:xfrm>
            <a:custGeom>
              <a:avLst/>
              <a:gdLst>
                <a:gd name="T0" fmla="*/ 104 w 116"/>
                <a:gd name="T1" fmla="*/ 28 h 28"/>
                <a:gd name="T2" fmla="*/ 12 w 116"/>
                <a:gd name="T3" fmla="*/ 28 h 28"/>
                <a:gd name="T4" fmla="*/ 0 w 116"/>
                <a:gd name="T5" fmla="*/ 25 h 28"/>
                <a:gd name="T6" fmla="*/ 4 w 116"/>
                <a:gd name="T7" fmla="*/ 2 h 28"/>
                <a:gd name="T8" fmla="*/ 15 w 116"/>
                <a:gd name="T9" fmla="*/ 0 h 28"/>
                <a:gd name="T10" fmla="*/ 104 w 116"/>
                <a:gd name="T11" fmla="*/ 0 h 28"/>
                <a:gd name="T12" fmla="*/ 116 w 116"/>
                <a:gd name="T13" fmla="*/ 2 h 28"/>
                <a:gd name="T14" fmla="*/ 115 w 116"/>
                <a:gd name="T15" fmla="*/ 25 h 28"/>
                <a:gd name="T16" fmla="*/ 104 w 11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8">
                  <a:moveTo>
                    <a:pt x="104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27"/>
                    <a:pt x="0" y="2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9" y="0"/>
                    <a:pt x="1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6" y="1"/>
                    <a:pt x="116" y="2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7"/>
                    <a:pt x="110" y="28"/>
                    <a:pt x="104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59" name="ïSļíḋè"/>
            <p:cNvSpPr/>
            <p:nvPr/>
          </p:nvSpPr>
          <p:spPr bwMode="auto">
            <a:xfrm>
              <a:off x="6466275" y="5264019"/>
              <a:ext cx="295035" cy="68723"/>
            </a:xfrm>
            <a:custGeom>
              <a:avLst/>
              <a:gdLst>
                <a:gd name="T0" fmla="*/ 109 w 120"/>
                <a:gd name="T1" fmla="*/ 28 h 28"/>
                <a:gd name="T2" fmla="*/ 17 w 120"/>
                <a:gd name="T3" fmla="*/ 28 h 28"/>
                <a:gd name="T4" fmla="*/ 5 w 120"/>
                <a:gd name="T5" fmla="*/ 25 h 28"/>
                <a:gd name="T6" fmla="*/ 0 w 120"/>
                <a:gd name="T7" fmla="*/ 2 h 28"/>
                <a:gd name="T8" fmla="*/ 11 w 120"/>
                <a:gd name="T9" fmla="*/ 0 h 28"/>
                <a:gd name="T10" fmla="*/ 100 w 120"/>
                <a:gd name="T11" fmla="*/ 0 h 28"/>
                <a:gd name="T12" fmla="*/ 112 w 120"/>
                <a:gd name="T13" fmla="*/ 2 h 28"/>
                <a:gd name="T14" fmla="*/ 120 w 120"/>
                <a:gd name="T15" fmla="*/ 25 h 28"/>
                <a:gd name="T16" fmla="*/ 109 w 120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8">
                  <a:moveTo>
                    <a:pt x="109" y="28"/>
                  </a:moveTo>
                  <a:cubicBezTo>
                    <a:pt x="17" y="28"/>
                    <a:pt x="17" y="28"/>
                    <a:pt x="17" y="28"/>
                  </a:cubicBezTo>
                  <a:cubicBezTo>
                    <a:pt x="10" y="28"/>
                    <a:pt x="5" y="27"/>
                    <a:pt x="5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7" y="0"/>
                    <a:pt x="112" y="1"/>
                    <a:pt x="112" y="2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0" y="27"/>
                    <a:pt x="115" y="28"/>
                    <a:pt x="109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0" name="iŝ1iḍè"/>
            <p:cNvSpPr/>
            <p:nvPr/>
          </p:nvSpPr>
          <p:spPr bwMode="auto">
            <a:xfrm>
              <a:off x="6822923" y="5264019"/>
              <a:ext cx="305699" cy="68723"/>
            </a:xfrm>
            <a:custGeom>
              <a:avLst/>
              <a:gdLst>
                <a:gd name="T0" fmla="*/ 113 w 124"/>
                <a:gd name="T1" fmla="*/ 28 h 28"/>
                <a:gd name="T2" fmla="*/ 21 w 124"/>
                <a:gd name="T3" fmla="*/ 28 h 28"/>
                <a:gd name="T4" fmla="*/ 8 w 124"/>
                <a:gd name="T5" fmla="*/ 25 h 28"/>
                <a:gd name="T6" fmla="*/ 0 w 124"/>
                <a:gd name="T7" fmla="*/ 2 h 28"/>
                <a:gd name="T8" fmla="*/ 11 w 124"/>
                <a:gd name="T9" fmla="*/ 0 h 28"/>
                <a:gd name="T10" fmla="*/ 100 w 124"/>
                <a:gd name="T11" fmla="*/ 0 h 28"/>
                <a:gd name="T12" fmla="*/ 112 w 124"/>
                <a:gd name="T13" fmla="*/ 2 h 28"/>
                <a:gd name="T14" fmla="*/ 123 w 124"/>
                <a:gd name="T15" fmla="*/ 25 h 28"/>
                <a:gd name="T16" fmla="*/ 113 w 1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8">
                  <a:moveTo>
                    <a:pt x="113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14" y="28"/>
                    <a:pt x="9" y="27"/>
                    <a:pt x="8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6" y="0"/>
                    <a:pt x="112" y="1"/>
                    <a:pt x="112" y="2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4" y="27"/>
                    <a:pt x="119" y="28"/>
                    <a:pt x="113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1" name="íṩlíďé"/>
            <p:cNvSpPr/>
            <p:nvPr/>
          </p:nvSpPr>
          <p:spPr bwMode="auto">
            <a:xfrm>
              <a:off x="7178387" y="5264019"/>
              <a:ext cx="313993" cy="68723"/>
            </a:xfrm>
            <a:custGeom>
              <a:avLst/>
              <a:gdLst>
                <a:gd name="T0" fmla="*/ 117 w 128"/>
                <a:gd name="T1" fmla="*/ 28 h 28"/>
                <a:gd name="T2" fmla="*/ 26 w 128"/>
                <a:gd name="T3" fmla="*/ 28 h 28"/>
                <a:gd name="T4" fmla="*/ 13 w 128"/>
                <a:gd name="T5" fmla="*/ 25 h 28"/>
                <a:gd name="T6" fmla="*/ 1 w 128"/>
                <a:gd name="T7" fmla="*/ 2 h 28"/>
                <a:gd name="T8" fmla="*/ 11 w 128"/>
                <a:gd name="T9" fmla="*/ 0 h 28"/>
                <a:gd name="T10" fmla="*/ 101 w 128"/>
                <a:gd name="T11" fmla="*/ 0 h 28"/>
                <a:gd name="T12" fmla="*/ 113 w 128"/>
                <a:gd name="T13" fmla="*/ 2 h 28"/>
                <a:gd name="T14" fmla="*/ 128 w 128"/>
                <a:gd name="T15" fmla="*/ 25 h 28"/>
                <a:gd name="T16" fmla="*/ 117 w 128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8">
                  <a:moveTo>
                    <a:pt x="117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9" y="28"/>
                    <a:pt x="13" y="27"/>
                    <a:pt x="13" y="2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12" y="1"/>
                    <a:pt x="113" y="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7"/>
                    <a:pt x="124" y="28"/>
                    <a:pt x="117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2" name="išľíḍè"/>
            <p:cNvSpPr/>
            <p:nvPr/>
          </p:nvSpPr>
          <p:spPr bwMode="auto">
            <a:xfrm>
              <a:off x="7535036" y="5264019"/>
              <a:ext cx="324657" cy="68723"/>
            </a:xfrm>
            <a:custGeom>
              <a:avLst/>
              <a:gdLst>
                <a:gd name="T0" fmla="*/ 121 w 132"/>
                <a:gd name="T1" fmla="*/ 28 h 28"/>
                <a:gd name="T2" fmla="*/ 29 w 132"/>
                <a:gd name="T3" fmla="*/ 28 h 28"/>
                <a:gd name="T4" fmla="*/ 16 w 132"/>
                <a:gd name="T5" fmla="*/ 25 h 28"/>
                <a:gd name="T6" fmla="*/ 1 w 132"/>
                <a:gd name="T7" fmla="*/ 2 h 28"/>
                <a:gd name="T8" fmla="*/ 11 w 132"/>
                <a:gd name="T9" fmla="*/ 0 h 28"/>
                <a:gd name="T10" fmla="*/ 100 w 132"/>
                <a:gd name="T11" fmla="*/ 0 h 28"/>
                <a:gd name="T12" fmla="*/ 113 w 132"/>
                <a:gd name="T13" fmla="*/ 2 h 28"/>
                <a:gd name="T14" fmla="*/ 131 w 132"/>
                <a:gd name="T15" fmla="*/ 25 h 28"/>
                <a:gd name="T16" fmla="*/ 121 w 132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28">
                  <a:moveTo>
                    <a:pt x="121" y="28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23" y="28"/>
                    <a:pt x="17" y="27"/>
                    <a:pt x="16" y="2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6" y="0"/>
                    <a:pt x="112" y="1"/>
                    <a:pt x="113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7"/>
                    <a:pt x="128" y="28"/>
                    <a:pt x="12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3" name="iŝlïḍè"/>
            <p:cNvSpPr/>
            <p:nvPr/>
          </p:nvSpPr>
          <p:spPr bwMode="auto">
            <a:xfrm>
              <a:off x="4290836" y="5133682"/>
              <a:ext cx="270153" cy="29622"/>
            </a:xfrm>
            <a:custGeom>
              <a:avLst/>
              <a:gdLst>
                <a:gd name="T0" fmla="*/ 91 w 110"/>
                <a:gd name="T1" fmla="*/ 12 h 12"/>
                <a:gd name="T2" fmla="*/ 10 w 110"/>
                <a:gd name="T3" fmla="*/ 12 h 12"/>
                <a:gd name="T4" fmla="*/ 1 w 110"/>
                <a:gd name="T5" fmla="*/ 10 h 12"/>
                <a:gd name="T6" fmla="*/ 7 w 110"/>
                <a:gd name="T7" fmla="*/ 2 h 12"/>
                <a:gd name="T8" fmla="*/ 19 w 110"/>
                <a:gd name="T9" fmla="*/ 0 h 12"/>
                <a:gd name="T10" fmla="*/ 100 w 110"/>
                <a:gd name="T11" fmla="*/ 0 h 12"/>
                <a:gd name="T12" fmla="*/ 109 w 110"/>
                <a:gd name="T13" fmla="*/ 2 h 12"/>
                <a:gd name="T14" fmla="*/ 103 w 110"/>
                <a:gd name="T15" fmla="*/ 10 h 12"/>
                <a:gd name="T16" fmla="*/ 91 w 11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">
                  <a:moveTo>
                    <a:pt x="91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1"/>
                    <a:pt x="1" y="1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14" y="0"/>
                    <a:pt x="1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6" y="0"/>
                    <a:pt x="110" y="1"/>
                    <a:pt x="109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1"/>
                    <a:pt x="97" y="12"/>
                    <a:pt x="91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4" name="ïŝľîdè"/>
            <p:cNvSpPr/>
            <p:nvPr/>
          </p:nvSpPr>
          <p:spPr bwMode="auto">
            <a:xfrm>
              <a:off x="3963809" y="5133682"/>
              <a:ext cx="272522" cy="29622"/>
            </a:xfrm>
            <a:custGeom>
              <a:avLst/>
              <a:gdLst>
                <a:gd name="T0" fmla="*/ 91 w 111"/>
                <a:gd name="T1" fmla="*/ 12 h 12"/>
                <a:gd name="T2" fmla="*/ 9 w 111"/>
                <a:gd name="T3" fmla="*/ 12 h 12"/>
                <a:gd name="T4" fmla="*/ 1 w 111"/>
                <a:gd name="T5" fmla="*/ 10 h 12"/>
                <a:gd name="T6" fmla="*/ 8 w 111"/>
                <a:gd name="T7" fmla="*/ 2 h 12"/>
                <a:gd name="T8" fmla="*/ 21 w 111"/>
                <a:gd name="T9" fmla="*/ 0 h 12"/>
                <a:gd name="T10" fmla="*/ 101 w 111"/>
                <a:gd name="T11" fmla="*/ 0 h 12"/>
                <a:gd name="T12" fmla="*/ 110 w 111"/>
                <a:gd name="T13" fmla="*/ 2 h 12"/>
                <a:gd name="T14" fmla="*/ 103 w 111"/>
                <a:gd name="T15" fmla="*/ 10 h 12"/>
                <a:gd name="T16" fmla="*/ 91 w 1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12">
                  <a:moveTo>
                    <a:pt x="91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3" y="12"/>
                    <a:pt x="0" y="11"/>
                    <a:pt x="1" y="1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1"/>
                    <a:pt x="15" y="0"/>
                    <a:pt x="2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11" y="1"/>
                    <a:pt x="110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2" y="11"/>
                    <a:pt x="97" y="12"/>
                    <a:pt x="91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5" name="íśḻïḍe"/>
            <p:cNvSpPr/>
            <p:nvPr/>
          </p:nvSpPr>
          <p:spPr bwMode="auto">
            <a:xfrm>
              <a:off x="4617863" y="5133682"/>
              <a:ext cx="266598" cy="29622"/>
            </a:xfrm>
            <a:custGeom>
              <a:avLst/>
              <a:gdLst>
                <a:gd name="T0" fmla="*/ 91 w 108"/>
                <a:gd name="T1" fmla="*/ 12 h 12"/>
                <a:gd name="T2" fmla="*/ 10 w 108"/>
                <a:gd name="T3" fmla="*/ 12 h 12"/>
                <a:gd name="T4" fmla="*/ 0 w 108"/>
                <a:gd name="T5" fmla="*/ 10 h 12"/>
                <a:gd name="T6" fmla="*/ 6 w 108"/>
                <a:gd name="T7" fmla="*/ 2 h 12"/>
                <a:gd name="T8" fmla="*/ 18 w 108"/>
                <a:gd name="T9" fmla="*/ 0 h 12"/>
                <a:gd name="T10" fmla="*/ 98 w 108"/>
                <a:gd name="T11" fmla="*/ 0 h 12"/>
                <a:gd name="T12" fmla="*/ 108 w 108"/>
                <a:gd name="T13" fmla="*/ 2 h 12"/>
                <a:gd name="T14" fmla="*/ 103 w 108"/>
                <a:gd name="T15" fmla="*/ 10 h 12"/>
                <a:gd name="T16" fmla="*/ 91 w 108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">
                  <a:moveTo>
                    <a:pt x="91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1"/>
                    <a:pt x="0" y="1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12" y="0"/>
                    <a:pt x="1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4" y="0"/>
                    <a:pt x="108" y="1"/>
                    <a:pt x="108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1"/>
                    <a:pt x="97" y="12"/>
                    <a:pt x="91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6" name="ïṩľïḓé"/>
            <p:cNvSpPr/>
            <p:nvPr/>
          </p:nvSpPr>
          <p:spPr bwMode="auto">
            <a:xfrm>
              <a:off x="4946074" y="5133682"/>
              <a:ext cx="263043" cy="29622"/>
            </a:xfrm>
            <a:custGeom>
              <a:avLst/>
              <a:gdLst>
                <a:gd name="T0" fmla="*/ 91 w 107"/>
                <a:gd name="T1" fmla="*/ 12 h 12"/>
                <a:gd name="T2" fmla="*/ 10 w 107"/>
                <a:gd name="T3" fmla="*/ 12 h 12"/>
                <a:gd name="T4" fmla="*/ 0 w 107"/>
                <a:gd name="T5" fmla="*/ 10 h 12"/>
                <a:gd name="T6" fmla="*/ 4 w 107"/>
                <a:gd name="T7" fmla="*/ 2 h 12"/>
                <a:gd name="T8" fmla="*/ 16 w 107"/>
                <a:gd name="T9" fmla="*/ 0 h 12"/>
                <a:gd name="T10" fmla="*/ 96 w 107"/>
                <a:gd name="T11" fmla="*/ 0 h 12"/>
                <a:gd name="T12" fmla="*/ 106 w 107"/>
                <a:gd name="T13" fmla="*/ 2 h 12"/>
                <a:gd name="T14" fmla="*/ 103 w 107"/>
                <a:gd name="T15" fmla="*/ 10 h 12"/>
                <a:gd name="T16" fmla="*/ 91 w 107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2">
                  <a:moveTo>
                    <a:pt x="91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1"/>
                    <a:pt x="0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10" y="0"/>
                    <a:pt x="1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2" y="0"/>
                    <a:pt x="107" y="1"/>
                    <a:pt x="106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1"/>
                    <a:pt x="97" y="12"/>
                    <a:pt x="91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7" name="îS1idê"/>
            <p:cNvSpPr/>
            <p:nvPr/>
          </p:nvSpPr>
          <p:spPr bwMode="auto">
            <a:xfrm>
              <a:off x="5600128" y="5133682"/>
              <a:ext cx="255934" cy="29622"/>
            </a:xfrm>
            <a:custGeom>
              <a:avLst/>
              <a:gdLst>
                <a:gd name="T0" fmla="*/ 92 w 104"/>
                <a:gd name="T1" fmla="*/ 12 h 12"/>
                <a:gd name="T2" fmla="*/ 10 w 104"/>
                <a:gd name="T3" fmla="*/ 12 h 12"/>
                <a:gd name="T4" fmla="*/ 0 w 104"/>
                <a:gd name="T5" fmla="*/ 10 h 12"/>
                <a:gd name="T6" fmla="*/ 2 w 104"/>
                <a:gd name="T7" fmla="*/ 2 h 12"/>
                <a:gd name="T8" fmla="*/ 13 w 104"/>
                <a:gd name="T9" fmla="*/ 0 h 12"/>
                <a:gd name="T10" fmla="*/ 93 w 104"/>
                <a:gd name="T11" fmla="*/ 0 h 12"/>
                <a:gd name="T12" fmla="*/ 104 w 104"/>
                <a:gd name="T13" fmla="*/ 2 h 12"/>
                <a:gd name="T14" fmla="*/ 103 w 104"/>
                <a:gd name="T15" fmla="*/ 10 h 12"/>
                <a:gd name="T16" fmla="*/ 92 w 104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">
                  <a:moveTo>
                    <a:pt x="92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1"/>
                    <a:pt x="0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7" y="0"/>
                    <a:pt x="1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9" y="0"/>
                    <a:pt x="104" y="1"/>
                    <a:pt x="104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1"/>
                    <a:pt x="98" y="12"/>
                    <a:pt x="92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8" name="íṥļidé"/>
            <p:cNvSpPr/>
            <p:nvPr/>
          </p:nvSpPr>
          <p:spPr bwMode="auto">
            <a:xfrm>
              <a:off x="5273101" y="5133682"/>
              <a:ext cx="258304" cy="29622"/>
            </a:xfrm>
            <a:custGeom>
              <a:avLst/>
              <a:gdLst>
                <a:gd name="T0" fmla="*/ 92 w 105"/>
                <a:gd name="T1" fmla="*/ 12 h 12"/>
                <a:gd name="T2" fmla="*/ 10 w 105"/>
                <a:gd name="T3" fmla="*/ 12 h 12"/>
                <a:gd name="T4" fmla="*/ 0 w 105"/>
                <a:gd name="T5" fmla="*/ 10 h 12"/>
                <a:gd name="T6" fmla="*/ 3 w 105"/>
                <a:gd name="T7" fmla="*/ 2 h 12"/>
                <a:gd name="T8" fmla="*/ 14 w 105"/>
                <a:gd name="T9" fmla="*/ 0 h 12"/>
                <a:gd name="T10" fmla="*/ 95 w 105"/>
                <a:gd name="T11" fmla="*/ 0 h 12"/>
                <a:gd name="T12" fmla="*/ 105 w 105"/>
                <a:gd name="T13" fmla="*/ 2 h 12"/>
                <a:gd name="T14" fmla="*/ 103 w 105"/>
                <a:gd name="T15" fmla="*/ 10 h 12"/>
                <a:gd name="T16" fmla="*/ 92 w 105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2">
                  <a:moveTo>
                    <a:pt x="92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1"/>
                    <a:pt x="0" y="1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9" y="0"/>
                    <a:pt x="14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0"/>
                    <a:pt x="105" y="1"/>
                    <a:pt x="105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1"/>
                    <a:pt x="98" y="12"/>
                    <a:pt x="92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69" name="íślïḋê"/>
            <p:cNvSpPr/>
            <p:nvPr/>
          </p:nvSpPr>
          <p:spPr bwMode="auto">
            <a:xfrm>
              <a:off x="5927154" y="5133682"/>
              <a:ext cx="253564" cy="29622"/>
            </a:xfrm>
            <a:custGeom>
              <a:avLst/>
              <a:gdLst>
                <a:gd name="T0" fmla="*/ 92 w 103"/>
                <a:gd name="T1" fmla="*/ 12 h 12"/>
                <a:gd name="T2" fmla="*/ 11 w 103"/>
                <a:gd name="T3" fmla="*/ 12 h 12"/>
                <a:gd name="T4" fmla="*/ 0 w 103"/>
                <a:gd name="T5" fmla="*/ 10 h 12"/>
                <a:gd name="T6" fmla="*/ 0 w 103"/>
                <a:gd name="T7" fmla="*/ 2 h 12"/>
                <a:gd name="T8" fmla="*/ 11 w 103"/>
                <a:gd name="T9" fmla="*/ 0 h 12"/>
                <a:gd name="T10" fmla="*/ 91 w 103"/>
                <a:gd name="T11" fmla="*/ 0 h 12"/>
                <a:gd name="T12" fmla="*/ 102 w 103"/>
                <a:gd name="T13" fmla="*/ 2 h 12"/>
                <a:gd name="T14" fmla="*/ 103 w 103"/>
                <a:gd name="T15" fmla="*/ 10 h 12"/>
                <a:gd name="T16" fmla="*/ 92 w 10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">
                  <a:moveTo>
                    <a:pt x="92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5" y="12"/>
                    <a:pt x="0" y="11"/>
                    <a:pt x="0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7" y="0"/>
                    <a:pt x="102" y="1"/>
                    <a:pt x="102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1"/>
                    <a:pt x="98" y="12"/>
                    <a:pt x="92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0" name="ïŝľïdé"/>
            <p:cNvSpPr/>
            <p:nvPr/>
          </p:nvSpPr>
          <p:spPr bwMode="auto">
            <a:xfrm>
              <a:off x="6251811" y="5133682"/>
              <a:ext cx="257119" cy="29622"/>
            </a:xfrm>
            <a:custGeom>
              <a:avLst/>
              <a:gdLst>
                <a:gd name="T0" fmla="*/ 93 w 104"/>
                <a:gd name="T1" fmla="*/ 12 h 12"/>
                <a:gd name="T2" fmla="*/ 12 w 104"/>
                <a:gd name="T3" fmla="*/ 12 h 12"/>
                <a:gd name="T4" fmla="*/ 1 w 104"/>
                <a:gd name="T5" fmla="*/ 10 h 12"/>
                <a:gd name="T6" fmla="*/ 0 w 104"/>
                <a:gd name="T7" fmla="*/ 2 h 12"/>
                <a:gd name="T8" fmla="*/ 10 w 104"/>
                <a:gd name="T9" fmla="*/ 0 h 12"/>
                <a:gd name="T10" fmla="*/ 91 w 104"/>
                <a:gd name="T11" fmla="*/ 0 h 12"/>
                <a:gd name="T12" fmla="*/ 102 w 104"/>
                <a:gd name="T13" fmla="*/ 2 h 12"/>
                <a:gd name="T14" fmla="*/ 103 w 104"/>
                <a:gd name="T15" fmla="*/ 10 h 12"/>
                <a:gd name="T16" fmla="*/ 93 w 104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">
                  <a:moveTo>
                    <a:pt x="93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6" y="12"/>
                    <a:pt x="1" y="11"/>
                    <a:pt x="1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5" y="0"/>
                    <a:pt x="1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7" y="0"/>
                    <a:pt x="102" y="1"/>
                    <a:pt x="102" y="2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4" y="11"/>
                    <a:pt x="99" y="12"/>
                    <a:pt x="93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1" name="ïsļiḍê"/>
            <p:cNvSpPr/>
            <p:nvPr/>
          </p:nvSpPr>
          <p:spPr bwMode="auto">
            <a:xfrm>
              <a:off x="6575284" y="5133682"/>
              <a:ext cx="260674" cy="29622"/>
            </a:xfrm>
            <a:custGeom>
              <a:avLst/>
              <a:gdLst>
                <a:gd name="T0" fmla="*/ 95 w 106"/>
                <a:gd name="T1" fmla="*/ 12 h 12"/>
                <a:gd name="T2" fmla="*/ 14 w 106"/>
                <a:gd name="T3" fmla="*/ 12 h 12"/>
                <a:gd name="T4" fmla="*/ 3 w 106"/>
                <a:gd name="T5" fmla="*/ 10 h 12"/>
                <a:gd name="T6" fmla="*/ 1 w 106"/>
                <a:gd name="T7" fmla="*/ 2 h 12"/>
                <a:gd name="T8" fmla="*/ 11 w 106"/>
                <a:gd name="T9" fmla="*/ 0 h 12"/>
                <a:gd name="T10" fmla="*/ 91 w 106"/>
                <a:gd name="T11" fmla="*/ 0 h 12"/>
                <a:gd name="T12" fmla="*/ 102 w 106"/>
                <a:gd name="T13" fmla="*/ 2 h 12"/>
                <a:gd name="T14" fmla="*/ 105 w 106"/>
                <a:gd name="T15" fmla="*/ 10 h 12"/>
                <a:gd name="T16" fmla="*/ 95 w 106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2">
                  <a:moveTo>
                    <a:pt x="95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8" y="12"/>
                    <a:pt x="3" y="11"/>
                    <a:pt x="3" y="1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7" y="0"/>
                    <a:pt x="102" y="1"/>
                    <a:pt x="102" y="2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1"/>
                    <a:pt x="101" y="12"/>
                    <a:pt x="95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2" name="ïśḻîḋè"/>
            <p:cNvSpPr/>
            <p:nvPr/>
          </p:nvSpPr>
          <p:spPr bwMode="auto">
            <a:xfrm>
              <a:off x="6899941" y="5133682"/>
              <a:ext cx="263043" cy="29622"/>
            </a:xfrm>
            <a:custGeom>
              <a:avLst/>
              <a:gdLst>
                <a:gd name="T0" fmla="*/ 97 w 107"/>
                <a:gd name="T1" fmla="*/ 12 h 12"/>
                <a:gd name="T2" fmla="*/ 15 w 107"/>
                <a:gd name="T3" fmla="*/ 12 h 12"/>
                <a:gd name="T4" fmla="*/ 3 w 107"/>
                <a:gd name="T5" fmla="*/ 10 h 12"/>
                <a:gd name="T6" fmla="*/ 0 w 107"/>
                <a:gd name="T7" fmla="*/ 2 h 12"/>
                <a:gd name="T8" fmla="*/ 10 w 107"/>
                <a:gd name="T9" fmla="*/ 0 h 12"/>
                <a:gd name="T10" fmla="*/ 90 w 107"/>
                <a:gd name="T11" fmla="*/ 0 h 12"/>
                <a:gd name="T12" fmla="*/ 102 w 107"/>
                <a:gd name="T13" fmla="*/ 2 h 12"/>
                <a:gd name="T14" fmla="*/ 106 w 107"/>
                <a:gd name="T15" fmla="*/ 10 h 12"/>
                <a:gd name="T16" fmla="*/ 97 w 107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2">
                  <a:moveTo>
                    <a:pt x="97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9" y="12"/>
                    <a:pt x="4" y="11"/>
                    <a:pt x="3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4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1" y="1"/>
                    <a:pt x="102" y="2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7" y="11"/>
                    <a:pt x="102" y="12"/>
                    <a:pt x="97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3" name="iṧļídé"/>
            <p:cNvSpPr/>
            <p:nvPr/>
          </p:nvSpPr>
          <p:spPr bwMode="auto">
            <a:xfrm>
              <a:off x="7222228" y="5133682"/>
              <a:ext cx="267783" cy="29622"/>
            </a:xfrm>
            <a:custGeom>
              <a:avLst/>
              <a:gdLst>
                <a:gd name="T0" fmla="*/ 99 w 109"/>
                <a:gd name="T1" fmla="*/ 12 h 12"/>
                <a:gd name="T2" fmla="*/ 17 w 109"/>
                <a:gd name="T3" fmla="*/ 12 h 12"/>
                <a:gd name="T4" fmla="*/ 5 w 109"/>
                <a:gd name="T5" fmla="*/ 10 h 12"/>
                <a:gd name="T6" fmla="*/ 1 w 109"/>
                <a:gd name="T7" fmla="*/ 2 h 12"/>
                <a:gd name="T8" fmla="*/ 10 w 109"/>
                <a:gd name="T9" fmla="*/ 0 h 12"/>
                <a:gd name="T10" fmla="*/ 91 w 109"/>
                <a:gd name="T11" fmla="*/ 0 h 12"/>
                <a:gd name="T12" fmla="*/ 103 w 109"/>
                <a:gd name="T13" fmla="*/ 2 h 12"/>
                <a:gd name="T14" fmla="*/ 108 w 109"/>
                <a:gd name="T15" fmla="*/ 10 h 12"/>
                <a:gd name="T16" fmla="*/ 99 w 109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12">
                  <a:moveTo>
                    <a:pt x="99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1" y="12"/>
                    <a:pt x="6" y="11"/>
                    <a:pt x="5" y="1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5" y="0"/>
                    <a:pt x="1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7" y="0"/>
                    <a:pt x="102" y="1"/>
                    <a:pt x="103" y="2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9" y="11"/>
                    <a:pt x="105" y="12"/>
                    <a:pt x="99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4" name="ï$líḓe"/>
            <p:cNvSpPr/>
            <p:nvPr/>
          </p:nvSpPr>
          <p:spPr bwMode="auto">
            <a:xfrm>
              <a:off x="7546885" y="5133682"/>
              <a:ext cx="271338" cy="29622"/>
            </a:xfrm>
            <a:custGeom>
              <a:avLst/>
              <a:gdLst>
                <a:gd name="T0" fmla="*/ 100 w 110"/>
                <a:gd name="T1" fmla="*/ 12 h 12"/>
                <a:gd name="T2" fmla="*/ 18 w 110"/>
                <a:gd name="T3" fmla="*/ 12 h 12"/>
                <a:gd name="T4" fmla="*/ 6 w 110"/>
                <a:gd name="T5" fmla="*/ 10 h 12"/>
                <a:gd name="T6" fmla="*/ 1 w 110"/>
                <a:gd name="T7" fmla="*/ 2 h 12"/>
                <a:gd name="T8" fmla="*/ 10 w 110"/>
                <a:gd name="T9" fmla="*/ 0 h 12"/>
                <a:gd name="T10" fmla="*/ 90 w 110"/>
                <a:gd name="T11" fmla="*/ 0 h 12"/>
                <a:gd name="T12" fmla="*/ 102 w 110"/>
                <a:gd name="T13" fmla="*/ 2 h 12"/>
                <a:gd name="T14" fmla="*/ 109 w 110"/>
                <a:gd name="T15" fmla="*/ 10 h 12"/>
                <a:gd name="T16" fmla="*/ 100 w 110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">
                  <a:moveTo>
                    <a:pt x="100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2" y="12"/>
                    <a:pt x="7" y="11"/>
                    <a:pt x="6" y="1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4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1" y="1"/>
                    <a:pt x="102" y="2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0" y="11"/>
                    <a:pt x="106" y="12"/>
                    <a:pt x="100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5" name="ï$lîďê"/>
            <p:cNvSpPr/>
            <p:nvPr/>
          </p:nvSpPr>
          <p:spPr bwMode="auto">
            <a:xfrm>
              <a:off x="7869173" y="5133682"/>
              <a:ext cx="276077" cy="29622"/>
            </a:xfrm>
            <a:custGeom>
              <a:avLst/>
              <a:gdLst>
                <a:gd name="T0" fmla="*/ 102 w 112"/>
                <a:gd name="T1" fmla="*/ 12 h 12"/>
                <a:gd name="T2" fmla="*/ 21 w 112"/>
                <a:gd name="T3" fmla="*/ 12 h 12"/>
                <a:gd name="T4" fmla="*/ 8 w 112"/>
                <a:gd name="T5" fmla="*/ 10 h 12"/>
                <a:gd name="T6" fmla="*/ 1 w 112"/>
                <a:gd name="T7" fmla="*/ 2 h 12"/>
                <a:gd name="T8" fmla="*/ 10 w 112"/>
                <a:gd name="T9" fmla="*/ 0 h 12"/>
                <a:gd name="T10" fmla="*/ 90 w 112"/>
                <a:gd name="T11" fmla="*/ 0 h 12"/>
                <a:gd name="T12" fmla="*/ 103 w 112"/>
                <a:gd name="T13" fmla="*/ 2 h 12"/>
                <a:gd name="T14" fmla="*/ 111 w 112"/>
                <a:gd name="T15" fmla="*/ 10 h 12"/>
                <a:gd name="T16" fmla="*/ 102 w 1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2">
                  <a:moveTo>
                    <a:pt x="102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15" y="12"/>
                    <a:pt x="9" y="11"/>
                    <a:pt x="8" y="1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4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2" y="1"/>
                    <a:pt x="103" y="2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2" y="11"/>
                    <a:pt x="108" y="12"/>
                    <a:pt x="102" y="1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6" name="iṧḻíḍe"/>
            <p:cNvSpPr/>
            <p:nvPr/>
          </p:nvSpPr>
          <p:spPr bwMode="auto">
            <a:xfrm>
              <a:off x="7891685" y="5264019"/>
              <a:ext cx="415893" cy="68723"/>
            </a:xfrm>
            <a:custGeom>
              <a:avLst/>
              <a:gdLst>
                <a:gd name="T0" fmla="*/ 71 w 169"/>
                <a:gd name="T1" fmla="*/ 0 h 28"/>
                <a:gd name="T2" fmla="*/ 10 w 169"/>
                <a:gd name="T3" fmla="*/ 0 h 28"/>
                <a:gd name="T4" fmla="*/ 1 w 169"/>
                <a:gd name="T5" fmla="*/ 3 h 28"/>
                <a:gd name="T6" fmla="*/ 19 w 169"/>
                <a:gd name="T7" fmla="*/ 25 h 28"/>
                <a:gd name="T8" fmla="*/ 33 w 169"/>
                <a:gd name="T9" fmla="*/ 28 h 28"/>
                <a:gd name="T10" fmla="*/ 96 w 169"/>
                <a:gd name="T11" fmla="*/ 28 h 28"/>
                <a:gd name="T12" fmla="*/ 159 w 169"/>
                <a:gd name="T13" fmla="*/ 28 h 28"/>
                <a:gd name="T14" fmla="*/ 168 w 169"/>
                <a:gd name="T15" fmla="*/ 25 h 28"/>
                <a:gd name="T16" fmla="*/ 146 w 169"/>
                <a:gd name="T17" fmla="*/ 3 h 28"/>
                <a:gd name="T18" fmla="*/ 132 w 169"/>
                <a:gd name="T19" fmla="*/ 0 h 28"/>
                <a:gd name="T20" fmla="*/ 71 w 16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28">
                  <a:moveTo>
                    <a:pt x="7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1"/>
                    <a:pt x="1" y="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7"/>
                    <a:pt x="27" y="28"/>
                    <a:pt x="33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6" y="28"/>
                    <a:pt x="169" y="27"/>
                    <a:pt x="168" y="25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5" y="1"/>
                    <a:pt x="139" y="0"/>
                    <a:pt x="132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7" name="íṡ1îḋé"/>
            <p:cNvSpPr/>
            <p:nvPr/>
          </p:nvSpPr>
          <p:spPr bwMode="auto">
            <a:xfrm>
              <a:off x="3884422" y="5181077"/>
              <a:ext cx="349540" cy="63984"/>
            </a:xfrm>
            <a:custGeom>
              <a:avLst/>
              <a:gdLst>
                <a:gd name="T0" fmla="*/ 100 w 142"/>
                <a:gd name="T1" fmla="*/ 0 h 26"/>
                <a:gd name="T2" fmla="*/ 34 w 142"/>
                <a:gd name="T3" fmla="*/ 0 h 26"/>
                <a:gd name="T4" fmla="*/ 21 w 142"/>
                <a:gd name="T5" fmla="*/ 3 h 26"/>
                <a:gd name="T6" fmla="*/ 1 w 142"/>
                <a:gd name="T7" fmla="*/ 24 h 26"/>
                <a:gd name="T8" fmla="*/ 10 w 142"/>
                <a:gd name="T9" fmla="*/ 26 h 26"/>
                <a:gd name="T10" fmla="*/ 77 w 142"/>
                <a:gd name="T11" fmla="*/ 26 h 26"/>
                <a:gd name="T12" fmla="*/ 110 w 142"/>
                <a:gd name="T13" fmla="*/ 26 h 26"/>
                <a:gd name="T14" fmla="*/ 124 w 142"/>
                <a:gd name="T15" fmla="*/ 24 h 26"/>
                <a:gd name="T16" fmla="*/ 141 w 142"/>
                <a:gd name="T17" fmla="*/ 3 h 26"/>
                <a:gd name="T18" fmla="*/ 132 w 142"/>
                <a:gd name="T19" fmla="*/ 0 h 26"/>
                <a:gd name="T20" fmla="*/ 100 w 14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26">
                  <a:moveTo>
                    <a:pt x="100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2" y="2"/>
                    <a:pt x="21" y="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3" y="26"/>
                    <a:pt x="10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7" y="26"/>
                    <a:pt x="123" y="25"/>
                    <a:pt x="124" y="24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2" y="2"/>
                    <a:pt x="138" y="0"/>
                    <a:pt x="13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8" name="îŝ1ïḑè"/>
            <p:cNvSpPr/>
            <p:nvPr/>
          </p:nvSpPr>
          <p:spPr bwMode="auto">
            <a:xfrm>
              <a:off x="4617863" y="5181077"/>
              <a:ext cx="303329" cy="63984"/>
            </a:xfrm>
            <a:custGeom>
              <a:avLst/>
              <a:gdLst>
                <a:gd name="T0" fmla="*/ 99 w 123"/>
                <a:gd name="T1" fmla="*/ 26 h 26"/>
                <a:gd name="T2" fmla="*/ 11 w 123"/>
                <a:gd name="T3" fmla="*/ 26 h 26"/>
                <a:gd name="T4" fmla="*/ 1 w 123"/>
                <a:gd name="T5" fmla="*/ 24 h 26"/>
                <a:gd name="T6" fmla="*/ 15 w 123"/>
                <a:gd name="T7" fmla="*/ 3 h 26"/>
                <a:gd name="T8" fmla="*/ 27 w 123"/>
                <a:gd name="T9" fmla="*/ 0 h 26"/>
                <a:gd name="T10" fmla="*/ 113 w 123"/>
                <a:gd name="T11" fmla="*/ 0 h 26"/>
                <a:gd name="T12" fmla="*/ 123 w 123"/>
                <a:gd name="T13" fmla="*/ 3 h 26"/>
                <a:gd name="T14" fmla="*/ 111 w 123"/>
                <a:gd name="T15" fmla="*/ 24 h 26"/>
                <a:gd name="T16" fmla="*/ 99 w 12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26">
                  <a:moveTo>
                    <a:pt x="99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4" y="26"/>
                    <a:pt x="0" y="25"/>
                    <a:pt x="1" y="2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3" y="1"/>
                    <a:pt x="123" y="3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5"/>
                    <a:pt x="105" y="26"/>
                    <a:pt x="99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79" name="iṥļïďê"/>
            <p:cNvSpPr/>
            <p:nvPr/>
          </p:nvSpPr>
          <p:spPr bwMode="auto">
            <a:xfrm>
              <a:off x="4265953" y="5181077"/>
              <a:ext cx="312808" cy="63984"/>
            </a:xfrm>
            <a:custGeom>
              <a:avLst/>
              <a:gdLst>
                <a:gd name="T0" fmla="*/ 99 w 127"/>
                <a:gd name="T1" fmla="*/ 26 h 26"/>
                <a:gd name="T2" fmla="*/ 10 w 127"/>
                <a:gd name="T3" fmla="*/ 26 h 26"/>
                <a:gd name="T4" fmla="*/ 1 w 127"/>
                <a:gd name="T5" fmla="*/ 24 h 26"/>
                <a:gd name="T6" fmla="*/ 18 w 127"/>
                <a:gd name="T7" fmla="*/ 3 h 26"/>
                <a:gd name="T8" fmla="*/ 31 w 127"/>
                <a:gd name="T9" fmla="*/ 0 h 26"/>
                <a:gd name="T10" fmla="*/ 117 w 127"/>
                <a:gd name="T11" fmla="*/ 0 h 26"/>
                <a:gd name="T12" fmla="*/ 126 w 127"/>
                <a:gd name="T13" fmla="*/ 3 h 26"/>
                <a:gd name="T14" fmla="*/ 112 w 127"/>
                <a:gd name="T15" fmla="*/ 24 h 26"/>
                <a:gd name="T16" fmla="*/ 99 w 127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6">
                  <a:moveTo>
                    <a:pt x="99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4" y="26"/>
                    <a:pt x="0" y="25"/>
                    <a:pt x="1" y="2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1"/>
                    <a:pt x="25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3" y="0"/>
                    <a:pt x="127" y="1"/>
                    <a:pt x="126" y="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5"/>
                    <a:pt x="105" y="26"/>
                    <a:pt x="99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0" name="îṡľíḋe"/>
            <p:cNvSpPr/>
            <p:nvPr/>
          </p:nvSpPr>
          <p:spPr bwMode="auto">
            <a:xfrm>
              <a:off x="4969772" y="5181077"/>
              <a:ext cx="296220" cy="63984"/>
            </a:xfrm>
            <a:custGeom>
              <a:avLst/>
              <a:gdLst>
                <a:gd name="T0" fmla="*/ 99 w 120"/>
                <a:gd name="T1" fmla="*/ 26 h 26"/>
                <a:gd name="T2" fmla="*/ 11 w 120"/>
                <a:gd name="T3" fmla="*/ 26 h 26"/>
                <a:gd name="T4" fmla="*/ 1 w 120"/>
                <a:gd name="T5" fmla="*/ 24 h 26"/>
                <a:gd name="T6" fmla="*/ 11 w 120"/>
                <a:gd name="T7" fmla="*/ 3 h 26"/>
                <a:gd name="T8" fmla="*/ 23 w 120"/>
                <a:gd name="T9" fmla="*/ 0 h 26"/>
                <a:gd name="T10" fmla="*/ 109 w 120"/>
                <a:gd name="T11" fmla="*/ 0 h 26"/>
                <a:gd name="T12" fmla="*/ 119 w 120"/>
                <a:gd name="T13" fmla="*/ 3 h 26"/>
                <a:gd name="T14" fmla="*/ 111 w 120"/>
                <a:gd name="T15" fmla="*/ 24 h 26"/>
                <a:gd name="T16" fmla="*/ 99 w 120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6">
                  <a:moveTo>
                    <a:pt x="99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5"/>
                    <a:pt x="1" y="2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1"/>
                    <a:pt x="17" y="0"/>
                    <a:pt x="2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5" y="0"/>
                    <a:pt x="120" y="1"/>
                    <a:pt x="119" y="3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5"/>
                    <a:pt x="106" y="26"/>
                    <a:pt x="99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1" name="î$ľiḍè"/>
            <p:cNvSpPr/>
            <p:nvPr/>
          </p:nvSpPr>
          <p:spPr bwMode="auto">
            <a:xfrm>
              <a:off x="5321681" y="5181077"/>
              <a:ext cx="285556" cy="63984"/>
            </a:xfrm>
            <a:custGeom>
              <a:avLst/>
              <a:gdLst>
                <a:gd name="T0" fmla="*/ 100 w 116"/>
                <a:gd name="T1" fmla="*/ 26 h 26"/>
                <a:gd name="T2" fmla="*/ 11 w 116"/>
                <a:gd name="T3" fmla="*/ 26 h 26"/>
                <a:gd name="T4" fmla="*/ 1 w 116"/>
                <a:gd name="T5" fmla="*/ 24 h 26"/>
                <a:gd name="T6" fmla="*/ 8 w 116"/>
                <a:gd name="T7" fmla="*/ 3 h 26"/>
                <a:gd name="T8" fmla="*/ 19 w 116"/>
                <a:gd name="T9" fmla="*/ 0 h 26"/>
                <a:gd name="T10" fmla="*/ 105 w 116"/>
                <a:gd name="T11" fmla="*/ 0 h 26"/>
                <a:gd name="T12" fmla="*/ 116 w 116"/>
                <a:gd name="T13" fmla="*/ 3 h 26"/>
                <a:gd name="T14" fmla="*/ 111 w 116"/>
                <a:gd name="T15" fmla="*/ 24 h 26"/>
                <a:gd name="T16" fmla="*/ 100 w 11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6">
                  <a:moveTo>
                    <a:pt x="100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5"/>
                    <a:pt x="1" y="2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13" y="0"/>
                    <a:pt x="19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11" y="0"/>
                    <a:pt x="116" y="1"/>
                    <a:pt x="116" y="3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5"/>
                    <a:pt x="106" y="26"/>
                    <a:pt x="100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2" name="íšľîďé"/>
            <p:cNvSpPr/>
            <p:nvPr/>
          </p:nvSpPr>
          <p:spPr bwMode="auto">
            <a:xfrm>
              <a:off x="6027870" y="5181077"/>
              <a:ext cx="271338" cy="63984"/>
            </a:xfrm>
            <a:custGeom>
              <a:avLst/>
              <a:gdLst>
                <a:gd name="T0" fmla="*/ 99 w 110"/>
                <a:gd name="T1" fmla="*/ 26 h 26"/>
                <a:gd name="T2" fmla="*/ 11 w 110"/>
                <a:gd name="T3" fmla="*/ 26 h 26"/>
                <a:gd name="T4" fmla="*/ 0 w 110"/>
                <a:gd name="T5" fmla="*/ 24 h 26"/>
                <a:gd name="T6" fmla="*/ 0 w 110"/>
                <a:gd name="T7" fmla="*/ 3 h 26"/>
                <a:gd name="T8" fmla="*/ 11 w 110"/>
                <a:gd name="T9" fmla="*/ 0 h 26"/>
                <a:gd name="T10" fmla="*/ 97 w 110"/>
                <a:gd name="T11" fmla="*/ 0 h 26"/>
                <a:gd name="T12" fmla="*/ 108 w 110"/>
                <a:gd name="T13" fmla="*/ 3 h 26"/>
                <a:gd name="T14" fmla="*/ 110 w 110"/>
                <a:gd name="T15" fmla="*/ 24 h 26"/>
                <a:gd name="T16" fmla="*/ 99 w 110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26">
                  <a:moveTo>
                    <a:pt x="99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5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3" y="0"/>
                    <a:pt x="108" y="1"/>
                    <a:pt x="108" y="3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05" y="26"/>
                    <a:pt x="99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3" name="íśḻíḓê"/>
            <p:cNvSpPr/>
            <p:nvPr/>
          </p:nvSpPr>
          <p:spPr bwMode="auto">
            <a:xfrm>
              <a:off x="5673590" y="5181077"/>
              <a:ext cx="276077" cy="63984"/>
            </a:xfrm>
            <a:custGeom>
              <a:avLst/>
              <a:gdLst>
                <a:gd name="T0" fmla="*/ 100 w 112"/>
                <a:gd name="T1" fmla="*/ 26 h 26"/>
                <a:gd name="T2" fmla="*/ 11 w 112"/>
                <a:gd name="T3" fmla="*/ 26 h 26"/>
                <a:gd name="T4" fmla="*/ 1 w 112"/>
                <a:gd name="T5" fmla="*/ 24 h 26"/>
                <a:gd name="T6" fmla="*/ 4 w 112"/>
                <a:gd name="T7" fmla="*/ 3 h 26"/>
                <a:gd name="T8" fmla="*/ 16 w 112"/>
                <a:gd name="T9" fmla="*/ 0 h 26"/>
                <a:gd name="T10" fmla="*/ 102 w 112"/>
                <a:gd name="T11" fmla="*/ 0 h 26"/>
                <a:gd name="T12" fmla="*/ 112 w 112"/>
                <a:gd name="T13" fmla="*/ 3 h 26"/>
                <a:gd name="T14" fmla="*/ 111 w 112"/>
                <a:gd name="T15" fmla="*/ 24 h 26"/>
                <a:gd name="T16" fmla="*/ 100 w 11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6">
                  <a:moveTo>
                    <a:pt x="100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5" y="26"/>
                    <a:pt x="0" y="25"/>
                    <a:pt x="1" y="2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10" y="0"/>
                    <a:pt x="1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8" y="0"/>
                    <a:pt x="112" y="1"/>
                    <a:pt x="112" y="3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5"/>
                    <a:pt x="106" y="26"/>
                    <a:pt x="100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4" name="iSļïḑè"/>
            <p:cNvSpPr/>
            <p:nvPr/>
          </p:nvSpPr>
          <p:spPr bwMode="auto">
            <a:xfrm>
              <a:off x="6370299" y="5181077"/>
              <a:ext cx="280817" cy="63984"/>
            </a:xfrm>
            <a:custGeom>
              <a:avLst/>
              <a:gdLst>
                <a:gd name="T0" fmla="*/ 104 w 114"/>
                <a:gd name="T1" fmla="*/ 26 h 26"/>
                <a:gd name="T2" fmla="*/ 15 w 114"/>
                <a:gd name="T3" fmla="*/ 26 h 26"/>
                <a:gd name="T4" fmla="*/ 4 w 114"/>
                <a:gd name="T5" fmla="*/ 24 h 26"/>
                <a:gd name="T6" fmla="*/ 0 w 114"/>
                <a:gd name="T7" fmla="*/ 3 h 26"/>
                <a:gd name="T8" fmla="*/ 11 w 114"/>
                <a:gd name="T9" fmla="*/ 0 h 26"/>
                <a:gd name="T10" fmla="*/ 97 w 114"/>
                <a:gd name="T11" fmla="*/ 0 h 26"/>
                <a:gd name="T12" fmla="*/ 108 w 114"/>
                <a:gd name="T13" fmla="*/ 3 h 26"/>
                <a:gd name="T14" fmla="*/ 114 w 114"/>
                <a:gd name="T15" fmla="*/ 24 h 26"/>
                <a:gd name="T16" fmla="*/ 104 w 11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6">
                  <a:moveTo>
                    <a:pt x="10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9" y="26"/>
                    <a:pt x="4" y="25"/>
                    <a:pt x="4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3" y="0"/>
                    <a:pt x="108" y="1"/>
                    <a:pt x="108" y="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0" y="26"/>
                    <a:pt x="104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5" name="íśḻiďê"/>
            <p:cNvSpPr/>
            <p:nvPr/>
          </p:nvSpPr>
          <p:spPr bwMode="auto">
            <a:xfrm>
              <a:off x="6715100" y="5181077"/>
              <a:ext cx="290296" cy="63984"/>
            </a:xfrm>
            <a:custGeom>
              <a:avLst/>
              <a:gdLst>
                <a:gd name="T0" fmla="*/ 107 w 118"/>
                <a:gd name="T1" fmla="*/ 26 h 26"/>
                <a:gd name="T2" fmla="*/ 18 w 118"/>
                <a:gd name="T3" fmla="*/ 26 h 26"/>
                <a:gd name="T4" fmla="*/ 6 w 118"/>
                <a:gd name="T5" fmla="*/ 24 h 26"/>
                <a:gd name="T6" fmla="*/ 0 w 118"/>
                <a:gd name="T7" fmla="*/ 3 h 26"/>
                <a:gd name="T8" fmla="*/ 10 w 118"/>
                <a:gd name="T9" fmla="*/ 0 h 26"/>
                <a:gd name="T10" fmla="*/ 96 w 118"/>
                <a:gd name="T11" fmla="*/ 0 h 26"/>
                <a:gd name="T12" fmla="*/ 108 w 118"/>
                <a:gd name="T13" fmla="*/ 3 h 26"/>
                <a:gd name="T14" fmla="*/ 117 w 118"/>
                <a:gd name="T15" fmla="*/ 24 h 26"/>
                <a:gd name="T16" fmla="*/ 107 w 11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26">
                  <a:moveTo>
                    <a:pt x="107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2" y="26"/>
                    <a:pt x="7" y="25"/>
                    <a:pt x="6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4" y="0"/>
                    <a:pt x="1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2" y="0"/>
                    <a:pt x="107" y="1"/>
                    <a:pt x="108" y="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8" y="25"/>
                    <a:pt x="113" y="26"/>
                    <a:pt x="107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6" name="îS1ïďe"/>
            <p:cNvSpPr/>
            <p:nvPr/>
          </p:nvSpPr>
          <p:spPr bwMode="auto">
            <a:xfrm>
              <a:off x="7057530" y="5181077"/>
              <a:ext cx="299775" cy="63984"/>
            </a:xfrm>
            <a:custGeom>
              <a:avLst/>
              <a:gdLst>
                <a:gd name="T0" fmla="*/ 111 w 122"/>
                <a:gd name="T1" fmla="*/ 26 h 26"/>
                <a:gd name="T2" fmla="*/ 23 w 122"/>
                <a:gd name="T3" fmla="*/ 26 h 26"/>
                <a:gd name="T4" fmla="*/ 10 w 122"/>
                <a:gd name="T5" fmla="*/ 24 h 26"/>
                <a:gd name="T6" fmla="*/ 1 w 122"/>
                <a:gd name="T7" fmla="*/ 3 h 26"/>
                <a:gd name="T8" fmla="*/ 10 w 122"/>
                <a:gd name="T9" fmla="*/ 0 h 26"/>
                <a:gd name="T10" fmla="*/ 96 w 122"/>
                <a:gd name="T11" fmla="*/ 0 h 26"/>
                <a:gd name="T12" fmla="*/ 109 w 122"/>
                <a:gd name="T13" fmla="*/ 3 h 26"/>
                <a:gd name="T14" fmla="*/ 121 w 122"/>
                <a:gd name="T15" fmla="*/ 24 h 26"/>
                <a:gd name="T16" fmla="*/ 111 w 122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26">
                  <a:moveTo>
                    <a:pt x="111" y="26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16" y="26"/>
                    <a:pt x="11" y="25"/>
                    <a:pt x="10" y="2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4" y="0"/>
                    <a:pt x="1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2" y="0"/>
                    <a:pt x="108" y="1"/>
                    <a:pt x="109" y="3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2" y="25"/>
                    <a:pt x="117" y="26"/>
                    <a:pt x="111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7" name="íṣlîḍé"/>
            <p:cNvSpPr/>
            <p:nvPr/>
          </p:nvSpPr>
          <p:spPr bwMode="auto">
            <a:xfrm>
              <a:off x="7398775" y="5181077"/>
              <a:ext cx="310438" cy="63984"/>
            </a:xfrm>
            <a:custGeom>
              <a:avLst/>
              <a:gdLst>
                <a:gd name="T0" fmla="*/ 115 w 126"/>
                <a:gd name="T1" fmla="*/ 26 h 26"/>
                <a:gd name="T2" fmla="*/ 27 w 126"/>
                <a:gd name="T3" fmla="*/ 26 h 26"/>
                <a:gd name="T4" fmla="*/ 14 w 126"/>
                <a:gd name="T5" fmla="*/ 24 h 26"/>
                <a:gd name="T6" fmla="*/ 1 w 126"/>
                <a:gd name="T7" fmla="*/ 3 h 26"/>
                <a:gd name="T8" fmla="*/ 11 w 126"/>
                <a:gd name="T9" fmla="*/ 0 h 26"/>
                <a:gd name="T10" fmla="*/ 97 w 126"/>
                <a:gd name="T11" fmla="*/ 0 h 26"/>
                <a:gd name="T12" fmla="*/ 109 w 126"/>
                <a:gd name="T13" fmla="*/ 3 h 26"/>
                <a:gd name="T14" fmla="*/ 125 w 126"/>
                <a:gd name="T15" fmla="*/ 24 h 26"/>
                <a:gd name="T16" fmla="*/ 115 w 1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26">
                  <a:moveTo>
                    <a:pt x="115" y="26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21" y="26"/>
                    <a:pt x="15" y="25"/>
                    <a:pt x="14" y="2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5" y="0"/>
                    <a:pt x="11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3" y="0"/>
                    <a:pt x="108" y="1"/>
                    <a:pt x="109" y="3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6" y="25"/>
                    <a:pt x="122" y="26"/>
                    <a:pt x="115" y="2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8" name="ïṣļïḑé"/>
            <p:cNvSpPr/>
            <p:nvPr/>
          </p:nvSpPr>
          <p:spPr bwMode="auto">
            <a:xfrm>
              <a:off x="7743575" y="5181077"/>
              <a:ext cx="479877" cy="63984"/>
            </a:xfrm>
            <a:custGeom>
              <a:avLst/>
              <a:gdLst>
                <a:gd name="T0" fmla="*/ 69 w 195"/>
                <a:gd name="T1" fmla="*/ 0 h 26"/>
                <a:gd name="T2" fmla="*/ 10 w 195"/>
                <a:gd name="T3" fmla="*/ 0 h 26"/>
                <a:gd name="T4" fmla="*/ 1 w 195"/>
                <a:gd name="T5" fmla="*/ 3 h 26"/>
                <a:gd name="T6" fmla="*/ 17 w 195"/>
                <a:gd name="T7" fmla="*/ 24 h 26"/>
                <a:gd name="T8" fmla="*/ 30 w 195"/>
                <a:gd name="T9" fmla="*/ 26 h 26"/>
                <a:gd name="T10" fmla="*/ 91 w 195"/>
                <a:gd name="T11" fmla="*/ 26 h 26"/>
                <a:gd name="T12" fmla="*/ 185 w 195"/>
                <a:gd name="T13" fmla="*/ 26 h 26"/>
                <a:gd name="T14" fmla="*/ 193 w 195"/>
                <a:gd name="T15" fmla="*/ 24 h 26"/>
                <a:gd name="T16" fmla="*/ 173 w 195"/>
                <a:gd name="T17" fmla="*/ 3 h 26"/>
                <a:gd name="T18" fmla="*/ 160 w 195"/>
                <a:gd name="T19" fmla="*/ 0 h 26"/>
                <a:gd name="T20" fmla="*/ 69 w 195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26">
                  <a:moveTo>
                    <a:pt x="6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2"/>
                    <a:pt x="1" y="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5"/>
                    <a:pt x="24" y="26"/>
                    <a:pt x="30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185" y="26"/>
                    <a:pt x="185" y="26"/>
                    <a:pt x="185" y="26"/>
                  </a:cubicBezTo>
                  <a:cubicBezTo>
                    <a:pt x="191" y="26"/>
                    <a:pt x="195" y="25"/>
                    <a:pt x="193" y="24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2" y="2"/>
                    <a:pt x="166" y="0"/>
                    <a:pt x="160" y="0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89" name="iSḷíḍe"/>
            <p:cNvSpPr/>
            <p:nvPr/>
          </p:nvSpPr>
          <p:spPr bwMode="auto">
            <a:xfrm>
              <a:off x="5106033" y="5451230"/>
              <a:ext cx="1896993" cy="78202"/>
            </a:xfrm>
            <a:custGeom>
              <a:avLst/>
              <a:gdLst>
                <a:gd name="T0" fmla="*/ 758 w 771"/>
                <a:gd name="T1" fmla="*/ 32 h 32"/>
                <a:gd name="T2" fmla="*/ 12 w 771"/>
                <a:gd name="T3" fmla="*/ 32 h 32"/>
                <a:gd name="T4" fmla="*/ 0 w 771"/>
                <a:gd name="T5" fmla="*/ 30 h 32"/>
                <a:gd name="T6" fmla="*/ 11 w 771"/>
                <a:gd name="T7" fmla="*/ 2 h 32"/>
                <a:gd name="T8" fmla="*/ 24 w 771"/>
                <a:gd name="T9" fmla="*/ 0 h 32"/>
                <a:gd name="T10" fmla="*/ 747 w 771"/>
                <a:gd name="T11" fmla="*/ 0 h 32"/>
                <a:gd name="T12" fmla="*/ 760 w 771"/>
                <a:gd name="T13" fmla="*/ 2 h 32"/>
                <a:gd name="T14" fmla="*/ 770 w 771"/>
                <a:gd name="T15" fmla="*/ 30 h 32"/>
                <a:gd name="T16" fmla="*/ 758 w 771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1" h="32">
                  <a:moveTo>
                    <a:pt x="758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5" y="32"/>
                    <a:pt x="0" y="31"/>
                    <a:pt x="0" y="3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7" y="0"/>
                    <a:pt x="24" y="0"/>
                  </a:cubicBezTo>
                  <a:cubicBezTo>
                    <a:pt x="747" y="0"/>
                    <a:pt x="747" y="0"/>
                    <a:pt x="747" y="0"/>
                  </a:cubicBezTo>
                  <a:cubicBezTo>
                    <a:pt x="753" y="0"/>
                    <a:pt x="759" y="1"/>
                    <a:pt x="760" y="2"/>
                  </a:cubicBezTo>
                  <a:cubicBezTo>
                    <a:pt x="770" y="30"/>
                    <a:pt x="770" y="30"/>
                    <a:pt x="770" y="30"/>
                  </a:cubicBezTo>
                  <a:cubicBezTo>
                    <a:pt x="771" y="31"/>
                    <a:pt x="765" y="32"/>
                    <a:pt x="758" y="32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0" name="îṧļiḑe"/>
            <p:cNvSpPr/>
            <p:nvPr/>
          </p:nvSpPr>
          <p:spPr bwMode="auto">
            <a:xfrm>
              <a:off x="8204493" y="2092096"/>
              <a:ext cx="130337" cy="79387"/>
            </a:xfrm>
            <a:custGeom>
              <a:avLst/>
              <a:gdLst>
                <a:gd name="T0" fmla="*/ 21 w 53"/>
                <a:gd name="T1" fmla="*/ 0 h 32"/>
                <a:gd name="T2" fmla="*/ 0 w 53"/>
                <a:gd name="T3" fmla="*/ 0 h 32"/>
                <a:gd name="T4" fmla="*/ 0 w 53"/>
                <a:gd name="T5" fmla="*/ 0 h 32"/>
                <a:gd name="T6" fmla="*/ 21 w 53"/>
                <a:gd name="T7" fmla="*/ 0 h 32"/>
                <a:gd name="T8" fmla="*/ 53 w 53"/>
                <a:gd name="T9" fmla="*/ 32 h 32"/>
                <a:gd name="T10" fmla="*/ 53 w 53"/>
                <a:gd name="T11" fmla="*/ 32 h 32"/>
                <a:gd name="T12" fmla="*/ 21 w 5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2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8" y="0"/>
                    <a:pt x="53" y="14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14"/>
                    <a:pt x="38" y="0"/>
                    <a:pt x="21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1" name="îṩ1íďê"/>
            <p:cNvSpPr/>
            <p:nvPr/>
          </p:nvSpPr>
          <p:spPr bwMode="auto">
            <a:xfrm>
              <a:off x="8204493" y="2092096"/>
              <a:ext cx="130337" cy="388641"/>
            </a:xfrm>
            <a:custGeom>
              <a:avLst/>
              <a:gdLst>
                <a:gd name="T0" fmla="*/ 21 w 53"/>
                <a:gd name="T1" fmla="*/ 0 h 158"/>
                <a:gd name="T2" fmla="*/ 0 w 53"/>
                <a:gd name="T3" fmla="*/ 0 h 158"/>
                <a:gd name="T4" fmla="*/ 4 w 53"/>
                <a:gd name="T5" fmla="*/ 6 h 158"/>
                <a:gd name="T6" fmla="*/ 18 w 53"/>
                <a:gd name="T7" fmla="*/ 6 h 158"/>
                <a:gd name="T8" fmla="*/ 47 w 53"/>
                <a:gd name="T9" fmla="*/ 35 h 158"/>
                <a:gd name="T10" fmla="*/ 47 w 53"/>
                <a:gd name="T11" fmla="*/ 158 h 158"/>
                <a:gd name="T12" fmla="*/ 53 w 53"/>
                <a:gd name="T13" fmla="*/ 139 h 158"/>
                <a:gd name="T14" fmla="*/ 53 w 53"/>
                <a:gd name="T15" fmla="*/ 32 h 158"/>
                <a:gd name="T16" fmla="*/ 21 w 53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58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4" y="6"/>
                    <a:pt x="47" y="19"/>
                    <a:pt x="47" y="35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9" y="152"/>
                    <a:pt x="51" y="146"/>
                    <a:pt x="53" y="139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14"/>
                    <a:pt x="38" y="0"/>
                    <a:pt x="21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2" name="îṩľïde"/>
            <p:cNvSpPr/>
            <p:nvPr/>
          </p:nvSpPr>
          <p:spPr bwMode="auto">
            <a:xfrm>
              <a:off x="8213972" y="2107499"/>
              <a:ext cx="105455" cy="447885"/>
            </a:xfrm>
            <a:custGeom>
              <a:avLst/>
              <a:gdLst>
                <a:gd name="T0" fmla="*/ 14 w 43"/>
                <a:gd name="T1" fmla="*/ 0 h 182"/>
                <a:gd name="T2" fmla="*/ 0 w 43"/>
                <a:gd name="T3" fmla="*/ 0 h 182"/>
                <a:gd name="T4" fmla="*/ 33 w 43"/>
                <a:gd name="T5" fmla="*/ 182 h 182"/>
                <a:gd name="T6" fmla="*/ 43 w 43"/>
                <a:gd name="T7" fmla="*/ 152 h 182"/>
                <a:gd name="T8" fmla="*/ 43 w 43"/>
                <a:gd name="T9" fmla="*/ 29 h 182"/>
                <a:gd name="T10" fmla="*/ 14 w 4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82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7" y="53"/>
                    <a:pt x="40" y="117"/>
                    <a:pt x="33" y="182"/>
                  </a:cubicBezTo>
                  <a:cubicBezTo>
                    <a:pt x="37" y="172"/>
                    <a:pt x="40" y="162"/>
                    <a:pt x="43" y="152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13"/>
                    <a:pt x="30" y="0"/>
                    <a:pt x="14" y="0"/>
                  </a:cubicBezTo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3" name="îṩļïďê"/>
            <p:cNvSpPr/>
            <p:nvPr/>
          </p:nvSpPr>
          <p:spPr bwMode="auto">
            <a:xfrm>
              <a:off x="6889277" y="2092096"/>
              <a:ext cx="127967" cy="118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4" name="îṩḷíďê"/>
            <p:cNvSpPr/>
            <p:nvPr/>
          </p:nvSpPr>
          <p:spPr bwMode="auto">
            <a:xfrm>
              <a:off x="6889277" y="2092096"/>
              <a:ext cx="127967" cy="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5" name="isḷïḍe"/>
            <p:cNvSpPr/>
            <p:nvPr/>
          </p:nvSpPr>
          <p:spPr bwMode="auto">
            <a:xfrm>
              <a:off x="6884537" y="2092096"/>
              <a:ext cx="1450293" cy="1977565"/>
            </a:xfrm>
            <a:custGeom>
              <a:avLst/>
              <a:gdLst>
                <a:gd name="T0" fmla="*/ 589 w 589"/>
                <a:gd name="T1" fmla="*/ 636 h 804"/>
                <a:gd name="T2" fmla="*/ 583 w 589"/>
                <a:gd name="T3" fmla="*/ 651 h 804"/>
                <a:gd name="T4" fmla="*/ 583 w 589"/>
                <a:gd name="T5" fmla="*/ 804 h 804"/>
                <a:gd name="T6" fmla="*/ 589 w 589"/>
                <a:gd name="T7" fmla="*/ 798 h 804"/>
                <a:gd name="T8" fmla="*/ 589 w 589"/>
                <a:gd name="T9" fmla="*/ 636 h 804"/>
                <a:gd name="T10" fmla="*/ 54 w 589"/>
                <a:gd name="T11" fmla="*/ 0 h 804"/>
                <a:gd name="T12" fmla="*/ 2 w 589"/>
                <a:gd name="T13" fmla="*/ 0 h 804"/>
                <a:gd name="T14" fmla="*/ 2 w 589"/>
                <a:gd name="T15" fmla="*/ 0 h 804"/>
                <a:gd name="T16" fmla="*/ 0 w 589"/>
                <a:gd name="T17" fmla="*/ 6 h 804"/>
                <a:gd name="T18" fmla="*/ 52 w 589"/>
                <a:gd name="T19" fmla="*/ 6 h 804"/>
                <a:gd name="T20" fmla="*/ 54 w 589"/>
                <a:gd name="T21" fmla="*/ 0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9" h="804">
                  <a:moveTo>
                    <a:pt x="589" y="636"/>
                  </a:moveTo>
                  <a:cubicBezTo>
                    <a:pt x="587" y="641"/>
                    <a:pt x="585" y="646"/>
                    <a:pt x="583" y="651"/>
                  </a:cubicBezTo>
                  <a:cubicBezTo>
                    <a:pt x="583" y="804"/>
                    <a:pt x="583" y="804"/>
                    <a:pt x="583" y="804"/>
                  </a:cubicBezTo>
                  <a:cubicBezTo>
                    <a:pt x="585" y="802"/>
                    <a:pt x="587" y="800"/>
                    <a:pt x="589" y="798"/>
                  </a:cubicBezTo>
                  <a:cubicBezTo>
                    <a:pt x="589" y="636"/>
                    <a:pt x="589" y="636"/>
                    <a:pt x="589" y="636"/>
                  </a:cubicBezTo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4"/>
                    <a:pt x="53" y="2"/>
                    <a:pt x="54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6" name="íśḻide"/>
            <p:cNvSpPr/>
            <p:nvPr/>
          </p:nvSpPr>
          <p:spPr bwMode="auto">
            <a:xfrm>
              <a:off x="6825293" y="2107499"/>
              <a:ext cx="1494134" cy="2085388"/>
            </a:xfrm>
            <a:custGeom>
              <a:avLst/>
              <a:gdLst>
                <a:gd name="T0" fmla="*/ 607 w 607"/>
                <a:gd name="T1" fmla="*/ 645 h 848"/>
                <a:gd name="T2" fmla="*/ 531 w 607"/>
                <a:gd name="T3" fmla="*/ 755 h 848"/>
                <a:gd name="T4" fmla="*/ 531 w 607"/>
                <a:gd name="T5" fmla="*/ 848 h 848"/>
                <a:gd name="T6" fmla="*/ 607 w 607"/>
                <a:gd name="T7" fmla="*/ 798 h 848"/>
                <a:gd name="T8" fmla="*/ 607 w 607"/>
                <a:gd name="T9" fmla="*/ 645 h 848"/>
                <a:gd name="T10" fmla="*/ 76 w 607"/>
                <a:gd name="T11" fmla="*/ 0 h 848"/>
                <a:gd name="T12" fmla="*/ 24 w 607"/>
                <a:gd name="T13" fmla="*/ 0 h 848"/>
                <a:gd name="T14" fmla="*/ 0 w 607"/>
                <a:gd name="T15" fmla="*/ 97 h 848"/>
                <a:gd name="T16" fmla="*/ 44 w 607"/>
                <a:gd name="T17" fmla="*/ 97 h 848"/>
                <a:gd name="T18" fmla="*/ 46 w 607"/>
                <a:gd name="T19" fmla="*/ 89 h 848"/>
                <a:gd name="T20" fmla="*/ 57 w 607"/>
                <a:gd name="T21" fmla="*/ 67 h 848"/>
                <a:gd name="T22" fmla="*/ 76 w 607"/>
                <a:gd name="T23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7" h="848">
                  <a:moveTo>
                    <a:pt x="607" y="645"/>
                  </a:moveTo>
                  <a:cubicBezTo>
                    <a:pt x="587" y="704"/>
                    <a:pt x="561" y="754"/>
                    <a:pt x="531" y="755"/>
                  </a:cubicBezTo>
                  <a:cubicBezTo>
                    <a:pt x="531" y="848"/>
                    <a:pt x="531" y="848"/>
                    <a:pt x="531" y="848"/>
                  </a:cubicBezTo>
                  <a:cubicBezTo>
                    <a:pt x="557" y="847"/>
                    <a:pt x="583" y="830"/>
                    <a:pt x="607" y="798"/>
                  </a:cubicBezTo>
                  <a:cubicBezTo>
                    <a:pt x="607" y="645"/>
                    <a:pt x="607" y="645"/>
                    <a:pt x="607" y="645"/>
                  </a:cubicBezTo>
                  <a:moveTo>
                    <a:pt x="7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4" y="30"/>
                    <a:pt x="7" y="62"/>
                    <a:pt x="0" y="97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8" y="81"/>
                    <a:pt x="52" y="73"/>
                    <a:pt x="57" y="67"/>
                  </a:cubicBezTo>
                  <a:cubicBezTo>
                    <a:pt x="63" y="44"/>
                    <a:pt x="69" y="21"/>
                    <a:pt x="76" y="0"/>
                  </a:cubicBezTo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7" name="îṩḷïḋe"/>
            <p:cNvSpPr/>
            <p:nvPr/>
          </p:nvSpPr>
          <p:spPr bwMode="auto">
            <a:xfrm>
              <a:off x="6808705" y="2345660"/>
              <a:ext cx="1323511" cy="1847228"/>
            </a:xfrm>
            <a:custGeom>
              <a:avLst/>
              <a:gdLst>
                <a:gd name="T0" fmla="*/ 485 w 538"/>
                <a:gd name="T1" fmla="*/ 611 h 751"/>
                <a:gd name="T2" fmla="*/ 485 w 538"/>
                <a:gd name="T3" fmla="*/ 730 h 751"/>
                <a:gd name="T4" fmla="*/ 536 w 538"/>
                <a:gd name="T5" fmla="*/ 751 h 751"/>
                <a:gd name="T6" fmla="*/ 538 w 538"/>
                <a:gd name="T7" fmla="*/ 751 h 751"/>
                <a:gd name="T8" fmla="*/ 538 w 538"/>
                <a:gd name="T9" fmla="*/ 658 h 751"/>
                <a:gd name="T10" fmla="*/ 536 w 538"/>
                <a:gd name="T11" fmla="*/ 658 h 751"/>
                <a:gd name="T12" fmla="*/ 485 w 538"/>
                <a:gd name="T13" fmla="*/ 611 h 751"/>
                <a:gd name="T14" fmla="*/ 51 w 538"/>
                <a:gd name="T15" fmla="*/ 0 h 751"/>
                <a:gd name="T16" fmla="*/ 7 w 538"/>
                <a:gd name="T17" fmla="*/ 0 h 751"/>
                <a:gd name="T18" fmla="*/ 6 w 538"/>
                <a:gd name="T19" fmla="*/ 6 h 751"/>
                <a:gd name="T20" fmla="*/ 0 w 538"/>
                <a:gd name="T21" fmla="*/ 52 h 751"/>
                <a:gd name="T22" fmla="*/ 44 w 538"/>
                <a:gd name="T23" fmla="*/ 52 h 751"/>
                <a:gd name="T24" fmla="*/ 44 w 538"/>
                <a:gd name="T25" fmla="*/ 38 h 751"/>
                <a:gd name="T26" fmla="*/ 51 w 538"/>
                <a:gd name="T27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8" h="751">
                  <a:moveTo>
                    <a:pt x="485" y="611"/>
                  </a:moveTo>
                  <a:cubicBezTo>
                    <a:pt x="485" y="730"/>
                    <a:pt x="485" y="730"/>
                    <a:pt x="485" y="730"/>
                  </a:cubicBezTo>
                  <a:cubicBezTo>
                    <a:pt x="502" y="744"/>
                    <a:pt x="519" y="751"/>
                    <a:pt x="536" y="751"/>
                  </a:cubicBezTo>
                  <a:cubicBezTo>
                    <a:pt x="536" y="751"/>
                    <a:pt x="537" y="751"/>
                    <a:pt x="538" y="751"/>
                  </a:cubicBezTo>
                  <a:cubicBezTo>
                    <a:pt x="538" y="658"/>
                    <a:pt x="538" y="658"/>
                    <a:pt x="538" y="658"/>
                  </a:cubicBezTo>
                  <a:cubicBezTo>
                    <a:pt x="537" y="658"/>
                    <a:pt x="537" y="658"/>
                    <a:pt x="536" y="658"/>
                  </a:cubicBezTo>
                  <a:cubicBezTo>
                    <a:pt x="520" y="658"/>
                    <a:pt x="503" y="644"/>
                    <a:pt x="485" y="611"/>
                  </a:cubicBezTo>
                  <a:moveTo>
                    <a:pt x="5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2"/>
                    <a:pt x="6" y="4"/>
                    <a:pt x="6" y="6"/>
                  </a:cubicBezTo>
                  <a:cubicBezTo>
                    <a:pt x="3" y="22"/>
                    <a:pt x="1" y="37"/>
                    <a:pt x="0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47"/>
                    <a:pt x="43" y="42"/>
                    <a:pt x="44" y="38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BC9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8" name="i$ḻîḓê"/>
            <p:cNvSpPr/>
            <p:nvPr/>
          </p:nvSpPr>
          <p:spPr bwMode="auto">
            <a:xfrm>
              <a:off x="6806335" y="2473627"/>
              <a:ext cx="1195544" cy="1667126"/>
            </a:xfrm>
            <a:custGeom>
              <a:avLst/>
              <a:gdLst>
                <a:gd name="T0" fmla="*/ 479 w 486"/>
                <a:gd name="T1" fmla="*/ 544 h 678"/>
                <a:gd name="T2" fmla="*/ 479 w 486"/>
                <a:gd name="T3" fmla="*/ 672 h 678"/>
                <a:gd name="T4" fmla="*/ 486 w 486"/>
                <a:gd name="T5" fmla="*/ 678 h 678"/>
                <a:gd name="T6" fmla="*/ 486 w 486"/>
                <a:gd name="T7" fmla="*/ 559 h 678"/>
                <a:gd name="T8" fmla="*/ 479 w 486"/>
                <a:gd name="T9" fmla="*/ 544 h 678"/>
                <a:gd name="T10" fmla="*/ 45 w 486"/>
                <a:gd name="T11" fmla="*/ 0 h 678"/>
                <a:gd name="T12" fmla="*/ 1 w 486"/>
                <a:gd name="T13" fmla="*/ 0 h 678"/>
                <a:gd name="T14" fmla="*/ 0 w 486"/>
                <a:gd name="T15" fmla="*/ 8 h 678"/>
                <a:gd name="T16" fmla="*/ 47 w 486"/>
                <a:gd name="T17" fmla="*/ 8 h 678"/>
                <a:gd name="T18" fmla="*/ 45 w 486"/>
                <a:gd name="T19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6" h="678">
                  <a:moveTo>
                    <a:pt x="479" y="544"/>
                  </a:moveTo>
                  <a:cubicBezTo>
                    <a:pt x="479" y="672"/>
                    <a:pt x="479" y="672"/>
                    <a:pt x="479" y="672"/>
                  </a:cubicBezTo>
                  <a:cubicBezTo>
                    <a:pt x="481" y="674"/>
                    <a:pt x="484" y="676"/>
                    <a:pt x="486" y="678"/>
                  </a:cubicBezTo>
                  <a:cubicBezTo>
                    <a:pt x="486" y="559"/>
                    <a:pt x="486" y="559"/>
                    <a:pt x="486" y="559"/>
                  </a:cubicBezTo>
                  <a:cubicBezTo>
                    <a:pt x="484" y="554"/>
                    <a:pt x="481" y="549"/>
                    <a:pt x="479" y="544"/>
                  </a:cubicBezTo>
                  <a:moveTo>
                    <a:pt x="4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5"/>
                    <a:pt x="45" y="2"/>
                    <a:pt x="45" y="0"/>
                  </a:cubicBezTo>
                </a:path>
              </a:pathLst>
            </a:custGeom>
            <a:solidFill>
              <a:srgbClr val="B28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99" name="îŝḻîḋe"/>
            <p:cNvSpPr/>
            <p:nvPr/>
          </p:nvSpPr>
          <p:spPr bwMode="auto">
            <a:xfrm>
              <a:off x="5095369" y="2948764"/>
              <a:ext cx="726332" cy="201430"/>
            </a:xfrm>
            <a:custGeom>
              <a:avLst/>
              <a:gdLst>
                <a:gd name="T0" fmla="*/ 2 w 295"/>
                <a:gd name="T1" fmla="*/ 0 h 82"/>
                <a:gd name="T2" fmla="*/ 0 w 295"/>
                <a:gd name="T3" fmla="*/ 7 h 82"/>
                <a:gd name="T4" fmla="*/ 285 w 295"/>
                <a:gd name="T5" fmla="*/ 82 h 82"/>
                <a:gd name="T6" fmla="*/ 295 w 295"/>
                <a:gd name="T7" fmla="*/ 72 h 82"/>
                <a:gd name="T8" fmla="*/ 2 w 295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82">
                  <a:moveTo>
                    <a:pt x="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85" y="82"/>
                    <a:pt x="285" y="82"/>
                    <a:pt x="285" y="82"/>
                  </a:cubicBezTo>
                  <a:cubicBezTo>
                    <a:pt x="288" y="79"/>
                    <a:pt x="292" y="75"/>
                    <a:pt x="295" y="7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67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0" name="ísľiḋê"/>
            <p:cNvSpPr/>
            <p:nvPr/>
          </p:nvSpPr>
          <p:spPr bwMode="auto">
            <a:xfrm>
              <a:off x="5796818" y="2493770"/>
              <a:ext cx="2188473" cy="2212171"/>
            </a:xfrm>
            <a:custGeom>
              <a:avLst/>
              <a:gdLst>
                <a:gd name="T0" fmla="*/ 457 w 889"/>
                <a:gd name="T1" fmla="*/ 0 h 900"/>
                <a:gd name="T2" fmla="*/ 410 w 889"/>
                <a:gd name="T3" fmla="*/ 0 h 900"/>
                <a:gd name="T4" fmla="*/ 569 w 889"/>
                <a:gd name="T5" fmla="*/ 303 h 900"/>
                <a:gd name="T6" fmla="*/ 569 w 889"/>
                <a:gd name="T7" fmla="*/ 323 h 900"/>
                <a:gd name="T8" fmla="*/ 568 w 889"/>
                <a:gd name="T9" fmla="*/ 359 h 900"/>
                <a:gd name="T10" fmla="*/ 424 w 889"/>
                <a:gd name="T11" fmla="*/ 396 h 900"/>
                <a:gd name="T12" fmla="*/ 314 w 889"/>
                <a:gd name="T13" fmla="*/ 581 h 900"/>
                <a:gd name="T14" fmla="*/ 178 w 889"/>
                <a:gd name="T15" fmla="*/ 326 h 900"/>
                <a:gd name="T16" fmla="*/ 174 w 889"/>
                <a:gd name="T17" fmla="*/ 327 h 900"/>
                <a:gd name="T18" fmla="*/ 167 w 889"/>
                <a:gd name="T19" fmla="*/ 312 h 900"/>
                <a:gd name="T20" fmla="*/ 188 w 889"/>
                <a:gd name="T21" fmla="*/ 317 h 900"/>
                <a:gd name="T22" fmla="*/ 192 w 889"/>
                <a:gd name="T23" fmla="*/ 302 h 900"/>
                <a:gd name="T24" fmla="*/ 148 w 889"/>
                <a:gd name="T25" fmla="*/ 291 h 900"/>
                <a:gd name="T26" fmla="*/ 98 w 889"/>
                <a:gd name="T27" fmla="*/ 270 h 900"/>
                <a:gd name="T28" fmla="*/ 97 w 889"/>
                <a:gd name="T29" fmla="*/ 270 h 900"/>
                <a:gd name="T30" fmla="*/ 85 w 889"/>
                <a:gd name="T31" fmla="*/ 275 h 900"/>
                <a:gd name="T32" fmla="*/ 10 w 889"/>
                <a:gd name="T33" fmla="*/ 257 h 900"/>
                <a:gd name="T34" fmla="*/ 0 w 889"/>
                <a:gd name="T35" fmla="*/ 267 h 900"/>
                <a:gd name="T36" fmla="*/ 76 w 889"/>
                <a:gd name="T37" fmla="*/ 287 h 900"/>
                <a:gd name="T38" fmla="*/ 79 w 889"/>
                <a:gd name="T39" fmla="*/ 323 h 900"/>
                <a:gd name="T40" fmla="*/ 112 w 889"/>
                <a:gd name="T41" fmla="*/ 345 h 900"/>
                <a:gd name="T42" fmla="*/ 109 w 889"/>
                <a:gd name="T43" fmla="*/ 346 h 900"/>
                <a:gd name="T44" fmla="*/ 310 w 889"/>
                <a:gd name="T45" fmla="*/ 674 h 900"/>
                <a:gd name="T46" fmla="*/ 437 w 889"/>
                <a:gd name="T47" fmla="*/ 556 h 900"/>
                <a:gd name="T48" fmla="*/ 451 w 889"/>
                <a:gd name="T49" fmla="*/ 732 h 900"/>
                <a:gd name="T50" fmla="*/ 405 w 889"/>
                <a:gd name="T51" fmla="*/ 900 h 900"/>
                <a:gd name="T52" fmla="*/ 847 w 889"/>
                <a:gd name="T53" fmla="*/ 900 h 900"/>
                <a:gd name="T54" fmla="*/ 789 w 889"/>
                <a:gd name="T55" fmla="*/ 745 h 900"/>
                <a:gd name="T56" fmla="*/ 822 w 889"/>
                <a:gd name="T57" fmla="*/ 554 h 900"/>
                <a:gd name="T58" fmla="*/ 889 w 889"/>
                <a:gd name="T59" fmla="*/ 664 h 900"/>
                <a:gd name="T60" fmla="*/ 889 w 889"/>
                <a:gd name="T61" fmla="*/ 536 h 900"/>
                <a:gd name="T62" fmla="*/ 846 w 889"/>
                <a:gd name="T63" fmla="*/ 412 h 900"/>
                <a:gd name="T64" fmla="*/ 726 w 889"/>
                <a:gd name="T65" fmla="*/ 373 h 900"/>
                <a:gd name="T66" fmla="*/ 661 w 889"/>
                <a:gd name="T67" fmla="*/ 497 h 900"/>
                <a:gd name="T68" fmla="*/ 607 w 889"/>
                <a:gd name="T69" fmla="*/ 350 h 900"/>
                <a:gd name="T70" fmla="*/ 610 w 889"/>
                <a:gd name="T71" fmla="*/ 295 h 900"/>
                <a:gd name="T72" fmla="*/ 460 w 889"/>
                <a:gd name="T73" fmla="*/ 7 h 900"/>
                <a:gd name="T74" fmla="*/ 457 w 889"/>
                <a:gd name="T75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9" h="900">
                  <a:moveTo>
                    <a:pt x="457" y="0"/>
                  </a:moveTo>
                  <a:cubicBezTo>
                    <a:pt x="410" y="0"/>
                    <a:pt x="410" y="0"/>
                    <a:pt x="410" y="0"/>
                  </a:cubicBezTo>
                  <a:cubicBezTo>
                    <a:pt x="400" y="139"/>
                    <a:pt x="456" y="259"/>
                    <a:pt x="569" y="303"/>
                  </a:cubicBezTo>
                  <a:cubicBezTo>
                    <a:pt x="569" y="323"/>
                    <a:pt x="569" y="323"/>
                    <a:pt x="569" y="323"/>
                  </a:cubicBezTo>
                  <a:cubicBezTo>
                    <a:pt x="568" y="359"/>
                    <a:pt x="568" y="359"/>
                    <a:pt x="568" y="359"/>
                  </a:cubicBezTo>
                  <a:cubicBezTo>
                    <a:pt x="424" y="396"/>
                    <a:pt x="424" y="396"/>
                    <a:pt x="424" y="396"/>
                  </a:cubicBezTo>
                  <a:cubicBezTo>
                    <a:pt x="385" y="532"/>
                    <a:pt x="348" y="581"/>
                    <a:pt x="314" y="581"/>
                  </a:cubicBezTo>
                  <a:cubicBezTo>
                    <a:pt x="250" y="581"/>
                    <a:pt x="199" y="412"/>
                    <a:pt x="178" y="326"/>
                  </a:cubicBezTo>
                  <a:cubicBezTo>
                    <a:pt x="174" y="327"/>
                    <a:pt x="174" y="327"/>
                    <a:pt x="174" y="327"/>
                  </a:cubicBezTo>
                  <a:cubicBezTo>
                    <a:pt x="173" y="322"/>
                    <a:pt x="170" y="317"/>
                    <a:pt x="167" y="312"/>
                  </a:cubicBezTo>
                  <a:cubicBezTo>
                    <a:pt x="188" y="317"/>
                    <a:pt x="188" y="317"/>
                    <a:pt x="188" y="317"/>
                  </a:cubicBezTo>
                  <a:cubicBezTo>
                    <a:pt x="192" y="302"/>
                    <a:pt x="192" y="302"/>
                    <a:pt x="192" y="302"/>
                  </a:cubicBezTo>
                  <a:cubicBezTo>
                    <a:pt x="148" y="291"/>
                    <a:pt x="148" y="291"/>
                    <a:pt x="148" y="291"/>
                  </a:cubicBezTo>
                  <a:cubicBezTo>
                    <a:pt x="133" y="279"/>
                    <a:pt x="115" y="270"/>
                    <a:pt x="98" y="270"/>
                  </a:cubicBezTo>
                  <a:cubicBezTo>
                    <a:pt x="98" y="270"/>
                    <a:pt x="97" y="270"/>
                    <a:pt x="97" y="270"/>
                  </a:cubicBezTo>
                  <a:cubicBezTo>
                    <a:pt x="92" y="270"/>
                    <a:pt x="88" y="272"/>
                    <a:pt x="85" y="275"/>
                  </a:cubicBezTo>
                  <a:cubicBezTo>
                    <a:pt x="10" y="257"/>
                    <a:pt x="10" y="257"/>
                    <a:pt x="10" y="257"/>
                  </a:cubicBezTo>
                  <a:cubicBezTo>
                    <a:pt x="7" y="260"/>
                    <a:pt x="3" y="264"/>
                    <a:pt x="0" y="267"/>
                  </a:cubicBezTo>
                  <a:cubicBezTo>
                    <a:pt x="76" y="287"/>
                    <a:pt x="76" y="287"/>
                    <a:pt x="76" y="287"/>
                  </a:cubicBezTo>
                  <a:cubicBezTo>
                    <a:pt x="70" y="299"/>
                    <a:pt x="70" y="314"/>
                    <a:pt x="79" y="323"/>
                  </a:cubicBezTo>
                  <a:cubicBezTo>
                    <a:pt x="91" y="332"/>
                    <a:pt x="106" y="338"/>
                    <a:pt x="112" y="345"/>
                  </a:cubicBezTo>
                  <a:cubicBezTo>
                    <a:pt x="109" y="346"/>
                    <a:pt x="109" y="346"/>
                    <a:pt x="109" y="346"/>
                  </a:cubicBezTo>
                  <a:cubicBezTo>
                    <a:pt x="157" y="559"/>
                    <a:pt x="233" y="674"/>
                    <a:pt x="310" y="674"/>
                  </a:cubicBezTo>
                  <a:cubicBezTo>
                    <a:pt x="354" y="674"/>
                    <a:pt x="398" y="636"/>
                    <a:pt x="437" y="556"/>
                  </a:cubicBezTo>
                  <a:cubicBezTo>
                    <a:pt x="451" y="732"/>
                    <a:pt x="451" y="732"/>
                    <a:pt x="451" y="732"/>
                  </a:cubicBezTo>
                  <a:cubicBezTo>
                    <a:pt x="405" y="900"/>
                    <a:pt x="405" y="900"/>
                    <a:pt x="405" y="900"/>
                  </a:cubicBezTo>
                  <a:cubicBezTo>
                    <a:pt x="847" y="900"/>
                    <a:pt x="847" y="900"/>
                    <a:pt x="847" y="900"/>
                  </a:cubicBezTo>
                  <a:cubicBezTo>
                    <a:pt x="789" y="745"/>
                    <a:pt x="789" y="745"/>
                    <a:pt x="789" y="745"/>
                  </a:cubicBezTo>
                  <a:cubicBezTo>
                    <a:pt x="822" y="554"/>
                    <a:pt x="822" y="554"/>
                    <a:pt x="822" y="554"/>
                  </a:cubicBezTo>
                  <a:cubicBezTo>
                    <a:pt x="843" y="605"/>
                    <a:pt x="865" y="641"/>
                    <a:pt x="889" y="664"/>
                  </a:cubicBezTo>
                  <a:cubicBezTo>
                    <a:pt x="889" y="536"/>
                    <a:pt x="889" y="536"/>
                    <a:pt x="889" y="536"/>
                  </a:cubicBezTo>
                  <a:cubicBezTo>
                    <a:pt x="875" y="507"/>
                    <a:pt x="861" y="467"/>
                    <a:pt x="846" y="412"/>
                  </a:cubicBezTo>
                  <a:cubicBezTo>
                    <a:pt x="726" y="373"/>
                    <a:pt x="726" y="373"/>
                    <a:pt x="726" y="373"/>
                  </a:cubicBezTo>
                  <a:cubicBezTo>
                    <a:pt x="661" y="497"/>
                    <a:pt x="661" y="497"/>
                    <a:pt x="661" y="497"/>
                  </a:cubicBezTo>
                  <a:cubicBezTo>
                    <a:pt x="607" y="350"/>
                    <a:pt x="607" y="350"/>
                    <a:pt x="607" y="350"/>
                  </a:cubicBezTo>
                  <a:cubicBezTo>
                    <a:pt x="610" y="295"/>
                    <a:pt x="610" y="295"/>
                    <a:pt x="610" y="295"/>
                  </a:cubicBezTo>
                  <a:cubicBezTo>
                    <a:pt x="505" y="249"/>
                    <a:pt x="452" y="137"/>
                    <a:pt x="460" y="7"/>
                  </a:cubicBezTo>
                  <a:cubicBezTo>
                    <a:pt x="458" y="5"/>
                    <a:pt x="457" y="2"/>
                    <a:pt x="457" y="0"/>
                  </a:cubicBezTo>
                </a:path>
              </a:pathLst>
            </a:custGeom>
            <a:solidFill>
              <a:srgbClr val="526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1" name="iŝ1íḍê"/>
            <p:cNvSpPr/>
            <p:nvPr/>
          </p:nvSpPr>
          <p:spPr bwMode="auto">
            <a:xfrm>
              <a:off x="8319427" y="2714158"/>
              <a:ext cx="15404" cy="592440"/>
            </a:xfrm>
            <a:custGeom>
              <a:avLst/>
              <a:gdLst>
                <a:gd name="T0" fmla="*/ 6 w 6"/>
                <a:gd name="T1" fmla="*/ 0 h 241"/>
                <a:gd name="T2" fmla="*/ 2 w 6"/>
                <a:gd name="T3" fmla="*/ 7 h 241"/>
                <a:gd name="T4" fmla="*/ 0 w 6"/>
                <a:gd name="T5" fmla="*/ 10 h 241"/>
                <a:gd name="T6" fmla="*/ 0 w 6"/>
                <a:gd name="T7" fmla="*/ 235 h 241"/>
                <a:gd name="T8" fmla="*/ 6 w 6"/>
                <a:gd name="T9" fmla="*/ 241 h 241"/>
                <a:gd name="T10" fmla="*/ 6 w 6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41">
                  <a:moveTo>
                    <a:pt x="6" y="0"/>
                  </a:moveTo>
                  <a:cubicBezTo>
                    <a:pt x="4" y="2"/>
                    <a:pt x="3" y="5"/>
                    <a:pt x="2" y="7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" y="237"/>
                    <a:pt x="4" y="239"/>
                    <a:pt x="6" y="24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2" name="iṣľídé"/>
            <p:cNvSpPr/>
            <p:nvPr/>
          </p:nvSpPr>
          <p:spPr bwMode="auto">
            <a:xfrm>
              <a:off x="8196199" y="2739040"/>
              <a:ext cx="123227" cy="553339"/>
            </a:xfrm>
            <a:custGeom>
              <a:avLst/>
              <a:gdLst>
                <a:gd name="T0" fmla="*/ 50 w 50"/>
                <a:gd name="T1" fmla="*/ 0 h 225"/>
                <a:gd name="T2" fmla="*/ 50 w 50"/>
                <a:gd name="T3" fmla="*/ 225 h 225"/>
                <a:gd name="T4" fmla="*/ 50 w 50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225">
                  <a:moveTo>
                    <a:pt x="50" y="0"/>
                  </a:moveTo>
                  <a:cubicBezTo>
                    <a:pt x="0" y="94"/>
                    <a:pt x="11" y="175"/>
                    <a:pt x="50" y="225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49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3" name="işlîdê"/>
            <p:cNvSpPr/>
            <p:nvPr/>
          </p:nvSpPr>
          <p:spPr bwMode="auto">
            <a:xfrm>
              <a:off x="7290951" y="3061327"/>
              <a:ext cx="331766" cy="654054"/>
            </a:xfrm>
            <a:custGeom>
              <a:avLst/>
              <a:gdLst>
                <a:gd name="T0" fmla="*/ 280 w 280"/>
                <a:gd name="T1" fmla="*/ 19 h 552"/>
                <a:gd name="T2" fmla="*/ 264 w 280"/>
                <a:gd name="T3" fmla="*/ 264 h 552"/>
                <a:gd name="T4" fmla="*/ 112 w 280"/>
                <a:gd name="T5" fmla="*/ 552 h 552"/>
                <a:gd name="T6" fmla="*/ 0 w 280"/>
                <a:gd name="T7" fmla="*/ 247 h 552"/>
                <a:gd name="T8" fmla="*/ 17 w 280"/>
                <a:gd name="T9" fmla="*/ 0 h 552"/>
                <a:gd name="T10" fmla="*/ 280 w 280"/>
                <a:gd name="T11" fmla="*/ 1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552">
                  <a:moveTo>
                    <a:pt x="280" y="19"/>
                  </a:moveTo>
                  <a:lnTo>
                    <a:pt x="264" y="264"/>
                  </a:lnTo>
                  <a:lnTo>
                    <a:pt x="112" y="552"/>
                  </a:lnTo>
                  <a:lnTo>
                    <a:pt x="0" y="247"/>
                  </a:lnTo>
                  <a:lnTo>
                    <a:pt x="17" y="0"/>
                  </a:lnTo>
                  <a:lnTo>
                    <a:pt x="280" y="19"/>
                  </a:lnTo>
                  <a:close/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4" name="ïṥľïḋé"/>
            <p:cNvSpPr/>
            <p:nvPr/>
          </p:nvSpPr>
          <p:spPr bwMode="auto">
            <a:xfrm>
              <a:off x="7290951" y="3061327"/>
              <a:ext cx="331766" cy="654054"/>
            </a:xfrm>
            <a:custGeom>
              <a:avLst/>
              <a:gdLst>
                <a:gd name="T0" fmla="*/ 280 w 280"/>
                <a:gd name="T1" fmla="*/ 19 h 552"/>
                <a:gd name="T2" fmla="*/ 264 w 280"/>
                <a:gd name="T3" fmla="*/ 264 h 552"/>
                <a:gd name="T4" fmla="*/ 112 w 280"/>
                <a:gd name="T5" fmla="*/ 552 h 552"/>
                <a:gd name="T6" fmla="*/ 0 w 280"/>
                <a:gd name="T7" fmla="*/ 247 h 552"/>
                <a:gd name="T8" fmla="*/ 17 w 280"/>
                <a:gd name="T9" fmla="*/ 0 h 552"/>
                <a:gd name="T10" fmla="*/ 280 w 280"/>
                <a:gd name="T11" fmla="*/ 1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552">
                  <a:moveTo>
                    <a:pt x="280" y="19"/>
                  </a:moveTo>
                  <a:lnTo>
                    <a:pt x="264" y="264"/>
                  </a:lnTo>
                  <a:lnTo>
                    <a:pt x="112" y="552"/>
                  </a:lnTo>
                  <a:lnTo>
                    <a:pt x="0" y="247"/>
                  </a:lnTo>
                  <a:lnTo>
                    <a:pt x="17" y="0"/>
                  </a:lnTo>
                  <a:lnTo>
                    <a:pt x="28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5" name="íŝ1ïḑê"/>
            <p:cNvSpPr/>
            <p:nvPr/>
          </p:nvSpPr>
          <p:spPr bwMode="auto">
            <a:xfrm>
              <a:off x="6833588" y="3353993"/>
              <a:ext cx="1136300" cy="1351948"/>
            </a:xfrm>
            <a:custGeom>
              <a:avLst/>
              <a:gdLst>
                <a:gd name="T0" fmla="*/ 959 w 959"/>
                <a:gd name="T1" fmla="*/ 131 h 1141"/>
                <a:gd name="T2" fmla="*/ 650 w 959"/>
                <a:gd name="T3" fmla="*/ 17 h 1141"/>
                <a:gd name="T4" fmla="*/ 498 w 959"/>
                <a:gd name="T5" fmla="*/ 305 h 1141"/>
                <a:gd name="T6" fmla="*/ 386 w 959"/>
                <a:gd name="T7" fmla="*/ 0 h 1141"/>
                <a:gd name="T8" fmla="*/ 85 w 959"/>
                <a:gd name="T9" fmla="*/ 66 h 1141"/>
                <a:gd name="T10" fmla="*/ 118 w 959"/>
                <a:gd name="T11" fmla="*/ 766 h 1141"/>
                <a:gd name="T12" fmla="*/ 0 w 959"/>
                <a:gd name="T13" fmla="*/ 1141 h 1141"/>
                <a:gd name="T14" fmla="*/ 928 w 959"/>
                <a:gd name="T15" fmla="*/ 1141 h 1141"/>
                <a:gd name="T16" fmla="*/ 818 w 959"/>
                <a:gd name="T17" fmla="*/ 818 h 1141"/>
                <a:gd name="T18" fmla="*/ 959 w 959"/>
                <a:gd name="T19" fmla="*/ 131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1141">
                  <a:moveTo>
                    <a:pt x="959" y="131"/>
                  </a:moveTo>
                  <a:lnTo>
                    <a:pt x="650" y="17"/>
                  </a:lnTo>
                  <a:lnTo>
                    <a:pt x="498" y="305"/>
                  </a:lnTo>
                  <a:lnTo>
                    <a:pt x="386" y="0"/>
                  </a:lnTo>
                  <a:lnTo>
                    <a:pt x="85" y="66"/>
                  </a:lnTo>
                  <a:lnTo>
                    <a:pt x="118" y="766"/>
                  </a:lnTo>
                  <a:lnTo>
                    <a:pt x="0" y="1141"/>
                  </a:lnTo>
                  <a:lnTo>
                    <a:pt x="928" y="1141"/>
                  </a:lnTo>
                  <a:lnTo>
                    <a:pt x="818" y="818"/>
                  </a:lnTo>
                  <a:lnTo>
                    <a:pt x="959" y="1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6" name="îṥlïḑé"/>
            <p:cNvSpPr/>
            <p:nvPr/>
          </p:nvSpPr>
          <p:spPr bwMode="auto">
            <a:xfrm>
              <a:off x="7608499" y="3267496"/>
              <a:ext cx="2370" cy="29622"/>
            </a:xfrm>
            <a:custGeom>
              <a:avLst/>
              <a:gdLst>
                <a:gd name="T0" fmla="*/ 1 w 1"/>
                <a:gd name="T1" fmla="*/ 0 h 12"/>
                <a:gd name="T2" fmla="*/ 1 w 1"/>
                <a:gd name="T3" fmla="*/ 0 h 12"/>
                <a:gd name="T4" fmla="*/ 0 w 1"/>
                <a:gd name="T5" fmla="*/ 12 h 12"/>
                <a:gd name="T6" fmla="*/ 0 w 1"/>
                <a:gd name="T7" fmla="*/ 12 h 12"/>
                <a:gd name="T8" fmla="*/ 1 w 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26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7" name="işḷiḑe"/>
            <p:cNvSpPr/>
            <p:nvPr/>
          </p:nvSpPr>
          <p:spPr bwMode="auto">
            <a:xfrm>
              <a:off x="7295691" y="3218917"/>
              <a:ext cx="315178" cy="85311"/>
            </a:xfrm>
            <a:custGeom>
              <a:avLst/>
              <a:gdLst>
                <a:gd name="T0" fmla="*/ 1 w 128"/>
                <a:gd name="T1" fmla="*/ 0 h 35"/>
                <a:gd name="T2" fmla="*/ 0 w 128"/>
                <a:gd name="T3" fmla="*/ 19 h 35"/>
                <a:gd name="T4" fmla="*/ 54 w 128"/>
                <a:gd name="T5" fmla="*/ 33 h 35"/>
                <a:gd name="T6" fmla="*/ 89 w 128"/>
                <a:gd name="T7" fmla="*/ 35 h 35"/>
                <a:gd name="T8" fmla="*/ 127 w 128"/>
                <a:gd name="T9" fmla="*/ 32 h 35"/>
                <a:gd name="T10" fmla="*/ 128 w 128"/>
                <a:gd name="T11" fmla="*/ 20 h 35"/>
                <a:gd name="T12" fmla="*/ 104 w 128"/>
                <a:gd name="T13" fmla="*/ 21 h 35"/>
                <a:gd name="T14" fmla="*/ 34 w 128"/>
                <a:gd name="T15" fmla="*/ 11 h 35"/>
                <a:gd name="T16" fmla="*/ 1 w 128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35">
                  <a:moveTo>
                    <a:pt x="1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7" y="25"/>
                    <a:pt x="36" y="30"/>
                    <a:pt x="54" y="33"/>
                  </a:cubicBezTo>
                  <a:cubicBezTo>
                    <a:pt x="66" y="34"/>
                    <a:pt x="78" y="35"/>
                    <a:pt x="89" y="35"/>
                  </a:cubicBezTo>
                  <a:cubicBezTo>
                    <a:pt x="102" y="35"/>
                    <a:pt x="115" y="34"/>
                    <a:pt x="127" y="32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0" y="20"/>
                    <a:pt x="112" y="21"/>
                    <a:pt x="104" y="21"/>
                  </a:cubicBezTo>
                  <a:cubicBezTo>
                    <a:pt x="81" y="21"/>
                    <a:pt x="58" y="18"/>
                    <a:pt x="34" y="11"/>
                  </a:cubicBezTo>
                  <a:cubicBezTo>
                    <a:pt x="23" y="8"/>
                    <a:pt x="12" y="4"/>
                    <a:pt x="1" y="0"/>
                  </a:cubicBezTo>
                </a:path>
              </a:pathLst>
            </a:custGeom>
            <a:solidFill>
              <a:srgbClr val="F0C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8" name="í$ļíḑè"/>
            <p:cNvSpPr/>
            <p:nvPr/>
          </p:nvSpPr>
          <p:spPr bwMode="auto">
            <a:xfrm>
              <a:off x="8061123" y="1741371"/>
              <a:ext cx="1206207" cy="1942018"/>
            </a:xfrm>
            <a:custGeom>
              <a:avLst/>
              <a:gdLst>
                <a:gd name="T0" fmla="*/ 0 w 490"/>
                <a:gd name="T1" fmla="*/ 170 h 790"/>
                <a:gd name="T2" fmla="*/ 303 w 490"/>
                <a:gd name="T3" fmla="*/ 116 h 790"/>
                <a:gd name="T4" fmla="*/ 390 w 490"/>
                <a:gd name="T5" fmla="*/ 636 h 790"/>
                <a:gd name="T6" fmla="*/ 155 w 490"/>
                <a:gd name="T7" fmla="*/ 409 h 790"/>
                <a:gd name="T8" fmla="*/ 0 w 490"/>
                <a:gd name="T9" fmla="*/ 17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790">
                  <a:moveTo>
                    <a:pt x="0" y="170"/>
                  </a:moveTo>
                  <a:cubicBezTo>
                    <a:pt x="0" y="170"/>
                    <a:pt x="161" y="0"/>
                    <a:pt x="303" y="116"/>
                  </a:cubicBezTo>
                  <a:cubicBezTo>
                    <a:pt x="490" y="269"/>
                    <a:pt x="134" y="568"/>
                    <a:pt x="390" y="636"/>
                  </a:cubicBezTo>
                  <a:cubicBezTo>
                    <a:pt x="249" y="790"/>
                    <a:pt x="24" y="632"/>
                    <a:pt x="155" y="409"/>
                  </a:cubicBezTo>
                  <a:cubicBezTo>
                    <a:pt x="285" y="189"/>
                    <a:pt x="150" y="57"/>
                    <a:pt x="0" y="170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09" name="ïṧ1îḍé"/>
            <p:cNvSpPr/>
            <p:nvPr/>
          </p:nvSpPr>
          <p:spPr bwMode="auto">
            <a:xfrm>
              <a:off x="6860840" y="1595631"/>
              <a:ext cx="1522571" cy="1753622"/>
            </a:xfrm>
            <a:custGeom>
              <a:avLst/>
              <a:gdLst>
                <a:gd name="T0" fmla="*/ 38 w 619"/>
                <a:gd name="T1" fmla="*/ 298 h 713"/>
                <a:gd name="T2" fmla="*/ 211 w 619"/>
                <a:gd name="T3" fmla="*/ 671 h 713"/>
                <a:gd name="T4" fmla="*/ 572 w 619"/>
                <a:gd name="T5" fmla="*/ 448 h 713"/>
                <a:gd name="T6" fmla="*/ 386 w 619"/>
                <a:gd name="T7" fmla="*/ 72 h 713"/>
                <a:gd name="T8" fmla="*/ 38 w 619"/>
                <a:gd name="T9" fmla="*/ 298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713">
                  <a:moveTo>
                    <a:pt x="38" y="298"/>
                  </a:moveTo>
                  <a:cubicBezTo>
                    <a:pt x="0" y="471"/>
                    <a:pt x="62" y="629"/>
                    <a:pt x="211" y="671"/>
                  </a:cubicBezTo>
                  <a:cubicBezTo>
                    <a:pt x="361" y="713"/>
                    <a:pt x="526" y="614"/>
                    <a:pt x="572" y="448"/>
                  </a:cubicBezTo>
                  <a:cubicBezTo>
                    <a:pt x="619" y="282"/>
                    <a:pt x="535" y="114"/>
                    <a:pt x="386" y="72"/>
                  </a:cubicBezTo>
                  <a:cubicBezTo>
                    <a:pt x="127" y="0"/>
                    <a:pt x="76" y="129"/>
                    <a:pt x="38" y="298"/>
                  </a:cubicBezTo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0" name="íṡľíďé"/>
            <p:cNvSpPr/>
            <p:nvPr/>
          </p:nvSpPr>
          <p:spPr bwMode="auto">
            <a:xfrm>
              <a:off x="6941411" y="1291117"/>
              <a:ext cx="1882774" cy="1827085"/>
            </a:xfrm>
            <a:custGeom>
              <a:avLst/>
              <a:gdLst>
                <a:gd name="T0" fmla="*/ 459 w 765"/>
                <a:gd name="T1" fmla="*/ 381 h 743"/>
                <a:gd name="T2" fmla="*/ 0 w 765"/>
                <a:gd name="T3" fmla="*/ 300 h 743"/>
                <a:gd name="T4" fmla="*/ 510 w 765"/>
                <a:gd name="T5" fmla="*/ 156 h 743"/>
                <a:gd name="T6" fmla="*/ 424 w 765"/>
                <a:gd name="T7" fmla="*/ 743 h 743"/>
                <a:gd name="T8" fmla="*/ 418 w 765"/>
                <a:gd name="T9" fmla="*/ 566 h 743"/>
                <a:gd name="T10" fmla="*/ 478 w 765"/>
                <a:gd name="T11" fmla="*/ 544 h 743"/>
                <a:gd name="T12" fmla="*/ 427 w 765"/>
                <a:gd name="T13" fmla="*/ 514 h 743"/>
                <a:gd name="T14" fmla="*/ 459 w 765"/>
                <a:gd name="T15" fmla="*/ 381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5" h="743">
                  <a:moveTo>
                    <a:pt x="459" y="381"/>
                  </a:moveTo>
                  <a:cubicBezTo>
                    <a:pt x="459" y="381"/>
                    <a:pt x="204" y="381"/>
                    <a:pt x="0" y="300"/>
                  </a:cubicBezTo>
                  <a:cubicBezTo>
                    <a:pt x="70" y="111"/>
                    <a:pt x="279" y="0"/>
                    <a:pt x="510" y="156"/>
                  </a:cubicBezTo>
                  <a:cubicBezTo>
                    <a:pt x="765" y="329"/>
                    <a:pt x="562" y="657"/>
                    <a:pt x="424" y="743"/>
                  </a:cubicBezTo>
                  <a:cubicBezTo>
                    <a:pt x="404" y="651"/>
                    <a:pt x="418" y="566"/>
                    <a:pt x="418" y="566"/>
                  </a:cubicBezTo>
                  <a:cubicBezTo>
                    <a:pt x="418" y="566"/>
                    <a:pt x="472" y="606"/>
                    <a:pt x="478" y="544"/>
                  </a:cubicBezTo>
                  <a:cubicBezTo>
                    <a:pt x="482" y="500"/>
                    <a:pt x="427" y="514"/>
                    <a:pt x="427" y="514"/>
                  </a:cubicBezTo>
                  <a:lnTo>
                    <a:pt x="459" y="381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1" name="ï$ḻîďé"/>
            <p:cNvSpPr/>
            <p:nvPr/>
          </p:nvSpPr>
          <p:spPr bwMode="auto">
            <a:xfrm>
              <a:off x="7670113" y="2414383"/>
              <a:ext cx="125597" cy="219203"/>
            </a:xfrm>
            <a:custGeom>
              <a:avLst/>
              <a:gdLst>
                <a:gd name="T0" fmla="*/ 5 w 51"/>
                <a:gd name="T1" fmla="*/ 40 h 89"/>
                <a:gd name="T2" fmla="*/ 17 w 51"/>
                <a:gd name="T3" fmla="*/ 86 h 89"/>
                <a:gd name="T4" fmla="*/ 46 w 51"/>
                <a:gd name="T5" fmla="*/ 48 h 89"/>
                <a:gd name="T6" fmla="*/ 34 w 51"/>
                <a:gd name="T7" fmla="*/ 2 h 89"/>
                <a:gd name="T8" fmla="*/ 5 w 51"/>
                <a:gd name="T9" fmla="*/ 4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9">
                  <a:moveTo>
                    <a:pt x="5" y="40"/>
                  </a:moveTo>
                  <a:cubicBezTo>
                    <a:pt x="0" y="63"/>
                    <a:pt x="6" y="84"/>
                    <a:pt x="17" y="86"/>
                  </a:cubicBezTo>
                  <a:cubicBezTo>
                    <a:pt x="28" y="89"/>
                    <a:pt x="42" y="72"/>
                    <a:pt x="46" y="48"/>
                  </a:cubicBezTo>
                  <a:cubicBezTo>
                    <a:pt x="51" y="25"/>
                    <a:pt x="46" y="4"/>
                    <a:pt x="34" y="2"/>
                  </a:cubicBezTo>
                  <a:cubicBezTo>
                    <a:pt x="23" y="0"/>
                    <a:pt x="10" y="17"/>
                    <a:pt x="5" y="40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2" name="íśľîḑe"/>
            <p:cNvSpPr/>
            <p:nvPr/>
          </p:nvSpPr>
          <p:spPr bwMode="auto">
            <a:xfrm>
              <a:off x="7108480" y="2297080"/>
              <a:ext cx="125597" cy="220388"/>
            </a:xfrm>
            <a:custGeom>
              <a:avLst/>
              <a:gdLst>
                <a:gd name="T0" fmla="*/ 5 w 51"/>
                <a:gd name="T1" fmla="*/ 41 h 90"/>
                <a:gd name="T2" fmla="*/ 17 w 51"/>
                <a:gd name="T3" fmla="*/ 87 h 90"/>
                <a:gd name="T4" fmla="*/ 46 w 51"/>
                <a:gd name="T5" fmla="*/ 49 h 90"/>
                <a:gd name="T6" fmla="*/ 34 w 51"/>
                <a:gd name="T7" fmla="*/ 3 h 90"/>
                <a:gd name="T8" fmla="*/ 5 w 51"/>
                <a:gd name="T9" fmla="*/ 4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90">
                  <a:moveTo>
                    <a:pt x="5" y="41"/>
                  </a:moveTo>
                  <a:cubicBezTo>
                    <a:pt x="0" y="64"/>
                    <a:pt x="5" y="85"/>
                    <a:pt x="17" y="87"/>
                  </a:cubicBezTo>
                  <a:cubicBezTo>
                    <a:pt x="28" y="90"/>
                    <a:pt x="41" y="73"/>
                    <a:pt x="46" y="49"/>
                  </a:cubicBezTo>
                  <a:cubicBezTo>
                    <a:pt x="51" y="26"/>
                    <a:pt x="45" y="5"/>
                    <a:pt x="34" y="3"/>
                  </a:cubicBezTo>
                  <a:cubicBezTo>
                    <a:pt x="23" y="0"/>
                    <a:pt x="9" y="17"/>
                    <a:pt x="5" y="41"/>
                  </a:cubicBezTo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3" name="ïṧḻíḍe"/>
            <p:cNvSpPr/>
            <p:nvPr/>
          </p:nvSpPr>
          <p:spPr bwMode="auto">
            <a:xfrm>
              <a:off x="7185497" y="2812503"/>
              <a:ext cx="381531" cy="246455"/>
            </a:xfrm>
            <a:custGeom>
              <a:avLst/>
              <a:gdLst>
                <a:gd name="T0" fmla="*/ 9 w 155"/>
                <a:gd name="T1" fmla="*/ 1 h 100"/>
                <a:gd name="T2" fmla="*/ 155 w 155"/>
                <a:gd name="T3" fmla="*/ 29 h 100"/>
                <a:gd name="T4" fmla="*/ 68 w 155"/>
                <a:gd name="T5" fmla="*/ 87 h 100"/>
                <a:gd name="T6" fmla="*/ 9 w 155"/>
                <a:gd name="T7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00">
                  <a:moveTo>
                    <a:pt x="9" y="1"/>
                  </a:moveTo>
                  <a:cubicBezTo>
                    <a:pt x="33" y="0"/>
                    <a:pt x="129" y="20"/>
                    <a:pt x="155" y="29"/>
                  </a:cubicBezTo>
                  <a:cubicBezTo>
                    <a:pt x="155" y="29"/>
                    <a:pt x="141" y="100"/>
                    <a:pt x="68" y="87"/>
                  </a:cubicBezTo>
                  <a:cubicBezTo>
                    <a:pt x="0" y="74"/>
                    <a:pt x="9" y="1"/>
                    <a:pt x="9" y="1"/>
                  </a:cubicBez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4" name="iş1îďê"/>
            <p:cNvSpPr/>
            <p:nvPr/>
          </p:nvSpPr>
          <p:spPr bwMode="auto">
            <a:xfrm>
              <a:off x="6052752" y="3098059"/>
              <a:ext cx="276077" cy="199060"/>
            </a:xfrm>
            <a:custGeom>
              <a:avLst/>
              <a:gdLst>
                <a:gd name="T0" fmla="*/ 35 w 112"/>
                <a:gd name="T1" fmla="*/ 0 h 81"/>
                <a:gd name="T2" fmla="*/ 16 w 112"/>
                <a:gd name="T3" fmla="*/ 51 h 81"/>
                <a:gd name="T4" fmla="*/ 51 w 112"/>
                <a:gd name="T5" fmla="*/ 81 h 81"/>
                <a:gd name="T6" fmla="*/ 112 w 112"/>
                <a:gd name="T7" fmla="*/ 66 h 81"/>
                <a:gd name="T8" fmla="*/ 35 w 11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1">
                  <a:moveTo>
                    <a:pt x="35" y="0"/>
                  </a:moveTo>
                  <a:cubicBezTo>
                    <a:pt x="15" y="0"/>
                    <a:pt x="0" y="36"/>
                    <a:pt x="16" y="51"/>
                  </a:cubicBezTo>
                  <a:cubicBezTo>
                    <a:pt x="31" y="64"/>
                    <a:pt x="51" y="72"/>
                    <a:pt x="51" y="81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09" y="35"/>
                    <a:pt x="68" y="0"/>
                    <a:pt x="35" y="0"/>
                  </a:cubicBezTo>
                  <a:close/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5" name="ïş1íḍe"/>
            <p:cNvSpPr/>
            <p:nvPr/>
          </p:nvSpPr>
          <p:spPr bwMode="auto">
            <a:xfrm>
              <a:off x="6164130" y="3240244"/>
              <a:ext cx="923022" cy="1173031"/>
            </a:xfrm>
            <a:custGeom>
              <a:avLst/>
              <a:gdLst>
                <a:gd name="T0" fmla="*/ 375 w 375"/>
                <a:gd name="T1" fmla="*/ 105 h 477"/>
                <a:gd name="T2" fmla="*/ 0 w 375"/>
                <a:gd name="T3" fmla="*/ 18 h 477"/>
                <a:gd name="T4" fmla="*/ 70 w 375"/>
                <a:gd name="T5" fmla="*/ 0 h 477"/>
                <a:gd name="T6" fmla="*/ 313 w 375"/>
                <a:gd name="T7" fmla="*/ 78 h 477"/>
                <a:gd name="T8" fmla="*/ 375 w 375"/>
                <a:gd name="T9" fmla="*/ 105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477">
                  <a:moveTo>
                    <a:pt x="375" y="105"/>
                  </a:moveTo>
                  <a:cubicBezTo>
                    <a:pt x="257" y="477"/>
                    <a:pt x="75" y="413"/>
                    <a:pt x="0" y="18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97" y="133"/>
                    <a:pt x="190" y="464"/>
                    <a:pt x="313" y="78"/>
                  </a:cubicBezTo>
                  <a:lnTo>
                    <a:pt x="375" y="10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6" name="iṣḻiḋè"/>
            <p:cNvSpPr/>
            <p:nvPr/>
          </p:nvSpPr>
          <p:spPr bwMode="auto">
            <a:xfrm>
              <a:off x="8524411" y="3147824"/>
              <a:ext cx="319917" cy="277262"/>
            </a:xfrm>
            <a:custGeom>
              <a:avLst/>
              <a:gdLst>
                <a:gd name="T0" fmla="*/ 0 w 130"/>
                <a:gd name="T1" fmla="*/ 94 h 113"/>
                <a:gd name="T2" fmla="*/ 112 w 130"/>
                <a:gd name="T3" fmla="*/ 46 h 113"/>
                <a:gd name="T4" fmla="*/ 60 w 130"/>
                <a:gd name="T5" fmla="*/ 113 h 113"/>
                <a:gd name="T6" fmla="*/ 0 w 130"/>
                <a:gd name="T7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13">
                  <a:moveTo>
                    <a:pt x="0" y="94"/>
                  </a:moveTo>
                  <a:cubicBezTo>
                    <a:pt x="8" y="49"/>
                    <a:pt x="91" y="0"/>
                    <a:pt x="112" y="46"/>
                  </a:cubicBezTo>
                  <a:cubicBezTo>
                    <a:pt x="130" y="86"/>
                    <a:pt x="61" y="97"/>
                    <a:pt x="60" y="113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7" name="iṧľïďe"/>
            <p:cNvSpPr/>
            <p:nvPr/>
          </p:nvSpPr>
          <p:spPr bwMode="auto">
            <a:xfrm>
              <a:off x="8577731" y="3258017"/>
              <a:ext cx="202615" cy="118488"/>
            </a:xfrm>
            <a:custGeom>
              <a:avLst/>
              <a:gdLst>
                <a:gd name="T0" fmla="*/ 15 w 82"/>
                <a:gd name="T1" fmla="*/ 0 h 48"/>
                <a:gd name="T2" fmla="*/ 0 w 82"/>
                <a:gd name="T3" fmla="*/ 12 h 48"/>
                <a:gd name="T4" fmla="*/ 13 w 82"/>
                <a:gd name="T5" fmla="*/ 33 h 48"/>
                <a:gd name="T6" fmla="*/ 26 w 82"/>
                <a:gd name="T7" fmla="*/ 42 h 48"/>
                <a:gd name="T8" fmla="*/ 64 w 82"/>
                <a:gd name="T9" fmla="*/ 48 h 48"/>
                <a:gd name="T10" fmla="*/ 82 w 82"/>
                <a:gd name="T11" fmla="*/ 36 h 48"/>
                <a:gd name="T12" fmla="*/ 28 w 82"/>
                <a:gd name="T13" fmla="*/ 32 h 48"/>
                <a:gd name="T14" fmla="*/ 15 w 82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48">
                  <a:moveTo>
                    <a:pt x="15" y="0"/>
                  </a:moveTo>
                  <a:cubicBezTo>
                    <a:pt x="10" y="3"/>
                    <a:pt x="5" y="7"/>
                    <a:pt x="0" y="1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6" y="38"/>
                    <a:pt x="21" y="41"/>
                    <a:pt x="26" y="42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70" y="44"/>
                    <a:pt x="76" y="40"/>
                    <a:pt x="82" y="3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0C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8" name="ïṡlïḓé"/>
            <p:cNvSpPr/>
            <p:nvPr/>
          </p:nvSpPr>
          <p:spPr bwMode="auto">
            <a:xfrm>
              <a:off x="7812298" y="3356363"/>
              <a:ext cx="876811" cy="1141040"/>
            </a:xfrm>
            <a:custGeom>
              <a:avLst/>
              <a:gdLst>
                <a:gd name="T0" fmla="*/ 0 w 356"/>
                <a:gd name="T1" fmla="*/ 84 h 464"/>
                <a:gd name="T2" fmla="*/ 356 w 356"/>
                <a:gd name="T3" fmla="*/ 24 h 464"/>
                <a:gd name="T4" fmla="*/ 287 w 356"/>
                <a:gd name="T5" fmla="*/ 0 h 464"/>
                <a:gd name="T6" fmla="*/ 64 w 356"/>
                <a:gd name="T7" fmla="*/ 62 h 464"/>
                <a:gd name="T8" fmla="*/ 0 w 356"/>
                <a:gd name="T9" fmla="*/ 8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64">
                  <a:moveTo>
                    <a:pt x="0" y="84"/>
                  </a:moveTo>
                  <a:cubicBezTo>
                    <a:pt x="89" y="464"/>
                    <a:pt x="250" y="412"/>
                    <a:pt x="356" y="24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50" y="131"/>
                    <a:pt x="158" y="456"/>
                    <a:pt x="64" y="62"/>
                  </a:cubicBezTo>
                  <a:lnTo>
                    <a:pt x="0" y="8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19" name="ï$ḻíḋe"/>
            <p:cNvSpPr/>
            <p:nvPr/>
          </p:nvSpPr>
          <p:spPr bwMode="auto">
            <a:xfrm>
              <a:off x="7423658" y="3346884"/>
              <a:ext cx="268968" cy="375607"/>
            </a:xfrm>
            <a:custGeom>
              <a:avLst/>
              <a:gdLst>
                <a:gd name="T0" fmla="*/ 0 w 227"/>
                <a:gd name="T1" fmla="*/ 311 h 317"/>
                <a:gd name="T2" fmla="*/ 94 w 227"/>
                <a:gd name="T3" fmla="*/ 226 h 317"/>
                <a:gd name="T4" fmla="*/ 227 w 227"/>
                <a:gd name="T5" fmla="*/ 317 h 317"/>
                <a:gd name="T6" fmla="*/ 208 w 227"/>
                <a:gd name="T7" fmla="*/ 31 h 317"/>
                <a:gd name="T8" fmla="*/ 154 w 227"/>
                <a:gd name="T9" fmla="*/ 0 h 317"/>
                <a:gd name="T10" fmla="*/ 0 w 227"/>
                <a:gd name="T11" fmla="*/ 31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317">
                  <a:moveTo>
                    <a:pt x="0" y="311"/>
                  </a:moveTo>
                  <a:lnTo>
                    <a:pt x="94" y="226"/>
                  </a:lnTo>
                  <a:lnTo>
                    <a:pt x="227" y="317"/>
                  </a:lnTo>
                  <a:lnTo>
                    <a:pt x="208" y="31"/>
                  </a:lnTo>
                  <a:lnTo>
                    <a:pt x="154" y="0"/>
                  </a:lnTo>
                  <a:lnTo>
                    <a:pt x="0" y="31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0" name="îsľiḓê"/>
            <p:cNvSpPr/>
            <p:nvPr/>
          </p:nvSpPr>
          <p:spPr bwMode="auto">
            <a:xfrm>
              <a:off x="7155875" y="3326740"/>
              <a:ext cx="267783" cy="388641"/>
            </a:xfrm>
            <a:custGeom>
              <a:avLst/>
              <a:gdLst>
                <a:gd name="T0" fmla="*/ 226 w 226"/>
                <a:gd name="T1" fmla="*/ 328 h 328"/>
                <a:gd name="T2" fmla="*/ 145 w 226"/>
                <a:gd name="T3" fmla="*/ 230 h 328"/>
                <a:gd name="T4" fmla="*/ 0 w 226"/>
                <a:gd name="T5" fmla="*/ 309 h 328"/>
                <a:gd name="T6" fmla="*/ 58 w 226"/>
                <a:gd name="T7" fmla="*/ 23 h 328"/>
                <a:gd name="T8" fmla="*/ 116 w 226"/>
                <a:gd name="T9" fmla="*/ 0 h 328"/>
                <a:gd name="T10" fmla="*/ 226 w 226"/>
                <a:gd name="T11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8">
                  <a:moveTo>
                    <a:pt x="226" y="328"/>
                  </a:moveTo>
                  <a:lnTo>
                    <a:pt x="145" y="230"/>
                  </a:lnTo>
                  <a:lnTo>
                    <a:pt x="0" y="309"/>
                  </a:lnTo>
                  <a:lnTo>
                    <a:pt x="58" y="23"/>
                  </a:lnTo>
                  <a:lnTo>
                    <a:pt x="116" y="0"/>
                  </a:lnTo>
                  <a:lnTo>
                    <a:pt x="226" y="32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1" name="íšḻiḍê"/>
            <p:cNvSpPr/>
            <p:nvPr/>
          </p:nvSpPr>
          <p:spPr bwMode="auto">
            <a:xfrm>
              <a:off x="8330090" y="2985495"/>
              <a:ext cx="708558" cy="515423"/>
            </a:xfrm>
            <a:custGeom>
              <a:avLst/>
              <a:gdLst>
                <a:gd name="T0" fmla="*/ 0 w 288"/>
                <a:gd name="T1" fmla="*/ 48 h 210"/>
                <a:gd name="T2" fmla="*/ 7 w 288"/>
                <a:gd name="T3" fmla="*/ 68 h 210"/>
                <a:gd name="T4" fmla="*/ 121 w 288"/>
                <a:gd name="T5" fmla="*/ 140 h 210"/>
                <a:gd name="T6" fmla="*/ 132 w 288"/>
                <a:gd name="T7" fmla="*/ 148 h 210"/>
                <a:gd name="T8" fmla="*/ 268 w 288"/>
                <a:gd name="T9" fmla="*/ 210 h 210"/>
                <a:gd name="T10" fmla="*/ 288 w 288"/>
                <a:gd name="T11" fmla="*/ 200 h 210"/>
                <a:gd name="T12" fmla="*/ 258 w 288"/>
                <a:gd name="T13" fmla="*/ 0 h 210"/>
                <a:gd name="T14" fmla="*/ 0 w 288"/>
                <a:gd name="T15" fmla="*/ 4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10">
                  <a:moveTo>
                    <a:pt x="0" y="48"/>
                  </a:moveTo>
                  <a:cubicBezTo>
                    <a:pt x="0" y="48"/>
                    <a:pt x="5" y="58"/>
                    <a:pt x="7" y="68"/>
                  </a:cubicBezTo>
                  <a:cubicBezTo>
                    <a:pt x="7" y="68"/>
                    <a:pt x="93" y="46"/>
                    <a:pt x="121" y="140"/>
                  </a:cubicBezTo>
                  <a:cubicBezTo>
                    <a:pt x="123" y="144"/>
                    <a:pt x="127" y="148"/>
                    <a:pt x="132" y="148"/>
                  </a:cubicBezTo>
                  <a:cubicBezTo>
                    <a:pt x="162" y="147"/>
                    <a:pt x="260" y="149"/>
                    <a:pt x="268" y="210"/>
                  </a:cubicBezTo>
                  <a:cubicBezTo>
                    <a:pt x="268" y="210"/>
                    <a:pt x="275" y="204"/>
                    <a:pt x="288" y="200"/>
                  </a:cubicBezTo>
                  <a:cubicBezTo>
                    <a:pt x="258" y="0"/>
                    <a:pt x="258" y="0"/>
                    <a:pt x="258" y="0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2" name="íṧľídé"/>
            <p:cNvSpPr/>
            <p:nvPr/>
          </p:nvSpPr>
          <p:spPr bwMode="auto">
            <a:xfrm>
              <a:off x="8330090" y="2736670"/>
              <a:ext cx="715667" cy="585331"/>
            </a:xfrm>
            <a:custGeom>
              <a:avLst/>
              <a:gdLst>
                <a:gd name="T0" fmla="*/ 0 w 291"/>
                <a:gd name="T1" fmla="*/ 149 h 238"/>
                <a:gd name="T2" fmla="*/ 133 w 291"/>
                <a:gd name="T3" fmla="*/ 238 h 238"/>
                <a:gd name="T4" fmla="*/ 291 w 291"/>
                <a:gd name="T5" fmla="*/ 81 h 238"/>
                <a:gd name="T6" fmla="*/ 181 w 291"/>
                <a:gd name="T7" fmla="*/ 0 h 238"/>
                <a:gd name="T8" fmla="*/ 0 w 291"/>
                <a:gd name="T9" fmla="*/ 14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38">
                  <a:moveTo>
                    <a:pt x="0" y="149"/>
                  </a:moveTo>
                  <a:cubicBezTo>
                    <a:pt x="0" y="149"/>
                    <a:pt x="110" y="130"/>
                    <a:pt x="133" y="238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91" y="81"/>
                    <a:pt x="262" y="4"/>
                    <a:pt x="181" y="0"/>
                  </a:cubicBezTo>
                  <a:lnTo>
                    <a:pt x="0" y="14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3" name="ïś1ïḓè"/>
            <p:cNvSpPr/>
            <p:nvPr/>
          </p:nvSpPr>
          <p:spPr bwMode="auto">
            <a:xfrm>
              <a:off x="8657117" y="2894260"/>
              <a:ext cx="674197" cy="582961"/>
            </a:xfrm>
            <a:custGeom>
              <a:avLst/>
              <a:gdLst>
                <a:gd name="T0" fmla="*/ 0 w 274"/>
                <a:gd name="T1" fmla="*/ 174 h 237"/>
                <a:gd name="T2" fmla="*/ 155 w 274"/>
                <a:gd name="T3" fmla="*/ 237 h 237"/>
                <a:gd name="T4" fmla="*/ 274 w 274"/>
                <a:gd name="T5" fmla="*/ 96 h 237"/>
                <a:gd name="T6" fmla="*/ 158 w 274"/>
                <a:gd name="T7" fmla="*/ 17 h 237"/>
                <a:gd name="T8" fmla="*/ 0 w 274"/>
                <a:gd name="T9" fmla="*/ 17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237">
                  <a:moveTo>
                    <a:pt x="0" y="174"/>
                  </a:moveTo>
                  <a:cubicBezTo>
                    <a:pt x="0" y="174"/>
                    <a:pt x="122" y="158"/>
                    <a:pt x="155" y="237"/>
                  </a:cubicBezTo>
                  <a:cubicBezTo>
                    <a:pt x="274" y="96"/>
                    <a:pt x="274" y="96"/>
                    <a:pt x="274" y="96"/>
                  </a:cubicBezTo>
                  <a:cubicBezTo>
                    <a:pt x="274" y="96"/>
                    <a:pt x="233" y="0"/>
                    <a:pt x="158" y="17"/>
                  </a:cubicBezTo>
                  <a:lnTo>
                    <a:pt x="0" y="174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4" name="îslîḑe"/>
            <p:cNvSpPr/>
            <p:nvPr/>
          </p:nvSpPr>
          <p:spPr bwMode="auto">
            <a:xfrm>
              <a:off x="8777975" y="2773402"/>
              <a:ext cx="191950" cy="159959"/>
            </a:xfrm>
            <a:custGeom>
              <a:avLst/>
              <a:gdLst>
                <a:gd name="T0" fmla="*/ 75 w 78"/>
                <a:gd name="T1" fmla="*/ 65 h 65"/>
                <a:gd name="T2" fmla="*/ 73 w 78"/>
                <a:gd name="T3" fmla="*/ 64 h 65"/>
                <a:gd name="T4" fmla="*/ 73 w 78"/>
                <a:gd name="T5" fmla="*/ 62 h 65"/>
                <a:gd name="T6" fmla="*/ 70 w 78"/>
                <a:gd name="T7" fmla="*/ 54 h 65"/>
                <a:gd name="T8" fmla="*/ 65 w 78"/>
                <a:gd name="T9" fmla="*/ 46 h 65"/>
                <a:gd name="T10" fmla="*/ 65 w 78"/>
                <a:gd name="T11" fmla="*/ 45 h 65"/>
                <a:gd name="T12" fmla="*/ 58 w 78"/>
                <a:gd name="T13" fmla="*/ 37 h 65"/>
                <a:gd name="T14" fmla="*/ 56 w 78"/>
                <a:gd name="T15" fmla="*/ 35 h 65"/>
                <a:gd name="T16" fmla="*/ 49 w 78"/>
                <a:gd name="T17" fmla="*/ 30 h 65"/>
                <a:gd name="T18" fmla="*/ 41 w 78"/>
                <a:gd name="T19" fmla="*/ 24 h 65"/>
                <a:gd name="T20" fmla="*/ 37 w 78"/>
                <a:gd name="T21" fmla="*/ 21 h 65"/>
                <a:gd name="T22" fmla="*/ 31 w 78"/>
                <a:gd name="T23" fmla="*/ 18 h 65"/>
                <a:gd name="T24" fmla="*/ 25 w 78"/>
                <a:gd name="T25" fmla="*/ 15 h 65"/>
                <a:gd name="T26" fmla="*/ 21 w 78"/>
                <a:gd name="T27" fmla="*/ 13 h 65"/>
                <a:gd name="T28" fmla="*/ 15 w 78"/>
                <a:gd name="T29" fmla="*/ 11 h 65"/>
                <a:gd name="T30" fmla="*/ 11 w 78"/>
                <a:gd name="T31" fmla="*/ 9 h 65"/>
                <a:gd name="T32" fmla="*/ 6 w 78"/>
                <a:gd name="T33" fmla="*/ 7 h 65"/>
                <a:gd name="T34" fmla="*/ 1 w 78"/>
                <a:gd name="T35" fmla="*/ 5 h 65"/>
                <a:gd name="T36" fmla="*/ 0 w 78"/>
                <a:gd name="T37" fmla="*/ 2 h 65"/>
                <a:gd name="T38" fmla="*/ 3 w 78"/>
                <a:gd name="T39" fmla="*/ 0 h 65"/>
                <a:gd name="T40" fmla="*/ 8 w 78"/>
                <a:gd name="T41" fmla="*/ 3 h 65"/>
                <a:gd name="T42" fmla="*/ 13 w 78"/>
                <a:gd name="T43" fmla="*/ 5 h 65"/>
                <a:gd name="T44" fmla="*/ 16 w 78"/>
                <a:gd name="T45" fmla="*/ 6 h 65"/>
                <a:gd name="T46" fmla="*/ 23 w 78"/>
                <a:gd name="T47" fmla="*/ 9 h 65"/>
                <a:gd name="T48" fmla="*/ 27 w 78"/>
                <a:gd name="T49" fmla="*/ 11 h 65"/>
                <a:gd name="T50" fmla="*/ 34 w 78"/>
                <a:gd name="T51" fmla="*/ 14 h 65"/>
                <a:gd name="T52" fmla="*/ 39 w 78"/>
                <a:gd name="T53" fmla="*/ 17 h 65"/>
                <a:gd name="T54" fmla="*/ 43 w 78"/>
                <a:gd name="T55" fmla="*/ 20 h 65"/>
                <a:gd name="T56" fmla="*/ 52 w 78"/>
                <a:gd name="T57" fmla="*/ 26 h 65"/>
                <a:gd name="T58" fmla="*/ 59 w 78"/>
                <a:gd name="T59" fmla="*/ 32 h 65"/>
                <a:gd name="T60" fmla="*/ 61 w 78"/>
                <a:gd name="T61" fmla="*/ 34 h 65"/>
                <a:gd name="T62" fmla="*/ 68 w 78"/>
                <a:gd name="T63" fmla="*/ 42 h 65"/>
                <a:gd name="T64" fmla="*/ 69 w 78"/>
                <a:gd name="T65" fmla="*/ 43 h 65"/>
                <a:gd name="T66" fmla="*/ 74 w 78"/>
                <a:gd name="T67" fmla="*/ 52 h 65"/>
                <a:gd name="T68" fmla="*/ 77 w 78"/>
                <a:gd name="T69" fmla="*/ 62 h 65"/>
                <a:gd name="T70" fmla="*/ 77 w 78"/>
                <a:gd name="T71" fmla="*/ 63 h 65"/>
                <a:gd name="T72" fmla="*/ 75 w 78"/>
                <a:gd name="T7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5">
                  <a:moveTo>
                    <a:pt x="75" y="65"/>
                  </a:moveTo>
                  <a:cubicBezTo>
                    <a:pt x="74" y="65"/>
                    <a:pt x="73" y="65"/>
                    <a:pt x="73" y="6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2" y="59"/>
                    <a:pt x="72" y="56"/>
                    <a:pt x="70" y="54"/>
                  </a:cubicBezTo>
                  <a:cubicBezTo>
                    <a:pt x="69" y="51"/>
                    <a:pt x="67" y="48"/>
                    <a:pt x="65" y="46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3" y="42"/>
                    <a:pt x="60" y="40"/>
                    <a:pt x="58" y="37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4" y="33"/>
                    <a:pt x="52" y="31"/>
                    <a:pt x="49" y="30"/>
                  </a:cubicBezTo>
                  <a:cubicBezTo>
                    <a:pt x="47" y="28"/>
                    <a:pt x="44" y="26"/>
                    <a:pt x="41" y="24"/>
                  </a:cubicBezTo>
                  <a:cubicBezTo>
                    <a:pt x="39" y="23"/>
                    <a:pt x="38" y="22"/>
                    <a:pt x="37" y="21"/>
                  </a:cubicBezTo>
                  <a:cubicBezTo>
                    <a:pt x="35" y="20"/>
                    <a:pt x="33" y="19"/>
                    <a:pt x="31" y="18"/>
                  </a:cubicBezTo>
                  <a:cubicBezTo>
                    <a:pt x="29" y="17"/>
                    <a:pt x="27" y="16"/>
                    <a:pt x="25" y="15"/>
                  </a:cubicBezTo>
                  <a:cubicBezTo>
                    <a:pt x="24" y="14"/>
                    <a:pt x="23" y="14"/>
                    <a:pt x="21" y="13"/>
                  </a:cubicBezTo>
                  <a:cubicBezTo>
                    <a:pt x="19" y="12"/>
                    <a:pt x="17" y="11"/>
                    <a:pt x="15" y="11"/>
                  </a:cubicBezTo>
                  <a:cubicBezTo>
                    <a:pt x="14" y="10"/>
                    <a:pt x="12" y="10"/>
                    <a:pt x="11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5" y="6"/>
                    <a:pt x="4" y="6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" y="1"/>
                    <a:pt x="7" y="2"/>
                    <a:pt x="8" y="3"/>
                  </a:cubicBezTo>
                  <a:cubicBezTo>
                    <a:pt x="9" y="3"/>
                    <a:pt x="10" y="4"/>
                    <a:pt x="13" y="5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8" y="7"/>
                    <a:pt x="21" y="8"/>
                    <a:pt x="23" y="9"/>
                  </a:cubicBezTo>
                  <a:cubicBezTo>
                    <a:pt x="24" y="10"/>
                    <a:pt x="26" y="10"/>
                    <a:pt x="27" y="11"/>
                  </a:cubicBezTo>
                  <a:cubicBezTo>
                    <a:pt x="29" y="12"/>
                    <a:pt x="31" y="12"/>
                    <a:pt x="34" y="14"/>
                  </a:cubicBezTo>
                  <a:cubicBezTo>
                    <a:pt x="36" y="15"/>
                    <a:pt x="38" y="16"/>
                    <a:pt x="39" y="17"/>
                  </a:cubicBezTo>
                  <a:cubicBezTo>
                    <a:pt x="41" y="18"/>
                    <a:pt x="42" y="19"/>
                    <a:pt x="43" y="20"/>
                  </a:cubicBezTo>
                  <a:cubicBezTo>
                    <a:pt x="46" y="22"/>
                    <a:pt x="49" y="24"/>
                    <a:pt x="52" y="26"/>
                  </a:cubicBezTo>
                  <a:cubicBezTo>
                    <a:pt x="55" y="28"/>
                    <a:pt x="57" y="30"/>
                    <a:pt x="59" y="3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7"/>
                    <a:pt x="66" y="39"/>
                    <a:pt x="68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1" y="46"/>
                    <a:pt x="73" y="49"/>
                    <a:pt x="74" y="52"/>
                  </a:cubicBezTo>
                  <a:cubicBezTo>
                    <a:pt x="76" y="55"/>
                    <a:pt x="77" y="58"/>
                    <a:pt x="77" y="62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8" y="64"/>
                    <a:pt x="77" y="65"/>
                    <a:pt x="75" y="65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5" name="íşľïḑe"/>
            <p:cNvSpPr/>
            <p:nvPr/>
          </p:nvSpPr>
          <p:spPr bwMode="auto">
            <a:xfrm>
              <a:off x="8721101" y="2832646"/>
              <a:ext cx="191950" cy="159959"/>
            </a:xfrm>
            <a:custGeom>
              <a:avLst/>
              <a:gdLst>
                <a:gd name="T0" fmla="*/ 75 w 78"/>
                <a:gd name="T1" fmla="*/ 65 h 65"/>
                <a:gd name="T2" fmla="*/ 73 w 78"/>
                <a:gd name="T3" fmla="*/ 64 h 65"/>
                <a:gd name="T4" fmla="*/ 70 w 78"/>
                <a:gd name="T5" fmla="*/ 54 h 65"/>
                <a:gd name="T6" fmla="*/ 69 w 78"/>
                <a:gd name="T7" fmla="*/ 52 h 65"/>
                <a:gd name="T8" fmla="*/ 65 w 78"/>
                <a:gd name="T9" fmla="*/ 44 h 65"/>
                <a:gd name="T10" fmla="*/ 59 w 78"/>
                <a:gd name="T11" fmla="*/ 38 h 65"/>
                <a:gd name="T12" fmla="*/ 58 w 78"/>
                <a:gd name="T13" fmla="*/ 37 h 65"/>
                <a:gd name="T14" fmla="*/ 52 w 78"/>
                <a:gd name="T15" fmla="*/ 32 h 65"/>
                <a:gd name="T16" fmla="*/ 49 w 78"/>
                <a:gd name="T17" fmla="*/ 30 h 65"/>
                <a:gd name="T18" fmla="*/ 46 w 78"/>
                <a:gd name="T19" fmla="*/ 27 h 65"/>
                <a:gd name="T20" fmla="*/ 41 w 78"/>
                <a:gd name="T21" fmla="*/ 23 h 65"/>
                <a:gd name="T22" fmla="*/ 35 w 78"/>
                <a:gd name="T23" fmla="*/ 20 h 65"/>
                <a:gd name="T24" fmla="*/ 31 w 78"/>
                <a:gd name="T25" fmla="*/ 18 h 65"/>
                <a:gd name="T26" fmla="*/ 21 w 78"/>
                <a:gd name="T27" fmla="*/ 13 h 65"/>
                <a:gd name="T28" fmla="*/ 19 w 78"/>
                <a:gd name="T29" fmla="*/ 12 h 65"/>
                <a:gd name="T30" fmla="*/ 11 w 78"/>
                <a:gd name="T31" fmla="*/ 9 h 65"/>
                <a:gd name="T32" fmla="*/ 6 w 78"/>
                <a:gd name="T33" fmla="*/ 6 h 65"/>
                <a:gd name="T34" fmla="*/ 1 w 78"/>
                <a:gd name="T35" fmla="*/ 5 h 65"/>
                <a:gd name="T36" fmla="*/ 0 w 78"/>
                <a:gd name="T37" fmla="*/ 2 h 65"/>
                <a:gd name="T38" fmla="*/ 3 w 78"/>
                <a:gd name="T39" fmla="*/ 0 h 65"/>
                <a:gd name="T40" fmla="*/ 8 w 78"/>
                <a:gd name="T41" fmla="*/ 2 h 65"/>
                <a:gd name="T42" fmla="*/ 13 w 78"/>
                <a:gd name="T43" fmla="*/ 5 h 65"/>
                <a:gd name="T44" fmla="*/ 21 w 78"/>
                <a:gd name="T45" fmla="*/ 8 h 65"/>
                <a:gd name="T46" fmla="*/ 23 w 78"/>
                <a:gd name="T47" fmla="*/ 9 h 65"/>
                <a:gd name="T48" fmla="*/ 33 w 78"/>
                <a:gd name="T49" fmla="*/ 14 h 65"/>
                <a:gd name="T50" fmla="*/ 37 w 78"/>
                <a:gd name="T51" fmla="*/ 16 h 65"/>
                <a:gd name="T52" fmla="*/ 43 w 78"/>
                <a:gd name="T53" fmla="*/ 19 h 65"/>
                <a:gd name="T54" fmla="*/ 49 w 78"/>
                <a:gd name="T55" fmla="*/ 24 h 65"/>
                <a:gd name="T56" fmla="*/ 52 w 78"/>
                <a:gd name="T57" fmla="*/ 26 h 65"/>
                <a:gd name="T58" fmla="*/ 54 w 78"/>
                <a:gd name="T59" fmla="*/ 28 h 65"/>
                <a:gd name="T60" fmla="*/ 61 w 78"/>
                <a:gd name="T61" fmla="*/ 33 h 65"/>
                <a:gd name="T62" fmla="*/ 62 w 78"/>
                <a:gd name="T63" fmla="*/ 35 h 65"/>
                <a:gd name="T64" fmla="*/ 69 w 78"/>
                <a:gd name="T65" fmla="*/ 42 h 65"/>
                <a:gd name="T66" fmla="*/ 73 w 78"/>
                <a:gd name="T67" fmla="*/ 50 h 65"/>
                <a:gd name="T68" fmla="*/ 74 w 78"/>
                <a:gd name="T69" fmla="*/ 52 h 65"/>
                <a:gd name="T70" fmla="*/ 78 w 78"/>
                <a:gd name="T71" fmla="*/ 63 h 65"/>
                <a:gd name="T72" fmla="*/ 76 w 78"/>
                <a:gd name="T73" fmla="*/ 65 h 65"/>
                <a:gd name="T74" fmla="*/ 75 w 78"/>
                <a:gd name="T7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65">
                  <a:moveTo>
                    <a:pt x="75" y="65"/>
                  </a:moveTo>
                  <a:cubicBezTo>
                    <a:pt x="74" y="65"/>
                    <a:pt x="73" y="65"/>
                    <a:pt x="73" y="64"/>
                  </a:cubicBezTo>
                  <a:cubicBezTo>
                    <a:pt x="73" y="60"/>
                    <a:pt x="72" y="57"/>
                    <a:pt x="70" y="54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8" y="49"/>
                    <a:pt x="67" y="47"/>
                    <a:pt x="65" y="44"/>
                  </a:cubicBezTo>
                  <a:cubicBezTo>
                    <a:pt x="63" y="42"/>
                    <a:pt x="61" y="40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6" y="35"/>
                    <a:pt x="54" y="33"/>
                    <a:pt x="52" y="32"/>
                  </a:cubicBezTo>
                  <a:cubicBezTo>
                    <a:pt x="51" y="31"/>
                    <a:pt x="50" y="31"/>
                    <a:pt x="49" y="30"/>
                  </a:cubicBezTo>
                  <a:cubicBezTo>
                    <a:pt x="48" y="29"/>
                    <a:pt x="47" y="28"/>
                    <a:pt x="46" y="27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2"/>
                    <a:pt x="37" y="21"/>
                    <a:pt x="35" y="20"/>
                  </a:cubicBezTo>
                  <a:cubicBezTo>
                    <a:pt x="34" y="20"/>
                    <a:pt x="32" y="19"/>
                    <a:pt x="31" y="18"/>
                  </a:cubicBezTo>
                  <a:cubicBezTo>
                    <a:pt x="28" y="17"/>
                    <a:pt x="25" y="15"/>
                    <a:pt x="21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6" y="11"/>
                    <a:pt x="14" y="10"/>
                    <a:pt x="11" y="9"/>
                  </a:cubicBezTo>
                  <a:cubicBezTo>
                    <a:pt x="9" y="8"/>
                    <a:pt x="7" y="7"/>
                    <a:pt x="6" y="6"/>
                  </a:cubicBezTo>
                  <a:cubicBezTo>
                    <a:pt x="5" y="6"/>
                    <a:pt x="4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9" y="3"/>
                    <a:pt x="10" y="4"/>
                    <a:pt x="13" y="5"/>
                  </a:cubicBezTo>
                  <a:cubicBezTo>
                    <a:pt x="15" y="6"/>
                    <a:pt x="18" y="7"/>
                    <a:pt x="21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7" y="11"/>
                    <a:pt x="30" y="13"/>
                    <a:pt x="33" y="14"/>
                  </a:cubicBezTo>
                  <a:cubicBezTo>
                    <a:pt x="34" y="15"/>
                    <a:pt x="36" y="16"/>
                    <a:pt x="37" y="16"/>
                  </a:cubicBezTo>
                  <a:cubicBezTo>
                    <a:pt x="39" y="17"/>
                    <a:pt x="41" y="18"/>
                    <a:pt x="43" y="19"/>
                  </a:cubicBezTo>
                  <a:cubicBezTo>
                    <a:pt x="45" y="20"/>
                    <a:pt x="47" y="22"/>
                    <a:pt x="49" y="24"/>
                  </a:cubicBezTo>
                  <a:cubicBezTo>
                    <a:pt x="50" y="25"/>
                    <a:pt x="51" y="26"/>
                    <a:pt x="52" y="26"/>
                  </a:cubicBezTo>
                  <a:cubicBezTo>
                    <a:pt x="53" y="27"/>
                    <a:pt x="54" y="28"/>
                    <a:pt x="54" y="28"/>
                  </a:cubicBezTo>
                  <a:cubicBezTo>
                    <a:pt x="56" y="30"/>
                    <a:pt x="59" y="31"/>
                    <a:pt x="61" y="33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7"/>
                    <a:pt x="67" y="39"/>
                    <a:pt x="69" y="42"/>
                  </a:cubicBezTo>
                  <a:cubicBezTo>
                    <a:pt x="71" y="44"/>
                    <a:pt x="72" y="47"/>
                    <a:pt x="73" y="50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6" y="56"/>
                    <a:pt x="77" y="59"/>
                    <a:pt x="78" y="63"/>
                  </a:cubicBezTo>
                  <a:cubicBezTo>
                    <a:pt x="78" y="64"/>
                    <a:pt x="77" y="65"/>
                    <a:pt x="76" y="65"/>
                  </a:cubicBezTo>
                  <a:lnTo>
                    <a:pt x="75" y="65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6" name="iş1íḍe"/>
            <p:cNvSpPr/>
            <p:nvPr/>
          </p:nvSpPr>
          <p:spPr bwMode="auto">
            <a:xfrm>
              <a:off x="8647638" y="2889520"/>
              <a:ext cx="206169" cy="164699"/>
            </a:xfrm>
            <a:custGeom>
              <a:avLst/>
              <a:gdLst>
                <a:gd name="T0" fmla="*/ 82 w 84"/>
                <a:gd name="T1" fmla="*/ 67 h 67"/>
                <a:gd name="T2" fmla="*/ 80 w 84"/>
                <a:gd name="T3" fmla="*/ 65 h 67"/>
                <a:gd name="T4" fmla="*/ 79 w 84"/>
                <a:gd name="T5" fmla="*/ 61 h 67"/>
                <a:gd name="T6" fmla="*/ 77 w 84"/>
                <a:gd name="T7" fmla="*/ 54 h 67"/>
                <a:gd name="T8" fmla="*/ 72 w 84"/>
                <a:gd name="T9" fmla="*/ 48 h 67"/>
                <a:gd name="T10" fmla="*/ 70 w 84"/>
                <a:gd name="T11" fmla="*/ 45 h 67"/>
                <a:gd name="T12" fmla="*/ 63 w 84"/>
                <a:gd name="T13" fmla="*/ 36 h 67"/>
                <a:gd name="T14" fmla="*/ 54 w 84"/>
                <a:gd name="T15" fmla="*/ 28 h 67"/>
                <a:gd name="T16" fmla="*/ 51 w 84"/>
                <a:gd name="T17" fmla="*/ 26 h 67"/>
                <a:gd name="T18" fmla="*/ 45 w 84"/>
                <a:gd name="T19" fmla="*/ 21 h 67"/>
                <a:gd name="T20" fmla="*/ 35 w 84"/>
                <a:gd name="T21" fmla="*/ 15 h 67"/>
                <a:gd name="T22" fmla="*/ 26 w 84"/>
                <a:gd name="T23" fmla="*/ 11 h 67"/>
                <a:gd name="T24" fmla="*/ 24 w 84"/>
                <a:gd name="T25" fmla="*/ 11 h 67"/>
                <a:gd name="T26" fmla="*/ 17 w 84"/>
                <a:gd name="T27" fmla="*/ 9 h 67"/>
                <a:gd name="T28" fmla="*/ 13 w 84"/>
                <a:gd name="T29" fmla="*/ 7 h 67"/>
                <a:gd name="T30" fmla="*/ 9 w 84"/>
                <a:gd name="T31" fmla="*/ 6 h 67"/>
                <a:gd name="T32" fmla="*/ 2 w 84"/>
                <a:gd name="T33" fmla="*/ 4 h 67"/>
                <a:gd name="T34" fmla="*/ 0 w 84"/>
                <a:gd name="T35" fmla="*/ 2 h 67"/>
                <a:gd name="T36" fmla="*/ 3 w 84"/>
                <a:gd name="T37" fmla="*/ 0 h 67"/>
                <a:gd name="T38" fmla="*/ 11 w 84"/>
                <a:gd name="T39" fmla="*/ 2 h 67"/>
                <a:gd name="T40" fmla="*/ 15 w 84"/>
                <a:gd name="T41" fmla="*/ 3 h 67"/>
                <a:gd name="T42" fmla="*/ 18 w 84"/>
                <a:gd name="T43" fmla="*/ 4 h 67"/>
                <a:gd name="T44" fmla="*/ 26 w 84"/>
                <a:gd name="T45" fmla="*/ 7 h 67"/>
                <a:gd name="T46" fmla="*/ 27 w 84"/>
                <a:gd name="T47" fmla="*/ 7 h 67"/>
                <a:gd name="T48" fmla="*/ 37 w 84"/>
                <a:gd name="T49" fmla="*/ 11 h 67"/>
                <a:gd name="T50" fmla="*/ 48 w 84"/>
                <a:gd name="T51" fmla="*/ 17 h 67"/>
                <a:gd name="T52" fmla="*/ 54 w 84"/>
                <a:gd name="T53" fmla="*/ 22 h 67"/>
                <a:gd name="T54" fmla="*/ 57 w 84"/>
                <a:gd name="T55" fmla="*/ 25 h 67"/>
                <a:gd name="T56" fmla="*/ 66 w 84"/>
                <a:gd name="T57" fmla="*/ 33 h 67"/>
                <a:gd name="T58" fmla="*/ 74 w 84"/>
                <a:gd name="T59" fmla="*/ 42 h 67"/>
                <a:gd name="T60" fmla="*/ 76 w 84"/>
                <a:gd name="T61" fmla="*/ 45 h 67"/>
                <a:gd name="T62" fmla="*/ 81 w 84"/>
                <a:gd name="T63" fmla="*/ 52 h 67"/>
                <a:gd name="T64" fmla="*/ 83 w 84"/>
                <a:gd name="T65" fmla="*/ 60 h 67"/>
                <a:gd name="T66" fmla="*/ 84 w 84"/>
                <a:gd name="T67" fmla="*/ 64 h 67"/>
                <a:gd name="T68" fmla="*/ 83 w 84"/>
                <a:gd name="T69" fmla="*/ 66 h 67"/>
                <a:gd name="T70" fmla="*/ 82 w 84"/>
                <a:gd name="T7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67">
                  <a:moveTo>
                    <a:pt x="82" y="67"/>
                  </a:moveTo>
                  <a:cubicBezTo>
                    <a:pt x="81" y="67"/>
                    <a:pt x="80" y="66"/>
                    <a:pt x="80" y="65"/>
                  </a:cubicBezTo>
                  <a:cubicBezTo>
                    <a:pt x="79" y="64"/>
                    <a:pt x="79" y="62"/>
                    <a:pt x="79" y="61"/>
                  </a:cubicBezTo>
                  <a:cubicBezTo>
                    <a:pt x="78" y="58"/>
                    <a:pt x="78" y="56"/>
                    <a:pt x="77" y="54"/>
                  </a:cubicBezTo>
                  <a:cubicBezTo>
                    <a:pt x="76" y="52"/>
                    <a:pt x="74" y="50"/>
                    <a:pt x="72" y="48"/>
                  </a:cubicBezTo>
                  <a:cubicBezTo>
                    <a:pt x="72" y="47"/>
                    <a:pt x="71" y="46"/>
                    <a:pt x="70" y="45"/>
                  </a:cubicBezTo>
                  <a:cubicBezTo>
                    <a:pt x="67" y="41"/>
                    <a:pt x="65" y="38"/>
                    <a:pt x="63" y="36"/>
                  </a:cubicBezTo>
                  <a:cubicBezTo>
                    <a:pt x="60" y="33"/>
                    <a:pt x="57" y="31"/>
                    <a:pt x="54" y="28"/>
                  </a:cubicBezTo>
                  <a:cubicBezTo>
                    <a:pt x="53" y="27"/>
                    <a:pt x="52" y="26"/>
                    <a:pt x="51" y="26"/>
                  </a:cubicBezTo>
                  <a:cubicBezTo>
                    <a:pt x="49" y="24"/>
                    <a:pt x="47" y="22"/>
                    <a:pt x="45" y="21"/>
                  </a:cubicBezTo>
                  <a:cubicBezTo>
                    <a:pt x="42" y="19"/>
                    <a:pt x="38" y="17"/>
                    <a:pt x="35" y="15"/>
                  </a:cubicBezTo>
                  <a:cubicBezTo>
                    <a:pt x="32" y="14"/>
                    <a:pt x="29" y="13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0"/>
                    <a:pt x="19" y="9"/>
                    <a:pt x="17" y="9"/>
                  </a:cubicBezTo>
                  <a:cubicBezTo>
                    <a:pt x="16" y="8"/>
                    <a:pt x="14" y="8"/>
                    <a:pt x="13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7" y="5"/>
                    <a:pt x="6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7" y="1"/>
                    <a:pt x="8" y="1"/>
                    <a:pt x="11" y="2"/>
                  </a:cubicBezTo>
                  <a:cubicBezTo>
                    <a:pt x="12" y="2"/>
                    <a:pt x="13" y="3"/>
                    <a:pt x="15" y="3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21" y="5"/>
                    <a:pt x="23" y="5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0" y="8"/>
                    <a:pt x="34" y="10"/>
                    <a:pt x="37" y="11"/>
                  </a:cubicBezTo>
                  <a:cubicBezTo>
                    <a:pt x="41" y="13"/>
                    <a:pt x="44" y="15"/>
                    <a:pt x="48" y="17"/>
                  </a:cubicBezTo>
                  <a:cubicBezTo>
                    <a:pt x="50" y="19"/>
                    <a:pt x="52" y="20"/>
                    <a:pt x="54" y="22"/>
                  </a:cubicBezTo>
                  <a:cubicBezTo>
                    <a:pt x="55" y="23"/>
                    <a:pt x="56" y="24"/>
                    <a:pt x="57" y="25"/>
                  </a:cubicBezTo>
                  <a:cubicBezTo>
                    <a:pt x="60" y="27"/>
                    <a:pt x="63" y="30"/>
                    <a:pt x="66" y="33"/>
                  </a:cubicBezTo>
                  <a:cubicBezTo>
                    <a:pt x="69" y="35"/>
                    <a:pt x="71" y="38"/>
                    <a:pt x="74" y="42"/>
                  </a:cubicBezTo>
                  <a:cubicBezTo>
                    <a:pt x="74" y="43"/>
                    <a:pt x="75" y="44"/>
                    <a:pt x="76" y="45"/>
                  </a:cubicBezTo>
                  <a:cubicBezTo>
                    <a:pt x="78" y="47"/>
                    <a:pt x="79" y="49"/>
                    <a:pt x="81" y="52"/>
                  </a:cubicBezTo>
                  <a:cubicBezTo>
                    <a:pt x="82" y="54"/>
                    <a:pt x="83" y="57"/>
                    <a:pt x="83" y="60"/>
                  </a:cubicBezTo>
                  <a:cubicBezTo>
                    <a:pt x="83" y="61"/>
                    <a:pt x="84" y="62"/>
                    <a:pt x="84" y="64"/>
                  </a:cubicBezTo>
                  <a:cubicBezTo>
                    <a:pt x="84" y="65"/>
                    <a:pt x="84" y="66"/>
                    <a:pt x="83" y="66"/>
                  </a:cubicBezTo>
                  <a:lnTo>
                    <a:pt x="82" y="6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7" name="íṧ1iḑê"/>
            <p:cNvSpPr/>
            <p:nvPr/>
          </p:nvSpPr>
          <p:spPr bwMode="auto">
            <a:xfrm>
              <a:off x="8572991" y="2955873"/>
              <a:ext cx="207354" cy="162329"/>
            </a:xfrm>
            <a:custGeom>
              <a:avLst/>
              <a:gdLst>
                <a:gd name="T0" fmla="*/ 81 w 84"/>
                <a:gd name="T1" fmla="*/ 66 h 66"/>
                <a:gd name="T2" fmla="*/ 79 w 84"/>
                <a:gd name="T3" fmla="*/ 64 h 66"/>
                <a:gd name="T4" fmla="*/ 79 w 84"/>
                <a:gd name="T5" fmla="*/ 61 h 66"/>
                <a:gd name="T6" fmla="*/ 77 w 84"/>
                <a:gd name="T7" fmla="*/ 53 h 66"/>
                <a:gd name="T8" fmla="*/ 71 w 84"/>
                <a:gd name="T9" fmla="*/ 43 h 66"/>
                <a:gd name="T10" fmla="*/ 64 w 84"/>
                <a:gd name="T11" fmla="*/ 33 h 66"/>
                <a:gd name="T12" fmla="*/ 58 w 84"/>
                <a:gd name="T13" fmla="*/ 28 h 66"/>
                <a:gd name="T14" fmla="*/ 55 w 84"/>
                <a:gd name="T15" fmla="*/ 26 h 66"/>
                <a:gd name="T16" fmla="*/ 46 w 84"/>
                <a:gd name="T17" fmla="*/ 20 h 66"/>
                <a:gd name="T18" fmla="*/ 38 w 84"/>
                <a:gd name="T19" fmla="*/ 16 h 66"/>
                <a:gd name="T20" fmla="*/ 33 w 84"/>
                <a:gd name="T21" fmla="*/ 13 h 66"/>
                <a:gd name="T22" fmla="*/ 25 w 84"/>
                <a:gd name="T23" fmla="*/ 10 h 66"/>
                <a:gd name="T24" fmla="*/ 20 w 84"/>
                <a:gd name="T25" fmla="*/ 8 h 66"/>
                <a:gd name="T26" fmla="*/ 14 w 84"/>
                <a:gd name="T27" fmla="*/ 6 h 66"/>
                <a:gd name="T28" fmla="*/ 7 w 84"/>
                <a:gd name="T29" fmla="*/ 5 h 66"/>
                <a:gd name="T30" fmla="*/ 2 w 84"/>
                <a:gd name="T31" fmla="*/ 4 h 66"/>
                <a:gd name="T32" fmla="*/ 1 w 84"/>
                <a:gd name="T33" fmla="*/ 2 h 66"/>
                <a:gd name="T34" fmla="*/ 3 w 84"/>
                <a:gd name="T35" fmla="*/ 0 h 66"/>
                <a:gd name="T36" fmla="*/ 7 w 84"/>
                <a:gd name="T37" fmla="*/ 0 h 66"/>
                <a:gd name="T38" fmla="*/ 15 w 84"/>
                <a:gd name="T39" fmla="*/ 2 h 66"/>
                <a:gd name="T40" fmla="*/ 22 w 84"/>
                <a:gd name="T41" fmla="*/ 4 h 66"/>
                <a:gd name="T42" fmla="*/ 26 w 84"/>
                <a:gd name="T43" fmla="*/ 6 h 66"/>
                <a:gd name="T44" fmla="*/ 35 w 84"/>
                <a:gd name="T45" fmla="*/ 9 h 66"/>
                <a:gd name="T46" fmla="*/ 40 w 84"/>
                <a:gd name="T47" fmla="*/ 12 h 66"/>
                <a:gd name="T48" fmla="*/ 48 w 84"/>
                <a:gd name="T49" fmla="*/ 16 h 66"/>
                <a:gd name="T50" fmla="*/ 58 w 84"/>
                <a:gd name="T51" fmla="*/ 23 h 66"/>
                <a:gd name="T52" fmla="*/ 61 w 84"/>
                <a:gd name="T53" fmla="*/ 25 h 66"/>
                <a:gd name="T54" fmla="*/ 68 w 84"/>
                <a:gd name="T55" fmla="*/ 30 h 66"/>
                <a:gd name="T56" fmla="*/ 75 w 84"/>
                <a:gd name="T57" fmla="*/ 40 h 66"/>
                <a:gd name="T58" fmla="*/ 81 w 84"/>
                <a:gd name="T59" fmla="*/ 51 h 66"/>
                <a:gd name="T60" fmla="*/ 83 w 84"/>
                <a:gd name="T61" fmla="*/ 60 h 66"/>
                <a:gd name="T62" fmla="*/ 84 w 84"/>
                <a:gd name="T63" fmla="*/ 63 h 66"/>
                <a:gd name="T64" fmla="*/ 82 w 84"/>
                <a:gd name="T65" fmla="*/ 66 h 66"/>
                <a:gd name="T66" fmla="*/ 81 w 84"/>
                <a:gd name="T6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" h="66">
                  <a:moveTo>
                    <a:pt x="81" y="66"/>
                  </a:moveTo>
                  <a:cubicBezTo>
                    <a:pt x="80" y="66"/>
                    <a:pt x="79" y="65"/>
                    <a:pt x="79" y="64"/>
                  </a:cubicBezTo>
                  <a:cubicBezTo>
                    <a:pt x="79" y="63"/>
                    <a:pt x="79" y="62"/>
                    <a:pt x="79" y="61"/>
                  </a:cubicBezTo>
                  <a:cubicBezTo>
                    <a:pt x="78" y="58"/>
                    <a:pt x="78" y="55"/>
                    <a:pt x="77" y="53"/>
                  </a:cubicBezTo>
                  <a:cubicBezTo>
                    <a:pt x="75" y="49"/>
                    <a:pt x="73" y="45"/>
                    <a:pt x="71" y="43"/>
                  </a:cubicBezTo>
                  <a:cubicBezTo>
                    <a:pt x="69" y="39"/>
                    <a:pt x="66" y="36"/>
                    <a:pt x="64" y="33"/>
                  </a:cubicBezTo>
                  <a:cubicBezTo>
                    <a:pt x="62" y="31"/>
                    <a:pt x="60" y="30"/>
                    <a:pt x="58" y="28"/>
                  </a:cubicBezTo>
                  <a:cubicBezTo>
                    <a:pt x="57" y="27"/>
                    <a:pt x="56" y="27"/>
                    <a:pt x="55" y="26"/>
                  </a:cubicBezTo>
                  <a:cubicBezTo>
                    <a:pt x="52" y="24"/>
                    <a:pt x="49" y="21"/>
                    <a:pt x="46" y="20"/>
                  </a:cubicBezTo>
                  <a:cubicBezTo>
                    <a:pt x="43" y="18"/>
                    <a:pt x="41" y="17"/>
                    <a:pt x="38" y="16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0" y="12"/>
                    <a:pt x="27" y="11"/>
                    <a:pt x="25" y="10"/>
                  </a:cubicBezTo>
                  <a:cubicBezTo>
                    <a:pt x="23" y="9"/>
                    <a:pt x="22" y="9"/>
                    <a:pt x="20" y="8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5"/>
                    <a:pt x="4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9" y="0"/>
                    <a:pt x="10" y="0"/>
                    <a:pt x="15" y="2"/>
                  </a:cubicBezTo>
                  <a:cubicBezTo>
                    <a:pt x="17" y="2"/>
                    <a:pt x="19" y="3"/>
                    <a:pt x="22" y="4"/>
                  </a:cubicBezTo>
                  <a:cubicBezTo>
                    <a:pt x="23" y="4"/>
                    <a:pt x="25" y="5"/>
                    <a:pt x="26" y="6"/>
                  </a:cubicBezTo>
                  <a:cubicBezTo>
                    <a:pt x="29" y="7"/>
                    <a:pt x="32" y="8"/>
                    <a:pt x="35" y="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3"/>
                    <a:pt x="45" y="14"/>
                    <a:pt x="48" y="16"/>
                  </a:cubicBezTo>
                  <a:cubicBezTo>
                    <a:pt x="51" y="18"/>
                    <a:pt x="55" y="20"/>
                    <a:pt x="58" y="23"/>
                  </a:cubicBezTo>
                  <a:cubicBezTo>
                    <a:pt x="59" y="23"/>
                    <a:pt x="60" y="24"/>
                    <a:pt x="61" y="25"/>
                  </a:cubicBezTo>
                  <a:cubicBezTo>
                    <a:pt x="63" y="26"/>
                    <a:pt x="65" y="28"/>
                    <a:pt x="68" y="30"/>
                  </a:cubicBezTo>
                  <a:cubicBezTo>
                    <a:pt x="70" y="33"/>
                    <a:pt x="73" y="36"/>
                    <a:pt x="75" y="40"/>
                  </a:cubicBezTo>
                  <a:cubicBezTo>
                    <a:pt x="77" y="43"/>
                    <a:pt x="79" y="47"/>
                    <a:pt x="81" y="51"/>
                  </a:cubicBezTo>
                  <a:cubicBezTo>
                    <a:pt x="82" y="54"/>
                    <a:pt x="82" y="57"/>
                    <a:pt x="83" y="60"/>
                  </a:cubicBezTo>
                  <a:cubicBezTo>
                    <a:pt x="83" y="61"/>
                    <a:pt x="83" y="62"/>
                    <a:pt x="84" y="63"/>
                  </a:cubicBezTo>
                  <a:cubicBezTo>
                    <a:pt x="84" y="64"/>
                    <a:pt x="83" y="66"/>
                    <a:pt x="82" y="66"/>
                  </a:cubicBezTo>
                  <a:lnTo>
                    <a:pt x="81" y="66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8" name="iṡ1íḍê"/>
            <p:cNvSpPr/>
            <p:nvPr/>
          </p:nvSpPr>
          <p:spPr bwMode="auto">
            <a:xfrm>
              <a:off x="8487680" y="3022227"/>
              <a:ext cx="231052" cy="174178"/>
            </a:xfrm>
            <a:custGeom>
              <a:avLst/>
              <a:gdLst>
                <a:gd name="T0" fmla="*/ 91 w 94"/>
                <a:gd name="T1" fmla="*/ 71 h 71"/>
                <a:gd name="T2" fmla="*/ 89 w 94"/>
                <a:gd name="T3" fmla="*/ 70 h 71"/>
                <a:gd name="T4" fmla="*/ 85 w 94"/>
                <a:gd name="T5" fmla="*/ 59 h 71"/>
                <a:gd name="T6" fmla="*/ 80 w 94"/>
                <a:gd name="T7" fmla="*/ 52 h 71"/>
                <a:gd name="T8" fmla="*/ 77 w 94"/>
                <a:gd name="T9" fmla="*/ 47 h 71"/>
                <a:gd name="T10" fmla="*/ 72 w 94"/>
                <a:gd name="T11" fmla="*/ 40 h 71"/>
                <a:gd name="T12" fmla="*/ 70 w 94"/>
                <a:gd name="T13" fmla="*/ 36 h 71"/>
                <a:gd name="T14" fmla="*/ 65 w 94"/>
                <a:gd name="T15" fmla="*/ 31 h 71"/>
                <a:gd name="T16" fmla="*/ 59 w 94"/>
                <a:gd name="T17" fmla="*/ 26 h 71"/>
                <a:gd name="T18" fmla="*/ 56 w 94"/>
                <a:gd name="T19" fmla="*/ 24 h 71"/>
                <a:gd name="T20" fmla="*/ 46 w 94"/>
                <a:gd name="T21" fmla="*/ 18 h 71"/>
                <a:gd name="T22" fmla="*/ 39 w 94"/>
                <a:gd name="T23" fmla="*/ 15 h 71"/>
                <a:gd name="T24" fmla="*/ 36 w 94"/>
                <a:gd name="T25" fmla="*/ 13 h 71"/>
                <a:gd name="T26" fmla="*/ 33 w 94"/>
                <a:gd name="T27" fmla="*/ 12 h 71"/>
                <a:gd name="T28" fmla="*/ 25 w 94"/>
                <a:gd name="T29" fmla="*/ 9 h 71"/>
                <a:gd name="T30" fmla="*/ 19 w 94"/>
                <a:gd name="T31" fmla="*/ 7 h 71"/>
                <a:gd name="T32" fmla="*/ 14 w 94"/>
                <a:gd name="T33" fmla="*/ 6 h 71"/>
                <a:gd name="T34" fmla="*/ 8 w 94"/>
                <a:gd name="T35" fmla="*/ 6 h 71"/>
                <a:gd name="T36" fmla="*/ 3 w 94"/>
                <a:gd name="T37" fmla="*/ 6 h 71"/>
                <a:gd name="T38" fmla="*/ 0 w 94"/>
                <a:gd name="T39" fmla="*/ 4 h 71"/>
                <a:gd name="T40" fmla="*/ 3 w 94"/>
                <a:gd name="T41" fmla="*/ 2 h 71"/>
                <a:gd name="T42" fmla="*/ 7 w 94"/>
                <a:gd name="T43" fmla="*/ 1 h 71"/>
                <a:gd name="T44" fmla="*/ 15 w 94"/>
                <a:gd name="T45" fmla="*/ 1 h 71"/>
                <a:gd name="T46" fmla="*/ 21 w 94"/>
                <a:gd name="T47" fmla="*/ 3 h 71"/>
                <a:gd name="T48" fmla="*/ 26 w 94"/>
                <a:gd name="T49" fmla="*/ 5 h 71"/>
                <a:gd name="T50" fmla="*/ 35 w 94"/>
                <a:gd name="T51" fmla="*/ 8 h 71"/>
                <a:gd name="T52" fmla="*/ 37 w 94"/>
                <a:gd name="T53" fmla="*/ 9 h 71"/>
                <a:gd name="T54" fmla="*/ 41 w 94"/>
                <a:gd name="T55" fmla="*/ 10 h 71"/>
                <a:gd name="T56" fmla="*/ 48 w 94"/>
                <a:gd name="T57" fmla="*/ 14 h 71"/>
                <a:gd name="T58" fmla="*/ 59 w 94"/>
                <a:gd name="T59" fmla="*/ 20 h 71"/>
                <a:gd name="T60" fmla="*/ 61 w 94"/>
                <a:gd name="T61" fmla="*/ 22 h 71"/>
                <a:gd name="T62" fmla="*/ 68 w 94"/>
                <a:gd name="T63" fmla="*/ 27 h 71"/>
                <a:gd name="T64" fmla="*/ 73 w 94"/>
                <a:gd name="T65" fmla="*/ 34 h 71"/>
                <a:gd name="T66" fmla="*/ 76 w 94"/>
                <a:gd name="T67" fmla="*/ 37 h 71"/>
                <a:gd name="T68" fmla="*/ 81 w 94"/>
                <a:gd name="T69" fmla="*/ 45 h 71"/>
                <a:gd name="T70" fmla="*/ 84 w 94"/>
                <a:gd name="T71" fmla="*/ 49 h 71"/>
                <a:gd name="T72" fmla="*/ 89 w 94"/>
                <a:gd name="T73" fmla="*/ 57 h 71"/>
                <a:gd name="T74" fmla="*/ 93 w 94"/>
                <a:gd name="T75" fmla="*/ 68 h 71"/>
                <a:gd name="T76" fmla="*/ 92 w 94"/>
                <a:gd name="T77" fmla="*/ 71 h 71"/>
                <a:gd name="T78" fmla="*/ 91 w 94"/>
                <a:gd name="T7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" h="71">
                  <a:moveTo>
                    <a:pt x="91" y="71"/>
                  </a:moveTo>
                  <a:cubicBezTo>
                    <a:pt x="90" y="71"/>
                    <a:pt x="89" y="71"/>
                    <a:pt x="89" y="70"/>
                  </a:cubicBezTo>
                  <a:cubicBezTo>
                    <a:pt x="87" y="65"/>
                    <a:pt x="86" y="62"/>
                    <a:pt x="85" y="59"/>
                  </a:cubicBezTo>
                  <a:cubicBezTo>
                    <a:pt x="83" y="56"/>
                    <a:pt x="82" y="54"/>
                    <a:pt x="80" y="52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6" y="44"/>
                    <a:pt x="74" y="42"/>
                    <a:pt x="72" y="40"/>
                  </a:cubicBezTo>
                  <a:cubicBezTo>
                    <a:pt x="72" y="39"/>
                    <a:pt x="71" y="38"/>
                    <a:pt x="70" y="36"/>
                  </a:cubicBezTo>
                  <a:cubicBezTo>
                    <a:pt x="68" y="34"/>
                    <a:pt x="67" y="32"/>
                    <a:pt x="65" y="31"/>
                  </a:cubicBezTo>
                  <a:cubicBezTo>
                    <a:pt x="63" y="29"/>
                    <a:pt x="61" y="27"/>
                    <a:pt x="59" y="26"/>
                  </a:cubicBezTo>
                  <a:cubicBezTo>
                    <a:pt x="58" y="25"/>
                    <a:pt x="57" y="24"/>
                    <a:pt x="56" y="24"/>
                  </a:cubicBezTo>
                  <a:cubicBezTo>
                    <a:pt x="53" y="22"/>
                    <a:pt x="50" y="20"/>
                    <a:pt x="46" y="18"/>
                  </a:cubicBezTo>
                  <a:cubicBezTo>
                    <a:pt x="44" y="16"/>
                    <a:pt x="41" y="16"/>
                    <a:pt x="39" y="15"/>
                  </a:cubicBezTo>
                  <a:cubicBezTo>
                    <a:pt x="38" y="14"/>
                    <a:pt x="37" y="14"/>
                    <a:pt x="36" y="1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0" y="11"/>
                    <a:pt x="27" y="10"/>
                    <a:pt x="25" y="9"/>
                  </a:cubicBezTo>
                  <a:cubicBezTo>
                    <a:pt x="23" y="9"/>
                    <a:pt x="21" y="8"/>
                    <a:pt x="19" y="7"/>
                  </a:cubicBezTo>
                  <a:cubicBezTo>
                    <a:pt x="17" y="7"/>
                    <a:pt x="16" y="6"/>
                    <a:pt x="14" y="6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3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9" y="1"/>
                    <a:pt x="10" y="0"/>
                    <a:pt x="15" y="1"/>
                  </a:cubicBezTo>
                  <a:cubicBezTo>
                    <a:pt x="17" y="1"/>
                    <a:pt x="19" y="2"/>
                    <a:pt x="21" y="3"/>
                  </a:cubicBezTo>
                  <a:cubicBezTo>
                    <a:pt x="23" y="4"/>
                    <a:pt x="24" y="4"/>
                    <a:pt x="26" y="5"/>
                  </a:cubicBezTo>
                  <a:cubicBezTo>
                    <a:pt x="29" y="6"/>
                    <a:pt x="32" y="7"/>
                    <a:pt x="35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10"/>
                    <a:pt x="39" y="10"/>
                    <a:pt x="41" y="10"/>
                  </a:cubicBezTo>
                  <a:cubicBezTo>
                    <a:pt x="43" y="11"/>
                    <a:pt x="46" y="12"/>
                    <a:pt x="48" y="14"/>
                  </a:cubicBezTo>
                  <a:cubicBezTo>
                    <a:pt x="52" y="16"/>
                    <a:pt x="56" y="18"/>
                    <a:pt x="59" y="20"/>
                  </a:cubicBezTo>
                  <a:cubicBezTo>
                    <a:pt x="59" y="21"/>
                    <a:pt x="60" y="21"/>
                    <a:pt x="61" y="22"/>
                  </a:cubicBezTo>
                  <a:cubicBezTo>
                    <a:pt x="64" y="24"/>
                    <a:pt x="66" y="25"/>
                    <a:pt x="68" y="27"/>
                  </a:cubicBezTo>
                  <a:cubicBezTo>
                    <a:pt x="70" y="29"/>
                    <a:pt x="72" y="32"/>
                    <a:pt x="73" y="34"/>
                  </a:cubicBezTo>
                  <a:cubicBezTo>
                    <a:pt x="74" y="35"/>
                    <a:pt x="75" y="36"/>
                    <a:pt x="76" y="37"/>
                  </a:cubicBezTo>
                  <a:cubicBezTo>
                    <a:pt x="78" y="39"/>
                    <a:pt x="80" y="42"/>
                    <a:pt x="81" y="45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6" y="52"/>
                    <a:pt x="87" y="54"/>
                    <a:pt x="89" y="57"/>
                  </a:cubicBezTo>
                  <a:cubicBezTo>
                    <a:pt x="90" y="60"/>
                    <a:pt x="92" y="63"/>
                    <a:pt x="93" y="68"/>
                  </a:cubicBezTo>
                  <a:cubicBezTo>
                    <a:pt x="94" y="69"/>
                    <a:pt x="93" y="71"/>
                    <a:pt x="92" y="71"/>
                  </a:cubicBezTo>
                  <a:lnTo>
                    <a:pt x="91" y="71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29" name="iṣľïḑé"/>
            <p:cNvSpPr/>
            <p:nvPr/>
          </p:nvSpPr>
          <p:spPr bwMode="auto">
            <a:xfrm>
              <a:off x="9020876" y="2970092"/>
              <a:ext cx="266598" cy="155220"/>
            </a:xfrm>
            <a:custGeom>
              <a:avLst/>
              <a:gdLst>
                <a:gd name="T0" fmla="*/ 106 w 108"/>
                <a:gd name="T1" fmla="*/ 63 h 63"/>
                <a:gd name="T2" fmla="*/ 104 w 108"/>
                <a:gd name="T3" fmla="*/ 62 h 63"/>
                <a:gd name="T4" fmla="*/ 100 w 108"/>
                <a:gd name="T5" fmla="*/ 57 h 63"/>
                <a:gd name="T6" fmla="*/ 97 w 108"/>
                <a:gd name="T7" fmla="*/ 53 h 63"/>
                <a:gd name="T8" fmla="*/ 91 w 108"/>
                <a:gd name="T9" fmla="*/ 44 h 63"/>
                <a:gd name="T10" fmla="*/ 86 w 108"/>
                <a:gd name="T11" fmla="*/ 39 h 63"/>
                <a:gd name="T12" fmla="*/ 83 w 108"/>
                <a:gd name="T13" fmla="*/ 36 h 63"/>
                <a:gd name="T14" fmla="*/ 80 w 108"/>
                <a:gd name="T15" fmla="*/ 33 h 63"/>
                <a:gd name="T16" fmla="*/ 75 w 108"/>
                <a:gd name="T17" fmla="*/ 28 h 63"/>
                <a:gd name="T18" fmla="*/ 71 w 108"/>
                <a:gd name="T19" fmla="*/ 24 h 63"/>
                <a:gd name="T20" fmla="*/ 67 w 108"/>
                <a:gd name="T21" fmla="*/ 20 h 63"/>
                <a:gd name="T22" fmla="*/ 62 w 108"/>
                <a:gd name="T23" fmla="*/ 18 h 63"/>
                <a:gd name="T24" fmla="*/ 56 w 108"/>
                <a:gd name="T25" fmla="*/ 16 h 63"/>
                <a:gd name="T26" fmla="*/ 52 w 108"/>
                <a:gd name="T27" fmla="*/ 14 h 63"/>
                <a:gd name="T28" fmla="*/ 47 w 108"/>
                <a:gd name="T29" fmla="*/ 11 h 63"/>
                <a:gd name="T30" fmla="*/ 43 w 108"/>
                <a:gd name="T31" fmla="*/ 9 h 63"/>
                <a:gd name="T32" fmla="*/ 36 w 108"/>
                <a:gd name="T33" fmla="*/ 7 h 63"/>
                <a:gd name="T34" fmla="*/ 25 w 108"/>
                <a:gd name="T35" fmla="*/ 5 h 63"/>
                <a:gd name="T36" fmla="*/ 19 w 108"/>
                <a:gd name="T37" fmla="*/ 5 h 63"/>
                <a:gd name="T38" fmla="*/ 14 w 108"/>
                <a:gd name="T39" fmla="*/ 6 h 63"/>
                <a:gd name="T40" fmla="*/ 9 w 108"/>
                <a:gd name="T41" fmla="*/ 6 h 63"/>
                <a:gd name="T42" fmla="*/ 3 w 108"/>
                <a:gd name="T43" fmla="*/ 6 h 63"/>
                <a:gd name="T44" fmla="*/ 1 w 108"/>
                <a:gd name="T45" fmla="*/ 4 h 63"/>
                <a:gd name="T46" fmla="*/ 2 w 108"/>
                <a:gd name="T47" fmla="*/ 2 h 63"/>
                <a:gd name="T48" fmla="*/ 9 w 108"/>
                <a:gd name="T49" fmla="*/ 1 h 63"/>
                <a:gd name="T50" fmla="*/ 14 w 108"/>
                <a:gd name="T51" fmla="*/ 1 h 63"/>
                <a:gd name="T52" fmla="*/ 18 w 108"/>
                <a:gd name="T53" fmla="*/ 1 h 63"/>
                <a:gd name="T54" fmla="*/ 26 w 108"/>
                <a:gd name="T55" fmla="*/ 0 h 63"/>
                <a:gd name="T56" fmla="*/ 37 w 108"/>
                <a:gd name="T57" fmla="*/ 3 h 63"/>
                <a:gd name="T58" fmla="*/ 45 w 108"/>
                <a:gd name="T59" fmla="*/ 5 h 63"/>
                <a:gd name="T60" fmla="*/ 48 w 108"/>
                <a:gd name="T61" fmla="*/ 7 h 63"/>
                <a:gd name="T62" fmla="*/ 55 w 108"/>
                <a:gd name="T63" fmla="*/ 10 h 63"/>
                <a:gd name="T64" fmla="*/ 58 w 108"/>
                <a:gd name="T65" fmla="*/ 12 h 63"/>
                <a:gd name="T66" fmla="*/ 63 w 108"/>
                <a:gd name="T67" fmla="*/ 14 h 63"/>
                <a:gd name="T68" fmla="*/ 70 w 108"/>
                <a:gd name="T69" fmla="*/ 17 h 63"/>
                <a:gd name="T70" fmla="*/ 75 w 108"/>
                <a:gd name="T71" fmla="*/ 21 h 63"/>
                <a:gd name="T72" fmla="*/ 78 w 108"/>
                <a:gd name="T73" fmla="*/ 25 h 63"/>
                <a:gd name="T74" fmla="*/ 84 w 108"/>
                <a:gd name="T75" fmla="*/ 30 h 63"/>
                <a:gd name="T76" fmla="*/ 86 w 108"/>
                <a:gd name="T77" fmla="*/ 33 h 63"/>
                <a:gd name="T78" fmla="*/ 89 w 108"/>
                <a:gd name="T79" fmla="*/ 36 h 63"/>
                <a:gd name="T80" fmla="*/ 94 w 108"/>
                <a:gd name="T81" fmla="*/ 41 h 63"/>
                <a:gd name="T82" fmla="*/ 101 w 108"/>
                <a:gd name="T83" fmla="*/ 51 h 63"/>
                <a:gd name="T84" fmla="*/ 104 w 108"/>
                <a:gd name="T85" fmla="*/ 54 h 63"/>
                <a:gd name="T86" fmla="*/ 108 w 108"/>
                <a:gd name="T87" fmla="*/ 60 h 63"/>
                <a:gd name="T88" fmla="*/ 107 w 108"/>
                <a:gd name="T89" fmla="*/ 63 h 63"/>
                <a:gd name="T90" fmla="*/ 106 w 108"/>
                <a:gd name="T9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63">
                  <a:moveTo>
                    <a:pt x="106" y="63"/>
                  </a:moveTo>
                  <a:cubicBezTo>
                    <a:pt x="105" y="63"/>
                    <a:pt x="104" y="63"/>
                    <a:pt x="104" y="62"/>
                  </a:cubicBezTo>
                  <a:cubicBezTo>
                    <a:pt x="103" y="60"/>
                    <a:pt x="101" y="58"/>
                    <a:pt x="100" y="57"/>
                  </a:cubicBezTo>
                  <a:cubicBezTo>
                    <a:pt x="99" y="55"/>
                    <a:pt x="98" y="54"/>
                    <a:pt x="97" y="53"/>
                  </a:cubicBezTo>
                  <a:cubicBezTo>
                    <a:pt x="95" y="50"/>
                    <a:pt x="93" y="47"/>
                    <a:pt x="91" y="44"/>
                  </a:cubicBezTo>
                  <a:cubicBezTo>
                    <a:pt x="89" y="42"/>
                    <a:pt x="88" y="41"/>
                    <a:pt x="86" y="39"/>
                  </a:cubicBezTo>
                  <a:cubicBezTo>
                    <a:pt x="85" y="38"/>
                    <a:pt x="84" y="37"/>
                    <a:pt x="83" y="36"/>
                  </a:cubicBezTo>
                  <a:cubicBezTo>
                    <a:pt x="82" y="35"/>
                    <a:pt x="81" y="34"/>
                    <a:pt x="80" y="33"/>
                  </a:cubicBezTo>
                  <a:cubicBezTo>
                    <a:pt x="79" y="31"/>
                    <a:pt x="77" y="30"/>
                    <a:pt x="75" y="28"/>
                  </a:cubicBezTo>
                  <a:cubicBezTo>
                    <a:pt x="74" y="27"/>
                    <a:pt x="72" y="26"/>
                    <a:pt x="71" y="24"/>
                  </a:cubicBezTo>
                  <a:cubicBezTo>
                    <a:pt x="70" y="23"/>
                    <a:pt x="68" y="21"/>
                    <a:pt x="67" y="20"/>
                  </a:cubicBezTo>
                  <a:cubicBezTo>
                    <a:pt x="65" y="19"/>
                    <a:pt x="64" y="19"/>
                    <a:pt x="62" y="18"/>
                  </a:cubicBezTo>
                  <a:cubicBezTo>
                    <a:pt x="60" y="18"/>
                    <a:pt x="58" y="17"/>
                    <a:pt x="56" y="16"/>
                  </a:cubicBezTo>
                  <a:cubicBezTo>
                    <a:pt x="55" y="16"/>
                    <a:pt x="54" y="15"/>
                    <a:pt x="52" y="14"/>
                  </a:cubicBezTo>
                  <a:cubicBezTo>
                    <a:pt x="50" y="13"/>
                    <a:pt x="49" y="12"/>
                    <a:pt x="47" y="11"/>
                  </a:cubicBezTo>
                  <a:cubicBezTo>
                    <a:pt x="45" y="11"/>
                    <a:pt x="44" y="10"/>
                    <a:pt x="43" y="9"/>
                  </a:cubicBezTo>
                  <a:cubicBezTo>
                    <a:pt x="41" y="8"/>
                    <a:pt x="38" y="8"/>
                    <a:pt x="36" y="7"/>
                  </a:cubicBezTo>
                  <a:cubicBezTo>
                    <a:pt x="33" y="6"/>
                    <a:pt x="29" y="5"/>
                    <a:pt x="25" y="5"/>
                  </a:cubicBezTo>
                  <a:cubicBezTo>
                    <a:pt x="23" y="4"/>
                    <a:pt x="21" y="5"/>
                    <a:pt x="19" y="5"/>
                  </a:cubicBezTo>
                  <a:cubicBezTo>
                    <a:pt x="17" y="6"/>
                    <a:pt x="15" y="6"/>
                    <a:pt x="14" y="6"/>
                  </a:cubicBezTo>
                  <a:cubicBezTo>
                    <a:pt x="12" y="6"/>
                    <a:pt x="10" y="6"/>
                    <a:pt x="9" y="6"/>
                  </a:cubicBezTo>
                  <a:cubicBezTo>
                    <a:pt x="7" y="5"/>
                    <a:pt x="7" y="5"/>
                    <a:pt x="3" y="6"/>
                  </a:cubicBezTo>
                  <a:cubicBezTo>
                    <a:pt x="2" y="6"/>
                    <a:pt x="1" y="6"/>
                    <a:pt x="1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6" y="1"/>
                    <a:pt x="7" y="1"/>
                    <a:pt x="9" y="1"/>
                  </a:cubicBezTo>
                  <a:cubicBezTo>
                    <a:pt x="10" y="1"/>
                    <a:pt x="12" y="1"/>
                    <a:pt x="14" y="1"/>
                  </a:cubicBezTo>
                  <a:cubicBezTo>
                    <a:pt x="15" y="1"/>
                    <a:pt x="17" y="1"/>
                    <a:pt x="18" y="1"/>
                  </a:cubicBezTo>
                  <a:cubicBezTo>
                    <a:pt x="20" y="0"/>
                    <a:pt x="23" y="0"/>
                    <a:pt x="26" y="0"/>
                  </a:cubicBezTo>
                  <a:cubicBezTo>
                    <a:pt x="30" y="1"/>
                    <a:pt x="34" y="2"/>
                    <a:pt x="37" y="3"/>
                  </a:cubicBezTo>
                  <a:cubicBezTo>
                    <a:pt x="40" y="3"/>
                    <a:pt x="42" y="4"/>
                    <a:pt x="45" y="5"/>
                  </a:cubicBezTo>
                  <a:cubicBezTo>
                    <a:pt x="46" y="6"/>
                    <a:pt x="47" y="6"/>
                    <a:pt x="48" y="7"/>
                  </a:cubicBezTo>
                  <a:cubicBezTo>
                    <a:pt x="51" y="8"/>
                    <a:pt x="53" y="9"/>
                    <a:pt x="55" y="10"/>
                  </a:cubicBezTo>
                  <a:cubicBezTo>
                    <a:pt x="56" y="11"/>
                    <a:pt x="57" y="12"/>
                    <a:pt x="58" y="12"/>
                  </a:cubicBezTo>
                  <a:cubicBezTo>
                    <a:pt x="60" y="13"/>
                    <a:pt x="61" y="13"/>
                    <a:pt x="63" y="14"/>
                  </a:cubicBezTo>
                  <a:cubicBezTo>
                    <a:pt x="65" y="14"/>
                    <a:pt x="67" y="15"/>
                    <a:pt x="70" y="17"/>
                  </a:cubicBezTo>
                  <a:cubicBezTo>
                    <a:pt x="71" y="18"/>
                    <a:pt x="73" y="20"/>
                    <a:pt x="75" y="21"/>
                  </a:cubicBezTo>
                  <a:cubicBezTo>
                    <a:pt x="76" y="22"/>
                    <a:pt x="77" y="24"/>
                    <a:pt x="78" y="25"/>
                  </a:cubicBezTo>
                  <a:cubicBezTo>
                    <a:pt x="80" y="26"/>
                    <a:pt x="82" y="28"/>
                    <a:pt x="84" y="30"/>
                  </a:cubicBezTo>
                  <a:cubicBezTo>
                    <a:pt x="84" y="31"/>
                    <a:pt x="85" y="32"/>
                    <a:pt x="86" y="33"/>
                  </a:cubicBezTo>
                  <a:cubicBezTo>
                    <a:pt x="87" y="34"/>
                    <a:pt x="88" y="35"/>
                    <a:pt x="89" y="36"/>
                  </a:cubicBezTo>
                  <a:cubicBezTo>
                    <a:pt x="91" y="37"/>
                    <a:pt x="93" y="39"/>
                    <a:pt x="94" y="41"/>
                  </a:cubicBezTo>
                  <a:cubicBezTo>
                    <a:pt x="97" y="45"/>
                    <a:pt x="99" y="48"/>
                    <a:pt x="101" y="51"/>
                  </a:cubicBezTo>
                  <a:cubicBezTo>
                    <a:pt x="102" y="52"/>
                    <a:pt x="103" y="53"/>
                    <a:pt x="104" y="54"/>
                  </a:cubicBezTo>
                  <a:cubicBezTo>
                    <a:pt x="105" y="56"/>
                    <a:pt x="106" y="58"/>
                    <a:pt x="108" y="60"/>
                  </a:cubicBezTo>
                  <a:cubicBezTo>
                    <a:pt x="108" y="61"/>
                    <a:pt x="108" y="63"/>
                    <a:pt x="107" y="63"/>
                  </a:cubicBezTo>
                  <a:cubicBezTo>
                    <a:pt x="106" y="63"/>
                    <a:pt x="106" y="63"/>
                    <a:pt x="106" y="63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0" name="îşlïḓè"/>
            <p:cNvSpPr/>
            <p:nvPr/>
          </p:nvSpPr>
          <p:spPr bwMode="auto">
            <a:xfrm>
              <a:off x="8977035" y="3031706"/>
              <a:ext cx="251194" cy="157589"/>
            </a:xfrm>
            <a:custGeom>
              <a:avLst/>
              <a:gdLst>
                <a:gd name="T0" fmla="*/ 99 w 102"/>
                <a:gd name="T1" fmla="*/ 64 h 64"/>
                <a:gd name="T2" fmla="*/ 97 w 102"/>
                <a:gd name="T3" fmla="*/ 63 h 64"/>
                <a:gd name="T4" fmla="*/ 94 w 102"/>
                <a:gd name="T5" fmla="*/ 58 h 64"/>
                <a:gd name="T6" fmla="*/ 91 w 102"/>
                <a:gd name="T7" fmla="*/ 54 h 64"/>
                <a:gd name="T8" fmla="*/ 90 w 102"/>
                <a:gd name="T9" fmla="*/ 50 h 64"/>
                <a:gd name="T10" fmla="*/ 87 w 102"/>
                <a:gd name="T11" fmla="*/ 44 h 64"/>
                <a:gd name="T12" fmla="*/ 85 w 102"/>
                <a:gd name="T13" fmla="*/ 41 h 64"/>
                <a:gd name="T14" fmla="*/ 81 w 102"/>
                <a:gd name="T15" fmla="*/ 35 h 64"/>
                <a:gd name="T16" fmla="*/ 73 w 102"/>
                <a:gd name="T17" fmla="*/ 27 h 64"/>
                <a:gd name="T18" fmla="*/ 68 w 102"/>
                <a:gd name="T19" fmla="*/ 25 h 64"/>
                <a:gd name="T20" fmla="*/ 63 w 102"/>
                <a:gd name="T21" fmla="*/ 22 h 64"/>
                <a:gd name="T22" fmla="*/ 62 w 102"/>
                <a:gd name="T23" fmla="*/ 21 h 64"/>
                <a:gd name="T24" fmla="*/ 54 w 102"/>
                <a:gd name="T25" fmla="*/ 17 h 64"/>
                <a:gd name="T26" fmla="*/ 44 w 102"/>
                <a:gd name="T27" fmla="*/ 13 h 64"/>
                <a:gd name="T28" fmla="*/ 40 w 102"/>
                <a:gd name="T29" fmla="*/ 10 h 64"/>
                <a:gd name="T30" fmla="*/ 35 w 102"/>
                <a:gd name="T31" fmla="*/ 8 h 64"/>
                <a:gd name="T32" fmla="*/ 24 w 102"/>
                <a:gd name="T33" fmla="*/ 6 h 64"/>
                <a:gd name="T34" fmla="*/ 18 w 102"/>
                <a:gd name="T35" fmla="*/ 6 h 64"/>
                <a:gd name="T36" fmla="*/ 13 w 102"/>
                <a:gd name="T37" fmla="*/ 6 h 64"/>
                <a:gd name="T38" fmla="*/ 8 w 102"/>
                <a:gd name="T39" fmla="*/ 5 h 64"/>
                <a:gd name="T40" fmla="*/ 2 w 102"/>
                <a:gd name="T41" fmla="*/ 5 h 64"/>
                <a:gd name="T42" fmla="*/ 0 w 102"/>
                <a:gd name="T43" fmla="*/ 3 h 64"/>
                <a:gd name="T44" fmla="*/ 2 w 102"/>
                <a:gd name="T45" fmla="*/ 0 h 64"/>
                <a:gd name="T46" fmla="*/ 9 w 102"/>
                <a:gd name="T47" fmla="*/ 1 h 64"/>
                <a:gd name="T48" fmla="*/ 13 w 102"/>
                <a:gd name="T49" fmla="*/ 1 h 64"/>
                <a:gd name="T50" fmla="*/ 17 w 102"/>
                <a:gd name="T51" fmla="*/ 1 h 64"/>
                <a:gd name="T52" fmla="*/ 25 w 102"/>
                <a:gd name="T53" fmla="*/ 1 h 64"/>
                <a:gd name="T54" fmla="*/ 36 w 102"/>
                <a:gd name="T55" fmla="*/ 4 h 64"/>
                <a:gd name="T56" fmla="*/ 42 w 102"/>
                <a:gd name="T57" fmla="*/ 6 h 64"/>
                <a:gd name="T58" fmla="*/ 46 w 102"/>
                <a:gd name="T59" fmla="*/ 8 h 64"/>
                <a:gd name="T60" fmla="*/ 56 w 102"/>
                <a:gd name="T61" fmla="*/ 13 h 64"/>
                <a:gd name="T62" fmla="*/ 64 w 102"/>
                <a:gd name="T63" fmla="*/ 17 h 64"/>
                <a:gd name="T64" fmla="*/ 66 w 102"/>
                <a:gd name="T65" fmla="*/ 18 h 64"/>
                <a:gd name="T66" fmla="*/ 70 w 102"/>
                <a:gd name="T67" fmla="*/ 20 h 64"/>
                <a:gd name="T68" fmla="*/ 76 w 102"/>
                <a:gd name="T69" fmla="*/ 24 h 64"/>
                <a:gd name="T70" fmla="*/ 84 w 102"/>
                <a:gd name="T71" fmla="*/ 32 h 64"/>
                <a:gd name="T72" fmla="*/ 89 w 102"/>
                <a:gd name="T73" fmla="*/ 39 h 64"/>
                <a:gd name="T74" fmla="*/ 91 w 102"/>
                <a:gd name="T75" fmla="*/ 41 h 64"/>
                <a:gd name="T76" fmla="*/ 94 w 102"/>
                <a:gd name="T77" fmla="*/ 48 h 64"/>
                <a:gd name="T78" fmla="*/ 95 w 102"/>
                <a:gd name="T79" fmla="*/ 52 h 64"/>
                <a:gd name="T80" fmla="*/ 98 w 102"/>
                <a:gd name="T81" fmla="*/ 55 h 64"/>
                <a:gd name="T82" fmla="*/ 101 w 102"/>
                <a:gd name="T83" fmla="*/ 61 h 64"/>
                <a:gd name="T84" fmla="*/ 100 w 102"/>
                <a:gd name="T85" fmla="*/ 64 h 64"/>
                <a:gd name="T86" fmla="*/ 99 w 102"/>
                <a:gd name="T8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64">
                  <a:moveTo>
                    <a:pt x="99" y="64"/>
                  </a:moveTo>
                  <a:cubicBezTo>
                    <a:pt x="98" y="64"/>
                    <a:pt x="97" y="64"/>
                    <a:pt x="97" y="63"/>
                  </a:cubicBezTo>
                  <a:cubicBezTo>
                    <a:pt x="96" y="61"/>
                    <a:pt x="95" y="60"/>
                    <a:pt x="94" y="58"/>
                  </a:cubicBezTo>
                  <a:cubicBezTo>
                    <a:pt x="93" y="56"/>
                    <a:pt x="92" y="55"/>
                    <a:pt x="91" y="54"/>
                  </a:cubicBezTo>
                  <a:cubicBezTo>
                    <a:pt x="91" y="52"/>
                    <a:pt x="90" y="51"/>
                    <a:pt x="90" y="50"/>
                  </a:cubicBezTo>
                  <a:cubicBezTo>
                    <a:pt x="89" y="48"/>
                    <a:pt x="88" y="46"/>
                    <a:pt x="87" y="44"/>
                  </a:cubicBezTo>
                  <a:cubicBezTo>
                    <a:pt x="86" y="43"/>
                    <a:pt x="86" y="42"/>
                    <a:pt x="85" y="41"/>
                  </a:cubicBezTo>
                  <a:cubicBezTo>
                    <a:pt x="84" y="39"/>
                    <a:pt x="82" y="37"/>
                    <a:pt x="81" y="35"/>
                  </a:cubicBezTo>
                  <a:cubicBezTo>
                    <a:pt x="79" y="33"/>
                    <a:pt x="76" y="30"/>
                    <a:pt x="73" y="27"/>
                  </a:cubicBezTo>
                  <a:cubicBezTo>
                    <a:pt x="72" y="26"/>
                    <a:pt x="70" y="25"/>
                    <a:pt x="68" y="25"/>
                  </a:cubicBezTo>
                  <a:cubicBezTo>
                    <a:pt x="66" y="24"/>
                    <a:pt x="65" y="23"/>
                    <a:pt x="63" y="2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59" y="19"/>
                    <a:pt x="57" y="18"/>
                    <a:pt x="54" y="17"/>
                  </a:cubicBezTo>
                  <a:cubicBezTo>
                    <a:pt x="51" y="15"/>
                    <a:pt x="48" y="14"/>
                    <a:pt x="44" y="13"/>
                  </a:cubicBezTo>
                  <a:cubicBezTo>
                    <a:pt x="43" y="12"/>
                    <a:pt x="41" y="11"/>
                    <a:pt x="40" y="10"/>
                  </a:cubicBezTo>
                  <a:cubicBezTo>
                    <a:pt x="38" y="9"/>
                    <a:pt x="36" y="8"/>
                    <a:pt x="35" y="8"/>
                  </a:cubicBezTo>
                  <a:cubicBezTo>
                    <a:pt x="31" y="7"/>
                    <a:pt x="27" y="6"/>
                    <a:pt x="24" y="6"/>
                  </a:cubicBezTo>
                  <a:cubicBezTo>
                    <a:pt x="22" y="5"/>
                    <a:pt x="20" y="5"/>
                    <a:pt x="18" y="6"/>
                  </a:cubicBezTo>
                  <a:cubicBezTo>
                    <a:pt x="16" y="6"/>
                    <a:pt x="14" y="6"/>
                    <a:pt x="13" y="6"/>
                  </a:cubicBezTo>
                  <a:cubicBezTo>
                    <a:pt x="11" y="6"/>
                    <a:pt x="9" y="5"/>
                    <a:pt x="8" y="5"/>
                  </a:cubicBezTo>
                  <a:cubicBezTo>
                    <a:pt x="6" y="5"/>
                    <a:pt x="6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10" y="1"/>
                    <a:pt x="11" y="1"/>
                    <a:pt x="13" y="1"/>
                  </a:cubicBezTo>
                  <a:cubicBezTo>
                    <a:pt x="14" y="1"/>
                    <a:pt x="16" y="1"/>
                    <a:pt x="17" y="1"/>
                  </a:cubicBezTo>
                  <a:cubicBezTo>
                    <a:pt x="20" y="1"/>
                    <a:pt x="22" y="1"/>
                    <a:pt x="25" y="1"/>
                  </a:cubicBezTo>
                  <a:cubicBezTo>
                    <a:pt x="28" y="2"/>
                    <a:pt x="32" y="3"/>
                    <a:pt x="36" y="4"/>
                  </a:cubicBezTo>
                  <a:cubicBezTo>
                    <a:pt x="38" y="4"/>
                    <a:pt x="40" y="5"/>
                    <a:pt x="42" y="6"/>
                  </a:cubicBezTo>
                  <a:cubicBezTo>
                    <a:pt x="43" y="7"/>
                    <a:pt x="45" y="8"/>
                    <a:pt x="46" y="8"/>
                  </a:cubicBezTo>
                  <a:cubicBezTo>
                    <a:pt x="50" y="10"/>
                    <a:pt x="53" y="11"/>
                    <a:pt x="56" y="13"/>
                  </a:cubicBezTo>
                  <a:cubicBezTo>
                    <a:pt x="59" y="14"/>
                    <a:pt x="62" y="16"/>
                    <a:pt x="64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7" y="19"/>
                    <a:pt x="68" y="20"/>
                    <a:pt x="70" y="20"/>
                  </a:cubicBezTo>
                  <a:cubicBezTo>
                    <a:pt x="72" y="21"/>
                    <a:pt x="74" y="22"/>
                    <a:pt x="76" y="24"/>
                  </a:cubicBezTo>
                  <a:cubicBezTo>
                    <a:pt x="79" y="26"/>
                    <a:pt x="82" y="29"/>
                    <a:pt x="84" y="32"/>
                  </a:cubicBezTo>
                  <a:cubicBezTo>
                    <a:pt x="86" y="34"/>
                    <a:pt x="87" y="36"/>
                    <a:pt x="89" y="39"/>
                  </a:cubicBezTo>
                  <a:cubicBezTo>
                    <a:pt x="89" y="40"/>
                    <a:pt x="90" y="40"/>
                    <a:pt x="91" y="41"/>
                  </a:cubicBezTo>
                  <a:cubicBezTo>
                    <a:pt x="92" y="43"/>
                    <a:pt x="93" y="46"/>
                    <a:pt x="94" y="48"/>
                  </a:cubicBezTo>
                  <a:cubicBezTo>
                    <a:pt x="94" y="49"/>
                    <a:pt x="95" y="50"/>
                    <a:pt x="95" y="52"/>
                  </a:cubicBezTo>
                  <a:cubicBezTo>
                    <a:pt x="96" y="53"/>
                    <a:pt x="97" y="54"/>
                    <a:pt x="98" y="55"/>
                  </a:cubicBezTo>
                  <a:cubicBezTo>
                    <a:pt x="99" y="57"/>
                    <a:pt x="101" y="59"/>
                    <a:pt x="101" y="61"/>
                  </a:cubicBezTo>
                  <a:cubicBezTo>
                    <a:pt x="102" y="63"/>
                    <a:pt x="101" y="64"/>
                    <a:pt x="100" y="64"/>
                  </a:cubicBezTo>
                  <a:lnTo>
                    <a:pt x="99" y="64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1" name="îślíḍe"/>
            <p:cNvSpPr/>
            <p:nvPr/>
          </p:nvSpPr>
          <p:spPr bwMode="auto">
            <a:xfrm>
              <a:off x="8920160" y="3100429"/>
              <a:ext cx="231052" cy="164699"/>
            </a:xfrm>
            <a:custGeom>
              <a:avLst/>
              <a:gdLst>
                <a:gd name="T0" fmla="*/ 92 w 94"/>
                <a:gd name="T1" fmla="*/ 67 h 67"/>
                <a:gd name="T2" fmla="*/ 90 w 94"/>
                <a:gd name="T3" fmla="*/ 65 h 67"/>
                <a:gd name="T4" fmla="*/ 89 w 94"/>
                <a:gd name="T5" fmla="*/ 64 h 67"/>
                <a:gd name="T6" fmla="*/ 87 w 94"/>
                <a:gd name="T7" fmla="*/ 55 h 67"/>
                <a:gd name="T8" fmla="*/ 83 w 94"/>
                <a:gd name="T9" fmla="*/ 46 h 67"/>
                <a:gd name="T10" fmla="*/ 81 w 94"/>
                <a:gd name="T11" fmla="*/ 41 h 67"/>
                <a:gd name="T12" fmla="*/ 78 w 94"/>
                <a:gd name="T13" fmla="*/ 36 h 67"/>
                <a:gd name="T14" fmla="*/ 70 w 94"/>
                <a:gd name="T15" fmla="*/ 29 h 67"/>
                <a:gd name="T16" fmla="*/ 66 w 94"/>
                <a:gd name="T17" fmla="*/ 26 h 67"/>
                <a:gd name="T18" fmla="*/ 61 w 94"/>
                <a:gd name="T19" fmla="*/ 23 h 67"/>
                <a:gd name="T20" fmla="*/ 52 w 94"/>
                <a:gd name="T21" fmla="*/ 18 h 67"/>
                <a:gd name="T22" fmla="*/ 49 w 94"/>
                <a:gd name="T23" fmla="*/ 16 h 67"/>
                <a:gd name="T24" fmla="*/ 43 w 94"/>
                <a:gd name="T25" fmla="*/ 13 h 67"/>
                <a:gd name="T26" fmla="*/ 39 w 94"/>
                <a:gd name="T27" fmla="*/ 11 h 67"/>
                <a:gd name="T28" fmla="*/ 33 w 94"/>
                <a:gd name="T29" fmla="*/ 9 h 67"/>
                <a:gd name="T30" fmla="*/ 23 w 94"/>
                <a:gd name="T31" fmla="*/ 6 h 67"/>
                <a:gd name="T32" fmla="*/ 16 w 94"/>
                <a:gd name="T33" fmla="*/ 5 h 67"/>
                <a:gd name="T34" fmla="*/ 12 w 94"/>
                <a:gd name="T35" fmla="*/ 5 h 67"/>
                <a:gd name="T36" fmla="*/ 9 w 94"/>
                <a:gd name="T37" fmla="*/ 5 h 67"/>
                <a:gd name="T38" fmla="*/ 2 w 94"/>
                <a:gd name="T39" fmla="*/ 4 h 67"/>
                <a:gd name="T40" fmla="*/ 0 w 94"/>
                <a:gd name="T41" fmla="*/ 2 h 67"/>
                <a:gd name="T42" fmla="*/ 2 w 94"/>
                <a:gd name="T43" fmla="*/ 0 h 67"/>
                <a:gd name="T44" fmla="*/ 2 w 94"/>
                <a:gd name="T45" fmla="*/ 0 h 67"/>
                <a:gd name="T46" fmla="*/ 9 w 94"/>
                <a:gd name="T47" fmla="*/ 0 h 67"/>
                <a:gd name="T48" fmla="*/ 13 w 94"/>
                <a:gd name="T49" fmla="*/ 1 h 67"/>
                <a:gd name="T50" fmla="*/ 16 w 94"/>
                <a:gd name="T51" fmla="*/ 1 h 67"/>
                <a:gd name="T52" fmla="*/ 24 w 94"/>
                <a:gd name="T53" fmla="*/ 2 h 67"/>
                <a:gd name="T54" fmla="*/ 34 w 94"/>
                <a:gd name="T55" fmla="*/ 5 h 67"/>
                <a:gd name="T56" fmla="*/ 41 w 94"/>
                <a:gd name="T57" fmla="*/ 7 h 67"/>
                <a:gd name="T58" fmla="*/ 45 w 94"/>
                <a:gd name="T59" fmla="*/ 9 h 67"/>
                <a:gd name="T60" fmla="*/ 52 w 94"/>
                <a:gd name="T61" fmla="*/ 13 h 67"/>
                <a:gd name="T62" fmla="*/ 54 w 94"/>
                <a:gd name="T63" fmla="*/ 14 h 67"/>
                <a:gd name="T64" fmla="*/ 64 w 94"/>
                <a:gd name="T65" fmla="*/ 20 h 67"/>
                <a:gd name="T66" fmla="*/ 67 w 94"/>
                <a:gd name="T67" fmla="*/ 22 h 67"/>
                <a:gd name="T68" fmla="*/ 73 w 94"/>
                <a:gd name="T69" fmla="*/ 25 h 67"/>
                <a:gd name="T70" fmla="*/ 81 w 94"/>
                <a:gd name="T71" fmla="*/ 33 h 67"/>
                <a:gd name="T72" fmla="*/ 85 w 94"/>
                <a:gd name="T73" fmla="*/ 40 h 67"/>
                <a:gd name="T74" fmla="*/ 87 w 94"/>
                <a:gd name="T75" fmla="*/ 43 h 67"/>
                <a:gd name="T76" fmla="*/ 91 w 94"/>
                <a:gd name="T77" fmla="*/ 53 h 67"/>
                <a:gd name="T78" fmla="*/ 94 w 94"/>
                <a:gd name="T79" fmla="*/ 63 h 67"/>
                <a:gd name="T80" fmla="*/ 94 w 94"/>
                <a:gd name="T81" fmla="*/ 64 h 67"/>
                <a:gd name="T82" fmla="*/ 92 w 94"/>
                <a:gd name="T8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4" h="67">
                  <a:moveTo>
                    <a:pt x="92" y="67"/>
                  </a:moveTo>
                  <a:cubicBezTo>
                    <a:pt x="91" y="67"/>
                    <a:pt x="90" y="66"/>
                    <a:pt x="90" y="65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1"/>
                    <a:pt x="88" y="58"/>
                    <a:pt x="87" y="55"/>
                  </a:cubicBezTo>
                  <a:cubicBezTo>
                    <a:pt x="86" y="52"/>
                    <a:pt x="84" y="49"/>
                    <a:pt x="83" y="46"/>
                  </a:cubicBezTo>
                  <a:cubicBezTo>
                    <a:pt x="82" y="44"/>
                    <a:pt x="81" y="43"/>
                    <a:pt x="81" y="41"/>
                  </a:cubicBezTo>
                  <a:cubicBezTo>
                    <a:pt x="80" y="39"/>
                    <a:pt x="79" y="38"/>
                    <a:pt x="78" y="36"/>
                  </a:cubicBezTo>
                  <a:cubicBezTo>
                    <a:pt x="76" y="34"/>
                    <a:pt x="73" y="31"/>
                    <a:pt x="70" y="29"/>
                  </a:cubicBezTo>
                  <a:cubicBezTo>
                    <a:pt x="69" y="27"/>
                    <a:pt x="67" y="27"/>
                    <a:pt x="66" y="26"/>
                  </a:cubicBezTo>
                  <a:cubicBezTo>
                    <a:pt x="64" y="25"/>
                    <a:pt x="63" y="24"/>
                    <a:pt x="61" y="23"/>
                  </a:cubicBezTo>
                  <a:cubicBezTo>
                    <a:pt x="58" y="22"/>
                    <a:pt x="55" y="20"/>
                    <a:pt x="52" y="18"/>
                  </a:cubicBezTo>
                  <a:cubicBezTo>
                    <a:pt x="51" y="17"/>
                    <a:pt x="50" y="17"/>
                    <a:pt x="49" y="16"/>
                  </a:cubicBezTo>
                  <a:cubicBezTo>
                    <a:pt x="47" y="15"/>
                    <a:pt x="45" y="14"/>
                    <a:pt x="43" y="13"/>
                  </a:cubicBezTo>
                  <a:cubicBezTo>
                    <a:pt x="41" y="13"/>
                    <a:pt x="40" y="12"/>
                    <a:pt x="39" y="11"/>
                  </a:cubicBezTo>
                  <a:cubicBezTo>
                    <a:pt x="37" y="10"/>
                    <a:pt x="35" y="10"/>
                    <a:pt x="33" y="9"/>
                  </a:cubicBezTo>
                  <a:cubicBezTo>
                    <a:pt x="30" y="8"/>
                    <a:pt x="26" y="7"/>
                    <a:pt x="23" y="6"/>
                  </a:cubicBezTo>
                  <a:cubicBezTo>
                    <a:pt x="20" y="6"/>
                    <a:pt x="18" y="6"/>
                    <a:pt x="16" y="5"/>
                  </a:cubicBezTo>
                  <a:cubicBezTo>
                    <a:pt x="15" y="5"/>
                    <a:pt x="13" y="5"/>
                    <a:pt x="1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4"/>
                    <a:pt x="6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9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21" y="1"/>
                    <a:pt x="24" y="2"/>
                  </a:cubicBezTo>
                  <a:cubicBezTo>
                    <a:pt x="27" y="3"/>
                    <a:pt x="31" y="4"/>
                    <a:pt x="34" y="5"/>
                  </a:cubicBezTo>
                  <a:cubicBezTo>
                    <a:pt x="37" y="5"/>
                    <a:pt x="39" y="6"/>
                    <a:pt x="41" y="7"/>
                  </a:cubicBezTo>
                  <a:cubicBezTo>
                    <a:pt x="42" y="8"/>
                    <a:pt x="43" y="9"/>
                    <a:pt x="45" y="9"/>
                  </a:cubicBezTo>
                  <a:cubicBezTo>
                    <a:pt x="47" y="10"/>
                    <a:pt x="49" y="11"/>
                    <a:pt x="52" y="13"/>
                  </a:cubicBezTo>
                  <a:cubicBezTo>
                    <a:pt x="52" y="13"/>
                    <a:pt x="53" y="13"/>
                    <a:pt x="54" y="14"/>
                  </a:cubicBezTo>
                  <a:cubicBezTo>
                    <a:pt x="58" y="16"/>
                    <a:pt x="61" y="18"/>
                    <a:pt x="64" y="20"/>
                  </a:cubicBezTo>
                  <a:cubicBezTo>
                    <a:pt x="65" y="20"/>
                    <a:pt x="66" y="21"/>
                    <a:pt x="67" y="22"/>
                  </a:cubicBezTo>
                  <a:cubicBezTo>
                    <a:pt x="70" y="23"/>
                    <a:pt x="72" y="24"/>
                    <a:pt x="73" y="25"/>
                  </a:cubicBezTo>
                  <a:cubicBezTo>
                    <a:pt x="76" y="28"/>
                    <a:pt x="79" y="31"/>
                    <a:pt x="81" y="33"/>
                  </a:cubicBezTo>
                  <a:cubicBezTo>
                    <a:pt x="83" y="35"/>
                    <a:pt x="84" y="37"/>
                    <a:pt x="85" y="40"/>
                  </a:cubicBezTo>
                  <a:cubicBezTo>
                    <a:pt x="85" y="41"/>
                    <a:pt x="86" y="42"/>
                    <a:pt x="87" y="43"/>
                  </a:cubicBezTo>
                  <a:cubicBezTo>
                    <a:pt x="88" y="46"/>
                    <a:pt x="90" y="50"/>
                    <a:pt x="91" y="53"/>
                  </a:cubicBezTo>
                  <a:cubicBezTo>
                    <a:pt x="92" y="56"/>
                    <a:pt x="93" y="59"/>
                    <a:pt x="94" y="63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5"/>
                    <a:pt x="94" y="66"/>
                    <a:pt x="92" y="67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2" name="íśḻïḑê"/>
            <p:cNvSpPr/>
            <p:nvPr/>
          </p:nvSpPr>
          <p:spPr bwMode="auto">
            <a:xfrm>
              <a:off x="8844328" y="3166782"/>
              <a:ext cx="255934" cy="157589"/>
            </a:xfrm>
            <a:custGeom>
              <a:avLst/>
              <a:gdLst>
                <a:gd name="T0" fmla="*/ 102 w 104"/>
                <a:gd name="T1" fmla="*/ 64 h 64"/>
                <a:gd name="T2" fmla="*/ 100 w 104"/>
                <a:gd name="T3" fmla="*/ 63 h 64"/>
                <a:gd name="T4" fmla="*/ 96 w 104"/>
                <a:gd name="T5" fmla="*/ 52 h 64"/>
                <a:gd name="T6" fmla="*/ 96 w 104"/>
                <a:gd name="T7" fmla="*/ 51 h 64"/>
                <a:gd name="T8" fmla="*/ 92 w 104"/>
                <a:gd name="T9" fmla="*/ 43 h 64"/>
                <a:gd name="T10" fmla="*/ 89 w 104"/>
                <a:gd name="T11" fmla="*/ 40 h 64"/>
                <a:gd name="T12" fmla="*/ 85 w 104"/>
                <a:gd name="T13" fmla="*/ 34 h 64"/>
                <a:gd name="T14" fmla="*/ 76 w 104"/>
                <a:gd name="T15" fmla="*/ 27 h 64"/>
                <a:gd name="T16" fmla="*/ 70 w 104"/>
                <a:gd name="T17" fmla="*/ 23 h 64"/>
                <a:gd name="T18" fmla="*/ 67 w 104"/>
                <a:gd name="T19" fmla="*/ 22 h 64"/>
                <a:gd name="T20" fmla="*/ 57 w 104"/>
                <a:gd name="T21" fmla="*/ 17 h 64"/>
                <a:gd name="T22" fmla="*/ 51 w 104"/>
                <a:gd name="T23" fmla="*/ 15 h 64"/>
                <a:gd name="T24" fmla="*/ 46 w 104"/>
                <a:gd name="T25" fmla="*/ 14 h 64"/>
                <a:gd name="T26" fmla="*/ 41 w 104"/>
                <a:gd name="T27" fmla="*/ 12 h 64"/>
                <a:gd name="T28" fmla="*/ 35 w 104"/>
                <a:gd name="T29" fmla="*/ 10 h 64"/>
                <a:gd name="T30" fmla="*/ 31 w 104"/>
                <a:gd name="T31" fmla="*/ 9 h 64"/>
                <a:gd name="T32" fmla="*/ 25 w 104"/>
                <a:gd name="T33" fmla="*/ 7 h 64"/>
                <a:gd name="T34" fmla="*/ 18 w 104"/>
                <a:gd name="T35" fmla="*/ 7 h 64"/>
                <a:gd name="T36" fmla="*/ 13 w 104"/>
                <a:gd name="T37" fmla="*/ 6 h 64"/>
                <a:gd name="T38" fmla="*/ 7 w 104"/>
                <a:gd name="T39" fmla="*/ 5 h 64"/>
                <a:gd name="T40" fmla="*/ 2 w 104"/>
                <a:gd name="T41" fmla="*/ 5 h 64"/>
                <a:gd name="T42" fmla="*/ 0 w 104"/>
                <a:gd name="T43" fmla="*/ 2 h 64"/>
                <a:gd name="T44" fmla="*/ 2 w 104"/>
                <a:gd name="T45" fmla="*/ 0 h 64"/>
                <a:gd name="T46" fmla="*/ 2 w 104"/>
                <a:gd name="T47" fmla="*/ 0 h 64"/>
                <a:gd name="T48" fmla="*/ 8 w 104"/>
                <a:gd name="T49" fmla="*/ 1 h 64"/>
                <a:gd name="T50" fmla="*/ 14 w 104"/>
                <a:gd name="T51" fmla="*/ 2 h 64"/>
                <a:gd name="T52" fmla="*/ 18 w 104"/>
                <a:gd name="T53" fmla="*/ 2 h 64"/>
                <a:gd name="T54" fmla="*/ 25 w 104"/>
                <a:gd name="T55" fmla="*/ 3 h 64"/>
                <a:gd name="T56" fmla="*/ 32 w 104"/>
                <a:gd name="T57" fmla="*/ 4 h 64"/>
                <a:gd name="T58" fmla="*/ 37 w 104"/>
                <a:gd name="T59" fmla="*/ 5 h 64"/>
                <a:gd name="T60" fmla="*/ 43 w 104"/>
                <a:gd name="T61" fmla="*/ 8 h 64"/>
                <a:gd name="T62" fmla="*/ 47 w 104"/>
                <a:gd name="T63" fmla="*/ 9 h 64"/>
                <a:gd name="T64" fmla="*/ 52 w 104"/>
                <a:gd name="T65" fmla="*/ 11 h 64"/>
                <a:gd name="T66" fmla="*/ 58 w 104"/>
                <a:gd name="T67" fmla="*/ 13 h 64"/>
                <a:gd name="T68" fmla="*/ 69 w 104"/>
                <a:gd name="T69" fmla="*/ 18 h 64"/>
                <a:gd name="T70" fmla="*/ 72 w 104"/>
                <a:gd name="T71" fmla="*/ 19 h 64"/>
                <a:gd name="T72" fmla="*/ 79 w 104"/>
                <a:gd name="T73" fmla="*/ 23 h 64"/>
                <a:gd name="T74" fmla="*/ 88 w 104"/>
                <a:gd name="T75" fmla="*/ 31 h 64"/>
                <a:gd name="T76" fmla="*/ 93 w 104"/>
                <a:gd name="T77" fmla="*/ 37 h 64"/>
                <a:gd name="T78" fmla="*/ 95 w 104"/>
                <a:gd name="T79" fmla="*/ 40 h 64"/>
                <a:gd name="T80" fmla="*/ 100 w 104"/>
                <a:gd name="T81" fmla="*/ 50 h 64"/>
                <a:gd name="T82" fmla="*/ 101 w 104"/>
                <a:gd name="T83" fmla="*/ 51 h 64"/>
                <a:gd name="T84" fmla="*/ 104 w 104"/>
                <a:gd name="T85" fmla="*/ 62 h 64"/>
                <a:gd name="T86" fmla="*/ 102 w 104"/>
                <a:gd name="T8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4" h="64">
                  <a:moveTo>
                    <a:pt x="102" y="64"/>
                  </a:moveTo>
                  <a:cubicBezTo>
                    <a:pt x="101" y="64"/>
                    <a:pt x="100" y="64"/>
                    <a:pt x="100" y="63"/>
                  </a:cubicBezTo>
                  <a:cubicBezTo>
                    <a:pt x="99" y="59"/>
                    <a:pt x="98" y="56"/>
                    <a:pt x="96" y="52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5" y="48"/>
                    <a:pt x="93" y="45"/>
                    <a:pt x="92" y="43"/>
                  </a:cubicBezTo>
                  <a:cubicBezTo>
                    <a:pt x="91" y="42"/>
                    <a:pt x="90" y="41"/>
                    <a:pt x="89" y="40"/>
                  </a:cubicBezTo>
                  <a:cubicBezTo>
                    <a:pt x="88" y="38"/>
                    <a:pt x="87" y="36"/>
                    <a:pt x="85" y="34"/>
                  </a:cubicBezTo>
                  <a:cubicBezTo>
                    <a:pt x="82" y="31"/>
                    <a:pt x="80" y="29"/>
                    <a:pt x="76" y="27"/>
                  </a:cubicBezTo>
                  <a:cubicBezTo>
                    <a:pt x="74" y="25"/>
                    <a:pt x="72" y="24"/>
                    <a:pt x="70" y="23"/>
                  </a:cubicBezTo>
                  <a:cubicBezTo>
                    <a:pt x="69" y="23"/>
                    <a:pt x="68" y="22"/>
                    <a:pt x="67" y="22"/>
                  </a:cubicBezTo>
                  <a:cubicBezTo>
                    <a:pt x="63" y="20"/>
                    <a:pt x="60" y="18"/>
                    <a:pt x="57" y="17"/>
                  </a:cubicBezTo>
                  <a:cubicBezTo>
                    <a:pt x="55" y="16"/>
                    <a:pt x="53" y="16"/>
                    <a:pt x="51" y="15"/>
                  </a:cubicBezTo>
                  <a:cubicBezTo>
                    <a:pt x="49" y="15"/>
                    <a:pt x="47" y="14"/>
                    <a:pt x="46" y="14"/>
                  </a:cubicBezTo>
                  <a:cubicBezTo>
                    <a:pt x="44" y="13"/>
                    <a:pt x="43" y="13"/>
                    <a:pt x="41" y="12"/>
                  </a:cubicBezTo>
                  <a:cubicBezTo>
                    <a:pt x="39" y="11"/>
                    <a:pt x="37" y="10"/>
                    <a:pt x="35" y="10"/>
                  </a:cubicBezTo>
                  <a:cubicBezTo>
                    <a:pt x="34" y="10"/>
                    <a:pt x="33" y="9"/>
                    <a:pt x="31" y="9"/>
                  </a:cubicBezTo>
                  <a:cubicBezTo>
                    <a:pt x="29" y="8"/>
                    <a:pt x="27" y="8"/>
                    <a:pt x="25" y="7"/>
                  </a:cubicBezTo>
                  <a:cubicBezTo>
                    <a:pt x="22" y="7"/>
                    <a:pt x="20" y="7"/>
                    <a:pt x="18" y="7"/>
                  </a:cubicBezTo>
                  <a:cubicBezTo>
                    <a:pt x="16" y="7"/>
                    <a:pt x="15" y="7"/>
                    <a:pt x="13" y="6"/>
                  </a:cubicBezTo>
                  <a:cubicBezTo>
                    <a:pt x="10" y="6"/>
                    <a:pt x="8" y="6"/>
                    <a:pt x="7" y="5"/>
                  </a:cubicBezTo>
                  <a:cubicBezTo>
                    <a:pt x="6" y="5"/>
                    <a:pt x="5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10" y="1"/>
                    <a:pt x="11" y="2"/>
                    <a:pt x="14" y="2"/>
                  </a:cubicBezTo>
                  <a:cubicBezTo>
                    <a:pt x="15" y="2"/>
                    <a:pt x="17" y="2"/>
                    <a:pt x="18" y="2"/>
                  </a:cubicBezTo>
                  <a:cubicBezTo>
                    <a:pt x="20" y="2"/>
                    <a:pt x="23" y="2"/>
                    <a:pt x="25" y="3"/>
                  </a:cubicBezTo>
                  <a:cubicBezTo>
                    <a:pt x="28" y="3"/>
                    <a:pt x="30" y="4"/>
                    <a:pt x="32" y="4"/>
                  </a:cubicBezTo>
                  <a:cubicBezTo>
                    <a:pt x="34" y="5"/>
                    <a:pt x="35" y="5"/>
                    <a:pt x="37" y="5"/>
                  </a:cubicBezTo>
                  <a:cubicBezTo>
                    <a:pt x="39" y="6"/>
                    <a:pt x="41" y="7"/>
                    <a:pt x="43" y="8"/>
                  </a:cubicBezTo>
                  <a:cubicBezTo>
                    <a:pt x="44" y="8"/>
                    <a:pt x="46" y="9"/>
                    <a:pt x="47" y="9"/>
                  </a:cubicBezTo>
                  <a:cubicBezTo>
                    <a:pt x="49" y="10"/>
                    <a:pt x="50" y="10"/>
                    <a:pt x="52" y="11"/>
                  </a:cubicBezTo>
                  <a:cubicBezTo>
                    <a:pt x="54" y="11"/>
                    <a:pt x="56" y="12"/>
                    <a:pt x="58" y="13"/>
                  </a:cubicBezTo>
                  <a:cubicBezTo>
                    <a:pt x="62" y="14"/>
                    <a:pt x="65" y="16"/>
                    <a:pt x="69" y="18"/>
                  </a:cubicBezTo>
                  <a:cubicBezTo>
                    <a:pt x="70" y="18"/>
                    <a:pt x="71" y="19"/>
                    <a:pt x="72" y="19"/>
                  </a:cubicBezTo>
                  <a:cubicBezTo>
                    <a:pt x="74" y="20"/>
                    <a:pt x="77" y="22"/>
                    <a:pt x="79" y="23"/>
                  </a:cubicBezTo>
                  <a:cubicBezTo>
                    <a:pt x="82" y="25"/>
                    <a:pt x="85" y="28"/>
                    <a:pt x="88" y="31"/>
                  </a:cubicBezTo>
                  <a:cubicBezTo>
                    <a:pt x="90" y="33"/>
                    <a:pt x="92" y="35"/>
                    <a:pt x="93" y="37"/>
                  </a:cubicBezTo>
                  <a:cubicBezTo>
                    <a:pt x="94" y="38"/>
                    <a:pt x="95" y="39"/>
                    <a:pt x="95" y="40"/>
                  </a:cubicBezTo>
                  <a:cubicBezTo>
                    <a:pt x="97" y="43"/>
                    <a:pt x="99" y="46"/>
                    <a:pt x="100" y="50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2" y="54"/>
                    <a:pt x="103" y="58"/>
                    <a:pt x="104" y="62"/>
                  </a:cubicBezTo>
                  <a:cubicBezTo>
                    <a:pt x="104" y="63"/>
                    <a:pt x="104" y="64"/>
                    <a:pt x="102" y="64"/>
                  </a:cubicBez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3" name="íṩļíḍè"/>
            <p:cNvSpPr/>
            <p:nvPr/>
          </p:nvSpPr>
          <p:spPr bwMode="auto">
            <a:xfrm>
              <a:off x="8780345" y="3243799"/>
              <a:ext cx="270153" cy="130337"/>
            </a:xfrm>
            <a:custGeom>
              <a:avLst/>
              <a:gdLst>
                <a:gd name="T0" fmla="*/ 107 w 110"/>
                <a:gd name="T1" fmla="*/ 53 h 53"/>
                <a:gd name="T2" fmla="*/ 105 w 110"/>
                <a:gd name="T3" fmla="*/ 52 h 53"/>
                <a:gd name="T4" fmla="*/ 100 w 110"/>
                <a:gd name="T5" fmla="*/ 42 h 53"/>
                <a:gd name="T6" fmla="*/ 95 w 110"/>
                <a:gd name="T7" fmla="*/ 37 h 53"/>
                <a:gd name="T8" fmla="*/ 92 w 110"/>
                <a:gd name="T9" fmla="*/ 35 h 53"/>
                <a:gd name="T10" fmla="*/ 89 w 110"/>
                <a:gd name="T11" fmla="*/ 31 h 53"/>
                <a:gd name="T12" fmla="*/ 85 w 110"/>
                <a:gd name="T13" fmla="*/ 27 h 53"/>
                <a:gd name="T14" fmla="*/ 83 w 110"/>
                <a:gd name="T15" fmla="*/ 25 h 53"/>
                <a:gd name="T16" fmla="*/ 76 w 110"/>
                <a:gd name="T17" fmla="*/ 20 h 53"/>
                <a:gd name="T18" fmla="*/ 70 w 110"/>
                <a:gd name="T19" fmla="*/ 18 h 53"/>
                <a:gd name="T20" fmla="*/ 66 w 110"/>
                <a:gd name="T21" fmla="*/ 16 h 53"/>
                <a:gd name="T22" fmla="*/ 62 w 110"/>
                <a:gd name="T23" fmla="*/ 14 h 53"/>
                <a:gd name="T24" fmla="*/ 56 w 110"/>
                <a:gd name="T25" fmla="*/ 11 h 53"/>
                <a:gd name="T26" fmla="*/ 47 w 110"/>
                <a:gd name="T27" fmla="*/ 9 h 53"/>
                <a:gd name="T28" fmla="*/ 46 w 110"/>
                <a:gd name="T29" fmla="*/ 9 h 53"/>
                <a:gd name="T30" fmla="*/ 39 w 110"/>
                <a:gd name="T31" fmla="*/ 8 h 53"/>
                <a:gd name="T32" fmla="*/ 35 w 110"/>
                <a:gd name="T33" fmla="*/ 8 h 53"/>
                <a:gd name="T34" fmla="*/ 30 w 110"/>
                <a:gd name="T35" fmla="*/ 7 h 53"/>
                <a:gd name="T36" fmla="*/ 24 w 110"/>
                <a:gd name="T37" fmla="*/ 6 h 53"/>
                <a:gd name="T38" fmla="*/ 20 w 110"/>
                <a:gd name="T39" fmla="*/ 5 h 53"/>
                <a:gd name="T40" fmla="*/ 13 w 110"/>
                <a:gd name="T41" fmla="*/ 5 h 53"/>
                <a:gd name="T42" fmla="*/ 7 w 110"/>
                <a:gd name="T43" fmla="*/ 5 h 53"/>
                <a:gd name="T44" fmla="*/ 2 w 110"/>
                <a:gd name="T45" fmla="*/ 7 h 53"/>
                <a:gd name="T46" fmla="*/ 0 w 110"/>
                <a:gd name="T47" fmla="*/ 4 h 53"/>
                <a:gd name="T48" fmla="*/ 2 w 110"/>
                <a:gd name="T49" fmla="*/ 2 h 53"/>
                <a:gd name="T50" fmla="*/ 6 w 110"/>
                <a:gd name="T51" fmla="*/ 1 h 53"/>
                <a:gd name="T52" fmla="*/ 13 w 110"/>
                <a:gd name="T53" fmla="*/ 0 h 53"/>
                <a:gd name="T54" fmla="*/ 21 w 110"/>
                <a:gd name="T55" fmla="*/ 1 h 53"/>
                <a:gd name="T56" fmla="*/ 24 w 110"/>
                <a:gd name="T57" fmla="*/ 1 h 53"/>
                <a:gd name="T58" fmla="*/ 31 w 110"/>
                <a:gd name="T59" fmla="*/ 2 h 53"/>
                <a:gd name="T60" fmla="*/ 35 w 110"/>
                <a:gd name="T61" fmla="*/ 3 h 53"/>
                <a:gd name="T62" fmla="*/ 40 w 110"/>
                <a:gd name="T63" fmla="*/ 3 h 53"/>
                <a:gd name="T64" fmla="*/ 47 w 110"/>
                <a:gd name="T65" fmla="*/ 4 h 53"/>
                <a:gd name="T66" fmla="*/ 48 w 110"/>
                <a:gd name="T67" fmla="*/ 4 h 53"/>
                <a:gd name="T68" fmla="*/ 58 w 110"/>
                <a:gd name="T69" fmla="*/ 7 h 53"/>
                <a:gd name="T70" fmla="*/ 64 w 110"/>
                <a:gd name="T71" fmla="*/ 10 h 53"/>
                <a:gd name="T72" fmla="*/ 68 w 110"/>
                <a:gd name="T73" fmla="*/ 12 h 53"/>
                <a:gd name="T74" fmla="*/ 72 w 110"/>
                <a:gd name="T75" fmla="*/ 13 h 53"/>
                <a:gd name="T76" fmla="*/ 78 w 110"/>
                <a:gd name="T77" fmla="*/ 16 h 53"/>
                <a:gd name="T78" fmla="*/ 86 w 110"/>
                <a:gd name="T79" fmla="*/ 22 h 53"/>
                <a:gd name="T80" fmla="*/ 88 w 110"/>
                <a:gd name="T81" fmla="*/ 23 h 53"/>
                <a:gd name="T82" fmla="*/ 93 w 110"/>
                <a:gd name="T83" fmla="*/ 28 h 53"/>
                <a:gd name="T84" fmla="*/ 95 w 110"/>
                <a:gd name="T85" fmla="*/ 32 h 53"/>
                <a:gd name="T86" fmla="*/ 98 w 110"/>
                <a:gd name="T87" fmla="*/ 34 h 53"/>
                <a:gd name="T88" fmla="*/ 103 w 110"/>
                <a:gd name="T89" fmla="*/ 40 h 53"/>
                <a:gd name="T90" fmla="*/ 109 w 110"/>
                <a:gd name="T91" fmla="*/ 49 h 53"/>
                <a:gd name="T92" fmla="*/ 108 w 110"/>
                <a:gd name="T93" fmla="*/ 53 h 53"/>
                <a:gd name="T94" fmla="*/ 107 w 110"/>
                <a:gd name="T9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" h="53">
                  <a:moveTo>
                    <a:pt x="107" y="53"/>
                  </a:moveTo>
                  <a:cubicBezTo>
                    <a:pt x="106" y="53"/>
                    <a:pt x="106" y="52"/>
                    <a:pt x="105" y="52"/>
                  </a:cubicBezTo>
                  <a:cubicBezTo>
                    <a:pt x="103" y="48"/>
                    <a:pt x="102" y="45"/>
                    <a:pt x="100" y="42"/>
                  </a:cubicBezTo>
                  <a:cubicBezTo>
                    <a:pt x="98" y="40"/>
                    <a:pt x="97" y="39"/>
                    <a:pt x="95" y="37"/>
                  </a:cubicBezTo>
                  <a:cubicBezTo>
                    <a:pt x="94" y="36"/>
                    <a:pt x="93" y="36"/>
                    <a:pt x="92" y="35"/>
                  </a:cubicBezTo>
                  <a:cubicBezTo>
                    <a:pt x="91" y="34"/>
                    <a:pt x="90" y="32"/>
                    <a:pt x="89" y="31"/>
                  </a:cubicBezTo>
                  <a:cubicBezTo>
                    <a:pt x="88" y="30"/>
                    <a:pt x="86" y="28"/>
                    <a:pt x="85" y="27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1" y="23"/>
                    <a:pt x="78" y="22"/>
                    <a:pt x="76" y="20"/>
                  </a:cubicBezTo>
                  <a:cubicBezTo>
                    <a:pt x="74" y="19"/>
                    <a:pt x="72" y="18"/>
                    <a:pt x="70" y="18"/>
                  </a:cubicBezTo>
                  <a:cubicBezTo>
                    <a:pt x="69" y="17"/>
                    <a:pt x="67" y="17"/>
                    <a:pt x="66" y="16"/>
                  </a:cubicBezTo>
                  <a:cubicBezTo>
                    <a:pt x="64" y="15"/>
                    <a:pt x="63" y="15"/>
                    <a:pt x="62" y="14"/>
                  </a:cubicBezTo>
                  <a:cubicBezTo>
                    <a:pt x="60" y="13"/>
                    <a:pt x="58" y="12"/>
                    <a:pt x="56" y="11"/>
                  </a:cubicBezTo>
                  <a:cubicBezTo>
                    <a:pt x="53" y="10"/>
                    <a:pt x="50" y="10"/>
                    <a:pt x="47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4" y="8"/>
                    <a:pt x="42" y="8"/>
                    <a:pt x="39" y="8"/>
                  </a:cubicBezTo>
                  <a:cubicBezTo>
                    <a:pt x="38" y="8"/>
                    <a:pt x="36" y="8"/>
                    <a:pt x="35" y="8"/>
                  </a:cubicBezTo>
                  <a:cubicBezTo>
                    <a:pt x="33" y="7"/>
                    <a:pt x="31" y="7"/>
                    <a:pt x="30" y="7"/>
                  </a:cubicBezTo>
                  <a:cubicBezTo>
                    <a:pt x="28" y="6"/>
                    <a:pt x="26" y="6"/>
                    <a:pt x="24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5"/>
                    <a:pt x="15" y="5"/>
                    <a:pt x="13" y="5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6"/>
                    <a:pt x="5" y="6"/>
                    <a:pt x="2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9" y="0"/>
                    <a:pt x="13" y="0"/>
                  </a:cubicBezTo>
                  <a:cubicBezTo>
                    <a:pt x="15" y="0"/>
                    <a:pt x="18" y="1"/>
                    <a:pt x="21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6" y="1"/>
                    <a:pt x="29" y="2"/>
                    <a:pt x="31" y="2"/>
                  </a:cubicBezTo>
                  <a:cubicBezTo>
                    <a:pt x="32" y="2"/>
                    <a:pt x="34" y="3"/>
                    <a:pt x="35" y="3"/>
                  </a:cubicBezTo>
                  <a:cubicBezTo>
                    <a:pt x="37" y="3"/>
                    <a:pt x="38" y="3"/>
                    <a:pt x="40" y="3"/>
                  </a:cubicBezTo>
                  <a:cubicBezTo>
                    <a:pt x="42" y="3"/>
                    <a:pt x="44" y="4"/>
                    <a:pt x="47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1" y="5"/>
                    <a:pt x="54" y="6"/>
                    <a:pt x="58" y="7"/>
                  </a:cubicBezTo>
                  <a:cubicBezTo>
                    <a:pt x="60" y="8"/>
                    <a:pt x="62" y="9"/>
                    <a:pt x="64" y="10"/>
                  </a:cubicBezTo>
                  <a:cubicBezTo>
                    <a:pt x="65" y="11"/>
                    <a:pt x="66" y="11"/>
                    <a:pt x="68" y="12"/>
                  </a:cubicBezTo>
                  <a:cubicBezTo>
                    <a:pt x="69" y="13"/>
                    <a:pt x="70" y="13"/>
                    <a:pt x="72" y="13"/>
                  </a:cubicBezTo>
                  <a:cubicBezTo>
                    <a:pt x="74" y="14"/>
                    <a:pt x="76" y="15"/>
                    <a:pt x="78" y="16"/>
                  </a:cubicBezTo>
                  <a:cubicBezTo>
                    <a:pt x="81" y="18"/>
                    <a:pt x="83" y="20"/>
                    <a:pt x="86" y="22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90" y="25"/>
                    <a:pt x="91" y="27"/>
                    <a:pt x="93" y="28"/>
                  </a:cubicBezTo>
                  <a:cubicBezTo>
                    <a:pt x="94" y="30"/>
                    <a:pt x="94" y="31"/>
                    <a:pt x="95" y="32"/>
                  </a:cubicBezTo>
                  <a:cubicBezTo>
                    <a:pt x="96" y="32"/>
                    <a:pt x="97" y="33"/>
                    <a:pt x="98" y="34"/>
                  </a:cubicBezTo>
                  <a:cubicBezTo>
                    <a:pt x="100" y="36"/>
                    <a:pt x="102" y="37"/>
                    <a:pt x="103" y="40"/>
                  </a:cubicBezTo>
                  <a:cubicBezTo>
                    <a:pt x="105" y="43"/>
                    <a:pt x="107" y="46"/>
                    <a:pt x="109" y="49"/>
                  </a:cubicBezTo>
                  <a:cubicBezTo>
                    <a:pt x="110" y="51"/>
                    <a:pt x="109" y="52"/>
                    <a:pt x="108" y="53"/>
                  </a:cubicBezTo>
                  <a:lnTo>
                    <a:pt x="107" y="53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4" name="iSľíďê"/>
            <p:cNvSpPr/>
            <p:nvPr/>
          </p:nvSpPr>
          <p:spPr bwMode="auto">
            <a:xfrm>
              <a:off x="5209117" y="2857528"/>
              <a:ext cx="1161182" cy="363758"/>
            </a:xfrm>
            <a:custGeom>
              <a:avLst/>
              <a:gdLst>
                <a:gd name="T0" fmla="*/ 972 w 980"/>
                <a:gd name="T1" fmla="*/ 307 h 307"/>
                <a:gd name="T2" fmla="*/ 0 w 980"/>
                <a:gd name="T3" fmla="*/ 12 h 307"/>
                <a:gd name="T4" fmla="*/ 4 w 980"/>
                <a:gd name="T5" fmla="*/ 0 h 307"/>
                <a:gd name="T6" fmla="*/ 980 w 980"/>
                <a:gd name="T7" fmla="*/ 274 h 307"/>
                <a:gd name="T8" fmla="*/ 972 w 98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307">
                  <a:moveTo>
                    <a:pt x="972" y="307"/>
                  </a:moveTo>
                  <a:lnTo>
                    <a:pt x="0" y="12"/>
                  </a:lnTo>
                  <a:lnTo>
                    <a:pt x="4" y="0"/>
                  </a:lnTo>
                  <a:lnTo>
                    <a:pt x="980" y="274"/>
                  </a:lnTo>
                  <a:lnTo>
                    <a:pt x="972" y="307"/>
                  </a:lnTo>
                  <a:close/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5" name="îsľîḓè"/>
            <p:cNvSpPr/>
            <p:nvPr/>
          </p:nvSpPr>
          <p:spPr bwMode="auto">
            <a:xfrm>
              <a:off x="6934302" y="2272197"/>
              <a:ext cx="31992" cy="73463"/>
            </a:xfrm>
            <a:custGeom>
              <a:avLst/>
              <a:gdLst>
                <a:gd name="T0" fmla="*/ 13 w 13"/>
                <a:gd name="T1" fmla="*/ 0 h 30"/>
                <a:gd name="T2" fmla="*/ 2 w 13"/>
                <a:gd name="T3" fmla="*/ 22 h 30"/>
                <a:gd name="T4" fmla="*/ 0 w 13"/>
                <a:gd name="T5" fmla="*/ 30 h 30"/>
                <a:gd name="T6" fmla="*/ 7 w 13"/>
                <a:gd name="T7" fmla="*/ 30 h 30"/>
                <a:gd name="T8" fmla="*/ 8 w 13"/>
                <a:gd name="T9" fmla="*/ 23 h 30"/>
                <a:gd name="T10" fmla="*/ 13 w 13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0">
                  <a:moveTo>
                    <a:pt x="13" y="0"/>
                  </a:moveTo>
                  <a:cubicBezTo>
                    <a:pt x="8" y="6"/>
                    <a:pt x="4" y="14"/>
                    <a:pt x="2" y="2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8" y="25"/>
                    <a:pt x="8" y="23"/>
                  </a:cubicBezTo>
                  <a:cubicBezTo>
                    <a:pt x="10" y="15"/>
                    <a:pt x="12" y="7"/>
                    <a:pt x="13" y="0"/>
                  </a:cubicBezTo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6" name="ïṥ1îḑe"/>
            <p:cNvSpPr/>
            <p:nvPr/>
          </p:nvSpPr>
          <p:spPr bwMode="auto">
            <a:xfrm>
              <a:off x="6914160" y="2345660"/>
              <a:ext cx="36732" cy="127967"/>
            </a:xfrm>
            <a:custGeom>
              <a:avLst/>
              <a:gdLst>
                <a:gd name="T0" fmla="*/ 15 w 15"/>
                <a:gd name="T1" fmla="*/ 0 h 52"/>
                <a:gd name="T2" fmla="*/ 8 w 15"/>
                <a:gd name="T3" fmla="*/ 0 h 52"/>
                <a:gd name="T4" fmla="*/ 1 w 15"/>
                <a:gd name="T5" fmla="*/ 38 h 52"/>
                <a:gd name="T6" fmla="*/ 1 w 15"/>
                <a:gd name="T7" fmla="*/ 52 h 52"/>
                <a:gd name="T8" fmla="*/ 7 w 15"/>
                <a:gd name="T9" fmla="*/ 52 h 52"/>
                <a:gd name="T10" fmla="*/ 15 w 15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42"/>
                    <a:pt x="0" y="47"/>
                    <a:pt x="1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8" y="35"/>
                    <a:pt x="11" y="17"/>
                    <a:pt x="15" y="0"/>
                  </a:cubicBezTo>
                </a:path>
              </a:pathLst>
            </a:custGeom>
            <a:solidFill>
              <a:srgbClr val="AA8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7" name="îṧḻïḓe"/>
            <p:cNvSpPr/>
            <p:nvPr/>
          </p:nvSpPr>
          <p:spPr bwMode="auto">
            <a:xfrm>
              <a:off x="6916529" y="2473627"/>
              <a:ext cx="15404" cy="20143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0 h 8"/>
                <a:gd name="T4" fmla="*/ 2 w 6"/>
                <a:gd name="T5" fmla="*/ 8 h 8"/>
                <a:gd name="T6" fmla="*/ 5 w 6"/>
                <a:gd name="T7" fmla="*/ 8 h 8"/>
                <a:gd name="T8" fmla="*/ 6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6" y="2"/>
                    <a:pt x="6" y="0"/>
                  </a:cubicBezTo>
                </a:path>
              </a:pathLst>
            </a:custGeom>
            <a:solidFill>
              <a:srgbClr val="A17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8" name="iS1îḑe"/>
            <p:cNvSpPr/>
            <p:nvPr/>
          </p:nvSpPr>
          <p:spPr bwMode="auto">
            <a:xfrm>
              <a:off x="6921269" y="2493770"/>
              <a:ext cx="8295" cy="16588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0 h 7"/>
                <a:gd name="T4" fmla="*/ 3 w 3"/>
                <a:gd name="T5" fmla="*/ 7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3" y="7"/>
                  </a:cubicBezTo>
                  <a:cubicBezTo>
                    <a:pt x="3" y="5"/>
                    <a:pt x="3" y="2"/>
                    <a:pt x="3" y="0"/>
                  </a:cubicBezTo>
                </a:path>
              </a:pathLst>
            </a:custGeom>
            <a:solidFill>
              <a:srgbClr val="4A6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39" name="iśļiḓê"/>
            <p:cNvSpPr/>
            <p:nvPr/>
          </p:nvSpPr>
          <p:spPr bwMode="auto">
            <a:xfrm>
              <a:off x="6929563" y="2237836"/>
              <a:ext cx="1050989" cy="489356"/>
            </a:xfrm>
            <a:custGeom>
              <a:avLst/>
              <a:gdLst>
                <a:gd name="T0" fmla="*/ 368 w 427"/>
                <a:gd name="T1" fmla="*/ 182 h 199"/>
                <a:gd name="T2" fmla="*/ 245 w 427"/>
                <a:gd name="T3" fmla="*/ 130 h 199"/>
                <a:gd name="T4" fmla="*/ 265 w 427"/>
                <a:gd name="T5" fmla="*/ 67 h 199"/>
                <a:gd name="T6" fmla="*/ 286 w 427"/>
                <a:gd name="T7" fmla="*/ 63 h 199"/>
                <a:gd name="T8" fmla="*/ 405 w 427"/>
                <a:gd name="T9" fmla="*/ 94 h 199"/>
                <a:gd name="T10" fmla="*/ 400 w 427"/>
                <a:gd name="T11" fmla="*/ 160 h 199"/>
                <a:gd name="T12" fmla="*/ 373 w 427"/>
                <a:gd name="T13" fmla="*/ 183 h 199"/>
                <a:gd name="T14" fmla="*/ 134 w 427"/>
                <a:gd name="T15" fmla="*/ 137 h 199"/>
                <a:gd name="T16" fmla="*/ 15 w 427"/>
                <a:gd name="T17" fmla="*/ 105 h 199"/>
                <a:gd name="T18" fmla="*/ 20 w 427"/>
                <a:gd name="T19" fmla="*/ 39 h 199"/>
                <a:gd name="T20" fmla="*/ 52 w 427"/>
                <a:gd name="T21" fmla="*/ 17 h 199"/>
                <a:gd name="T22" fmla="*/ 105 w 427"/>
                <a:gd name="T23" fmla="*/ 27 h 199"/>
                <a:gd name="T24" fmla="*/ 111 w 427"/>
                <a:gd name="T25" fmla="*/ 28 h 199"/>
                <a:gd name="T26" fmla="*/ 171 w 427"/>
                <a:gd name="T27" fmla="*/ 48 h 199"/>
                <a:gd name="T28" fmla="*/ 166 w 427"/>
                <a:gd name="T29" fmla="*/ 115 h 199"/>
                <a:gd name="T30" fmla="*/ 47 w 427"/>
                <a:gd name="T31" fmla="*/ 0 h 199"/>
                <a:gd name="T32" fmla="*/ 15 w 427"/>
                <a:gd name="T33" fmla="*/ 14 h 199"/>
                <a:gd name="T34" fmla="*/ 9 w 427"/>
                <a:gd name="T35" fmla="*/ 44 h 199"/>
                <a:gd name="T36" fmla="*/ 0 w 427"/>
                <a:gd name="T37" fmla="*/ 104 h 199"/>
                <a:gd name="T38" fmla="*/ 0 w 427"/>
                <a:gd name="T39" fmla="*/ 111 h 199"/>
                <a:gd name="T40" fmla="*/ 30 w 427"/>
                <a:gd name="T41" fmla="*/ 133 h 199"/>
                <a:gd name="T42" fmla="*/ 139 w 427"/>
                <a:gd name="T43" fmla="*/ 153 h 199"/>
                <a:gd name="T44" fmla="*/ 190 w 427"/>
                <a:gd name="T45" fmla="*/ 78 h 199"/>
                <a:gd name="T46" fmla="*/ 217 w 427"/>
                <a:gd name="T47" fmla="*/ 64 h 199"/>
                <a:gd name="T48" fmla="*/ 237 w 427"/>
                <a:gd name="T49" fmla="*/ 88 h 199"/>
                <a:gd name="T50" fmla="*/ 263 w 427"/>
                <a:gd name="T51" fmla="*/ 178 h 199"/>
                <a:gd name="T52" fmla="*/ 373 w 427"/>
                <a:gd name="T53" fmla="*/ 199 h 199"/>
                <a:gd name="T54" fmla="*/ 416 w 427"/>
                <a:gd name="T55" fmla="*/ 163 h 199"/>
                <a:gd name="T56" fmla="*/ 418 w 427"/>
                <a:gd name="T57" fmla="*/ 85 h 199"/>
                <a:gd name="T58" fmla="*/ 289 w 427"/>
                <a:gd name="T59" fmla="*/ 47 h 199"/>
                <a:gd name="T60" fmla="*/ 256 w 427"/>
                <a:gd name="T61" fmla="*/ 54 h 199"/>
                <a:gd name="T62" fmla="*/ 220 w 427"/>
                <a:gd name="T63" fmla="*/ 48 h 199"/>
                <a:gd name="T64" fmla="*/ 192 w 427"/>
                <a:gd name="T65" fmla="*/ 51 h 199"/>
                <a:gd name="T66" fmla="*/ 184 w 427"/>
                <a:gd name="T67" fmla="*/ 40 h 199"/>
                <a:gd name="T68" fmla="*/ 55 w 427"/>
                <a:gd name="T69" fmla="*/ 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7" h="199">
                  <a:moveTo>
                    <a:pt x="373" y="183"/>
                  </a:moveTo>
                  <a:cubicBezTo>
                    <a:pt x="371" y="183"/>
                    <a:pt x="369" y="183"/>
                    <a:pt x="368" y="182"/>
                  </a:cubicBezTo>
                  <a:cubicBezTo>
                    <a:pt x="267" y="163"/>
                    <a:pt x="267" y="163"/>
                    <a:pt x="267" y="163"/>
                  </a:cubicBezTo>
                  <a:cubicBezTo>
                    <a:pt x="251" y="160"/>
                    <a:pt x="242" y="145"/>
                    <a:pt x="245" y="130"/>
                  </a:cubicBezTo>
                  <a:cubicBezTo>
                    <a:pt x="253" y="84"/>
                    <a:pt x="253" y="84"/>
                    <a:pt x="253" y="84"/>
                  </a:cubicBezTo>
                  <a:cubicBezTo>
                    <a:pt x="255" y="77"/>
                    <a:pt x="259" y="71"/>
                    <a:pt x="265" y="67"/>
                  </a:cubicBezTo>
                  <a:cubicBezTo>
                    <a:pt x="270" y="64"/>
                    <a:pt x="275" y="62"/>
                    <a:pt x="281" y="62"/>
                  </a:cubicBezTo>
                  <a:cubicBezTo>
                    <a:pt x="282" y="62"/>
                    <a:pt x="284" y="62"/>
                    <a:pt x="286" y="63"/>
                  </a:cubicBezTo>
                  <a:cubicBezTo>
                    <a:pt x="387" y="82"/>
                    <a:pt x="387" y="82"/>
                    <a:pt x="387" y="82"/>
                  </a:cubicBezTo>
                  <a:cubicBezTo>
                    <a:pt x="394" y="84"/>
                    <a:pt x="401" y="88"/>
                    <a:pt x="405" y="94"/>
                  </a:cubicBezTo>
                  <a:cubicBezTo>
                    <a:pt x="409" y="100"/>
                    <a:pt x="410" y="108"/>
                    <a:pt x="409" y="115"/>
                  </a:cubicBezTo>
                  <a:cubicBezTo>
                    <a:pt x="400" y="160"/>
                    <a:pt x="400" y="160"/>
                    <a:pt x="400" y="160"/>
                  </a:cubicBezTo>
                  <a:cubicBezTo>
                    <a:pt x="399" y="168"/>
                    <a:pt x="395" y="174"/>
                    <a:pt x="388" y="178"/>
                  </a:cubicBezTo>
                  <a:cubicBezTo>
                    <a:pt x="384" y="181"/>
                    <a:pt x="378" y="183"/>
                    <a:pt x="373" y="183"/>
                  </a:cubicBezTo>
                  <a:moveTo>
                    <a:pt x="139" y="137"/>
                  </a:moveTo>
                  <a:cubicBezTo>
                    <a:pt x="137" y="137"/>
                    <a:pt x="136" y="137"/>
                    <a:pt x="134" y="13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5" y="116"/>
                    <a:pt x="19" y="112"/>
                    <a:pt x="15" y="105"/>
                  </a:cubicBezTo>
                  <a:cubicBezTo>
                    <a:pt x="11" y="99"/>
                    <a:pt x="9" y="92"/>
                    <a:pt x="11" y="85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26"/>
                    <a:pt x="34" y="17"/>
                    <a:pt x="47" y="16"/>
                  </a:cubicBezTo>
                  <a:cubicBezTo>
                    <a:pt x="49" y="16"/>
                    <a:pt x="50" y="17"/>
                    <a:pt x="52" y="1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4" y="27"/>
                    <a:pt x="105" y="27"/>
                  </a:cubicBezTo>
                  <a:cubicBezTo>
                    <a:pt x="106" y="27"/>
                    <a:pt x="106" y="27"/>
                    <a:pt x="107" y="27"/>
                  </a:cubicBezTo>
                  <a:cubicBezTo>
                    <a:pt x="108" y="27"/>
                    <a:pt x="110" y="28"/>
                    <a:pt x="111" y="28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61" y="38"/>
                    <a:pt x="167" y="42"/>
                    <a:pt x="171" y="48"/>
                  </a:cubicBezTo>
                  <a:cubicBezTo>
                    <a:pt x="175" y="55"/>
                    <a:pt x="177" y="62"/>
                    <a:pt x="175" y="69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64" y="128"/>
                    <a:pt x="152" y="137"/>
                    <a:pt x="139" y="137"/>
                  </a:cubicBezTo>
                  <a:moveTo>
                    <a:pt x="47" y="0"/>
                  </a:moveTo>
                  <a:cubicBezTo>
                    <a:pt x="38" y="0"/>
                    <a:pt x="30" y="3"/>
                    <a:pt x="22" y="8"/>
                  </a:cubicBezTo>
                  <a:cubicBezTo>
                    <a:pt x="20" y="10"/>
                    <a:pt x="17" y="12"/>
                    <a:pt x="15" y="14"/>
                  </a:cubicBezTo>
                  <a:cubicBezTo>
                    <a:pt x="14" y="21"/>
                    <a:pt x="12" y="29"/>
                    <a:pt x="10" y="37"/>
                  </a:cubicBezTo>
                  <a:cubicBezTo>
                    <a:pt x="10" y="39"/>
                    <a:pt x="9" y="41"/>
                    <a:pt x="9" y="44"/>
                  </a:cubicBezTo>
                  <a:cubicBezTo>
                    <a:pt x="5" y="61"/>
                    <a:pt x="2" y="79"/>
                    <a:pt x="1" y="96"/>
                  </a:cubicBezTo>
                  <a:cubicBezTo>
                    <a:pt x="1" y="98"/>
                    <a:pt x="0" y="101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0" y="109"/>
                    <a:pt x="0" y="111"/>
                  </a:cubicBezTo>
                  <a:cubicBezTo>
                    <a:pt x="0" y="112"/>
                    <a:pt x="1" y="113"/>
                    <a:pt x="2" y="114"/>
                  </a:cubicBezTo>
                  <a:cubicBezTo>
                    <a:pt x="8" y="124"/>
                    <a:pt x="18" y="131"/>
                    <a:pt x="30" y="133"/>
                  </a:cubicBezTo>
                  <a:cubicBezTo>
                    <a:pt x="131" y="153"/>
                    <a:pt x="131" y="153"/>
                    <a:pt x="131" y="153"/>
                  </a:cubicBezTo>
                  <a:cubicBezTo>
                    <a:pt x="134" y="153"/>
                    <a:pt x="136" y="153"/>
                    <a:pt x="139" y="153"/>
                  </a:cubicBezTo>
                  <a:cubicBezTo>
                    <a:pt x="160" y="153"/>
                    <a:pt x="178" y="139"/>
                    <a:pt x="182" y="11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2" y="67"/>
                    <a:pt x="202" y="63"/>
                    <a:pt x="211" y="63"/>
                  </a:cubicBezTo>
                  <a:cubicBezTo>
                    <a:pt x="213" y="63"/>
                    <a:pt x="215" y="64"/>
                    <a:pt x="217" y="64"/>
                  </a:cubicBezTo>
                  <a:cubicBezTo>
                    <a:pt x="223" y="65"/>
                    <a:pt x="229" y="68"/>
                    <a:pt x="233" y="72"/>
                  </a:cubicBezTo>
                  <a:cubicBezTo>
                    <a:pt x="236" y="77"/>
                    <a:pt x="238" y="82"/>
                    <a:pt x="237" y="88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4" y="151"/>
                    <a:pt x="240" y="174"/>
                    <a:pt x="263" y="178"/>
                  </a:cubicBezTo>
                  <a:cubicBezTo>
                    <a:pt x="365" y="198"/>
                    <a:pt x="365" y="198"/>
                    <a:pt x="365" y="198"/>
                  </a:cubicBezTo>
                  <a:cubicBezTo>
                    <a:pt x="367" y="199"/>
                    <a:pt x="370" y="199"/>
                    <a:pt x="373" y="199"/>
                  </a:cubicBezTo>
                  <a:cubicBezTo>
                    <a:pt x="382" y="199"/>
                    <a:pt x="390" y="196"/>
                    <a:pt x="397" y="191"/>
                  </a:cubicBezTo>
                  <a:cubicBezTo>
                    <a:pt x="407" y="185"/>
                    <a:pt x="414" y="175"/>
                    <a:pt x="416" y="163"/>
                  </a:cubicBezTo>
                  <a:cubicBezTo>
                    <a:pt x="425" y="118"/>
                    <a:pt x="425" y="118"/>
                    <a:pt x="425" y="118"/>
                  </a:cubicBezTo>
                  <a:cubicBezTo>
                    <a:pt x="427" y="106"/>
                    <a:pt x="425" y="95"/>
                    <a:pt x="418" y="85"/>
                  </a:cubicBezTo>
                  <a:cubicBezTo>
                    <a:pt x="412" y="75"/>
                    <a:pt x="402" y="69"/>
                    <a:pt x="390" y="6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6" y="46"/>
                    <a:pt x="283" y="46"/>
                    <a:pt x="281" y="46"/>
                  </a:cubicBezTo>
                  <a:cubicBezTo>
                    <a:pt x="272" y="46"/>
                    <a:pt x="264" y="49"/>
                    <a:pt x="256" y="54"/>
                  </a:cubicBezTo>
                  <a:cubicBezTo>
                    <a:pt x="252" y="56"/>
                    <a:pt x="249" y="60"/>
                    <a:pt x="246" y="63"/>
                  </a:cubicBezTo>
                  <a:cubicBezTo>
                    <a:pt x="240" y="56"/>
                    <a:pt x="230" y="50"/>
                    <a:pt x="220" y="48"/>
                  </a:cubicBezTo>
                  <a:cubicBezTo>
                    <a:pt x="217" y="48"/>
                    <a:pt x="214" y="47"/>
                    <a:pt x="211" y="47"/>
                  </a:cubicBezTo>
                  <a:cubicBezTo>
                    <a:pt x="204" y="47"/>
                    <a:pt x="198" y="49"/>
                    <a:pt x="192" y="51"/>
                  </a:cubicBezTo>
                  <a:cubicBezTo>
                    <a:pt x="191" y="52"/>
                    <a:pt x="191" y="52"/>
                    <a:pt x="190" y="52"/>
                  </a:cubicBezTo>
                  <a:cubicBezTo>
                    <a:pt x="189" y="48"/>
                    <a:pt x="187" y="44"/>
                    <a:pt x="184" y="40"/>
                  </a:cubicBezTo>
                  <a:cubicBezTo>
                    <a:pt x="178" y="30"/>
                    <a:pt x="168" y="23"/>
                    <a:pt x="156" y="2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2" y="1"/>
                    <a:pt x="50" y="0"/>
                    <a:pt x="47" y="0"/>
                  </a:cubicBezTo>
                </a:path>
              </a:pathLst>
            </a:custGeom>
            <a:solidFill>
              <a:srgbClr val="E4C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0" name="ïsľiḑè"/>
            <p:cNvSpPr/>
            <p:nvPr/>
          </p:nvSpPr>
          <p:spPr bwMode="auto">
            <a:xfrm>
              <a:off x="7183127" y="2304190"/>
              <a:ext cx="18958" cy="2370"/>
            </a:xfrm>
            <a:custGeom>
              <a:avLst/>
              <a:gdLst>
                <a:gd name="T0" fmla="*/ 2 w 8"/>
                <a:gd name="T1" fmla="*/ 0 h 1"/>
                <a:gd name="T2" fmla="*/ 0 w 8"/>
                <a:gd name="T3" fmla="*/ 0 h 1"/>
                <a:gd name="T4" fmla="*/ 8 w 8"/>
                <a:gd name="T5" fmla="*/ 1 h 1"/>
                <a:gd name="T6" fmla="*/ 4 w 8"/>
                <a:gd name="T7" fmla="*/ 0 h 1"/>
                <a:gd name="T8" fmla="*/ 2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4B4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1" name="ïşļíḋe"/>
            <p:cNvSpPr/>
            <p:nvPr/>
          </p:nvSpPr>
          <p:spPr bwMode="auto">
            <a:xfrm>
              <a:off x="6902311" y="2215323"/>
              <a:ext cx="1067577" cy="491725"/>
            </a:xfrm>
            <a:custGeom>
              <a:avLst/>
              <a:gdLst>
                <a:gd name="T0" fmla="*/ 425 w 434"/>
                <a:gd name="T1" fmla="*/ 86 h 200"/>
                <a:gd name="T2" fmla="*/ 397 w 434"/>
                <a:gd name="T3" fmla="*/ 68 h 200"/>
                <a:gd name="T4" fmla="*/ 296 w 434"/>
                <a:gd name="T5" fmla="*/ 48 h 200"/>
                <a:gd name="T6" fmla="*/ 263 w 434"/>
                <a:gd name="T7" fmla="*/ 55 h 200"/>
                <a:gd name="T8" fmla="*/ 253 w 434"/>
                <a:gd name="T9" fmla="*/ 64 h 200"/>
                <a:gd name="T10" fmla="*/ 227 w 434"/>
                <a:gd name="T11" fmla="*/ 49 h 200"/>
                <a:gd name="T12" fmla="*/ 199 w 434"/>
                <a:gd name="T13" fmla="*/ 52 h 200"/>
                <a:gd name="T14" fmla="*/ 197 w 434"/>
                <a:gd name="T15" fmla="*/ 53 h 200"/>
                <a:gd name="T16" fmla="*/ 191 w 434"/>
                <a:gd name="T17" fmla="*/ 41 h 200"/>
                <a:gd name="T18" fmla="*/ 163 w 434"/>
                <a:gd name="T19" fmla="*/ 22 h 200"/>
                <a:gd name="T20" fmla="*/ 62 w 434"/>
                <a:gd name="T21" fmla="*/ 2 h 200"/>
                <a:gd name="T22" fmla="*/ 29 w 434"/>
                <a:gd name="T23" fmla="*/ 9 h 200"/>
                <a:gd name="T24" fmla="*/ 11 w 434"/>
                <a:gd name="T25" fmla="*/ 37 h 200"/>
                <a:gd name="T26" fmla="*/ 2 w 434"/>
                <a:gd name="T27" fmla="*/ 83 h 200"/>
                <a:gd name="T28" fmla="*/ 9 w 434"/>
                <a:gd name="T29" fmla="*/ 115 h 200"/>
                <a:gd name="T30" fmla="*/ 37 w 434"/>
                <a:gd name="T31" fmla="*/ 134 h 200"/>
                <a:gd name="T32" fmla="*/ 138 w 434"/>
                <a:gd name="T33" fmla="*/ 154 h 200"/>
                <a:gd name="T34" fmla="*/ 146 w 434"/>
                <a:gd name="T35" fmla="*/ 154 h 200"/>
                <a:gd name="T36" fmla="*/ 189 w 434"/>
                <a:gd name="T37" fmla="*/ 119 h 200"/>
                <a:gd name="T38" fmla="*/ 197 w 434"/>
                <a:gd name="T39" fmla="*/ 79 h 200"/>
                <a:gd name="T40" fmla="*/ 224 w 434"/>
                <a:gd name="T41" fmla="*/ 65 h 200"/>
                <a:gd name="T42" fmla="*/ 240 w 434"/>
                <a:gd name="T43" fmla="*/ 73 h 200"/>
                <a:gd name="T44" fmla="*/ 244 w 434"/>
                <a:gd name="T45" fmla="*/ 89 h 200"/>
                <a:gd name="T46" fmla="*/ 236 w 434"/>
                <a:gd name="T47" fmla="*/ 128 h 200"/>
                <a:gd name="T48" fmla="*/ 270 w 434"/>
                <a:gd name="T49" fmla="*/ 179 h 200"/>
                <a:gd name="T50" fmla="*/ 372 w 434"/>
                <a:gd name="T51" fmla="*/ 199 h 200"/>
                <a:gd name="T52" fmla="*/ 380 w 434"/>
                <a:gd name="T53" fmla="*/ 200 h 200"/>
                <a:gd name="T54" fmla="*/ 404 w 434"/>
                <a:gd name="T55" fmla="*/ 192 h 200"/>
                <a:gd name="T56" fmla="*/ 423 w 434"/>
                <a:gd name="T57" fmla="*/ 164 h 200"/>
                <a:gd name="T58" fmla="*/ 432 w 434"/>
                <a:gd name="T59" fmla="*/ 119 h 200"/>
                <a:gd name="T60" fmla="*/ 425 w 434"/>
                <a:gd name="T61" fmla="*/ 86 h 200"/>
                <a:gd name="T62" fmla="*/ 173 w 434"/>
                <a:gd name="T63" fmla="*/ 116 h 200"/>
                <a:gd name="T64" fmla="*/ 141 w 434"/>
                <a:gd name="T65" fmla="*/ 138 h 200"/>
                <a:gd name="T66" fmla="*/ 40 w 434"/>
                <a:gd name="T67" fmla="*/ 118 h 200"/>
                <a:gd name="T68" fmla="*/ 22 w 434"/>
                <a:gd name="T69" fmla="*/ 106 h 200"/>
                <a:gd name="T70" fmla="*/ 18 w 434"/>
                <a:gd name="T71" fmla="*/ 86 h 200"/>
                <a:gd name="T72" fmla="*/ 27 w 434"/>
                <a:gd name="T73" fmla="*/ 40 h 200"/>
                <a:gd name="T74" fmla="*/ 59 w 434"/>
                <a:gd name="T75" fmla="*/ 18 h 200"/>
                <a:gd name="T76" fmla="*/ 160 w 434"/>
                <a:gd name="T77" fmla="*/ 38 h 200"/>
                <a:gd name="T78" fmla="*/ 178 w 434"/>
                <a:gd name="T79" fmla="*/ 49 h 200"/>
                <a:gd name="T80" fmla="*/ 182 w 434"/>
                <a:gd name="T81" fmla="*/ 70 h 200"/>
                <a:gd name="T82" fmla="*/ 173 w 434"/>
                <a:gd name="T83" fmla="*/ 116 h 200"/>
                <a:gd name="T84" fmla="*/ 416 w 434"/>
                <a:gd name="T85" fmla="*/ 116 h 200"/>
                <a:gd name="T86" fmla="*/ 407 w 434"/>
                <a:gd name="T87" fmla="*/ 161 h 200"/>
                <a:gd name="T88" fmla="*/ 395 w 434"/>
                <a:gd name="T89" fmla="*/ 179 h 200"/>
                <a:gd name="T90" fmla="*/ 375 w 434"/>
                <a:gd name="T91" fmla="*/ 183 h 200"/>
                <a:gd name="T92" fmla="*/ 274 w 434"/>
                <a:gd name="T93" fmla="*/ 164 h 200"/>
                <a:gd name="T94" fmla="*/ 252 w 434"/>
                <a:gd name="T95" fmla="*/ 131 h 200"/>
                <a:gd name="T96" fmla="*/ 260 w 434"/>
                <a:gd name="T97" fmla="*/ 86 h 200"/>
                <a:gd name="T98" fmla="*/ 272 w 434"/>
                <a:gd name="T99" fmla="*/ 68 h 200"/>
                <a:gd name="T100" fmla="*/ 288 w 434"/>
                <a:gd name="T101" fmla="*/ 63 h 200"/>
                <a:gd name="T102" fmla="*/ 293 w 434"/>
                <a:gd name="T103" fmla="*/ 64 h 200"/>
                <a:gd name="T104" fmla="*/ 394 w 434"/>
                <a:gd name="T105" fmla="*/ 83 h 200"/>
                <a:gd name="T106" fmla="*/ 412 w 434"/>
                <a:gd name="T107" fmla="*/ 95 h 200"/>
                <a:gd name="T108" fmla="*/ 416 w 434"/>
                <a:gd name="T109" fmla="*/ 11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4" h="200">
                  <a:moveTo>
                    <a:pt x="425" y="86"/>
                  </a:moveTo>
                  <a:cubicBezTo>
                    <a:pt x="419" y="76"/>
                    <a:pt x="409" y="70"/>
                    <a:pt x="397" y="68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85" y="46"/>
                    <a:pt x="273" y="48"/>
                    <a:pt x="263" y="55"/>
                  </a:cubicBezTo>
                  <a:cubicBezTo>
                    <a:pt x="259" y="57"/>
                    <a:pt x="256" y="61"/>
                    <a:pt x="253" y="64"/>
                  </a:cubicBezTo>
                  <a:cubicBezTo>
                    <a:pt x="247" y="57"/>
                    <a:pt x="237" y="51"/>
                    <a:pt x="227" y="49"/>
                  </a:cubicBezTo>
                  <a:cubicBezTo>
                    <a:pt x="217" y="47"/>
                    <a:pt x="207" y="48"/>
                    <a:pt x="199" y="52"/>
                  </a:cubicBezTo>
                  <a:cubicBezTo>
                    <a:pt x="198" y="53"/>
                    <a:pt x="198" y="53"/>
                    <a:pt x="197" y="53"/>
                  </a:cubicBezTo>
                  <a:cubicBezTo>
                    <a:pt x="196" y="49"/>
                    <a:pt x="194" y="45"/>
                    <a:pt x="191" y="41"/>
                  </a:cubicBezTo>
                  <a:cubicBezTo>
                    <a:pt x="185" y="31"/>
                    <a:pt x="175" y="24"/>
                    <a:pt x="163" y="2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51" y="0"/>
                    <a:pt x="39" y="2"/>
                    <a:pt x="29" y="9"/>
                  </a:cubicBezTo>
                  <a:cubicBezTo>
                    <a:pt x="20" y="16"/>
                    <a:pt x="13" y="25"/>
                    <a:pt x="11" y="37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94"/>
                    <a:pt x="2" y="106"/>
                    <a:pt x="9" y="115"/>
                  </a:cubicBezTo>
                  <a:cubicBezTo>
                    <a:pt x="15" y="125"/>
                    <a:pt x="25" y="132"/>
                    <a:pt x="37" y="134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41" y="154"/>
                    <a:pt x="143" y="154"/>
                    <a:pt x="146" y="154"/>
                  </a:cubicBezTo>
                  <a:cubicBezTo>
                    <a:pt x="167" y="154"/>
                    <a:pt x="185" y="140"/>
                    <a:pt x="189" y="11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200" y="64"/>
                    <a:pt x="215" y="63"/>
                    <a:pt x="224" y="65"/>
                  </a:cubicBezTo>
                  <a:cubicBezTo>
                    <a:pt x="230" y="66"/>
                    <a:pt x="236" y="69"/>
                    <a:pt x="240" y="73"/>
                  </a:cubicBezTo>
                  <a:cubicBezTo>
                    <a:pt x="243" y="78"/>
                    <a:pt x="245" y="83"/>
                    <a:pt x="244" y="89"/>
                  </a:cubicBezTo>
                  <a:cubicBezTo>
                    <a:pt x="236" y="128"/>
                    <a:pt x="236" y="128"/>
                    <a:pt x="236" y="128"/>
                  </a:cubicBezTo>
                  <a:cubicBezTo>
                    <a:pt x="231" y="152"/>
                    <a:pt x="247" y="175"/>
                    <a:pt x="270" y="179"/>
                  </a:cubicBezTo>
                  <a:cubicBezTo>
                    <a:pt x="372" y="199"/>
                    <a:pt x="372" y="199"/>
                    <a:pt x="372" y="199"/>
                  </a:cubicBezTo>
                  <a:cubicBezTo>
                    <a:pt x="374" y="200"/>
                    <a:pt x="377" y="200"/>
                    <a:pt x="380" y="200"/>
                  </a:cubicBezTo>
                  <a:cubicBezTo>
                    <a:pt x="389" y="200"/>
                    <a:pt x="397" y="197"/>
                    <a:pt x="404" y="192"/>
                  </a:cubicBezTo>
                  <a:cubicBezTo>
                    <a:pt x="414" y="186"/>
                    <a:pt x="421" y="176"/>
                    <a:pt x="423" y="164"/>
                  </a:cubicBezTo>
                  <a:cubicBezTo>
                    <a:pt x="432" y="119"/>
                    <a:pt x="432" y="119"/>
                    <a:pt x="432" y="119"/>
                  </a:cubicBezTo>
                  <a:cubicBezTo>
                    <a:pt x="434" y="107"/>
                    <a:pt x="432" y="96"/>
                    <a:pt x="425" y="86"/>
                  </a:cubicBezTo>
                  <a:close/>
                  <a:moveTo>
                    <a:pt x="173" y="116"/>
                  </a:moveTo>
                  <a:cubicBezTo>
                    <a:pt x="170" y="131"/>
                    <a:pt x="156" y="141"/>
                    <a:pt x="141" y="13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32" y="117"/>
                    <a:pt x="26" y="113"/>
                    <a:pt x="22" y="106"/>
                  </a:cubicBezTo>
                  <a:cubicBezTo>
                    <a:pt x="18" y="100"/>
                    <a:pt x="16" y="93"/>
                    <a:pt x="18" y="8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25"/>
                    <a:pt x="44" y="15"/>
                    <a:pt x="59" y="1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8" y="39"/>
                    <a:pt x="174" y="43"/>
                    <a:pt x="178" y="49"/>
                  </a:cubicBezTo>
                  <a:cubicBezTo>
                    <a:pt x="182" y="56"/>
                    <a:pt x="184" y="63"/>
                    <a:pt x="182" y="70"/>
                  </a:cubicBezTo>
                  <a:lnTo>
                    <a:pt x="173" y="116"/>
                  </a:lnTo>
                  <a:close/>
                  <a:moveTo>
                    <a:pt x="416" y="116"/>
                  </a:moveTo>
                  <a:cubicBezTo>
                    <a:pt x="407" y="161"/>
                    <a:pt x="407" y="161"/>
                    <a:pt x="407" y="161"/>
                  </a:cubicBezTo>
                  <a:cubicBezTo>
                    <a:pt x="406" y="169"/>
                    <a:pt x="402" y="175"/>
                    <a:pt x="395" y="179"/>
                  </a:cubicBezTo>
                  <a:cubicBezTo>
                    <a:pt x="389" y="183"/>
                    <a:pt x="382" y="185"/>
                    <a:pt x="375" y="183"/>
                  </a:cubicBezTo>
                  <a:cubicBezTo>
                    <a:pt x="274" y="164"/>
                    <a:pt x="274" y="164"/>
                    <a:pt x="274" y="164"/>
                  </a:cubicBezTo>
                  <a:cubicBezTo>
                    <a:pt x="258" y="161"/>
                    <a:pt x="249" y="146"/>
                    <a:pt x="252" y="131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62" y="78"/>
                    <a:pt x="266" y="72"/>
                    <a:pt x="272" y="68"/>
                  </a:cubicBezTo>
                  <a:cubicBezTo>
                    <a:pt x="277" y="65"/>
                    <a:pt x="282" y="63"/>
                    <a:pt x="288" y="63"/>
                  </a:cubicBezTo>
                  <a:cubicBezTo>
                    <a:pt x="289" y="63"/>
                    <a:pt x="291" y="63"/>
                    <a:pt x="293" y="64"/>
                  </a:cubicBezTo>
                  <a:cubicBezTo>
                    <a:pt x="394" y="83"/>
                    <a:pt x="394" y="83"/>
                    <a:pt x="394" y="83"/>
                  </a:cubicBezTo>
                  <a:cubicBezTo>
                    <a:pt x="401" y="85"/>
                    <a:pt x="408" y="89"/>
                    <a:pt x="412" y="95"/>
                  </a:cubicBezTo>
                  <a:cubicBezTo>
                    <a:pt x="416" y="101"/>
                    <a:pt x="417" y="109"/>
                    <a:pt x="416" y="1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2" name="ïṧḻíḑé"/>
            <p:cNvSpPr/>
            <p:nvPr/>
          </p:nvSpPr>
          <p:spPr bwMode="auto">
            <a:xfrm>
              <a:off x="7918937" y="2519838"/>
              <a:ext cx="248825" cy="130337"/>
            </a:xfrm>
            <a:custGeom>
              <a:avLst/>
              <a:gdLst>
                <a:gd name="T0" fmla="*/ 91 w 101"/>
                <a:gd name="T1" fmla="*/ 53 h 53"/>
                <a:gd name="T2" fmla="*/ 91 w 101"/>
                <a:gd name="T3" fmla="*/ 53 h 53"/>
                <a:gd name="T4" fmla="*/ 83 w 101"/>
                <a:gd name="T5" fmla="*/ 45 h 53"/>
                <a:gd name="T6" fmla="*/ 84 w 101"/>
                <a:gd name="T7" fmla="*/ 16 h 53"/>
                <a:gd name="T8" fmla="*/ 8 w 101"/>
                <a:gd name="T9" fmla="*/ 17 h 53"/>
                <a:gd name="T10" fmla="*/ 8 w 101"/>
                <a:gd name="T11" fmla="*/ 17 h 53"/>
                <a:gd name="T12" fmla="*/ 0 w 101"/>
                <a:gd name="T13" fmla="*/ 9 h 53"/>
                <a:gd name="T14" fmla="*/ 8 w 101"/>
                <a:gd name="T15" fmla="*/ 1 h 53"/>
                <a:gd name="T16" fmla="*/ 93 w 101"/>
                <a:gd name="T17" fmla="*/ 0 h 53"/>
                <a:gd name="T18" fmla="*/ 99 w 101"/>
                <a:gd name="T19" fmla="*/ 2 h 53"/>
                <a:gd name="T20" fmla="*/ 101 w 101"/>
                <a:gd name="T21" fmla="*/ 8 h 53"/>
                <a:gd name="T22" fmla="*/ 99 w 101"/>
                <a:gd name="T23" fmla="*/ 45 h 53"/>
                <a:gd name="T24" fmla="*/ 91 w 101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53">
                  <a:moveTo>
                    <a:pt x="91" y="53"/>
                  </a:moveTo>
                  <a:cubicBezTo>
                    <a:pt x="91" y="53"/>
                    <a:pt x="91" y="53"/>
                    <a:pt x="91" y="53"/>
                  </a:cubicBezTo>
                  <a:cubicBezTo>
                    <a:pt x="86" y="53"/>
                    <a:pt x="83" y="49"/>
                    <a:pt x="83" y="45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5"/>
                    <a:pt x="3" y="1"/>
                    <a:pt x="8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7" y="1"/>
                    <a:pt x="99" y="2"/>
                  </a:cubicBezTo>
                  <a:cubicBezTo>
                    <a:pt x="100" y="4"/>
                    <a:pt x="101" y="6"/>
                    <a:pt x="101" y="8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50"/>
                    <a:pt x="95" y="53"/>
                    <a:pt x="91" y="5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3" name="í$líḍê"/>
            <p:cNvSpPr/>
            <p:nvPr/>
          </p:nvSpPr>
          <p:spPr bwMode="auto">
            <a:xfrm>
              <a:off x="4278987" y="3363472"/>
              <a:ext cx="206169" cy="273708"/>
            </a:xfrm>
            <a:custGeom>
              <a:avLst/>
              <a:gdLst>
                <a:gd name="T0" fmla="*/ 26 w 84"/>
                <a:gd name="T1" fmla="*/ 101 h 111"/>
                <a:gd name="T2" fmla="*/ 16 w 84"/>
                <a:gd name="T3" fmla="*/ 102 h 111"/>
                <a:gd name="T4" fmla="*/ 6 w 84"/>
                <a:gd name="T5" fmla="*/ 90 h 111"/>
                <a:gd name="T6" fmla="*/ 3 w 84"/>
                <a:gd name="T7" fmla="*/ 63 h 111"/>
                <a:gd name="T8" fmla="*/ 1 w 84"/>
                <a:gd name="T9" fmla="*/ 44 h 111"/>
                <a:gd name="T10" fmla="*/ 4 w 84"/>
                <a:gd name="T11" fmla="*/ 39 h 111"/>
                <a:gd name="T12" fmla="*/ 9 w 84"/>
                <a:gd name="T13" fmla="*/ 22 h 111"/>
                <a:gd name="T14" fmla="*/ 23 w 84"/>
                <a:gd name="T15" fmla="*/ 8 h 111"/>
                <a:gd name="T16" fmla="*/ 38 w 84"/>
                <a:gd name="T17" fmla="*/ 4 h 111"/>
                <a:gd name="T18" fmla="*/ 47 w 84"/>
                <a:gd name="T19" fmla="*/ 4 h 111"/>
                <a:gd name="T20" fmla="*/ 56 w 84"/>
                <a:gd name="T21" fmla="*/ 8 h 111"/>
                <a:gd name="T22" fmla="*/ 72 w 84"/>
                <a:gd name="T23" fmla="*/ 27 h 111"/>
                <a:gd name="T24" fmla="*/ 79 w 84"/>
                <a:gd name="T25" fmla="*/ 47 h 111"/>
                <a:gd name="T26" fmla="*/ 80 w 84"/>
                <a:gd name="T27" fmla="*/ 51 h 111"/>
                <a:gd name="T28" fmla="*/ 76 w 84"/>
                <a:gd name="T29" fmla="*/ 65 h 111"/>
                <a:gd name="T30" fmla="*/ 79 w 84"/>
                <a:gd name="T31" fmla="*/ 61 h 111"/>
                <a:gd name="T32" fmla="*/ 79 w 84"/>
                <a:gd name="T33" fmla="*/ 69 h 111"/>
                <a:gd name="T34" fmla="*/ 73 w 84"/>
                <a:gd name="T35" fmla="*/ 85 h 111"/>
                <a:gd name="T36" fmla="*/ 68 w 84"/>
                <a:gd name="T37" fmla="*/ 88 h 111"/>
                <a:gd name="T38" fmla="*/ 54 w 84"/>
                <a:gd name="T39" fmla="*/ 105 h 111"/>
                <a:gd name="T40" fmla="*/ 46 w 84"/>
                <a:gd name="T41" fmla="*/ 100 h 111"/>
                <a:gd name="T42" fmla="*/ 36 w 84"/>
                <a:gd name="T43" fmla="*/ 110 h 111"/>
                <a:gd name="T44" fmla="*/ 2 w 84"/>
                <a:gd name="T45" fmla="*/ 56 h 111"/>
                <a:gd name="T46" fmla="*/ 13 w 84"/>
                <a:gd name="T47" fmla="*/ 82 h 111"/>
                <a:gd name="T48" fmla="*/ 6 w 84"/>
                <a:gd name="T49" fmla="*/ 73 h 111"/>
                <a:gd name="T50" fmla="*/ 5 w 84"/>
                <a:gd name="T51" fmla="*/ 25 h 111"/>
                <a:gd name="T52" fmla="*/ 6 w 84"/>
                <a:gd name="T53" fmla="*/ 33 h 111"/>
                <a:gd name="T54" fmla="*/ 9 w 84"/>
                <a:gd name="T55" fmla="*/ 68 h 111"/>
                <a:gd name="T56" fmla="*/ 12 w 84"/>
                <a:gd name="T57" fmla="*/ 71 h 111"/>
                <a:gd name="T58" fmla="*/ 17 w 84"/>
                <a:gd name="T59" fmla="*/ 28 h 111"/>
                <a:gd name="T60" fmla="*/ 15 w 84"/>
                <a:gd name="T61" fmla="*/ 58 h 111"/>
                <a:gd name="T62" fmla="*/ 15 w 84"/>
                <a:gd name="T63" fmla="*/ 54 h 111"/>
                <a:gd name="T64" fmla="*/ 20 w 84"/>
                <a:gd name="T65" fmla="*/ 90 h 111"/>
                <a:gd name="T66" fmla="*/ 20 w 84"/>
                <a:gd name="T67" fmla="*/ 90 h 111"/>
                <a:gd name="T68" fmla="*/ 61 w 84"/>
                <a:gd name="T69" fmla="*/ 71 h 111"/>
                <a:gd name="T70" fmla="*/ 61 w 84"/>
                <a:gd name="T71" fmla="*/ 65 h 111"/>
                <a:gd name="T72" fmla="*/ 58 w 84"/>
                <a:gd name="T73" fmla="*/ 54 h 111"/>
                <a:gd name="T74" fmla="*/ 57 w 84"/>
                <a:gd name="T75" fmla="*/ 41 h 111"/>
                <a:gd name="T76" fmla="*/ 45 w 84"/>
                <a:gd name="T77" fmla="*/ 21 h 111"/>
                <a:gd name="T78" fmla="*/ 37 w 84"/>
                <a:gd name="T79" fmla="*/ 18 h 111"/>
                <a:gd name="T80" fmla="*/ 24 w 84"/>
                <a:gd name="T81" fmla="*/ 37 h 111"/>
                <a:gd name="T82" fmla="*/ 21 w 84"/>
                <a:gd name="T83" fmla="*/ 51 h 111"/>
                <a:gd name="T84" fmla="*/ 28 w 84"/>
                <a:gd name="T85" fmla="*/ 92 h 111"/>
                <a:gd name="T86" fmla="*/ 30 w 84"/>
                <a:gd name="T87" fmla="*/ 0 h 111"/>
                <a:gd name="T88" fmla="*/ 39 w 84"/>
                <a:gd name="T89" fmla="*/ 15 h 111"/>
                <a:gd name="T90" fmla="*/ 39 w 84"/>
                <a:gd name="T91" fmla="*/ 109 h 111"/>
                <a:gd name="T92" fmla="*/ 46 w 84"/>
                <a:gd name="T93" fmla="*/ 23 h 111"/>
                <a:gd name="T94" fmla="*/ 52 w 84"/>
                <a:gd name="T95" fmla="*/ 19 h 111"/>
                <a:gd name="T96" fmla="*/ 53 w 84"/>
                <a:gd name="T97" fmla="*/ 28 h 111"/>
                <a:gd name="T98" fmla="*/ 64 w 84"/>
                <a:gd name="T99" fmla="*/ 42 h 111"/>
                <a:gd name="T100" fmla="*/ 68 w 84"/>
                <a:gd name="T101" fmla="*/ 38 h 111"/>
                <a:gd name="T102" fmla="*/ 63 w 84"/>
                <a:gd name="T103" fmla="*/ 36 h 111"/>
                <a:gd name="T104" fmla="*/ 65 w 84"/>
                <a:gd name="T105" fmla="*/ 27 h 111"/>
                <a:gd name="T106" fmla="*/ 69 w 84"/>
                <a:gd name="T107" fmla="*/ 69 h 111"/>
                <a:gd name="T108" fmla="*/ 71 w 84"/>
                <a:gd name="T109" fmla="*/ 71 h 111"/>
                <a:gd name="T110" fmla="*/ 68 w 84"/>
                <a:gd name="T111" fmla="*/ 49 h 111"/>
                <a:gd name="T112" fmla="*/ 72 w 84"/>
                <a:gd name="T113" fmla="*/ 59 h 111"/>
                <a:gd name="T114" fmla="*/ 72 w 84"/>
                <a:gd name="T115" fmla="*/ 85 h 111"/>
                <a:gd name="T116" fmla="*/ 71 w 84"/>
                <a:gd name="T117" fmla="*/ 77 h 111"/>
                <a:gd name="T118" fmla="*/ 76 w 84"/>
                <a:gd name="T119" fmla="*/ 46 h 111"/>
                <a:gd name="T120" fmla="*/ 77 w 84"/>
                <a:gd name="T121" fmla="*/ 37 h 111"/>
                <a:gd name="T122" fmla="*/ 78 w 84"/>
                <a:gd name="T123" fmla="*/ 7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" h="111">
                  <a:moveTo>
                    <a:pt x="26" y="94"/>
                  </a:moveTo>
                  <a:cubicBezTo>
                    <a:pt x="26" y="94"/>
                    <a:pt x="25" y="94"/>
                    <a:pt x="25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96"/>
                    <a:pt x="25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3" y="97"/>
                    <a:pt x="23" y="97"/>
                  </a:cubicBezTo>
                  <a:cubicBezTo>
                    <a:pt x="23" y="96"/>
                    <a:pt x="22" y="96"/>
                    <a:pt x="22" y="96"/>
                  </a:cubicBezTo>
                  <a:cubicBezTo>
                    <a:pt x="22" y="96"/>
                    <a:pt x="22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3"/>
                    <a:pt x="25" y="103"/>
                    <a:pt x="24" y="103"/>
                  </a:cubicBezTo>
                  <a:cubicBezTo>
                    <a:pt x="23" y="102"/>
                    <a:pt x="23" y="102"/>
                    <a:pt x="22" y="102"/>
                  </a:cubicBezTo>
                  <a:cubicBezTo>
                    <a:pt x="22" y="102"/>
                    <a:pt x="22" y="101"/>
                    <a:pt x="23" y="101"/>
                  </a:cubicBezTo>
                  <a:cubicBezTo>
                    <a:pt x="23" y="101"/>
                    <a:pt x="23" y="100"/>
                    <a:pt x="23" y="100"/>
                  </a:cubicBezTo>
                  <a:cubicBezTo>
                    <a:pt x="21" y="100"/>
                    <a:pt x="20" y="101"/>
                    <a:pt x="20" y="101"/>
                  </a:cubicBezTo>
                  <a:cubicBezTo>
                    <a:pt x="20" y="101"/>
                    <a:pt x="20" y="102"/>
                    <a:pt x="20" y="102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0" y="104"/>
                    <a:pt x="20" y="104"/>
                    <a:pt x="19" y="104"/>
                  </a:cubicBezTo>
                  <a:cubicBezTo>
                    <a:pt x="17" y="104"/>
                    <a:pt x="16" y="104"/>
                    <a:pt x="16" y="102"/>
                  </a:cubicBezTo>
                  <a:cubicBezTo>
                    <a:pt x="15" y="101"/>
                    <a:pt x="14" y="100"/>
                    <a:pt x="14" y="98"/>
                  </a:cubicBezTo>
                  <a:cubicBezTo>
                    <a:pt x="14" y="96"/>
                    <a:pt x="13" y="95"/>
                    <a:pt x="13" y="93"/>
                  </a:cubicBezTo>
                  <a:cubicBezTo>
                    <a:pt x="13" y="91"/>
                    <a:pt x="13" y="90"/>
                    <a:pt x="13" y="89"/>
                  </a:cubicBezTo>
                  <a:cubicBezTo>
                    <a:pt x="12" y="90"/>
                    <a:pt x="11" y="90"/>
                    <a:pt x="11" y="90"/>
                  </a:cubicBezTo>
                  <a:cubicBezTo>
                    <a:pt x="11" y="90"/>
                    <a:pt x="11" y="90"/>
                    <a:pt x="10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5" y="87"/>
                    <a:pt x="4" y="85"/>
                    <a:pt x="3" y="82"/>
                  </a:cubicBezTo>
                  <a:cubicBezTo>
                    <a:pt x="2" y="80"/>
                    <a:pt x="1" y="77"/>
                    <a:pt x="1" y="75"/>
                  </a:cubicBezTo>
                  <a:cubicBezTo>
                    <a:pt x="1" y="75"/>
                    <a:pt x="1" y="74"/>
                    <a:pt x="2" y="74"/>
                  </a:cubicBezTo>
                  <a:cubicBezTo>
                    <a:pt x="2" y="74"/>
                    <a:pt x="2" y="73"/>
                    <a:pt x="2" y="72"/>
                  </a:cubicBezTo>
                  <a:cubicBezTo>
                    <a:pt x="2" y="71"/>
                    <a:pt x="2" y="71"/>
                    <a:pt x="1" y="70"/>
                  </a:cubicBezTo>
                  <a:cubicBezTo>
                    <a:pt x="1" y="70"/>
                    <a:pt x="0" y="70"/>
                    <a:pt x="0" y="69"/>
                  </a:cubicBezTo>
                  <a:cubicBezTo>
                    <a:pt x="0" y="67"/>
                    <a:pt x="0" y="66"/>
                    <a:pt x="0" y="66"/>
                  </a:cubicBezTo>
                  <a:cubicBezTo>
                    <a:pt x="0" y="65"/>
                    <a:pt x="0" y="65"/>
                    <a:pt x="1" y="65"/>
                  </a:cubicBezTo>
                  <a:cubicBezTo>
                    <a:pt x="1" y="65"/>
                    <a:pt x="2" y="64"/>
                    <a:pt x="2" y="64"/>
                  </a:cubicBezTo>
                  <a:cubicBezTo>
                    <a:pt x="2" y="64"/>
                    <a:pt x="3" y="64"/>
                    <a:pt x="3" y="63"/>
                  </a:cubicBezTo>
                  <a:cubicBezTo>
                    <a:pt x="3" y="61"/>
                    <a:pt x="2" y="60"/>
                    <a:pt x="1" y="59"/>
                  </a:cubicBezTo>
                  <a:cubicBezTo>
                    <a:pt x="0" y="57"/>
                    <a:pt x="0" y="56"/>
                    <a:pt x="0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1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50"/>
                    <a:pt x="2" y="50"/>
                    <a:pt x="2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2" y="48"/>
                    <a:pt x="1" y="47"/>
                  </a:cubicBezTo>
                  <a:cubicBezTo>
                    <a:pt x="0" y="47"/>
                    <a:pt x="0" y="46"/>
                    <a:pt x="0" y="46"/>
                  </a:cubicBezTo>
                  <a:cubicBezTo>
                    <a:pt x="0" y="44"/>
                    <a:pt x="0" y="44"/>
                    <a:pt x="1" y="44"/>
                  </a:cubicBezTo>
                  <a:cubicBezTo>
                    <a:pt x="1" y="44"/>
                    <a:pt x="2" y="44"/>
                    <a:pt x="2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5"/>
                    <a:pt x="4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5" y="44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39"/>
                    <a:pt x="3" y="39"/>
                    <a:pt x="4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7"/>
                    <a:pt x="5" y="37"/>
                  </a:cubicBezTo>
                  <a:cubicBezTo>
                    <a:pt x="5" y="34"/>
                    <a:pt x="5" y="33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0"/>
                    <a:pt x="7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7" y="27"/>
                    <a:pt x="7" y="26"/>
                    <a:pt x="6" y="26"/>
                  </a:cubicBezTo>
                  <a:cubicBezTo>
                    <a:pt x="7" y="26"/>
                    <a:pt x="8" y="25"/>
                    <a:pt x="8" y="25"/>
                  </a:cubicBezTo>
                  <a:cubicBezTo>
                    <a:pt x="9" y="24"/>
                    <a:pt x="9" y="23"/>
                    <a:pt x="9" y="22"/>
                  </a:cubicBezTo>
                  <a:cubicBezTo>
                    <a:pt x="10" y="22"/>
                    <a:pt x="10" y="21"/>
                    <a:pt x="10" y="20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2" y="17"/>
                    <a:pt x="12" y="17"/>
                    <a:pt x="13" y="16"/>
                  </a:cubicBezTo>
                  <a:cubicBezTo>
                    <a:pt x="13" y="16"/>
                    <a:pt x="14" y="15"/>
                    <a:pt x="15" y="15"/>
                  </a:cubicBezTo>
                  <a:cubicBezTo>
                    <a:pt x="15" y="15"/>
                    <a:pt x="16" y="14"/>
                    <a:pt x="17" y="13"/>
                  </a:cubicBezTo>
                  <a:cubicBezTo>
                    <a:pt x="17" y="13"/>
                    <a:pt x="18" y="12"/>
                    <a:pt x="18" y="11"/>
                  </a:cubicBezTo>
                  <a:cubicBezTo>
                    <a:pt x="18" y="12"/>
                    <a:pt x="19" y="12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2" y="8"/>
                    <a:pt x="23" y="8"/>
                  </a:cubicBezTo>
                  <a:cubicBezTo>
                    <a:pt x="23" y="7"/>
                    <a:pt x="24" y="6"/>
                    <a:pt x="26" y="6"/>
                  </a:cubicBezTo>
                  <a:cubicBezTo>
                    <a:pt x="27" y="5"/>
                    <a:pt x="28" y="4"/>
                    <a:pt x="29" y="4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3"/>
                    <a:pt x="31" y="3"/>
                    <a:pt x="32" y="3"/>
                  </a:cubicBezTo>
                  <a:cubicBezTo>
                    <a:pt x="32" y="3"/>
                    <a:pt x="33" y="3"/>
                    <a:pt x="33" y="3"/>
                  </a:cubicBezTo>
                  <a:cubicBezTo>
                    <a:pt x="33" y="3"/>
                    <a:pt x="33" y="4"/>
                    <a:pt x="33" y="5"/>
                  </a:cubicBezTo>
                  <a:cubicBezTo>
                    <a:pt x="34" y="5"/>
                    <a:pt x="34" y="6"/>
                    <a:pt x="34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6" y="7"/>
                    <a:pt x="36" y="6"/>
                  </a:cubicBezTo>
                  <a:cubicBezTo>
                    <a:pt x="37" y="6"/>
                    <a:pt x="37" y="5"/>
                    <a:pt x="37" y="5"/>
                  </a:cubicBezTo>
                  <a:cubicBezTo>
                    <a:pt x="37" y="5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40" y="4"/>
                    <a:pt x="41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5" y="5"/>
                    <a:pt x="45" y="4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3"/>
                    <a:pt x="48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5"/>
                  </a:cubicBezTo>
                  <a:cubicBezTo>
                    <a:pt x="48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6"/>
                    <a:pt x="48" y="6"/>
                    <a:pt x="48" y="7"/>
                  </a:cubicBezTo>
                  <a:cubicBezTo>
                    <a:pt x="48" y="8"/>
                    <a:pt x="49" y="8"/>
                    <a:pt x="49" y="9"/>
                  </a:cubicBezTo>
                  <a:cubicBezTo>
                    <a:pt x="50" y="10"/>
                    <a:pt x="51" y="10"/>
                    <a:pt x="51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3" y="9"/>
                    <a:pt x="54" y="9"/>
                  </a:cubicBezTo>
                  <a:cubicBezTo>
                    <a:pt x="55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7" y="9"/>
                    <a:pt x="57" y="10"/>
                  </a:cubicBezTo>
                  <a:cubicBezTo>
                    <a:pt x="58" y="10"/>
                    <a:pt x="59" y="12"/>
                    <a:pt x="59" y="13"/>
                  </a:cubicBezTo>
                  <a:cubicBezTo>
                    <a:pt x="60" y="14"/>
                    <a:pt x="60" y="15"/>
                    <a:pt x="61" y="16"/>
                  </a:cubicBezTo>
                  <a:cubicBezTo>
                    <a:pt x="62" y="17"/>
                    <a:pt x="62" y="18"/>
                    <a:pt x="62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9"/>
                  </a:cubicBezTo>
                  <a:cubicBezTo>
                    <a:pt x="61" y="19"/>
                    <a:pt x="61" y="19"/>
                    <a:pt x="62" y="20"/>
                  </a:cubicBezTo>
                  <a:cubicBezTo>
                    <a:pt x="62" y="20"/>
                    <a:pt x="62" y="21"/>
                    <a:pt x="62" y="21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4" y="20"/>
                    <a:pt x="65" y="20"/>
                    <a:pt x="66" y="21"/>
                  </a:cubicBezTo>
                  <a:cubicBezTo>
                    <a:pt x="68" y="22"/>
                    <a:pt x="69" y="23"/>
                    <a:pt x="70" y="24"/>
                  </a:cubicBezTo>
                  <a:cubicBezTo>
                    <a:pt x="71" y="25"/>
                    <a:pt x="72" y="26"/>
                    <a:pt x="72" y="27"/>
                  </a:cubicBezTo>
                  <a:cubicBezTo>
                    <a:pt x="73" y="28"/>
                    <a:pt x="74" y="29"/>
                    <a:pt x="74" y="29"/>
                  </a:cubicBezTo>
                  <a:cubicBezTo>
                    <a:pt x="74" y="29"/>
                    <a:pt x="75" y="30"/>
                    <a:pt x="75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2"/>
                    <a:pt x="76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5"/>
                    <a:pt x="76" y="36"/>
                    <a:pt x="76" y="37"/>
                  </a:cubicBezTo>
                  <a:cubicBezTo>
                    <a:pt x="77" y="38"/>
                    <a:pt x="77" y="39"/>
                    <a:pt x="78" y="40"/>
                  </a:cubicBezTo>
                  <a:cubicBezTo>
                    <a:pt x="79" y="41"/>
                    <a:pt x="79" y="42"/>
                    <a:pt x="80" y="43"/>
                  </a:cubicBezTo>
                  <a:cubicBezTo>
                    <a:pt x="80" y="44"/>
                    <a:pt x="80" y="45"/>
                    <a:pt x="81" y="46"/>
                  </a:cubicBezTo>
                  <a:cubicBezTo>
                    <a:pt x="80" y="47"/>
                    <a:pt x="80" y="47"/>
                    <a:pt x="79" y="47"/>
                  </a:cubicBezTo>
                  <a:cubicBezTo>
                    <a:pt x="79" y="47"/>
                    <a:pt x="78" y="47"/>
                    <a:pt x="78" y="47"/>
                  </a:cubicBezTo>
                  <a:cubicBezTo>
                    <a:pt x="78" y="47"/>
                    <a:pt x="77" y="47"/>
                    <a:pt x="77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8"/>
                    <a:pt x="76" y="49"/>
                    <a:pt x="75" y="49"/>
                  </a:cubicBezTo>
                  <a:cubicBezTo>
                    <a:pt x="75" y="50"/>
                    <a:pt x="75" y="51"/>
                    <a:pt x="75" y="51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6" y="52"/>
                    <a:pt x="76" y="52"/>
                    <a:pt x="76" y="51"/>
                  </a:cubicBezTo>
                  <a:cubicBezTo>
                    <a:pt x="76" y="51"/>
                    <a:pt x="77" y="50"/>
                    <a:pt x="77" y="50"/>
                  </a:cubicBezTo>
                  <a:cubicBezTo>
                    <a:pt x="78" y="50"/>
                    <a:pt x="78" y="50"/>
                    <a:pt x="79" y="50"/>
                  </a:cubicBezTo>
                  <a:cubicBezTo>
                    <a:pt x="80" y="50"/>
                    <a:pt x="80" y="50"/>
                    <a:pt x="80" y="51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79" y="52"/>
                    <a:pt x="78" y="52"/>
                    <a:pt x="78" y="53"/>
                  </a:cubicBezTo>
                  <a:cubicBezTo>
                    <a:pt x="77" y="53"/>
                    <a:pt x="77" y="54"/>
                    <a:pt x="77" y="55"/>
                  </a:cubicBezTo>
                  <a:cubicBezTo>
                    <a:pt x="77" y="55"/>
                    <a:pt x="77" y="56"/>
                    <a:pt x="76" y="57"/>
                  </a:cubicBezTo>
                  <a:cubicBezTo>
                    <a:pt x="76" y="58"/>
                    <a:pt x="76" y="58"/>
                    <a:pt x="74" y="58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1"/>
                  </a:cubicBezTo>
                  <a:cubicBezTo>
                    <a:pt x="75" y="62"/>
                    <a:pt x="75" y="62"/>
                    <a:pt x="75" y="63"/>
                  </a:cubicBezTo>
                  <a:cubicBezTo>
                    <a:pt x="75" y="64"/>
                    <a:pt x="75" y="64"/>
                    <a:pt x="75" y="65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5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6" y="63"/>
                    <a:pt x="76" y="63"/>
                    <a:pt x="77" y="63"/>
                  </a:cubicBezTo>
                  <a:cubicBezTo>
                    <a:pt x="77" y="62"/>
                    <a:pt x="78" y="62"/>
                    <a:pt x="79" y="61"/>
                  </a:cubicBezTo>
                  <a:cubicBezTo>
                    <a:pt x="79" y="61"/>
                    <a:pt x="79" y="61"/>
                    <a:pt x="78" y="61"/>
                  </a:cubicBezTo>
                  <a:cubicBezTo>
                    <a:pt x="78" y="60"/>
                    <a:pt x="78" y="60"/>
                    <a:pt x="77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8" y="58"/>
                    <a:pt x="78" y="58"/>
                    <a:pt x="78" y="59"/>
                  </a:cubicBezTo>
                  <a:cubicBezTo>
                    <a:pt x="79" y="60"/>
                    <a:pt x="79" y="60"/>
                    <a:pt x="79" y="61"/>
                  </a:cubicBezTo>
                  <a:cubicBezTo>
                    <a:pt x="79" y="62"/>
                    <a:pt x="79" y="63"/>
                    <a:pt x="79" y="64"/>
                  </a:cubicBezTo>
                  <a:cubicBezTo>
                    <a:pt x="79" y="65"/>
                    <a:pt x="79" y="65"/>
                    <a:pt x="80" y="66"/>
                  </a:cubicBezTo>
                  <a:cubicBezTo>
                    <a:pt x="80" y="66"/>
                    <a:pt x="80" y="66"/>
                    <a:pt x="81" y="66"/>
                  </a:cubicBezTo>
                  <a:cubicBezTo>
                    <a:pt x="82" y="66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8"/>
                    <a:pt x="80" y="68"/>
                    <a:pt x="80" y="68"/>
                  </a:cubicBezTo>
                  <a:cubicBezTo>
                    <a:pt x="79" y="68"/>
                    <a:pt x="79" y="68"/>
                    <a:pt x="79" y="69"/>
                  </a:cubicBezTo>
                  <a:cubicBezTo>
                    <a:pt x="79" y="69"/>
                    <a:pt x="80" y="69"/>
                    <a:pt x="80" y="69"/>
                  </a:cubicBezTo>
                  <a:cubicBezTo>
                    <a:pt x="80" y="70"/>
                    <a:pt x="80" y="70"/>
                    <a:pt x="81" y="71"/>
                  </a:cubicBezTo>
                  <a:cubicBezTo>
                    <a:pt x="81" y="71"/>
                    <a:pt x="81" y="72"/>
                    <a:pt x="81" y="73"/>
                  </a:cubicBezTo>
                  <a:cubicBezTo>
                    <a:pt x="81" y="74"/>
                    <a:pt x="80" y="74"/>
                    <a:pt x="80" y="75"/>
                  </a:cubicBezTo>
                  <a:cubicBezTo>
                    <a:pt x="80" y="76"/>
                    <a:pt x="79" y="76"/>
                    <a:pt x="79" y="77"/>
                  </a:cubicBezTo>
                  <a:cubicBezTo>
                    <a:pt x="78" y="77"/>
                    <a:pt x="78" y="77"/>
                    <a:pt x="77" y="77"/>
                  </a:cubicBezTo>
                  <a:cubicBezTo>
                    <a:pt x="77" y="77"/>
                    <a:pt x="78" y="78"/>
                    <a:pt x="78" y="79"/>
                  </a:cubicBezTo>
                  <a:cubicBezTo>
                    <a:pt x="78" y="80"/>
                    <a:pt x="79" y="80"/>
                    <a:pt x="79" y="80"/>
                  </a:cubicBezTo>
                  <a:cubicBezTo>
                    <a:pt x="79" y="80"/>
                    <a:pt x="78" y="81"/>
                    <a:pt x="78" y="81"/>
                  </a:cubicBezTo>
                  <a:cubicBezTo>
                    <a:pt x="78" y="82"/>
                    <a:pt x="77" y="82"/>
                    <a:pt x="76" y="83"/>
                  </a:cubicBezTo>
                  <a:cubicBezTo>
                    <a:pt x="76" y="83"/>
                    <a:pt x="75" y="84"/>
                    <a:pt x="75" y="84"/>
                  </a:cubicBezTo>
                  <a:cubicBezTo>
                    <a:pt x="74" y="85"/>
                    <a:pt x="74" y="85"/>
                    <a:pt x="73" y="85"/>
                  </a:cubicBezTo>
                  <a:cubicBezTo>
                    <a:pt x="74" y="89"/>
                    <a:pt x="74" y="89"/>
                    <a:pt x="74" y="89"/>
                  </a:cubicBezTo>
                  <a:cubicBezTo>
                    <a:pt x="73" y="89"/>
                    <a:pt x="73" y="89"/>
                    <a:pt x="72" y="89"/>
                  </a:cubicBezTo>
                  <a:cubicBezTo>
                    <a:pt x="72" y="89"/>
                    <a:pt x="71" y="88"/>
                    <a:pt x="71" y="87"/>
                  </a:cubicBezTo>
                  <a:cubicBezTo>
                    <a:pt x="71" y="88"/>
                    <a:pt x="71" y="89"/>
                    <a:pt x="71" y="90"/>
                  </a:cubicBezTo>
                  <a:cubicBezTo>
                    <a:pt x="71" y="91"/>
                    <a:pt x="71" y="92"/>
                    <a:pt x="71" y="93"/>
                  </a:cubicBezTo>
                  <a:cubicBezTo>
                    <a:pt x="70" y="93"/>
                    <a:pt x="70" y="93"/>
                    <a:pt x="70" y="92"/>
                  </a:cubicBezTo>
                  <a:cubicBezTo>
                    <a:pt x="70" y="92"/>
                    <a:pt x="69" y="92"/>
                    <a:pt x="6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90"/>
                    <a:pt x="70" y="90"/>
                    <a:pt x="70" y="89"/>
                  </a:cubicBezTo>
                  <a:cubicBezTo>
                    <a:pt x="69" y="88"/>
                    <a:pt x="69" y="88"/>
                    <a:pt x="68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68" y="89"/>
                    <a:pt x="68" y="89"/>
                    <a:pt x="68" y="90"/>
                  </a:cubicBezTo>
                  <a:cubicBezTo>
                    <a:pt x="68" y="91"/>
                    <a:pt x="68" y="92"/>
                    <a:pt x="67" y="93"/>
                  </a:cubicBezTo>
                  <a:cubicBezTo>
                    <a:pt x="67" y="94"/>
                    <a:pt x="67" y="95"/>
                    <a:pt x="67" y="96"/>
                  </a:cubicBezTo>
                  <a:cubicBezTo>
                    <a:pt x="66" y="97"/>
                    <a:pt x="66" y="98"/>
                    <a:pt x="66" y="98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4" y="99"/>
                    <a:pt x="64" y="99"/>
                    <a:pt x="63" y="100"/>
                  </a:cubicBezTo>
                  <a:cubicBezTo>
                    <a:pt x="63" y="100"/>
                    <a:pt x="63" y="100"/>
                    <a:pt x="63" y="101"/>
                  </a:cubicBezTo>
                  <a:cubicBezTo>
                    <a:pt x="62" y="101"/>
                    <a:pt x="62" y="102"/>
                    <a:pt x="63" y="10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4"/>
                    <a:pt x="55" y="105"/>
                    <a:pt x="54" y="105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4" y="105"/>
                    <a:pt x="53" y="104"/>
                    <a:pt x="53" y="104"/>
                  </a:cubicBezTo>
                  <a:cubicBezTo>
                    <a:pt x="53" y="103"/>
                    <a:pt x="52" y="103"/>
                    <a:pt x="52" y="103"/>
                  </a:cubicBezTo>
                  <a:cubicBezTo>
                    <a:pt x="52" y="104"/>
                    <a:pt x="51" y="105"/>
                    <a:pt x="50" y="106"/>
                  </a:cubicBezTo>
                  <a:cubicBezTo>
                    <a:pt x="49" y="106"/>
                    <a:pt x="48" y="107"/>
                    <a:pt x="47" y="108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7"/>
                    <a:pt x="47" y="107"/>
                    <a:pt x="47" y="106"/>
                  </a:cubicBezTo>
                  <a:cubicBezTo>
                    <a:pt x="47" y="106"/>
                    <a:pt x="48" y="105"/>
                    <a:pt x="48" y="105"/>
                  </a:cubicBezTo>
                  <a:cubicBezTo>
                    <a:pt x="48" y="104"/>
                    <a:pt x="49" y="104"/>
                    <a:pt x="49" y="103"/>
                  </a:cubicBezTo>
                  <a:cubicBezTo>
                    <a:pt x="49" y="103"/>
                    <a:pt x="50" y="102"/>
                    <a:pt x="50" y="102"/>
                  </a:cubicBezTo>
                  <a:cubicBezTo>
                    <a:pt x="49" y="101"/>
                    <a:pt x="49" y="101"/>
                    <a:pt x="48" y="101"/>
                  </a:cubicBezTo>
                  <a:cubicBezTo>
                    <a:pt x="48" y="100"/>
                    <a:pt x="47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2"/>
                    <a:pt x="45" y="102"/>
                    <a:pt x="45" y="103"/>
                  </a:cubicBezTo>
                  <a:cubicBezTo>
                    <a:pt x="45" y="103"/>
                    <a:pt x="45" y="104"/>
                    <a:pt x="45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4" y="105"/>
                    <a:pt x="44" y="105"/>
                  </a:cubicBezTo>
                  <a:cubicBezTo>
                    <a:pt x="44" y="105"/>
                    <a:pt x="43" y="106"/>
                    <a:pt x="43" y="106"/>
                  </a:cubicBezTo>
                  <a:cubicBezTo>
                    <a:pt x="42" y="106"/>
                    <a:pt x="41" y="106"/>
                    <a:pt x="41" y="105"/>
                  </a:cubicBezTo>
                  <a:cubicBezTo>
                    <a:pt x="40" y="105"/>
                    <a:pt x="39" y="105"/>
                    <a:pt x="38" y="105"/>
                  </a:cubicBezTo>
                  <a:cubicBezTo>
                    <a:pt x="38" y="105"/>
                    <a:pt x="38" y="105"/>
                    <a:pt x="38" y="106"/>
                  </a:cubicBezTo>
                  <a:cubicBezTo>
                    <a:pt x="37" y="106"/>
                    <a:pt x="37" y="107"/>
                    <a:pt x="37" y="108"/>
                  </a:cubicBezTo>
                  <a:cubicBezTo>
                    <a:pt x="37" y="109"/>
                    <a:pt x="36" y="109"/>
                    <a:pt x="36" y="110"/>
                  </a:cubicBezTo>
                  <a:cubicBezTo>
                    <a:pt x="35" y="111"/>
                    <a:pt x="34" y="111"/>
                    <a:pt x="32" y="111"/>
                  </a:cubicBezTo>
                  <a:cubicBezTo>
                    <a:pt x="32" y="111"/>
                    <a:pt x="32" y="110"/>
                    <a:pt x="32" y="108"/>
                  </a:cubicBezTo>
                  <a:cubicBezTo>
                    <a:pt x="31" y="107"/>
                    <a:pt x="31" y="106"/>
                    <a:pt x="31" y="105"/>
                  </a:cubicBezTo>
                  <a:cubicBezTo>
                    <a:pt x="30" y="105"/>
                    <a:pt x="30" y="105"/>
                    <a:pt x="29" y="104"/>
                  </a:cubicBezTo>
                  <a:cubicBezTo>
                    <a:pt x="29" y="104"/>
                    <a:pt x="28" y="103"/>
                    <a:pt x="28" y="103"/>
                  </a:cubicBezTo>
                  <a:cubicBezTo>
                    <a:pt x="28" y="102"/>
                    <a:pt x="27" y="101"/>
                    <a:pt x="27" y="99"/>
                  </a:cubicBezTo>
                  <a:cubicBezTo>
                    <a:pt x="27" y="97"/>
                    <a:pt x="27" y="95"/>
                    <a:pt x="26" y="94"/>
                  </a:cubicBezTo>
                  <a:close/>
                  <a:moveTo>
                    <a:pt x="2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3" y="54"/>
                    <a:pt x="2" y="54"/>
                    <a:pt x="2" y="54"/>
                  </a:cubicBezTo>
                  <a:lnTo>
                    <a:pt x="2" y="56"/>
                  </a:lnTo>
                  <a:close/>
                  <a:moveTo>
                    <a:pt x="5" y="29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lnTo>
                    <a:pt x="5" y="29"/>
                  </a:lnTo>
                  <a:close/>
                  <a:moveTo>
                    <a:pt x="8" y="78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2" y="82"/>
                    <a:pt x="12" y="82"/>
                    <a:pt x="13" y="82"/>
                  </a:cubicBezTo>
                  <a:cubicBezTo>
                    <a:pt x="13" y="81"/>
                    <a:pt x="14" y="81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2" y="80"/>
                  </a:cubicBezTo>
                  <a:cubicBezTo>
                    <a:pt x="12" y="80"/>
                    <a:pt x="12" y="79"/>
                    <a:pt x="12" y="79"/>
                  </a:cubicBezTo>
                  <a:cubicBezTo>
                    <a:pt x="12" y="79"/>
                    <a:pt x="12" y="79"/>
                    <a:pt x="11" y="78"/>
                  </a:cubicBezTo>
                  <a:cubicBezTo>
                    <a:pt x="11" y="78"/>
                    <a:pt x="11" y="77"/>
                    <a:pt x="11" y="77"/>
                  </a:cubicBezTo>
                  <a:cubicBezTo>
                    <a:pt x="11" y="77"/>
                    <a:pt x="11" y="77"/>
                    <a:pt x="10" y="77"/>
                  </a:cubicBezTo>
                  <a:cubicBezTo>
                    <a:pt x="10" y="76"/>
                    <a:pt x="9" y="76"/>
                    <a:pt x="9" y="75"/>
                  </a:cubicBezTo>
                  <a:cubicBezTo>
                    <a:pt x="8" y="75"/>
                    <a:pt x="7" y="74"/>
                    <a:pt x="6" y="74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7" y="73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2"/>
                  </a:cubicBezTo>
                  <a:cubicBezTo>
                    <a:pt x="5" y="72"/>
                    <a:pt x="5" y="73"/>
                    <a:pt x="5" y="73"/>
                  </a:cubicBezTo>
                  <a:cubicBezTo>
                    <a:pt x="5" y="74"/>
                    <a:pt x="5" y="75"/>
                    <a:pt x="6" y="76"/>
                  </a:cubicBezTo>
                  <a:cubicBezTo>
                    <a:pt x="6" y="78"/>
                    <a:pt x="6" y="79"/>
                    <a:pt x="7" y="80"/>
                  </a:cubicBezTo>
                  <a:cubicBezTo>
                    <a:pt x="7" y="80"/>
                    <a:pt x="7" y="79"/>
                    <a:pt x="7" y="79"/>
                  </a:cubicBezTo>
                  <a:cubicBezTo>
                    <a:pt x="8" y="78"/>
                    <a:pt x="8" y="78"/>
                    <a:pt x="8" y="78"/>
                  </a:cubicBezTo>
                  <a:close/>
                  <a:moveTo>
                    <a:pt x="5" y="25"/>
                  </a:moveTo>
                  <a:cubicBezTo>
                    <a:pt x="6" y="25"/>
                    <a:pt x="6" y="25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5"/>
                    <a:pt x="5" y="25"/>
                    <a:pt x="5" y="25"/>
                  </a:cubicBezTo>
                  <a:close/>
                  <a:moveTo>
                    <a:pt x="6" y="68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lnTo>
                    <a:pt x="6" y="68"/>
                  </a:lnTo>
                  <a:close/>
                  <a:moveTo>
                    <a:pt x="6" y="34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lnTo>
                    <a:pt x="6" y="34"/>
                  </a:lnTo>
                  <a:close/>
                  <a:moveTo>
                    <a:pt x="7" y="92"/>
                  </a:move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2"/>
                    <a:pt x="7" y="92"/>
                    <a:pt x="7" y="92"/>
                  </a:cubicBezTo>
                  <a:close/>
                  <a:moveTo>
                    <a:pt x="10" y="95"/>
                  </a:moveTo>
                  <a:cubicBezTo>
                    <a:pt x="10" y="95"/>
                    <a:pt x="10" y="95"/>
                    <a:pt x="10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10" y="95"/>
                    <a:pt x="10" y="95"/>
                    <a:pt x="10" y="95"/>
                  </a:cubicBezTo>
                  <a:close/>
                  <a:moveTo>
                    <a:pt x="10" y="67"/>
                  </a:moveTo>
                  <a:cubicBezTo>
                    <a:pt x="10" y="67"/>
                    <a:pt x="9" y="68"/>
                    <a:pt x="9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68"/>
                    <a:pt x="10" y="67"/>
                    <a:pt x="10" y="67"/>
                  </a:cubicBezTo>
                  <a:close/>
                  <a:moveTo>
                    <a:pt x="10" y="8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lnTo>
                    <a:pt x="10" y="86"/>
                  </a:lnTo>
                  <a:close/>
                  <a:moveTo>
                    <a:pt x="11" y="73"/>
                  </a:moveTo>
                  <a:cubicBezTo>
                    <a:pt x="12" y="74"/>
                    <a:pt x="12" y="74"/>
                    <a:pt x="13" y="74"/>
                  </a:cubicBezTo>
                  <a:cubicBezTo>
                    <a:pt x="13" y="74"/>
                    <a:pt x="14" y="74"/>
                    <a:pt x="14" y="74"/>
                  </a:cubicBezTo>
                  <a:cubicBezTo>
                    <a:pt x="14" y="73"/>
                    <a:pt x="14" y="73"/>
                    <a:pt x="13" y="72"/>
                  </a:cubicBezTo>
                  <a:cubicBezTo>
                    <a:pt x="13" y="72"/>
                    <a:pt x="13" y="71"/>
                    <a:pt x="12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1" y="73"/>
                    <a:pt x="11" y="73"/>
                    <a:pt x="11" y="73"/>
                  </a:cubicBezTo>
                  <a:close/>
                  <a:moveTo>
                    <a:pt x="12" y="51"/>
                  </a:moveTo>
                  <a:cubicBezTo>
                    <a:pt x="12" y="52"/>
                    <a:pt x="13" y="52"/>
                    <a:pt x="13" y="52"/>
                  </a:cubicBezTo>
                  <a:cubicBezTo>
                    <a:pt x="13" y="51"/>
                    <a:pt x="13" y="51"/>
                    <a:pt x="13" y="51"/>
                  </a:cubicBezTo>
                  <a:lnTo>
                    <a:pt x="12" y="51"/>
                  </a:lnTo>
                  <a:close/>
                  <a:moveTo>
                    <a:pt x="13" y="25"/>
                  </a:moveTo>
                  <a:cubicBezTo>
                    <a:pt x="13" y="25"/>
                    <a:pt x="13" y="26"/>
                    <a:pt x="14" y="27"/>
                  </a:cubicBezTo>
                  <a:cubicBezTo>
                    <a:pt x="15" y="28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7"/>
                    <a:pt x="16" y="26"/>
                    <a:pt x="15" y="25"/>
                  </a:cubicBezTo>
                  <a:cubicBezTo>
                    <a:pt x="15" y="25"/>
                    <a:pt x="14" y="24"/>
                    <a:pt x="13" y="25"/>
                  </a:cubicBezTo>
                  <a:close/>
                  <a:moveTo>
                    <a:pt x="14" y="64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lose/>
                  <a:moveTo>
                    <a:pt x="14" y="65"/>
                  </a:moveTo>
                  <a:cubicBezTo>
                    <a:pt x="15" y="66"/>
                    <a:pt x="15" y="67"/>
                    <a:pt x="15" y="67"/>
                  </a:cubicBezTo>
                  <a:cubicBezTo>
                    <a:pt x="15" y="68"/>
                    <a:pt x="15" y="68"/>
                    <a:pt x="16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5"/>
                    <a:pt x="15" y="64"/>
                    <a:pt x="14" y="65"/>
                  </a:cubicBezTo>
                  <a:close/>
                  <a:moveTo>
                    <a:pt x="15" y="58"/>
                  </a:moveTo>
                  <a:cubicBezTo>
                    <a:pt x="15" y="59"/>
                    <a:pt x="16" y="60"/>
                    <a:pt x="17" y="60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5" y="57"/>
                    <a:pt x="15" y="57"/>
                  </a:cubicBezTo>
                  <a:cubicBezTo>
                    <a:pt x="15" y="57"/>
                    <a:pt x="15" y="58"/>
                    <a:pt x="15" y="58"/>
                  </a:cubicBezTo>
                  <a:close/>
                  <a:moveTo>
                    <a:pt x="15" y="89"/>
                  </a:moveTo>
                  <a:cubicBezTo>
                    <a:pt x="15" y="89"/>
                    <a:pt x="16" y="89"/>
                    <a:pt x="16" y="89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lnTo>
                    <a:pt x="15" y="89"/>
                  </a:lnTo>
                  <a:close/>
                  <a:moveTo>
                    <a:pt x="16" y="54"/>
                  </a:moveTo>
                  <a:cubicBezTo>
                    <a:pt x="16" y="54"/>
                    <a:pt x="16" y="54"/>
                    <a:pt x="16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lose/>
                  <a:moveTo>
                    <a:pt x="18" y="66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4"/>
                    <a:pt x="19" y="63"/>
                  </a:cubicBezTo>
                  <a:cubicBezTo>
                    <a:pt x="19" y="62"/>
                    <a:pt x="19" y="61"/>
                    <a:pt x="19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60"/>
                    <a:pt x="17" y="60"/>
                    <a:pt x="17" y="60"/>
                  </a:cubicBezTo>
                  <a:lnTo>
                    <a:pt x="18" y="66"/>
                  </a:lnTo>
                  <a:close/>
                  <a:moveTo>
                    <a:pt x="20" y="90"/>
                  </a:moveTo>
                  <a:cubicBezTo>
                    <a:pt x="20" y="91"/>
                    <a:pt x="20" y="92"/>
                    <a:pt x="20" y="93"/>
                  </a:cubicBezTo>
                  <a:cubicBezTo>
                    <a:pt x="19" y="94"/>
                    <a:pt x="19" y="95"/>
                    <a:pt x="19" y="96"/>
                  </a:cubicBezTo>
                  <a:cubicBezTo>
                    <a:pt x="20" y="96"/>
                    <a:pt x="20" y="96"/>
                    <a:pt x="21" y="95"/>
                  </a:cubicBezTo>
                  <a:cubicBezTo>
                    <a:pt x="21" y="95"/>
                    <a:pt x="21" y="94"/>
                    <a:pt x="22" y="93"/>
                  </a:cubicBezTo>
                  <a:cubicBezTo>
                    <a:pt x="22" y="93"/>
                    <a:pt x="22" y="92"/>
                    <a:pt x="22" y="91"/>
                  </a:cubicBezTo>
                  <a:cubicBezTo>
                    <a:pt x="22" y="90"/>
                    <a:pt x="22" y="90"/>
                    <a:pt x="22" y="89"/>
                  </a:cubicBezTo>
                  <a:cubicBezTo>
                    <a:pt x="22" y="89"/>
                    <a:pt x="21" y="88"/>
                    <a:pt x="20" y="88"/>
                  </a:cubicBezTo>
                  <a:cubicBezTo>
                    <a:pt x="19" y="87"/>
                    <a:pt x="18" y="87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89"/>
                    <a:pt x="20" y="89"/>
                    <a:pt x="20" y="90"/>
                  </a:cubicBezTo>
                  <a:close/>
                  <a:moveTo>
                    <a:pt x="22" y="73"/>
                  </a:moveTo>
                  <a:cubicBezTo>
                    <a:pt x="22" y="74"/>
                    <a:pt x="23" y="76"/>
                    <a:pt x="25" y="78"/>
                  </a:cubicBezTo>
                  <a:cubicBezTo>
                    <a:pt x="27" y="80"/>
                    <a:pt x="29" y="82"/>
                    <a:pt x="31" y="84"/>
                  </a:cubicBezTo>
                  <a:cubicBezTo>
                    <a:pt x="33" y="86"/>
                    <a:pt x="36" y="88"/>
                    <a:pt x="38" y="89"/>
                  </a:cubicBezTo>
                  <a:cubicBezTo>
                    <a:pt x="40" y="90"/>
                    <a:pt x="41" y="91"/>
                    <a:pt x="42" y="91"/>
                  </a:cubicBezTo>
                  <a:cubicBezTo>
                    <a:pt x="44" y="92"/>
                    <a:pt x="46" y="92"/>
                    <a:pt x="48" y="92"/>
                  </a:cubicBezTo>
                  <a:cubicBezTo>
                    <a:pt x="50" y="92"/>
                    <a:pt x="52" y="92"/>
                    <a:pt x="53" y="92"/>
                  </a:cubicBezTo>
                  <a:cubicBezTo>
                    <a:pt x="55" y="91"/>
                    <a:pt x="56" y="91"/>
                    <a:pt x="56" y="90"/>
                  </a:cubicBezTo>
                  <a:cubicBezTo>
                    <a:pt x="57" y="89"/>
                    <a:pt x="57" y="88"/>
                    <a:pt x="57" y="87"/>
                  </a:cubicBezTo>
                  <a:cubicBezTo>
                    <a:pt x="57" y="85"/>
                    <a:pt x="58" y="84"/>
                    <a:pt x="58" y="83"/>
                  </a:cubicBezTo>
                  <a:cubicBezTo>
                    <a:pt x="58" y="82"/>
                    <a:pt x="59" y="81"/>
                    <a:pt x="60" y="80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1"/>
                    <a:pt x="63" y="71"/>
                    <a:pt x="63" y="70"/>
                  </a:cubicBezTo>
                  <a:cubicBezTo>
                    <a:pt x="64" y="70"/>
                    <a:pt x="65" y="70"/>
                    <a:pt x="66" y="69"/>
                  </a:cubicBezTo>
                  <a:cubicBezTo>
                    <a:pt x="66" y="68"/>
                    <a:pt x="66" y="66"/>
                    <a:pt x="66" y="65"/>
                  </a:cubicBezTo>
                  <a:cubicBezTo>
                    <a:pt x="66" y="63"/>
                    <a:pt x="66" y="61"/>
                    <a:pt x="66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60"/>
                    <a:pt x="64" y="60"/>
                    <a:pt x="64" y="61"/>
                  </a:cubicBezTo>
                  <a:cubicBezTo>
                    <a:pt x="64" y="62"/>
                    <a:pt x="63" y="63"/>
                    <a:pt x="63" y="64"/>
                  </a:cubicBezTo>
                  <a:cubicBezTo>
                    <a:pt x="63" y="65"/>
                    <a:pt x="62" y="66"/>
                    <a:pt x="62" y="67"/>
                  </a:cubicBezTo>
                  <a:cubicBezTo>
                    <a:pt x="62" y="68"/>
                    <a:pt x="61" y="68"/>
                    <a:pt x="61" y="68"/>
                  </a:cubicBezTo>
                  <a:cubicBezTo>
                    <a:pt x="61" y="68"/>
                    <a:pt x="60" y="68"/>
                    <a:pt x="61" y="67"/>
                  </a:cubicBezTo>
                  <a:cubicBezTo>
                    <a:pt x="61" y="66"/>
                    <a:pt x="61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3"/>
                    <a:pt x="62" y="62"/>
                  </a:cubicBezTo>
                  <a:cubicBezTo>
                    <a:pt x="63" y="61"/>
                    <a:pt x="63" y="60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0" y="59"/>
                    <a:pt x="60" y="59"/>
                    <a:pt x="60" y="58"/>
                  </a:cubicBezTo>
                  <a:cubicBezTo>
                    <a:pt x="60" y="57"/>
                    <a:pt x="60" y="57"/>
                    <a:pt x="61" y="56"/>
                  </a:cubicBezTo>
                  <a:cubicBezTo>
                    <a:pt x="61" y="56"/>
                    <a:pt x="61" y="56"/>
                    <a:pt x="62" y="56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4" y="55"/>
                    <a:pt x="64" y="54"/>
                    <a:pt x="64" y="53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4"/>
                    <a:pt x="60" y="44"/>
                    <a:pt x="60" y="44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8" y="44"/>
                    <a:pt x="58" y="43"/>
                    <a:pt x="58" y="43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0"/>
                    <a:pt x="57" y="40"/>
                    <a:pt x="57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3"/>
                    <a:pt x="52" y="32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0" y="28"/>
                    <a:pt x="51" y="26"/>
                    <a:pt x="51" y="26"/>
                  </a:cubicBezTo>
                  <a:cubicBezTo>
                    <a:pt x="52" y="25"/>
                    <a:pt x="52" y="24"/>
                    <a:pt x="53" y="23"/>
                  </a:cubicBezTo>
                  <a:cubicBezTo>
                    <a:pt x="52" y="23"/>
                    <a:pt x="52" y="22"/>
                    <a:pt x="51" y="22"/>
                  </a:cubicBezTo>
                  <a:cubicBezTo>
                    <a:pt x="50" y="22"/>
                    <a:pt x="49" y="22"/>
                    <a:pt x="48" y="21"/>
                  </a:cubicBezTo>
                  <a:cubicBezTo>
                    <a:pt x="47" y="21"/>
                    <a:pt x="46" y="21"/>
                    <a:pt x="45" y="21"/>
                  </a:cubicBezTo>
                  <a:cubicBezTo>
                    <a:pt x="45" y="21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3" y="22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1" y="21"/>
                  </a:cubicBezTo>
                  <a:cubicBezTo>
                    <a:pt x="40" y="21"/>
                    <a:pt x="40" y="21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9"/>
                    <a:pt x="39" y="19"/>
                    <a:pt x="40" y="19"/>
                  </a:cubicBezTo>
                  <a:cubicBezTo>
                    <a:pt x="40" y="19"/>
                    <a:pt x="40" y="19"/>
                    <a:pt x="40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7" y="18"/>
                  </a:cubicBezTo>
                  <a:cubicBezTo>
                    <a:pt x="36" y="17"/>
                    <a:pt x="36" y="16"/>
                    <a:pt x="35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4"/>
                    <a:pt x="35" y="14"/>
                    <a:pt x="35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2" y="13"/>
                  </a:cubicBezTo>
                  <a:cubicBezTo>
                    <a:pt x="31" y="14"/>
                    <a:pt x="31" y="16"/>
                    <a:pt x="30" y="18"/>
                  </a:cubicBezTo>
                  <a:cubicBezTo>
                    <a:pt x="29" y="20"/>
                    <a:pt x="28" y="22"/>
                    <a:pt x="28" y="24"/>
                  </a:cubicBezTo>
                  <a:cubicBezTo>
                    <a:pt x="27" y="26"/>
                    <a:pt x="26" y="28"/>
                    <a:pt x="26" y="30"/>
                  </a:cubicBezTo>
                  <a:cubicBezTo>
                    <a:pt x="25" y="32"/>
                    <a:pt x="25" y="33"/>
                    <a:pt x="24" y="35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21" y="39"/>
                    <a:pt x="20" y="39"/>
                    <a:pt x="20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22" y="42"/>
                    <a:pt x="21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4"/>
                    <a:pt x="19" y="44"/>
                    <a:pt x="19" y="44"/>
                  </a:cubicBezTo>
                  <a:cubicBezTo>
                    <a:pt x="20" y="44"/>
                    <a:pt x="21" y="44"/>
                    <a:pt x="21" y="45"/>
                  </a:cubicBezTo>
                  <a:cubicBezTo>
                    <a:pt x="21" y="45"/>
                    <a:pt x="21" y="46"/>
                    <a:pt x="22" y="46"/>
                  </a:cubicBezTo>
                  <a:cubicBezTo>
                    <a:pt x="22" y="47"/>
                    <a:pt x="23" y="48"/>
                    <a:pt x="23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9"/>
                    <a:pt x="21" y="49"/>
                  </a:cubicBezTo>
                  <a:cubicBezTo>
                    <a:pt x="21" y="50"/>
                    <a:pt x="21" y="50"/>
                    <a:pt x="21" y="51"/>
                  </a:cubicBezTo>
                  <a:cubicBezTo>
                    <a:pt x="21" y="52"/>
                    <a:pt x="21" y="52"/>
                    <a:pt x="21" y="53"/>
                  </a:cubicBezTo>
                  <a:cubicBezTo>
                    <a:pt x="21" y="54"/>
                    <a:pt x="21" y="54"/>
                    <a:pt x="21" y="5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3" y="66"/>
                    <a:pt x="24" y="67"/>
                    <a:pt x="24" y="69"/>
                  </a:cubicBezTo>
                  <a:cubicBezTo>
                    <a:pt x="25" y="71"/>
                    <a:pt x="25" y="72"/>
                    <a:pt x="26" y="73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3"/>
                    <a:pt x="25" y="73"/>
                    <a:pt x="24" y="73"/>
                  </a:cubicBezTo>
                  <a:cubicBezTo>
                    <a:pt x="24" y="73"/>
                    <a:pt x="23" y="73"/>
                    <a:pt x="22" y="73"/>
                  </a:cubicBezTo>
                  <a:close/>
                  <a:moveTo>
                    <a:pt x="28" y="92"/>
                  </a:moveTo>
                  <a:cubicBezTo>
                    <a:pt x="29" y="92"/>
                    <a:pt x="29" y="92"/>
                    <a:pt x="29" y="92"/>
                  </a:cubicBezTo>
                  <a:cubicBezTo>
                    <a:pt x="29" y="91"/>
                    <a:pt x="29" y="91"/>
                    <a:pt x="29" y="91"/>
                  </a:cubicBezTo>
                  <a:lnTo>
                    <a:pt x="28" y="92"/>
                  </a:lnTo>
                  <a:close/>
                  <a:moveTo>
                    <a:pt x="29" y="10"/>
                  </a:moveTo>
                  <a:cubicBezTo>
                    <a:pt x="29" y="10"/>
                    <a:pt x="28" y="11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0"/>
                    <a:pt x="30" y="10"/>
                    <a:pt x="30" y="10"/>
                  </a:cubicBezTo>
                  <a:lnTo>
                    <a:pt x="29" y="10"/>
                  </a:lnTo>
                  <a:close/>
                  <a:moveTo>
                    <a:pt x="3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1"/>
                    <a:pt x="31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30" y="0"/>
                  </a:lnTo>
                  <a:close/>
                  <a:moveTo>
                    <a:pt x="31" y="97"/>
                  </a:moveTo>
                  <a:cubicBezTo>
                    <a:pt x="31" y="97"/>
                    <a:pt x="31" y="97"/>
                    <a:pt x="31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1" y="98"/>
                    <a:pt x="31" y="97"/>
                  </a:cubicBezTo>
                  <a:close/>
                  <a:moveTo>
                    <a:pt x="34" y="89"/>
                  </a:moveTo>
                  <a:cubicBezTo>
                    <a:pt x="34" y="89"/>
                    <a:pt x="34" y="89"/>
                    <a:pt x="34" y="90"/>
                  </a:cubicBezTo>
                  <a:cubicBezTo>
                    <a:pt x="34" y="90"/>
                    <a:pt x="34" y="91"/>
                    <a:pt x="34" y="91"/>
                  </a:cubicBezTo>
                  <a:cubicBezTo>
                    <a:pt x="35" y="91"/>
                    <a:pt x="35" y="90"/>
                    <a:pt x="35" y="90"/>
                  </a:cubicBezTo>
                  <a:cubicBezTo>
                    <a:pt x="35" y="89"/>
                    <a:pt x="34" y="89"/>
                    <a:pt x="34" y="89"/>
                  </a:cubicBezTo>
                  <a:close/>
                  <a:moveTo>
                    <a:pt x="37" y="13"/>
                  </a:moveTo>
                  <a:cubicBezTo>
                    <a:pt x="37" y="15"/>
                    <a:pt x="38" y="16"/>
                    <a:pt x="39" y="16"/>
                  </a:cubicBezTo>
                  <a:cubicBezTo>
                    <a:pt x="39" y="16"/>
                    <a:pt x="39" y="16"/>
                    <a:pt x="39" y="15"/>
                  </a:cubicBezTo>
                  <a:cubicBezTo>
                    <a:pt x="39" y="15"/>
                    <a:pt x="40" y="14"/>
                    <a:pt x="40" y="14"/>
                  </a:cubicBezTo>
                  <a:cubicBezTo>
                    <a:pt x="39" y="13"/>
                    <a:pt x="39" y="13"/>
                    <a:pt x="38" y="13"/>
                  </a:cubicBezTo>
                  <a:cubicBezTo>
                    <a:pt x="38" y="13"/>
                    <a:pt x="37" y="13"/>
                    <a:pt x="37" y="13"/>
                  </a:cubicBezTo>
                  <a:close/>
                  <a:moveTo>
                    <a:pt x="38" y="10"/>
                  </a:moveTo>
                  <a:cubicBezTo>
                    <a:pt x="38" y="10"/>
                    <a:pt x="38" y="10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1"/>
                    <a:pt x="39" y="11"/>
                    <a:pt x="39" y="10"/>
                  </a:cubicBezTo>
                  <a:cubicBezTo>
                    <a:pt x="39" y="10"/>
                    <a:pt x="39" y="10"/>
                    <a:pt x="38" y="10"/>
                  </a:cubicBezTo>
                  <a:close/>
                  <a:moveTo>
                    <a:pt x="39" y="108"/>
                  </a:moveTo>
                  <a:cubicBezTo>
                    <a:pt x="40" y="108"/>
                    <a:pt x="40" y="108"/>
                    <a:pt x="40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9" y="110"/>
                    <a:pt x="39" y="109"/>
                    <a:pt x="39" y="109"/>
                  </a:cubicBezTo>
                  <a:cubicBezTo>
                    <a:pt x="39" y="108"/>
                    <a:pt x="39" y="108"/>
                    <a:pt x="39" y="108"/>
                  </a:cubicBezTo>
                  <a:close/>
                  <a:moveTo>
                    <a:pt x="41" y="99"/>
                  </a:moveTo>
                  <a:cubicBezTo>
                    <a:pt x="43" y="99"/>
                    <a:pt x="43" y="99"/>
                    <a:pt x="43" y="99"/>
                  </a:cubicBezTo>
                  <a:cubicBezTo>
                    <a:pt x="41" y="98"/>
                    <a:pt x="41" y="98"/>
                    <a:pt x="41" y="98"/>
                  </a:cubicBezTo>
                  <a:lnTo>
                    <a:pt x="41" y="99"/>
                  </a:lnTo>
                  <a:close/>
                  <a:moveTo>
                    <a:pt x="42" y="16"/>
                  </a:moveTo>
                  <a:cubicBezTo>
                    <a:pt x="42" y="16"/>
                    <a:pt x="42" y="16"/>
                    <a:pt x="43" y="17"/>
                  </a:cubicBezTo>
                  <a:cubicBezTo>
                    <a:pt x="43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6"/>
                    <a:pt x="43" y="15"/>
                    <a:pt x="42" y="16"/>
                  </a:cubicBezTo>
                  <a:close/>
                  <a:moveTo>
                    <a:pt x="46" y="22"/>
                  </a:moveTo>
                  <a:cubicBezTo>
                    <a:pt x="46" y="22"/>
                    <a:pt x="46" y="23"/>
                    <a:pt x="46" y="23"/>
                  </a:cubicBezTo>
                  <a:cubicBezTo>
                    <a:pt x="46" y="24"/>
                    <a:pt x="45" y="24"/>
                    <a:pt x="45" y="24"/>
                  </a:cubicBezTo>
                  <a:cubicBezTo>
                    <a:pt x="45" y="24"/>
                    <a:pt x="45" y="23"/>
                    <a:pt x="45" y="23"/>
                  </a:cubicBezTo>
                  <a:cubicBezTo>
                    <a:pt x="45" y="22"/>
                    <a:pt x="45" y="22"/>
                    <a:pt x="46" y="22"/>
                  </a:cubicBezTo>
                  <a:close/>
                  <a:moveTo>
                    <a:pt x="51" y="17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lnTo>
                    <a:pt x="51" y="17"/>
                  </a:lnTo>
                  <a:close/>
                  <a:moveTo>
                    <a:pt x="51" y="18"/>
                  </a:moveTo>
                  <a:cubicBezTo>
                    <a:pt x="51" y="18"/>
                    <a:pt x="51" y="18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1" y="18"/>
                  </a:cubicBezTo>
                  <a:close/>
                  <a:moveTo>
                    <a:pt x="52" y="15"/>
                  </a:moveTo>
                  <a:cubicBezTo>
                    <a:pt x="53" y="15"/>
                    <a:pt x="53" y="15"/>
                    <a:pt x="54" y="14"/>
                  </a:cubicBezTo>
                  <a:cubicBezTo>
                    <a:pt x="54" y="14"/>
                    <a:pt x="54" y="13"/>
                    <a:pt x="54" y="13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52" y="15"/>
                  </a:lnTo>
                  <a:close/>
                  <a:moveTo>
                    <a:pt x="54" y="20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54" y="20"/>
                  </a:lnTo>
                  <a:close/>
                  <a:moveTo>
                    <a:pt x="53" y="28"/>
                  </a:moveTo>
                  <a:cubicBezTo>
                    <a:pt x="53" y="28"/>
                    <a:pt x="53" y="29"/>
                    <a:pt x="53" y="29"/>
                  </a:cubicBezTo>
                  <a:cubicBezTo>
                    <a:pt x="53" y="30"/>
                    <a:pt x="53" y="30"/>
                    <a:pt x="54" y="30"/>
                  </a:cubicBezTo>
                  <a:cubicBezTo>
                    <a:pt x="54" y="30"/>
                    <a:pt x="54" y="29"/>
                    <a:pt x="54" y="29"/>
                  </a:cubicBezTo>
                  <a:cubicBezTo>
                    <a:pt x="54" y="28"/>
                    <a:pt x="54" y="28"/>
                    <a:pt x="53" y="28"/>
                  </a:cubicBezTo>
                  <a:close/>
                  <a:moveTo>
                    <a:pt x="61" y="41"/>
                  </a:moveTo>
                  <a:cubicBezTo>
                    <a:pt x="61" y="41"/>
                    <a:pt x="61" y="41"/>
                    <a:pt x="61" y="42"/>
                  </a:cubicBezTo>
                  <a:cubicBezTo>
                    <a:pt x="61" y="42"/>
                    <a:pt x="61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1"/>
                    <a:pt x="62" y="41"/>
                    <a:pt x="61" y="41"/>
                  </a:cubicBezTo>
                  <a:close/>
                  <a:moveTo>
                    <a:pt x="63" y="39"/>
                  </a:moveTo>
                  <a:cubicBezTo>
                    <a:pt x="63" y="39"/>
                    <a:pt x="63" y="40"/>
                    <a:pt x="63" y="40"/>
                  </a:cubicBezTo>
                  <a:cubicBezTo>
                    <a:pt x="64" y="41"/>
                    <a:pt x="64" y="41"/>
                    <a:pt x="64" y="42"/>
                  </a:cubicBezTo>
                  <a:cubicBezTo>
                    <a:pt x="65" y="42"/>
                    <a:pt x="65" y="42"/>
                    <a:pt x="65" y="43"/>
                  </a:cubicBezTo>
                  <a:cubicBezTo>
                    <a:pt x="66" y="43"/>
                    <a:pt x="66" y="43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3"/>
                    <a:pt x="68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39"/>
                    <a:pt x="71" y="39"/>
                    <a:pt x="71" y="38"/>
                  </a:cubicBezTo>
                  <a:cubicBezTo>
                    <a:pt x="70" y="38"/>
                    <a:pt x="69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36"/>
                    <a:pt x="66" y="36"/>
                    <a:pt x="65" y="35"/>
                  </a:cubicBezTo>
                  <a:cubicBezTo>
                    <a:pt x="65" y="35"/>
                    <a:pt x="64" y="35"/>
                    <a:pt x="63" y="35"/>
                  </a:cubicBezTo>
                  <a:cubicBezTo>
                    <a:pt x="63" y="35"/>
                    <a:pt x="63" y="36"/>
                    <a:pt x="63" y="36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9"/>
                    <a:pt x="63" y="39"/>
                    <a:pt x="63" y="39"/>
                  </a:cubicBezTo>
                  <a:close/>
                  <a:moveTo>
                    <a:pt x="64" y="46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5" y="47"/>
                    <a:pt x="65" y="47"/>
                    <a:pt x="65" y="46"/>
                  </a:cubicBezTo>
                  <a:cubicBezTo>
                    <a:pt x="65" y="46"/>
                    <a:pt x="64" y="46"/>
                    <a:pt x="64" y="46"/>
                  </a:cubicBezTo>
                  <a:close/>
                  <a:moveTo>
                    <a:pt x="64" y="26"/>
                  </a:moveTo>
                  <a:cubicBezTo>
                    <a:pt x="64" y="26"/>
                    <a:pt x="64" y="26"/>
                    <a:pt x="64" y="27"/>
                  </a:cubicBezTo>
                  <a:cubicBezTo>
                    <a:pt x="64" y="27"/>
                    <a:pt x="64" y="28"/>
                    <a:pt x="64" y="28"/>
                  </a:cubicBezTo>
                  <a:cubicBezTo>
                    <a:pt x="65" y="28"/>
                    <a:pt x="65" y="27"/>
                    <a:pt x="65" y="27"/>
                  </a:cubicBezTo>
                  <a:cubicBezTo>
                    <a:pt x="65" y="26"/>
                    <a:pt x="65" y="26"/>
                    <a:pt x="64" y="26"/>
                  </a:cubicBezTo>
                  <a:close/>
                  <a:moveTo>
                    <a:pt x="64" y="51"/>
                  </a:moveTo>
                  <a:cubicBezTo>
                    <a:pt x="65" y="51"/>
                    <a:pt x="65" y="51"/>
                    <a:pt x="66" y="51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4" y="51"/>
                  </a:lnTo>
                  <a:close/>
                  <a:moveTo>
                    <a:pt x="68" y="64"/>
                  </a:moveTo>
                  <a:cubicBezTo>
                    <a:pt x="68" y="64"/>
                    <a:pt x="67" y="65"/>
                    <a:pt x="67" y="65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7"/>
                    <a:pt x="67" y="67"/>
                    <a:pt x="67" y="67"/>
                  </a:cubicBezTo>
                  <a:cubicBezTo>
                    <a:pt x="68" y="68"/>
                    <a:pt x="69" y="68"/>
                    <a:pt x="69" y="68"/>
                  </a:cubicBezTo>
                  <a:cubicBezTo>
                    <a:pt x="69" y="68"/>
                    <a:pt x="69" y="68"/>
                    <a:pt x="69" y="69"/>
                  </a:cubicBezTo>
                  <a:cubicBezTo>
                    <a:pt x="69" y="69"/>
                    <a:pt x="70" y="70"/>
                    <a:pt x="70" y="71"/>
                  </a:cubicBezTo>
                  <a:cubicBezTo>
                    <a:pt x="70" y="71"/>
                    <a:pt x="70" y="72"/>
                    <a:pt x="70" y="72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69"/>
                    <a:pt x="72" y="69"/>
                    <a:pt x="71" y="68"/>
                  </a:cubicBezTo>
                  <a:cubicBezTo>
                    <a:pt x="71" y="67"/>
                    <a:pt x="71" y="67"/>
                    <a:pt x="70" y="66"/>
                  </a:cubicBezTo>
                  <a:cubicBezTo>
                    <a:pt x="70" y="66"/>
                    <a:pt x="70" y="65"/>
                    <a:pt x="69" y="65"/>
                  </a:cubicBezTo>
                  <a:cubicBezTo>
                    <a:pt x="69" y="64"/>
                    <a:pt x="68" y="64"/>
                    <a:pt x="68" y="64"/>
                  </a:cubicBezTo>
                  <a:close/>
                  <a:moveTo>
                    <a:pt x="68" y="50"/>
                  </a:move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lnTo>
                    <a:pt x="68" y="50"/>
                  </a:lnTo>
                  <a:close/>
                  <a:moveTo>
                    <a:pt x="69" y="34"/>
                  </a:moveTo>
                  <a:cubicBezTo>
                    <a:pt x="69" y="34"/>
                    <a:pt x="69" y="34"/>
                    <a:pt x="69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lnTo>
                    <a:pt x="69" y="34"/>
                  </a:lnTo>
                  <a:close/>
                  <a:moveTo>
                    <a:pt x="70" y="59"/>
                  </a:moveTo>
                  <a:cubicBezTo>
                    <a:pt x="70" y="59"/>
                    <a:pt x="71" y="60"/>
                    <a:pt x="71" y="60"/>
                  </a:cubicBezTo>
                  <a:cubicBezTo>
                    <a:pt x="71" y="60"/>
                    <a:pt x="71" y="60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1" y="59"/>
                  </a:cubicBezTo>
                  <a:lnTo>
                    <a:pt x="70" y="59"/>
                  </a:lnTo>
                  <a:close/>
                  <a:moveTo>
                    <a:pt x="70" y="55"/>
                  </a:move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70" y="55"/>
                  </a:lnTo>
                  <a:close/>
                  <a:moveTo>
                    <a:pt x="71" y="86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1" y="84"/>
                    <a:pt x="71" y="84"/>
                    <a:pt x="71" y="84"/>
                  </a:cubicBezTo>
                  <a:cubicBezTo>
                    <a:pt x="71" y="84"/>
                    <a:pt x="71" y="84"/>
                    <a:pt x="71" y="84"/>
                  </a:cubicBezTo>
                  <a:lnTo>
                    <a:pt x="71" y="86"/>
                  </a:lnTo>
                  <a:close/>
                  <a:moveTo>
                    <a:pt x="72" y="51"/>
                  </a:moveTo>
                  <a:cubicBezTo>
                    <a:pt x="72" y="51"/>
                    <a:pt x="72" y="51"/>
                    <a:pt x="72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2" y="51"/>
                    <a:pt x="72" y="51"/>
                  </a:cubicBezTo>
                  <a:close/>
                  <a:moveTo>
                    <a:pt x="72" y="77"/>
                  </a:moveTo>
                  <a:cubicBezTo>
                    <a:pt x="72" y="76"/>
                    <a:pt x="72" y="76"/>
                    <a:pt x="72" y="76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2" y="77"/>
                    <a:pt x="72" y="77"/>
                    <a:pt x="72" y="77"/>
                  </a:cubicBezTo>
                  <a:close/>
                  <a:moveTo>
                    <a:pt x="72" y="47"/>
                  </a:moveTo>
                  <a:cubicBezTo>
                    <a:pt x="72" y="47"/>
                    <a:pt x="72" y="48"/>
                    <a:pt x="72" y="48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3" y="49"/>
                    <a:pt x="73" y="48"/>
                    <a:pt x="73" y="48"/>
                  </a:cubicBezTo>
                  <a:cubicBezTo>
                    <a:pt x="73" y="48"/>
                    <a:pt x="72" y="47"/>
                    <a:pt x="72" y="47"/>
                  </a:cubicBezTo>
                  <a:close/>
                  <a:moveTo>
                    <a:pt x="73" y="55"/>
                  </a:moveTo>
                  <a:cubicBezTo>
                    <a:pt x="73" y="55"/>
                    <a:pt x="73" y="55"/>
                    <a:pt x="7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5"/>
                    <a:pt x="74" y="55"/>
                    <a:pt x="73" y="55"/>
                  </a:cubicBezTo>
                  <a:close/>
                  <a:moveTo>
                    <a:pt x="76" y="46"/>
                  </a:moveTo>
                  <a:cubicBezTo>
                    <a:pt x="75" y="45"/>
                    <a:pt x="75" y="45"/>
                    <a:pt x="75" y="45"/>
                  </a:cubicBezTo>
                  <a:cubicBezTo>
                    <a:pt x="75" y="44"/>
                    <a:pt x="75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lnTo>
                    <a:pt x="76" y="46"/>
                  </a:lnTo>
                  <a:close/>
                  <a:moveTo>
                    <a:pt x="74" y="41"/>
                  </a:moveTo>
                  <a:cubicBezTo>
                    <a:pt x="75" y="40"/>
                    <a:pt x="75" y="40"/>
                    <a:pt x="75" y="40"/>
                  </a:cubicBezTo>
                  <a:cubicBezTo>
                    <a:pt x="75" y="40"/>
                    <a:pt x="75" y="39"/>
                    <a:pt x="74" y="39"/>
                  </a:cubicBezTo>
                  <a:lnTo>
                    <a:pt x="74" y="41"/>
                  </a:lnTo>
                  <a:close/>
                  <a:moveTo>
                    <a:pt x="76" y="36"/>
                  </a:moveTo>
                  <a:cubicBezTo>
                    <a:pt x="77" y="35"/>
                    <a:pt x="77" y="36"/>
                    <a:pt x="77" y="36"/>
                  </a:cubicBezTo>
                  <a:cubicBezTo>
                    <a:pt x="77" y="36"/>
                    <a:pt x="77" y="37"/>
                    <a:pt x="77" y="37"/>
                  </a:cubicBezTo>
                  <a:cubicBezTo>
                    <a:pt x="76" y="37"/>
                    <a:pt x="76" y="37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lose/>
                  <a:moveTo>
                    <a:pt x="78" y="42"/>
                  </a:move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8" y="42"/>
                    <a:pt x="78" y="42"/>
                  </a:cubicBezTo>
                  <a:close/>
                  <a:moveTo>
                    <a:pt x="78" y="77"/>
                  </a:moveTo>
                  <a:cubicBezTo>
                    <a:pt x="78" y="77"/>
                    <a:pt x="79" y="76"/>
                    <a:pt x="80" y="76"/>
                  </a:cubicBezTo>
                  <a:cubicBezTo>
                    <a:pt x="81" y="76"/>
                    <a:pt x="82" y="76"/>
                    <a:pt x="82" y="76"/>
                  </a:cubicBezTo>
                  <a:cubicBezTo>
                    <a:pt x="82" y="76"/>
                    <a:pt x="82" y="76"/>
                    <a:pt x="81" y="77"/>
                  </a:cubicBezTo>
                  <a:cubicBezTo>
                    <a:pt x="80" y="77"/>
                    <a:pt x="79" y="77"/>
                    <a:pt x="79" y="78"/>
                  </a:cubicBezTo>
                  <a:lnTo>
                    <a:pt x="78" y="77"/>
                  </a:lnTo>
                  <a:close/>
                  <a:moveTo>
                    <a:pt x="80" y="55"/>
                  </a:moveTo>
                  <a:cubicBezTo>
                    <a:pt x="81" y="54"/>
                    <a:pt x="81" y="54"/>
                    <a:pt x="82" y="54"/>
                  </a:cubicBezTo>
                  <a:cubicBezTo>
                    <a:pt x="83" y="53"/>
                    <a:pt x="83" y="54"/>
                    <a:pt x="84" y="55"/>
                  </a:cubicBezTo>
                  <a:cubicBezTo>
                    <a:pt x="84" y="56"/>
                    <a:pt x="84" y="57"/>
                    <a:pt x="84" y="57"/>
                  </a:cubicBezTo>
                  <a:cubicBezTo>
                    <a:pt x="84" y="57"/>
                    <a:pt x="83" y="57"/>
                    <a:pt x="83" y="57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1" y="55"/>
                    <a:pt x="80" y="5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4" name="ï$ļíḍè"/>
            <p:cNvSpPr/>
            <p:nvPr/>
          </p:nvSpPr>
          <p:spPr bwMode="auto">
            <a:xfrm>
              <a:off x="4492266" y="3404942"/>
              <a:ext cx="246455" cy="191951"/>
            </a:xfrm>
            <a:custGeom>
              <a:avLst/>
              <a:gdLst>
                <a:gd name="T0" fmla="*/ 89 w 100"/>
                <a:gd name="T1" fmla="*/ 64 h 78"/>
                <a:gd name="T2" fmla="*/ 80 w 100"/>
                <a:gd name="T3" fmla="*/ 61 h 78"/>
                <a:gd name="T4" fmla="*/ 73 w 100"/>
                <a:gd name="T5" fmla="*/ 57 h 78"/>
                <a:gd name="T6" fmla="*/ 66 w 100"/>
                <a:gd name="T7" fmla="*/ 53 h 78"/>
                <a:gd name="T8" fmla="*/ 58 w 100"/>
                <a:gd name="T9" fmla="*/ 30 h 78"/>
                <a:gd name="T10" fmla="*/ 51 w 100"/>
                <a:gd name="T11" fmla="*/ 30 h 78"/>
                <a:gd name="T12" fmla="*/ 43 w 100"/>
                <a:gd name="T13" fmla="*/ 36 h 78"/>
                <a:gd name="T14" fmla="*/ 39 w 100"/>
                <a:gd name="T15" fmla="*/ 45 h 78"/>
                <a:gd name="T16" fmla="*/ 39 w 100"/>
                <a:gd name="T17" fmla="*/ 50 h 78"/>
                <a:gd name="T18" fmla="*/ 31 w 100"/>
                <a:gd name="T19" fmla="*/ 62 h 78"/>
                <a:gd name="T20" fmla="*/ 20 w 100"/>
                <a:gd name="T21" fmla="*/ 69 h 78"/>
                <a:gd name="T22" fmla="*/ 19 w 100"/>
                <a:gd name="T23" fmla="*/ 71 h 78"/>
                <a:gd name="T24" fmla="*/ 19 w 100"/>
                <a:gd name="T25" fmla="*/ 74 h 78"/>
                <a:gd name="T26" fmla="*/ 9 w 100"/>
                <a:gd name="T27" fmla="*/ 56 h 78"/>
                <a:gd name="T28" fmla="*/ 7 w 100"/>
                <a:gd name="T29" fmla="*/ 52 h 78"/>
                <a:gd name="T30" fmla="*/ 4 w 100"/>
                <a:gd name="T31" fmla="*/ 26 h 78"/>
                <a:gd name="T32" fmla="*/ 2 w 100"/>
                <a:gd name="T33" fmla="*/ 14 h 78"/>
                <a:gd name="T34" fmla="*/ 4 w 100"/>
                <a:gd name="T35" fmla="*/ 5 h 78"/>
                <a:gd name="T36" fmla="*/ 1 w 100"/>
                <a:gd name="T37" fmla="*/ 10 h 78"/>
                <a:gd name="T38" fmla="*/ 9 w 100"/>
                <a:gd name="T39" fmla="*/ 5 h 78"/>
                <a:gd name="T40" fmla="*/ 12 w 100"/>
                <a:gd name="T41" fmla="*/ 7 h 78"/>
                <a:gd name="T42" fmla="*/ 16 w 100"/>
                <a:gd name="T43" fmla="*/ 20 h 78"/>
                <a:gd name="T44" fmla="*/ 23 w 100"/>
                <a:gd name="T45" fmla="*/ 34 h 78"/>
                <a:gd name="T46" fmla="*/ 24 w 100"/>
                <a:gd name="T47" fmla="*/ 43 h 78"/>
                <a:gd name="T48" fmla="*/ 35 w 100"/>
                <a:gd name="T49" fmla="*/ 31 h 78"/>
                <a:gd name="T50" fmla="*/ 44 w 100"/>
                <a:gd name="T51" fmla="*/ 23 h 78"/>
                <a:gd name="T52" fmla="*/ 48 w 100"/>
                <a:gd name="T53" fmla="*/ 18 h 78"/>
                <a:gd name="T54" fmla="*/ 48 w 100"/>
                <a:gd name="T55" fmla="*/ 10 h 78"/>
                <a:gd name="T56" fmla="*/ 50 w 100"/>
                <a:gd name="T57" fmla="*/ 4 h 78"/>
                <a:gd name="T58" fmla="*/ 53 w 100"/>
                <a:gd name="T59" fmla="*/ 7 h 78"/>
                <a:gd name="T60" fmla="*/ 64 w 100"/>
                <a:gd name="T61" fmla="*/ 8 h 78"/>
                <a:gd name="T62" fmla="*/ 71 w 100"/>
                <a:gd name="T63" fmla="*/ 20 h 78"/>
                <a:gd name="T64" fmla="*/ 74 w 100"/>
                <a:gd name="T65" fmla="*/ 29 h 78"/>
                <a:gd name="T66" fmla="*/ 79 w 100"/>
                <a:gd name="T67" fmla="*/ 37 h 78"/>
                <a:gd name="T68" fmla="*/ 99 w 100"/>
                <a:gd name="T69" fmla="*/ 60 h 78"/>
                <a:gd name="T70" fmla="*/ 6 w 100"/>
                <a:gd name="T71" fmla="*/ 17 h 78"/>
                <a:gd name="T72" fmla="*/ 8 w 100"/>
                <a:gd name="T73" fmla="*/ 13 h 78"/>
                <a:gd name="T74" fmla="*/ 11 w 100"/>
                <a:gd name="T75" fmla="*/ 48 h 78"/>
                <a:gd name="T76" fmla="*/ 19 w 100"/>
                <a:gd name="T77" fmla="*/ 44 h 78"/>
                <a:gd name="T78" fmla="*/ 18 w 100"/>
                <a:gd name="T79" fmla="*/ 38 h 78"/>
                <a:gd name="T80" fmla="*/ 16 w 100"/>
                <a:gd name="T81" fmla="*/ 41 h 78"/>
                <a:gd name="T82" fmla="*/ 22 w 100"/>
                <a:gd name="T83" fmla="*/ 47 h 78"/>
                <a:gd name="T84" fmla="*/ 18 w 100"/>
                <a:gd name="T85" fmla="*/ 30 h 78"/>
                <a:gd name="T86" fmla="*/ 18 w 100"/>
                <a:gd name="T87" fmla="*/ 67 h 78"/>
                <a:gd name="T88" fmla="*/ 42 w 100"/>
                <a:gd name="T89" fmla="*/ 27 h 78"/>
                <a:gd name="T90" fmla="*/ 49 w 100"/>
                <a:gd name="T91" fmla="*/ 30 h 78"/>
                <a:gd name="T92" fmla="*/ 48 w 100"/>
                <a:gd name="T93" fmla="*/ 23 h 78"/>
                <a:gd name="T94" fmla="*/ 51 w 100"/>
                <a:gd name="T95" fmla="*/ 27 h 78"/>
                <a:gd name="T96" fmla="*/ 69 w 100"/>
                <a:gd name="T97" fmla="*/ 24 h 78"/>
                <a:gd name="T98" fmla="*/ 73 w 100"/>
                <a:gd name="T99" fmla="*/ 36 h 78"/>
                <a:gd name="T100" fmla="*/ 73 w 100"/>
                <a:gd name="T101" fmla="*/ 32 h 78"/>
                <a:gd name="T102" fmla="*/ 75 w 100"/>
                <a:gd name="T103" fmla="*/ 31 h 78"/>
                <a:gd name="T104" fmla="*/ 79 w 100"/>
                <a:gd name="T105" fmla="*/ 45 h 78"/>
                <a:gd name="T106" fmla="*/ 77 w 100"/>
                <a:gd name="T107" fmla="*/ 47 h 78"/>
                <a:gd name="T108" fmla="*/ 82 w 100"/>
                <a:gd name="T109" fmla="*/ 54 h 78"/>
                <a:gd name="T110" fmla="*/ 88 w 100"/>
                <a:gd name="T111" fmla="*/ 61 h 78"/>
                <a:gd name="T112" fmla="*/ 87 w 100"/>
                <a:gd name="T11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8">
                  <a:moveTo>
                    <a:pt x="100" y="63"/>
                  </a:moveTo>
                  <a:cubicBezTo>
                    <a:pt x="100" y="63"/>
                    <a:pt x="100" y="63"/>
                    <a:pt x="99" y="64"/>
                  </a:cubicBezTo>
                  <a:cubicBezTo>
                    <a:pt x="98" y="64"/>
                    <a:pt x="97" y="64"/>
                    <a:pt x="97" y="65"/>
                  </a:cubicBezTo>
                  <a:cubicBezTo>
                    <a:pt x="96" y="65"/>
                    <a:pt x="96" y="65"/>
                    <a:pt x="96" y="66"/>
                  </a:cubicBezTo>
                  <a:cubicBezTo>
                    <a:pt x="96" y="67"/>
                    <a:pt x="96" y="67"/>
                    <a:pt x="95" y="67"/>
                  </a:cubicBezTo>
                  <a:cubicBezTo>
                    <a:pt x="95" y="65"/>
                    <a:pt x="95" y="64"/>
                    <a:pt x="94" y="64"/>
                  </a:cubicBezTo>
                  <a:cubicBezTo>
                    <a:pt x="93" y="63"/>
                    <a:pt x="93" y="63"/>
                    <a:pt x="92" y="63"/>
                  </a:cubicBezTo>
                  <a:cubicBezTo>
                    <a:pt x="91" y="63"/>
                    <a:pt x="90" y="64"/>
                    <a:pt x="89" y="64"/>
                  </a:cubicBezTo>
                  <a:cubicBezTo>
                    <a:pt x="88" y="64"/>
                    <a:pt x="88" y="64"/>
                    <a:pt x="87" y="64"/>
                  </a:cubicBezTo>
                  <a:cubicBezTo>
                    <a:pt x="86" y="64"/>
                    <a:pt x="86" y="63"/>
                    <a:pt x="85" y="63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0"/>
                    <a:pt x="84" y="60"/>
                    <a:pt x="83" y="60"/>
                  </a:cubicBezTo>
                  <a:cubicBezTo>
                    <a:pt x="82" y="61"/>
                    <a:pt x="82" y="61"/>
                    <a:pt x="82" y="62"/>
                  </a:cubicBezTo>
                  <a:cubicBezTo>
                    <a:pt x="81" y="63"/>
                    <a:pt x="81" y="63"/>
                    <a:pt x="80" y="63"/>
                  </a:cubicBezTo>
                  <a:cubicBezTo>
                    <a:pt x="79" y="63"/>
                    <a:pt x="80" y="62"/>
                    <a:pt x="80" y="61"/>
                  </a:cubicBezTo>
                  <a:cubicBezTo>
                    <a:pt x="81" y="61"/>
                    <a:pt x="81" y="60"/>
                    <a:pt x="81" y="59"/>
                  </a:cubicBezTo>
                  <a:cubicBezTo>
                    <a:pt x="81" y="59"/>
                    <a:pt x="80" y="59"/>
                    <a:pt x="80" y="58"/>
                  </a:cubicBezTo>
                  <a:cubicBezTo>
                    <a:pt x="80" y="58"/>
                    <a:pt x="79" y="58"/>
                    <a:pt x="79" y="58"/>
                  </a:cubicBezTo>
                  <a:cubicBezTo>
                    <a:pt x="78" y="58"/>
                    <a:pt x="78" y="59"/>
                    <a:pt x="77" y="59"/>
                  </a:cubicBezTo>
                  <a:cubicBezTo>
                    <a:pt x="77" y="59"/>
                    <a:pt x="76" y="59"/>
                    <a:pt x="76" y="59"/>
                  </a:cubicBezTo>
                  <a:cubicBezTo>
                    <a:pt x="76" y="58"/>
                    <a:pt x="76" y="58"/>
                    <a:pt x="75" y="58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1" y="58"/>
                  </a:cubicBezTo>
                  <a:cubicBezTo>
                    <a:pt x="71" y="58"/>
                    <a:pt x="71" y="59"/>
                    <a:pt x="70" y="59"/>
                  </a:cubicBezTo>
                  <a:cubicBezTo>
                    <a:pt x="70" y="59"/>
                    <a:pt x="69" y="59"/>
                    <a:pt x="69" y="58"/>
                  </a:cubicBezTo>
                  <a:cubicBezTo>
                    <a:pt x="69" y="58"/>
                    <a:pt x="68" y="57"/>
                    <a:pt x="68" y="56"/>
                  </a:cubicBezTo>
                  <a:cubicBezTo>
                    <a:pt x="67" y="56"/>
                    <a:pt x="67" y="55"/>
                    <a:pt x="66" y="54"/>
                  </a:cubicBezTo>
                  <a:cubicBezTo>
                    <a:pt x="66" y="54"/>
                    <a:pt x="66" y="53"/>
                    <a:pt x="66" y="53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53"/>
                    <a:pt x="66" y="52"/>
                    <a:pt x="66" y="52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1"/>
                    <a:pt x="65" y="50"/>
                  </a:cubicBezTo>
                  <a:cubicBezTo>
                    <a:pt x="64" y="50"/>
                    <a:pt x="64" y="49"/>
                    <a:pt x="64" y="49"/>
                  </a:cubicBezTo>
                  <a:cubicBezTo>
                    <a:pt x="64" y="49"/>
                    <a:pt x="63" y="49"/>
                    <a:pt x="63" y="48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8" y="29"/>
                    <a:pt x="57" y="28"/>
                  </a:cubicBezTo>
                  <a:cubicBezTo>
                    <a:pt x="57" y="28"/>
                    <a:pt x="57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3" y="28"/>
                    <a:pt x="53" y="28"/>
                    <a:pt x="53" y="2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0"/>
                    <a:pt x="53" y="30"/>
                    <a:pt x="52" y="30"/>
                  </a:cubicBezTo>
                  <a:cubicBezTo>
                    <a:pt x="52" y="30"/>
                    <a:pt x="51" y="30"/>
                    <a:pt x="51" y="30"/>
                  </a:cubicBezTo>
                  <a:cubicBezTo>
                    <a:pt x="51" y="30"/>
                    <a:pt x="51" y="30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5" y="35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7"/>
                    <a:pt x="42" y="38"/>
                    <a:pt x="42" y="38"/>
                  </a:cubicBezTo>
                  <a:cubicBezTo>
                    <a:pt x="42" y="38"/>
                    <a:pt x="43" y="39"/>
                    <a:pt x="43" y="39"/>
                  </a:cubicBezTo>
                  <a:cubicBezTo>
                    <a:pt x="42" y="40"/>
                    <a:pt x="42" y="40"/>
                    <a:pt x="41" y="40"/>
                  </a:cubicBezTo>
                  <a:cubicBezTo>
                    <a:pt x="41" y="41"/>
                    <a:pt x="41" y="41"/>
                    <a:pt x="41" y="42"/>
                  </a:cubicBezTo>
                  <a:cubicBezTo>
                    <a:pt x="40" y="42"/>
                    <a:pt x="40" y="43"/>
                    <a:pt x="40" y="43"/>
                  </a:cubicBezTo>
                  <a:cubicBezTo>
                    <a:pt x="40" y="44"/>
                    <a:pt x="40" y="44"/>
                    <a:pt x="40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8"/>
                    <a:pt x="41" y="49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50"/>
                    <a:pt x="38" y="51"/>
                    <a:pt x="38" y="52"/>
                  </a:cubicBezTo>
                  <a:cubicBezTo>
                    <a:pt x="38" y="52"/>
                    <a:pt x="37" y="53"/>
                    <a:pt x="37" y="54"/>
                  </a:cubicBezTo>
                  <a:cubicBezTo>
                    <a:pt x="37" y="55"/>
                    <a:pt x="36" y="55"/>
                    <a:pt x="36" y="56"/>
                  </a:cubicBezTo>
                  <a:cubicBezTo>
                    <a:pt x="36" y="56"/>
                    <a:pt x="35" y="57"/>
                    <a:pt x="35" y="57"/>
                  </a:cubicBezTo>
                  <a:cubicBezTo>
                    <a:pt x="34" y="57"/>
                    <a:pt x="34" y="57"/>
                    <a:pt x="33" y="57"/>
                  </a:cubicBezTo>
                  <a:cubicBezTo>
                    <a:pt x="33" y="57"/>
                    <a:pt x="32" y="57"/>
                    <a:pt x="32" y="57"/>
                  </a:cubicBezTo>
                  <a:cubicBezTo>
                    <a:pt x="31" y="57"/>
                    <a:pt x="31" y="58"/>
                    <a:pt x="31" y="58"/>
                  </a:cubicBezTo>
                  <a:cubicBezTo>
                    <a:pt x="31" y="59"/>
                    <a:pt x="31" y="60"/>
                    <a:pt x="31" y="62"/>
                  </a:cubicBezTo>
                  <a:cubicBezTo>
                    <a:pt x="31" y="63"/>
                    <a:pt x="31" y="65"/>
                    <a:pt x="31" y="66"/>
                  </a:cubicBezTo>
                  <a:cubicBezTo>
                    <a:pt x="29" y="66"/>
                    <a:pt x="28" y="66"/>
                    <a:pt x="27" y="66"/>
                  </a:cubicBezTo>
                  <a:cubicBezTo>
                    <a:pt x="27" y="67"/>
                    <a:pt x="26" y="67"/>
                    <a:pt x="26" y="68"/>
                  </a:cubicBezTo>
                  <a:cubicBezTo>
                    <a:pt x="25" y="69"/>
                    <a:pt x="25" y="70"/>
                    <a:pt x="24" y="70"/>
                  </a:cubicBezTo>
                  <a:cubicBezTo>
                    <a:pt x="24" y="71"/>
                    <a:pt x="23" y="72"/>
                    <a:pt x="23" y="73"/>
                  </a:cubicBezTo>
                  <a:cubicBezTo>
                    <a:pt x="22" y="73"/>
                    <a:pt x="22" y="72"/>
                    <a:pt x="22" y="72"/>
                  </a:cubicBezTo>
                  <a:cubicBezTo>
                    <a:pt x="22" y="71"/>
                    <a:pt x="21" y="71"/>
                    <a:pt x="21" y="70"/>
                  </a:cubicBezTo>
                  <a:cubicBezTo>
                    <a:pt x="21" y="70"/>
                    <a:pt x="21" y="69"/>
                    <a:pt x="20" y="69"/>
                  </a:cubicBezTo>
                  <a:cubicBezTo>
                    <a:pt x="20" y="69"/>
                    <a:pt x="19" y="69"/>
                    <a:pt x="18" y="69"/>
                  </a:cubicBezTo>
                  <a:cubicBezTo>
                    <a:pt x="18" y="70"/>
                    <a:pt x="17" y="70"/>
                    <a:pt x="17" y="70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3"/>
                  </a:cubicBezTo>
                  <a:cubicBezTo>
                    <a:pt x="19" y="73"/>
                    <a:pt x="19" y="74"/>
                    <a:pt x="19" y="74"/>
                  </a:cubicBezTo>
                  <a:cubicBezTo>
                    <a:pt x="19" y="74"/>
                    <a:pt x="19" y="75"/>
                    <a:pt x="19" y="76"/>
                  </a:cubicBezTo>
                  <a:cubicBezTo>
                    <a:pt x="19" y="77"/>
                    <a:pt x="18" y="78"/>
                    <a:pt x="18" y="78"/>
                  </a:cubicBezTo>
                  <a:cubicBezTo>
                    <a:pt x="18" y="78"/>
                    <a:pt x="17" y="77"/>
                    <a:pt x="16" y="75"/>
                  </a:cubicBezTo>
                  <a:cubicBezTo>
                    <a:pt x="15" y="73"/>
                    <a:pt x="13" y="71"/>
                    <a:pt x="13" y="68"/>
                  </a:cubicBezTo>
                  <a:cubicBezTo>
                    <a:pt x="12" y="66"/>
                    <a:pt x="11" y="63"/>
                    <a:pt x="10" y="61"/>
                  </a:cubicBezTo>
                  <a:cubicBezTo>
                    <a:pt x="9" y="59"/>
                    <a:pt x="9" y="57"/>
                    <a:pt x="9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5"/>
                    <a:pt x="11" y="55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3"/>
                    <a:pt x="10" y="53"/>
                    <a:pt x="10" y="53"/>
                  </a:cubicBezTo>
                  <a:cubicBezTo>
                    <a:pt x="8" y="52"/>
                    <a:pt x="7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6" y="46"/>
                    <a:pt x="6" y="45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6" y="39"/>
                    <a:pt x="5" y="38"/>
                    <a:pt x="5" y="37"/>
                  </a:cubicBezTo>
                  <a:cubicBezTo>
                    <a:pt x="5" y="35"/>
                    <a:pt x="5" y="34"/>
                    <a:pt x="4" y="32"/>
                  </a:cubicBezTo>
                  <a:cubicBezTo>
                    <a:pt x="4" y="31"/>
                    <a:pt x="4" y="29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4" y="26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3" y="23"/>
                    <a:pt x="3" y="23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3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3" y="9"/>
                    <a:pt x="12" y="10"/>
                    <a:pt x="12" y="11"/>
                  </a:cubicBezTo>
                  <a:cubicBezTo>
                    <a:pt x="11" y="12"/>
                    <a:pt x="11" y="13"/>
                    <a:pt x="11" y="14"/>
                  </a:cubicBezTo>
                  <a:cubicBezTo>
                    <a:pt x="11" y="15"/>
                    <a:pt x="11" y="15"/>
                    <a:pt x="12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5" y="17"/>
                    <a:pt x="15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6" y="19"/>
                    <a:pt x="16" y="19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7" y="25"/>
                    <a:pt x="17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6"/>
                    <a:pt x="20" y="28"/>
                    <a:pt x="21" y="29"/>
                  </a:cubicBezTo>
                  <a:cubicBezTo>
                    <a:pt x="21" y="31"/>
                    <a:pt x="21" y="32"/>
                    <a:pt x="22" y="33"/>
                  </a:cubicBezTo>
                  <a:cubicBezTo>
                    <a:pt x="22" y="33"/>
                    <a:pt x="22" y="33"/>
                    <a:pt x="23" y="34"/>
                  </a:cubicBezTo>
                  <a:cubicBezTo>
                    <a:pt x="23" y="35"/>
                    <a:pt x="23" y="35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3" y="37"/>
                    <a:pt x="23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41"/>
                    <a:pt x="23" y="42"/>
                    <a:pt x="24" y="43"/>
                  </a:cubicBezTo>
                  <a:cubicBezTo>
                    <a:pt x="24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3"/>
                    <a:pt x="28" y="44"/>
                    <a:pt x="29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1"/>
                    <a:pt x="28" y="39"/>
                    <a:pt x="29" y="38"/>
                  </a:cubicBezTo>
                  <a:cubicBezTo>
                    <a:pt x="29" y="37"/>
                    <a:pt x="29" y="36"/>
                    <a:pt x="30" y="36"/>
                  </a:cubicBezTo>
                  <a:cubicBezTo>
                    <a:pt x="31" y="35"/>
                    <a:pt x="31" y="35"/>
                    <a:pt x="32" y="34"/>
                  </a:cubicBezTo>
                  <a:cubicBezTo>
                    <a:pt x="33" y="34"/>
                    <a:pt x="34" y="33"/>
                    <a:pt x="35" y="31"/>
                  </a:cubicBezTo>
                  <a:cubicBezTo>
                    <a:pt x="35" y="29"/>
                    <a:pt x="36" y="27"/>
                    <a:pt x="36" y="26"/>
                  </a:cubicBezTo>
                  <a:cubicBezTo>
                    <a:pt x="37" y="25"/>
                    <a:pt x="38" y="23"/>
                    <a:pt x="39" y="22"/>
                  </a:cubicBezTo>
                  <a:cubicBezTo>
                    <a:pt x="39" y="22"/>
                    <a:pt x="40" y="22"/>
                    <a:pt x="40" y="23"/>
                  </a:cubicBezTo>
                  <a:cubicBezTo>
                    <a:pt x="40" y="24"/>
                    <a:pt x="41" y="24"/>
                    <a:pt x="41" y="24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3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5" y="23"/>
                    <a:pt x="45" y="23"/>
                  </a:cubicBezTo>
                  <a:cubicBezTo>
                    <a:pt x="46" y="23"/>
                    <a:pt x="47" y="22"/>
                    <a:pt x="47" y="22"/>
                  </a:cubicBezTo>
                  <a:cubicBezTo>
                    <a:pt x="47" y="22"/>
                    <a:pt x="47" y="22"/>
                    <a:pt x="46" y="21"/>
                  </a:cubicBezTo>
                  <a:cubicBezTo>
                    <a:pt x="46" y="21"/>
                    <a:pt x="46" y="20"/>
                    <a:pt x="46" y="20"/>
                  </a:cubicBezTo>
                  <a:cubicBezTo>
                    <a:pt x="46" y="20"/>
                    <a:pt x="46" y="20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7" y="17"/>
                  </a:cubicBezTo>
                  <a:cubicBezTo>
                    <a:pt x="47" y="17"/>
                    <a:pt x="47" y="16"/>
                    <a:pt x="47" y="15"/>
                  </a:cubicBezTo>
                  <a:cubicBezTo>
                    <a:pt x="46" y="15"/>
                    <a:pt x="46" y="14"/>
                    <a:pt x="46" y="14"/>
                  </a:cubicBezTo>
                  <a:cubicBezTo>
                    <a:pt x="46" y="13"/>
                    <a:pt x="46" y="13"/>
                    <a:pt x="46" y="12"/>
                  </a:cubicBezTo>
                  <a:cubicBezTo>
                    <a:pt x="45" y="12"/>
                    <a:pt x="46" y="11"/>
                    <a:pt x="46" y="10"/>
                  </a:cubicBezTo>
                  <a:cubicBezTo>
                    <a:pt x="46" y="9"/>
                    <a:pt x="47" y="8"/>
                    <a:pt x="47" y="8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1"/>
                    <a:pt x="48" y="11"/>
                  </a:cubicBezTo>
                  <a:cubicBezTo>
                    <a:pt x="48" y="12"/>
                    <a:pt x="49" y="12"/>
                    <a:pt x="49" y="12"/>
                  </a:cubicBezTo>
                  <a:cubicBezTo>
                    <a:pt x="49" y="12"/>
                    <a:pt x="49" y="12"/>
                    <a:pt x="50" y="11"/>
                  </a:cubicBezTo>
                  <a:cubicBezTo>
                    <a:pt x="50" y="11"/>
                    <a:pt x="50" y="11"/>
                    <a:pt x="50" y="10"/>
                  </a:cubicBezTo>
                  <a:cubicBezTo>
                    <a:pt x="50" y="10"/>
                    <a:pt x="50" y="9"/>
                    <a:pt x="50" y="8"/>
                  </a:cubicBezTo>
                  <a:cubicBezTo>
                    <a:pt x="50" y="6"/>
                    <a:pt x="50" y="5"/>
                    <a:pt x="50" y="5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1" y="4"/>
                    <a:pt x="51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6"/>
                    <a:pt x="52" y="6"/>
                  </a:cubicBezTo>
                  <a:cubicBezTo>
                    <a:pt x="52" y="6"/>
                    <a:pt x="52" y="7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5" y="5"/>
                    <a:pt x="56" y="6"/>
                  </a:cubicBezTo>
                  <a:cubicBezTo>
                    <a:pt x="56" y="6"/>
                    <a:pt x="57" y="6"/>
                    <a:pt x="58" y="7"/>
                  </a:cubicBezTo>
                  <a:cubicBezTo>
                    <a:pt x="59" y="7"/>
                    <a:pt x="59" y="7"/>
                    <a:pt x="60" y="8"/>
                  </a:cubicBezTo>
                  <a:cubicBezTo>
                    <a:pt x="61" y="8"/>
                    <a:pt x="61" y="8"/>
                    <a:pt x="62" y="8"/>
                  </a:cubicBezTo>
                  <a:cubicBezTo>
                    <a:pt x="62" y="8"/>
                    <a:pt x="62" y="8"/>
                    <a:pt x="63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5" y="9"/>
                  </a:cubicBezTo>
                  <a:cubicBezTo>
                    <a:pt x="65" y="10"/>
                    <a:pt x="65" y="11"/>
                    <a:pt x="65" y="11"/>
                  </a:cubicBezTo>
                  <a:cubicBezTo>
                    <a:pt x="66" y="11"/>
                    <a:pt x="66" y="12"/>
                    <a:pt x="67" y="12"/>
                  </a:cubicBezTo>
                  <a:cubicBezTo>
                    <a:pt x="67" y="12"/>
                    <a:pt x="68" y="13"/>
                    <a:pt x="69" y="13"/>
                  </a:cubicBezTo>
                  <a:cubicBezTo>
                    <a:pt x="69" y="14"/>
                    <a:pt x="70" y="14"/>
                    <a:pt x="70" y="14"/>
                  </a:cubicBezTo>
                  <a:cubicBezTo>
                    <a:pt x="71" y="15"/>
                    <a:pt x="71" y="16"/>
                    <a:pt x="71" y="17"/>
                  </a:cubicBezTo>
                  <a:cubicBezTo>
                    <a:pt x="71" y="17"/>
                    <a:pt x="71" y="18"/>
                    <a:pt x="71" y="18"/>
                  </a:cubicBezTo>
                  <a:cubicBezTo>
                    <a:pt x="71" y="19"/>
                    <a:pt x="71" y="19"/>
                    <a:pt x="71" y="20"/>
                  </a:cubicBezTo>
                  <a:cubicBezTo>
                    <a:pt x="71" y="20"/>
                    <a:pt x="71" y="21"/>
                    <a:pt x="72" y="21"/>
                  </a:cubicBezTo>
                  <a:cubicBezTo>
                    <a:pt x="72" y="21"/>
                    <a:pt x="73" y="21"/>
                    <a:pt x="73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4"/>
                    <a:pt x="73" y="25"/>
                  </a:cubicBezTo>
                  <a:cubicBezTo>
                    <a:pt x="73" y="26"/>
                    <a:pt x="73" y="26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1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7" y="32"/>
                    <a:pt x="77" y="33"/>
                  </a:cubicBezTo>
                  <a:cubicBezTo>
                    <a:pt x="78" y="33"/>
                    <a:pt x="78" y="34"/>
                    <a:pt x="78" y="34"/>
                  </a:cubicBezTo>
                  <a:cubicBezTo>
                    <a:pt x="78" y="34"/>
                    <a:pt x="78" y="35"/>
                    <a:pt x="79" y="35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80" y="38"/>
                    <a:pt x="80" y="39"/>
                    <a:pt x="80" y="40"/>
                  </a:cubicBezTo>
                  <a:cubicBezTo>
                    <a:pt x="80" y="40"/>
                    <a:pt x="80" y="41"/>
                    <a:pt x="80" y="41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0" y="61"/>
                    <a:pt x="100" y="61"/>
                    <a:pt x="100" y="61"/>
                  </a:cubicBezTo>
                  <a:lnTo>
                    <a:pt x="100" y="63"/>
                  </a:lnTo>
                  <a:close/>
                  <a:moveTo>
                    <a:pt x="6" y="17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6" y="17"/>
                  </a:lnTo>
                  <a:close/>
                  <a:moveTo>
                    <a:pt x="6" y="17"/>
                  </a:move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19"/>
                    <a:pt x="7" y="18"/>
                    <a:pt x="7" y="18"/>
                  </a:cubicBezTo>
                  <a:cubicBezTo>
                    <a:pt x="7" y="17"/>
                    <a:pt x="7" y="17"/>
                    <a:pt x="6" y="17"/>
                  </a:cubicBezTo>
                  <a:close/>
                  <a:moveTo>
                    <a:pt x="9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9" y="12"/>
                  </a:ln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1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11" y="49"/>
                  </a:lnTo>
                  <a:close/>
                  <a:moveTo>
                    <a:pt x="13" y="57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6"/>
                    <a:pt x="14" y="56"/>
                    <a:pt x="14" y="56"/>
                  </a:cubicBezTo>
                  <a:lnTo>
                    <a:pt x="13" y="57"/>
                  </a:lnTo>
                  <a:close/>
                  <a:moveTo>
                    <a:pt x="16" y="41"/>
                  </a:moveTo>
                  <a:cubicBezTo>
                    <a:pt x="16" y="41"/>
                    <a:pt x="16" y="42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19" y="44"/>
                    <a:pt x="20" y="44"/>
                    <a:pt x="20" y="44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0"/>
                    <a:pt x="19" y="40"/>
                    <a:pt x="18" y="40"/>
                  </a:cubicBezTo>
                  <a:cubicBezTo>
                    <a:pt x="18" y="39"/>
                    <a:pt x="18" y="39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5"/>
                  </a:cubicBezTo>
                  <a:cubicBezTo>
                    <a:pt x="19" y="35"/>
                    <a:pt x="19" y="35"/>
                    <a:pt x="19" y="34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5"/>
                    <a:pt x="18" y="36"/>
                    <a:pt x="17" y="37"/>
                  </a:cubicBezTo>
                  <a:cubicBezTo>
                    <a:pt x="16" y="38"/>
                    <a:pt x="16" y="39"/>
                    <a:pt x="16" y="41"/>
                  </a:cubicBezTo>
                  <a:close/>
                  <a:moveTo>
                    <a:pt x="16" y="47"/>
                  </a:moveTo>
                  <a:cubicBezTo>
                    <a:pt x="16" y="48"/>
                    <a:pt x="17" y="49"/>
                    <a:pt x="18" y="50"/>
                  </a:cubicBezTo>
                  <a:cubicBezTo>
                    <a:pt x="18" y="52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1" y="52"/>
                    <a:pt x="21" y="51"/>
                  </a:cubicBezTo>
                  <a:cubicBezTo>
                    <a:pt x="21" y="50"/>
                    <a:pt x="21" y="49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16" y="47"/>
                  </a:lnTo>
                  <a:close/>
                  <a:moveTo>
                    <a:pt x="17" y="31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lnTo>
                    <a:pt x="17" y="31"/>
                  </a:ln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7" y="66"/>
                    <a:pt x="17" y="66"/>
                    <a:pt x="17" y="66"/>
                  </a:cubicBezTo>
                  <a:lnTo>
                    <a:pt x="18" y="67"/>
                  </a:lnTo>
                  <a:close/>
                  <a:moveTo>
                    <a:pt x="31" y="46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7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2" y="26"/>
                    <a:pt x="42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1" y="30"/>
                  </a:lnTo>
                  <a:close/>
                  <a:moveTo>
                    <a:pt x="49" y="30"/>
                  </a:moveTo>
                  <a:cubicBezTo>
                    <a:pt x="48" y="30"/>
                    <a:pt x="48" y="30"/>
                    <a:pt x="48" y="31"/>
                  </a:cubicBezTo>
                  <a:cubicBezTo>
                    <a:pt x="48" y="31"/>
                    <a:pt x="48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9" y="30"/>
                    <a:pt x="49" y="30"/>
                  </a:cubicBezTo>
                  <a:close/>
                  <a:moveTo>
                    <a:pt x="48" y="23"/>
                  </a:moveTo>
                  <a:cubicBezTo>
                    <a:pt x="49" y="22"/>
                    <a:pt x="49" y="22"/>
                    <a:pt x="49" y="21"/>
                  </a:cubicBezTo>
                  <a:cubicBezTo>
                    <a:pt x="48" y="21"/>
                    <a:pt x="48" y="21"/>
                    <a:pt x="48" y="21"/>
                  </a:cubicBezTo>
                  <a:lnTo>
                    <a:pt x="48" y="23"/>
                  </a:lnTo>
                  <a:close/>
                  <a:moveTo>
                    <a:pt x="51" y="18"/>
                  </a:moveTo>
                  <a:cubicBezTo>
                    <a:pt x="51" y="19"/>
                    <a:pt x="51" y="19"/>
                    <a:pt x="51" y="20"/>
                  </a:cubicBezTo>
                  <a:cubicBezTo>
                    <a:pt x="51" y="20"/>
                    <a:pt x="52" y="20"/>
                    <a:pt x="53" y="20"/>
                  </a:cubicBezTo>
                  <a:cubicBezTo>
                    <a:pt x="53" y="19"/>
                    <a:pt x="52" y="18"/>
                    <a:pt x="51" y="17"/>
                  </a:cubicBezTo>
                  <a:lnTo>
                    <a:pt x="51" y="18"/>
                  </a:lnTo>
                  <a:close/>
                  <a:moveTo>
                    <a:pt x="51" y="27"/>
                  </a:move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lose/>
                  <a:moveTo>
                    <a:pt x="54" y="22"/>
                  </a:moveTo>
                  <a:cubicBezTo>
                    <a:pt x="54" y="23"/>
                    <a:pt x="54" y="23"/>
                    <a:pt x="55" y="23"/>
                  </a:cubicBezTo>
                  <a:cubicBezTo>
                    <a:pt x="55" y="23"/>
                    <a:pt x="56" y="23"/>
                    <a:pt x="56" y="2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5" y="22"/>
                    <a:pt x="55" y="22"/>
                    <a:pt x="54" y="22"/>
                  </a:cubicBezTo>
                  <a:close/>
                  <a:moveTo>
                    <a:pt x="68" y="23"/>
                  </a:moveTo>
                  <a:cubicBezTo>
                    <a:pt x="68" y="23"/>
                    <a:pt x="68" y="23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9" y="23"/>
                    <a:pt x="69" y="23"/>
                    <a:pt x="68" y="23"/>
                  </a:cubicBezTo>
                  <a:close/>
                  <a:moveTo>
                    <a:pt x="73" y="37"/>
                  </a:moveTo>
                  <a:cubicBezTo>
                    <a:pt x="73" y="37"/>
                    <a:pt x="74" y="38"/>
                    <a:pt x="74" y="39"/>
                  </a:cubicBezTo>
                  <a:cubicBezTo>
                    <a:pt x="75" y="39"/>
                    <a:pt x="76" y="40"/>
                    <a:pt x="76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6" y="38"/>
                    <a:pt x="76" y="38"/>
                    <a:pt x="75" y="37"/>
                  </a:cubicBezTo>
                  <a:cubicBezTo>
                    <a:pt x="74" y="36"/>
                    <a:pt x="74" y="36"/>
                    <a:pt x="73" y="36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5"/>
                    <a:pt x="72" y="35"/>
                    <a:pt x="72" y="36"/>
                  </a:cubicBezTo>
                  <a:cubicBezTo>
                    <a:pt x="72" y="36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lnTo>
                    <a:pt x="73" y="37"/>
                  </a:ln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2" y="31"/>
                    <a:pt x="72" y="31"/>
                    <a:pt x="72" y="31"/>
                  </a:cubicBezTo>
                  <a:lnTo>
                    <a:pt x="73" y="32"/>
                  </a:lnTo>
                  <a:close/>
                  <a:moveTo>
                    <a:pt x="73" y="45"/>
                  </a:move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5"/>
                    <a:pt x="73" y="45"/>
                    <a:pt x="73" y="45"/>
                  </a:cubicBezTo>
                  <a:close/>
                  <a:moveTo>
                    <a:pt x="75" y="31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75" y="32"/>
                    <a:pt x="75" y="32"/>
                    <a:pt x="76" y="32"/>
                  </a:cubicBezTo>
                  <a:cubicBezTo>
                    <a:pt x="76" y="32"/>
                    <a:pt x="76" y="32"/>
                    <a:pt x="76" y="31"/>
                  </a:cubicBezTo>
                  <a:cubicBezTo>
                    <a:pt x="76" y="31"/>
                    <a:pt x="76" y="31"/>
                    <a:pt x="75" y="31"/>
                  </a:cubicBezTo>
                  <a:close/>
                  <a:moveTo>
                    <a:pt x="77" y="47"/>
                  </a:moveTo>
                  <a:cubicBezTo>
                    <a:pt x="78" y="47"/>
                    <a:pt x="78" y="47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9" y="46"/>
                    <a:pt x="79" y="46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8" y="44"/>
                    <a:pt x="77" y="45"/>
                  </a:cubicBezTo>
                  <a:cubicBezTo>
                    <a:pt x="77" y="45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lnTo>
                    <a:pt x="77" y="47"/>
                  </a:lnTo>
                  <a:close/>
                  <a:moveTo>
                    <a:pt x="80" y="49"/>
                  </a:moveTo>
                  <a:cubicBezTo>
                    <a:pt x="80" y="49"/>
                    <a:pt x="80" y="50"/>
                    <a:pt x="80" y="50"/>
                  </a:cubicBezTo>
                  <a:cubicBezTo>
                    <a:pt x="80" y="50"/>
                    <a:pt x="80" y="51"/>
                    <a:pt x="80" y="51"/>
                  </a:cubicBezTo>
                  <a:cubicBezTo>
                    <a:pt x="81" y="51"/>
                    <a:pt x="81" y="50"/>
                    <a:pt x="81" y="50"/>
                  </a:cubicBezTo>
                  <a:cubicBezTo>
                    <a:pt x="81" y="49"/>
                    <a:pt x="80" y="49"/>
                    <a:pt x="80" y="49"/>
                  </a:cubicBezTo>
                  <a:close/>
                  <a:moveTo>
                    <a:pt x="81" y="53"/>
                  </a:moveTo>
                  <a:cubicBezTo>
                    <a:pt x="81" y="53"/>
                    <a:pt x="81" y="53"/>
                    <a:pt x="81" y="54"/>
                  </a:cubicBezTo>
                  <a:cubicBezTo>
                    <a:pt x="81" y="54"/>
                    <a:pt x="81" y="54"/>
                    <a:pt x="82" y="54"/>
                  </a:cubicBezTo>
                  <a:cubicBezTo>
                    <a:pt x="82" y="54"/>
                    <a:pt x="82" y="54"/>
                    <a:pt x="82" y="53"/>
                  </a:cubicBezTo>
                  <a:cubicBezTo>
                    <a:pt x="82" y="53"/>
                    <a:pt x="82" y="53"/>
                    <a:pt x="81" y="53"/>
                  </a:cubicBezTo>
                  <a:close/>
                  <a:moveTo>
                    <a:pt x="86" y="56"/>
                  </a:moveTo>
                  <a:cubicBezTo>
                    <a:pt x="86" y="57"/>
                    <a:pt x="86" y="57"/>
                    <a:pt x="88" y="57"/>
                  </a:cubicBezTo>
                  <a:cubicBezTo>
                    <a:pt x="87" y="56"/>
                    <a:pt x="87" y="56"/>
                    <a:pt x="87" y="55"/>
                  </a:cubicBezTo>
                  <a:cubicBezTo>
                    <a:pt x="87" y="55"/>
                    <a:pt x="86" y="55"/>
                    <a:pt x="86" y="56"/>
                  </a:cubicBezTo>
                  <a:close/>
                  <a:moveTo>
                    <a:pt x="87" y="62"/>
                  </a:moveTo>
                  <a:cubicBezTo>
                    <a:pt x="88" y="61"/>
                    <a:pt x="88" y="61"/>
                    <a:pt x="88" y="61"/>
                  </a:cubicBezTo>
                  <a:cubicBezTo>
                    <a:pt x="89" y="61"/>
                    <a:pt x="90" y="61"/>
                    <a:pt x="91" y="61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1" y="59"/>
                    <a:pt x="91" y="59"/>
                    <a:pt x="90" y="59"/>
                  </a:cubicBezTo>
                  <a:cubicBezTo>
                    <a:pt x="89" y="59"/>
                    <a:pt x="89" y="59"/>
                    <a:pt x="88" y="59"/>
                  </a:cubicBezTo>
                  <a:cubicBezTo>
                    <a:pt x="88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lnTo>
                    <a:pt x="87" y="6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5" name="ïŝḻíḑè"/>
            <p:cNvSpPr/>
            <p:nvPr/>
          </p:nvSpPr>
          <p:spPr bwMode="auto">
            <a:xfrm>
              <a:off x="4736351" y="3294749"/>
              <a:ext cx="145741" cy="263043"/>
            </a:xfrm>
            <a:custGeom>
              <a:avLst/>
              <a:gdLst>
                <a:gd name="T0" fmla="*/ 21 w 59"/>
                <a:gd name="T1" fmla="*/ 104 h 107"/>
                <a:gd name="T2" fmla="*/ 15 w 59"/>
                <a:gd name="T3" fmla="*/ 100 h 107"/>
                <a:gd name="T4" fmla="*/ 12 w 59"/>
                <a:gd name="T5" fmla="*/ 105 h 107"/>
                <a:gd name="T6" fmla="*/ 10 w 59"/>
                <a:gd name="T7" fmla="*/ 102 h 107"/>
                <a:gd name="T8" fmla="*/ 10 w 59"/>
                <a:gd name="T9" fmla="*/ 98 h 107"/>
                <a:gd name="T10" fmla="*/ 9 w 59"/>
                <a:gd name="T11" fmla="*/ 89 h 107"/>
                <a:gd name="T12" fmla="*/ 10 w 59"/>
                <a:gd name="T13" fmla="*/ 84 h 107"/>
                <a:gd name="T14" fmla="*/ 12 w 59"/>
                <a:gd name="T15" fmla="*/ 82 h 107"/>
                <a:gd name="T16" fmla="*/ 11 w 59"/>
                <a:gd name="T17" fmla="*/ 79 h 107"/>
                <a:gd name="T18" fmla="*/ 9 w 59"/>
                <a:gd name="T19" fmla="*/ 75 h 107"/>
                <a:gd name="T20" fmla="*/ 8 w 59"/>
                <a:gd name="T21" fmla="*/ 79 h 107"/>
                <a:gd name="T22" fmla="*/ 8 w 59"/>
                <a:gd name="T23" fmla="*/ 71 h 107"/>
                <a:gd name="T24" fmla="*/ 11 w 59"/>
                <a:gd name="T25" fmla="*/ 63 h 107"/>
                <a:gd name="T26" fmla="*/ 8 w 59"/>
                <a:gd name="T27" fmla="*/ 62 h 107"/>
                <a:gd name="T28" fmla="*/ 11 w 59"/>
                <a:gd name="T29" fmla="*/ 59 h 107"/>
                <a:gd name="T30" fmla="*/ 9 w 59"/>
                <a:gd name="T31" fmla="*/ 56 h 107"/>
                <a:gd name="T32" fmla="*/ 1 w 59"/>
                <a:gd name="T33" fmla="*/ 49 h 107"/>
                <a:gd name="T34" fmla="*/ 2 w 59"/>
                <a:gd name="T35" fmla="*/ 48 h 107"/>
                <a:gd name="T36" fmla="*/ 3 w 59"/>
                <a:gd name="T37" fmla="*/ 47 h 107"/>
                <a:gd name="T38" fmla="*/ 4 w 59"/>
                <a:gd name="T39" fmla="*/ 45 h 107"/>
                <a:gd name="T40" fmla="*/ 7 w 59"/>
                <a:gd name="T41" fmla="*/ 42 h 107"/>
                <a:gd name="T42" fmla="*/ 3 w 59"/>
                <a:gd name="T43" fmla="*/ 37 h 107"/>
                <a:gd name="T44" fmla="*/ 3 w 59"/>
                <a:gd name="T45" fmla="*/ 32 h 107"/>
                <a:gd name="T46" fmla="*/ 6 w 59"/>
                <a:gd name="T47" fmla="*/ 29 h 107"/>
                <a:gd name="T48" fmla="*/ 4 w 59"/>
                <a:gd name="T49" fmla="*/ 23 h 107"/>
                <a:gd name="T50" fmla="*/ 5 w 59"/>
                <a:gd name="T51" fmla="*/ 21 h 107"/>
                <a:gd name="T52" fmla="*/ 3 w 59"/>
                <a:gd name="T53" fmla="*/ 16 h 107"/>
                <a:gd name="T54" fmla="*/ 7 w 59"/>
                <a:gd name="T55" fmla="*/ 7 h 107"/>
                <a:gd name="T56" fmla="*/ 12 w 59"/>
                <a:gd name="T57" fmla="*/ 1 h 107"/>
                <a:gd name="T58" fmla="*/ 16 w 59"/>
                <a:gd name="T59" fmla="*/ 4 h 107"/>
                <a:gd name="T60" fmla="*/ 17 w 59"/>
                <a:gd name="T61" fmla="*/ 9 h 107"/>
                <a:gd name="T62" fmla="*/ 18 w 59"/>
                <a:gd name="T63" fmla="*/ 19 h 107"/>
                <a:gd name="T64" fmla="*/ 20 w 59"/>
                <a:gd name="T65" fmla="*/ 23 h 107"/>
                <a:gd name="T66" fmla="*/ 20 w 59"/>
                <a:gd name="T67" fmla="*/ 30 h 107"/>
                <a:gd name="T68" fmla="*/ 20 w 59"/>
                <a:gd name="T69" fmla="*/ 41 h 107"/>
                <a:gd name="T70" fmla="*/ 23 w 59"/>
                <a:gd name="T71" fmla="*/ 58 h 107"/>
                <a:gd name="T72" fmla="*/ 26 w 59"/>
                <a:gd name="T73" fmla="*/ 75 h 107"/>
                <a:gd name="T74" fmla="*/ 33 w 59"/>
                <a:gd name="T75" fmla="*/ 88 h 107"/>
                <a:gd name="T76" fmla="*/ 48 w 59"/>
                <a:gd name="T77" fmla="*/ 87 h 107"/>
                <a:gd name="T78" fmla="*/ 50 w 59"/>
                <a:gd name="T79" fmla="*/ 85 h 107"/>
                <a:gd name="T80" fmla="*/ 56 w 59"/>
                <a:gd name="T81" fmla="*/ 86 h 107"/>
                <a:gd name="T82" fmla="*/ 54 w 59"/>
                <a:gd name="T83" fmla="*/ 94 h 107"/>
                <a:gd name="T84" fmla="*/ 50 w 59"/>
                <a:gd name="T85" fmla="*/ 101 h 107"/>
                <a:gd name="T86" fmla="*/ 35 w 59"/>
                <a:gd name="T87" fmla="*/ 104 h 107"/>
                <a:gd name="T88" fmla="*/ 33 w 59"/>
                <a:gd name="T89" fmla="*/ 106 h 107"/>
                <a:gd name="T90" fmla="*/ 4 w 59"/>
                <a:gd name="T91" fmla="*/ 8 h 107"/>
                <a:gd name="T92" fmla="*/ 10 w 59"/>
                <a:gd name="T93" fmla="*/ 72 h 107"/>
                <a:gd name="T94" fmla="*/ 10 w 59"/>
                <a:gd name="T95" fmla="*/ 35 h 107"/>
                <a:gd name="T96" fmla="*/ 10 w 59"/>
                <a:gd name="T97" fmla="*/ 11 h 107"/>
                <a:gd name="T98" fmla="*/ 11 w 59"/>
                <a:gd name="T99" fmla="*/ 9 h 107"/>
                <a:gd name="T100" fmla="*/ 13 w 59"/>
                <a:gd name="T101" fmla="*/ 6 h 107"/>
                <a:gd name="T102" fmla="*/ 12 w 59"/>
                <a:gd name="T103" fmla="*/ 4 h 107"/>
                <a:gd name="T104" fmla="*/ 12 w 59"/>
                <a:gd name="T105" fmla="*/ 14 h 107"/>
                <a:gd name="T106" fmla="*/ 15 w 59"/>
                <a:gd name="T107" fmla="*/ 74 h 107"/>
                <a:gd name="T108" fmla="*/ 15 w 59"/>
                <a:gd name="T109" fmla="*/ 16 h 107"/>
                <a:gd name="T110" fmla="*/ 17 w 59"/>
                <a:gd name="T111" fmla="*/ 47 h 107"/>
                <a:gd name="T112" fmla="*/ 18 w 59"/>
                <a:gd name="T113" fmla="*/ 52 h 107"/>
                <a:gd name="T114" fmla="*/ 19 w 59"/>
                <a:gd name="T115" fmla="*/ 101 h 107"/>
                <a:gd name="T116" fmla="*/ 20 w 59"/>
                <a:gd name="T117" fmla="*/ 89 h 107"/>
                <a:gd name="T118" fmla="*/ 20 w 59"/>
                <a:gd name="T119" fmla="*/ 65 h 107"/>
                <a:gd name="T120" fmla="*/ 49 w 59"/>
                <a:gd name="T121" fmla="*/ 99 h 107"/>
                <a:gd name="T122" fmla="*/ 51 w 59"/>
                <a:gd name="T123" fmla="*/ 9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" h="107">
                  <a:moveTo>
                    <a:pt x="28" y="105"/>
                  </a:moveTo>
                  <a:cubicBezTo>
                    <a:pt x="28" y="104"/>
                    <a:pt x="28" y="104"/>
                    <a:pt x="27" y="104"/>
                  </a:cubicBezTo>
                  <a:cubicBezTo>
                    <a:pt x="27" y="103"/>
                    <a:pt x="26" y="103"/>
                    <a:pt x="25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2" y="102"/>
                    <a:pt x="22" y="102"/>
                    <a:pt x="22" y="103"/>
                  </a:cubicBezTo>
                  <a:cubicBezTo>
                    <a:pt x="22" y="104"/>
                    <a:pt x="21" y="104"/>
                    <a:pt x="21" y="104"/>
                  </a:cubicBezTo>
                  <a:cubicBezTo>
                    <a:pt x="21" y="104"/>
                    <a:pt x="20" y="104"/>
                    <a:pt x="19" y="104"/>
                  </a:cubicBezTo>
                  <a:cubicBezTo>
                    <a:pt x="18" y="103"/>
                    <a:pt x="18" y="103"/>
                    <a:pt x="17" y="103"/>
                  </a:cubicBezTo>
                  <a:cubicBezTo>
                    <a:pt x="17" y="103"/>
                    <a:pt x="17" y="104"/>
                    <a:pt x="16" y="104"/>
                  </a:cubicBezTo>
                  <a:cubicBezTo>
                    <a:pt x="16" y="105"/>
                    <a:pt x="16" y="105"/>
                    <a:pt x="15" y="105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5" y="105"/>
                    <a:pt x="15" y="104"/>
                    <a:pt x="15" y="103"/>
                  </a:cubicBezTo>
                  <a:cubicBezTo>
                    <a:pt x="15" y="101"/>
                    <a:pt x="15" y="101"/>
                    <a:pt x="15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0"/>
                    <a:pt x="15" y="101"/>
                    <a:pt x="15" y="101"/>
                  </a:cubicBezTo>
                  <a:cubicBezTo>
                    <a:pt x="14" y="102"/>
                    <a:pt x="14" y="103"/>
                    <a:pt x="14" y="103"/>
                  </a:cubicBezTo>
                  <a:cubicBezTo>
                    <a:pt x="14" y="104"/>
                    <a:pt x="13" y="104"/>
                    <a:pt x="13" y="104"/>
                  </a:cubicBezTo>
                  <a:cubicBezTo>
                    <a:pt x="13" y="104"/>
                    <a:pt x="13" y="105"/>
                    <a:pt x="12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2" y="104"/>
                    <a:pt x="13" y="103"/>
                    <a:pt x="13" y="102"/>
                  </a:cubicBezTo>
                  <a:cubicBezTo>
                    <a:pt x="12" y="101"/>
                    <a:pt x="12" y="100"/>
                    <a:pt x="12" y="100"/>
                  </a:cubicBezTo>
                  <a:cubicBezTo>
                    <a:pt x="12" y="100"/>
                    <a:pt x="12" y="100"/>
                    <a:pt x="11" y="10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0" y="102"/>
                    <a:pt x="10" y="102"/>
                    <a:pt x="9" y="101"/>
                  </a:cubicBezTo>
                  <a:cubicBezTo>
                    <a:pt x="9" y="101"/>
                    <a:pt x="9" y="101"/>
                    <a:pt x="9" y="100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7"/>
                    <a:pt x="10" y="97"/>
                    <a:pt x="11" y="97"/>
                  </a:cubicBezTo>
                  <a:cubicBezTo>
                    <a:pt x="12" y="97"/>
                    <a:pt x="12" y="96"/>
                    <a:pt x="12" y="96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9" y="89"/>
                    <a:pt x="9" y="88"/>
                  </a:cubicBezTo>
                  <a:cubicBezTo>
                    <a:pt x="9" y="88"/>
                    <a:pt x="9" y="87"/>
                    <a:pt x="9" y="87"/>
                  </a:cubicBezTo>
                  <a:cubicBezTo>
                    <a:pt x="9" y="86"/>
                    <a:pt x="9" y="85"/>
                    <a:pt x="10" y="85"/>
                  </a:cubicBezTo>
                  <a:cubicBezTo>
                    <a:pt x="10" y="86"/>
                    <a:pt x="10" y="87"/>
                    <a:pt x="11" y="87"/>
                  </a:cubicBezTo>
                  <a:cubicBezTo>
                    <a:pt x="11" y="87"/>
                    <a:pt x="12" y="87"/>
                    <a:pt x="13" y="87"/>
                  </a:cubicBezTo>
                  <a:cubicBezTo>
                    <a:pt x="13" y="86"/>
                    <a:pt x="12" y="86"/>
                    <a:pt x="12" y="85"/>
                  </a:cubicBezTo>
                  <a:cubicBezTo>
                    <a:pt x="11" y="85"/>
                    <a:pt x="11" y="84"/>
                    <a:pt x="10" y="84"/>
                  </a:cubicBezTo>
                  <a:cubicBezTo>
                    <a:pt x="9" y="84"/>
                    <a:pt x="9" y="83"/>
                    <a:pt x="8" y="83"/>
                  </a:cubicBezTo>
                  <a:cubicBezTo>
                    <a:pt x="8" y="83"/>
                    <a:pt x="7" y="82"/>
                    <a:pt x="7" y="82"/>
                  </a:cubicBezTo>
                  <a:cubicBezTo>
                    <a:pt x="7" y="81"/>
                    <a:pt x="8" y="81"/>
                    <a:pt x="9" y="81"/>
                  </a:cubicBezTo>
                  <a:cubicBezTo>
                    <a:pt x="9" y="80"/>
                    <a:pt x="10" y="80"/>
                    <a:pt x="11" y="8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1"/>
                    <a:pt x="11" y="81"/>
                    <a:pt x="12" y="8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77"/>
                    <a:pt x="11" y="76"/>
                    <a:pt x="10" y="76"/>
                  </a:cubicBezTo>
                  <a:cubicBezTo>
                    <a:pt x="10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8" y="75"/>
                    <a:pt x="8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77"/>
                    <a:pt x="8" y="77"/>
                    <a:pt x="8" y="78"/>
                  </a:cubicBezTo>
                  <a:cubicBezTo>
                    <a:pt x="9" y="78"/>
                    <a:pt x="9" y="79"/>
                    <a:pt x="9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7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8"/>
                    <a:pt x="4" y="77"/>
                    <a:pt x="5" y="77"/>
                  </a:cubicBezTo>
                  <a:cubicBezTo>
                    <a:pt x="5" y="76"/>
                    <a:pt x="5" y="76"/>
                    <a:pt x="6" y="75"/>
                  </a:cubicBezTo>
                  <a:cubicBezTo>
                    <a:pt x="6" y="74"/>
                    <a:pt x="7" y="74"/>
                    <a:pt x="7" y="73"/>
                  </a:cubicBezTo>
                  <a:cubicBezTo>
                    <a:pt x="8" y="72"/>
                    <a:pt x="8" y="72"/>
                    <a:pt x="8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0" y="63"/>
                    <a:pt x="10" y="63"/>
                    <a:pt x="9" y="63"/>
                  </a:cubicBezTo>
                  <a:cubicBezTo>
                    <a:pt x="8" y="64"/>
                    <a:pt x="8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3"/>
                    <a:pt x="8" y="62"/>
                  </a:cubicBezTo>
                  <a:cubicBezTo>
                    <a:pt x="8" y="62"/>
                    <a:pt x="9" y="61"/>
                    <a:pt x="9" y="61"/>
                  </a:cubicBezTo>
                  <a:cubicBezTo>
                    <a:pt x="9" y="61"/>
                    <a:pt x="9" y="61"/>
                    <a:pt x="10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59"/>
                    <a:pt x="10" y="60"/>
                    <a:pt x="9" y="60"/>
                  </a:cubicBezTo>
                  <a:cubicBezTo>
                    <a:pt x="8" y="60"/>
                    <a:pt x="7" y="61"/>
                    <a:pt x="7" y="61"/>
                  </a:cubicBezTo>
                  <a:cubicBezTo>
                    <a:pt x="7" y="60"/>
                    <a:pt x="7" y="60"/>
                    <a:pt x="7" y="59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6"/>
                  </a:cubicBezTo>
                  <a:cubicBezTo>
                    <a:pt x="9" y="56"/>
                    <a:pt x="9" y="55"/>
                    <a:pt x="7" y="54"/>
                  </a:cubicBezTo>
                  <a:cubicBezTo>
                    <a:pt x="6" y="54"/>
                    <a:pt x="5" y="53"/>
                    <a:pt x="5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1"/>
                  </a:cubicBezTo>
                  <a:cubicBezTo>
                    <a:pt x="1" y="50"/>
                    <a:pt x="1" y="50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8"/>
                    <a:pt x="0" y="48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7"/>
                    <a:pt x="2" y="48"/>
                  </a:cubicBezTo>
                  <a:cubicBezTo>
                    <a:pt x="2" y="49"/>
                    <a:pt x="2" y="50"/>
                    <a:pt x="2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3" y="50"/>
                    <a:pt x="4" y="49"/>
                  </a:cubicBezTo>
                  <a:cubicBezTo>
                    <a:pt x="4" y="49"/>
                    <a:pt x="5" y="49"/>
                    <a:pt x="5" y="49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6"/>
                    <a:pt x="3" y="46"/>
                  </a:cubicBezTo>
                  <a:cubicBezTo>
                    <a:pt x="3" y="45"/>
                    <a:pt x="4" y="45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6" y="46"/>
                    <a:pt x="7" y="45"/>
                    <a:pt x="7" y="45"/>
                  </a:cubicBezTo>
                  <a:cubicBezTo>
                    <a:pt x="7" y="45"/>
                    <a:pt x="7" y="45"/>
                    <a:pt x="6" y="44"/>
                  </a:cubicBezTo>
                  <a:cubicBezTo>
                    <a:pt x="6" y="43"/>
                    <a:pt x="6" y="43"/>
                    <a:pt x="6" y="42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8" y="42"/>
                    <a:pt x="8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39"/>
                    <a:pt x="2" y="38"/>
                    <a:pt x="2" y="38"/>
                  </a:cubicBezTo>
                  <a:cubicBezTo>
                    <a:pt x="2" y="37"/>
                    <a:pt x="2" y="37"/>
                    <a:pt x="3" y="37"/>
                  </a:cubicBezTo>
                  <a:cubicBezTo>
                    <a:pt x="3" y="37"/>
                    <a:pt x="2" y="36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3"/>
                    <a:pt x="2" y="33"/>
                    <a:pt x="3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4" y="32"/>
                    <a:pt x="3" y="32"/>
                  </a:cubicBezTo>
                  <a:cubicBezTo>
                    <a:pt x="3" y="31"/>
                    <a:pt x="2" y="31"/>
                    <a:pt x="1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2" y="30"/>
                    <a:pt x="2" y="30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29"/>
                    <a:pt x="6" y="29"/>
                  </a:cubicBezTo>
                  <a:cubicBezTo>
                    <a:pt x="6" y="28"/>
                    <a:pt x="6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4" y="25"/>
                  </a:cubicBezTo>
                  <a:cubicBezTo>
                    <a:pt x="4" y="24"/>
                    <a:pt x="4" y="24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4" y="19"/>
                  </a:cubicBezTo>
                  <a:cubicBezTo>
                    <a:pt x="4" y="19"/>
                    <a:pt x="4" y="18"/>
                    <a:pt x="4" y="18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3" y="17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2" y="8"/>
                    <a:pt x="3" y="7"/>
                    <a:pt x="5" y="6"/>
                  </a:cubicBezTo>
                  <a:cubicBezTo>
                    <a:pt x="6" y="6"/>
                    <a:pt x="6" y="7"/>
                    <a:pt x="7" y="7"/>
                  </a:cubicBezTo>
                  <a:cubicBezTo>
                    <a:pt x="7" y="8"/>
                    <a:pt x="8" y="8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1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5"/>
                    <a:pt x="19" y="15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6"/>
                    <a:pt x="20" y="26"/>
                  </a:cubicBezTo>
                  <a:cubicBezTo>
                    <a:pt x="20" y="27"/>
                    <a:pt x="20" y="27"/>
                    <a:pt x="20" y="28"/>
                  </a:cubicBezTo>
                  <a:cubicBezTo>
                    <a:pt x="20" y="29"/>
                    <a:pt x="20" y="29"/>
                    <a:pt x="20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50"/>
                  </a:cubicBezTo>
                  <a:cubicBezTo>
                    <a:pt x="21" y="51"/>
                    <a:pt x="21" y="52"/>
                    <a:pt x="21" y="52"/>
                  </a:cubicBezTo>
                  <a:cubicBezTo>
                    <a:pt x="21" y="53"/>
                    <a:pt x="21" y="54"/>
                    <a:pt x="22" y="55"/>
                  </a:cubicBezTo>
                  <a:cubicBezTo>
                    <a:pt x="22" y="56"/>
                    <a:pt x="23" y="57"/>
                    <a:pt x="23" y="5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3"/>
                    <a:pt x="24" y="64"/>
                    <a:pt x="24" y="65"/>
                  </a:cubicBezTo>
                  <a:cubicBezTo>
                    <a:pt x="25" y="66"/>
                    <a:pt x="25" y="67"/>
                    <a:pt x="25" y="68"/>
                  </a:cubicBezTo>
                  <a:cubicBezTo>
                    <a:pt x="25" y="68"/>
                    <a:pt x="25" y="69"/>
                    <a:pt x="25" y="70"/>
                  </a:cubicBezTo>
                  <a:cubicBezTo>
                    <a:pt x="25" y="71"/>
                    <a:pt x="25" y="71"/>
                    <a:pt x="25" y="72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4"/>
                    <a:pt x="26" y="75"/>
                    <a:pt x="26" y="75"/>
                  </a:cubicBezTo>
                  <a:cubicBezTo>
                    <a:pt x="26" y="76"/>
                    <a:pt x="26" y="77"/>
                    <a:pt x="27" y="77"/>
                  </a:cubicBezTo>
                  <a:cubicBezTo>
                    <a:pt x="27" y="78"/>
                    <a:pt x="27" y="79"/>
                    <a:pt x="27" y="79"/>
                  </a:cubicBezTo>
                  <a:cubicBezTo>
                    <a:pt x="27" y="80"/>
                    <a:pt x="28" y="81"/>
                    <a:pt x="28" y="81"/>
                  </a:cubicBezTo>
                  <a:cubicBezTo>
                    <a:pt x="27" y="82"/>
                    <a:pt x="27" y="82"/>
                    <a:pt x="27" y="83"/>
                  </a:cubicBezTo>
                  <a:cubicBezTo>
                    <a:pt x="27" y="84"/>
                    <a:pt x="28" y="84"/>
                    <a:pt x="28" y="85"/>
                  </a:cubicBezTo>
                  <a:cubicBezTo>
                    <a:pt x="29" y="85"/>
                    <a:pt x="30" y="86"/>
                    <a:pt x="30" y="87"/>
                  </a:cubicBezTo>
                  <a:cubicBezTo>
                    <a:pt x="31" y="87"/>
                    <a:pt x="32" y="87"/>
                    <a:pt x="33" y="88"/>
                  </a:cubicBezTo>
                  <a:cubicBezTo>
                    <a:pt x="34" y="88"/>
                    <a:pt x="34" y="88"/>
                    <a:pt x="35" y="88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6"/>
                    <a:pt x="47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8"/>
                    <a:pt x="50" y="87"/>
                    <a:pt x="50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7"/>
                    <a:pt x="51" y="87"/>
                    <a:pt x="51" y="86"/>
                  </a:cubicBezTo>
                  <a:cubicBezTo>
                    <a:pt x="51" y="86"/>
                    <a:pt x="50" y="86"/>
                    <a:pt x="50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2" y="84"/>
                    <a:pt x="54" y="84"/>
                    <a:pt x="55" y="83"/>
                  </a:cubicBezTo>
                  <a:cubicBezTo>
                    <a:pt x="56" y="83"/>
                    <a:pt x="57" y="82"/>
                    <a:pt x="59" y="82"/>
                  </a:cubicBezTo>
                  <a:cubicBezTo>
                    <a:pt x="59" y="83"/>
                    <a:pt x="59" y="84"/>
                    <a:pt x="59" y="84"/>
                  </a:cubicBezTo>
                  <a:cubicBezTo>
                    <a:pt x="58" y="85"/>
                    <a:pt x="58" y="85"/>
                    <a:pt x="57" y="86"/>
                  </a:cubicBezTo>
                  <a:cubicBezTo>
                    <a:pt x="57" y="86"/>
                    <a:pt x="56" y="86"/>
                    <a:pt x="56" y="86"/>
                  </a:cubicBezTo>
                  <a:cubicBezTo>
                    <a:pt x="56" y="87"/>
                    <a:pt x="55" y="87"/>
                    <a:pt x="55" y="87"/>
                  </a:cubicBezTo>
                  <a:cubicBezTo>
                    <a:pt x="56" y="88"/>
                    <a:pt x="56" y="88"/>
                    <a:pt x="57" y="88"/>
                  </a:cubicBezTo>
                  <a:cubicBezTo>
                    <a:pt x="57" y="88"/>
                    <a:pt x="58" y="89"/>
                    <a:pt x="58" y="89"/>
                  </a:cubicBezTo>
                  <a:cubicBezTo>
                    <a:pt x="58" y="89"/>
                    <a:pt x="58" y="90"/>
                    <a:pt x="58" y="90"/>
                  </a:cubicBezTo>
                  <a:cubicBezTo>
                    <a:pt x="58" y="91"/>
                    <a:pt x="57" y="91"/>
                    <a:pt x="57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5" y="92"/>
                    <a:pt x="55" y="93"/>
                    <a:pt x="54" y="94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99"/>
                    <a:pt x="52" y="99"/>
                    <a:pt x="51" y="99"/>
                  </a:cubicBezTo>
                  <a:cubicBezTo>
                    <a:pt x="50" y="99"/>
                    <a:pt x="49" y="100"/>
                    <a:pt x="50" y="101"/>
                  </a:cubicBezTo>
                  <a:cubicBezTo>
                    <a:pt x="49" y="101"/>
                    <a:pt x="48" y="101"/>
                    <a:pt x="48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6"/>
                  </a:cubicBezTo>
                  <a:cubicBezTo>
                    <a:pt x="34" y="106"/>
                    <a:pt x="34" y="107"/>
                    <a:pt x="34" y="107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4" y="107"/>
                    <a:pt x="33" y="107"/>
                    <a:pt x="33" y="106"/>
                  </a:cubicBezTo>
                  <a:cubicBezTo>
                    <a:pt x="32" y="106"/>
                    <a:pt x="32" y="105"/>
                    <a:pt x="32" y="106"/>
                  </a:cubicBezTo>
                  <a:cubicBezTo>
                    <a:pt x="31" y="105"/>
                    <a:pt x="31" y="105"/>
                    <a:pt x="30" y="105"/>
                  </a:cubicBezTo>
                  <a:cubicBezTo>
                    <a:pt x="29" y="105"/>
                    <a:pt x="28" y="105"/>
                    <a:pt x="28" y="105"/>
                  </a:cubicBezTo>
                  <a:close/>
                  <a:moveTo>
                    <a:pt x="3" y="7"/>
                  </a:move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3" y="7"/>
                  </a:cubicBezTo>
                  <a:close/>
                  <a:moveTo>
                    <a:pt x="4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lose/>
                  <a:moveTo>
                    <a:pt x="10" y="71"/>
                  </a:moveTo>
                  <a:cubicBezTo>
                    <a:pt x="10" y="71"/>
                    <a:pt x="10" y="72"/>
                    <a:pt x="10" y="72"/>
                  </a:cubicBezTo>
                  <a:cubicBezTo>
                    <a:pt x="9" y="72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2"/>
                    <a:pt x="10" y="72"/>
                    <a:pt x="10" y="72"/>
                  </a:cubicBezTo>
                  <a:lnTo>
                    <a:pt x="10" y="71"/>
                  </a:lnTo>
                  <a:close/>
                  <a:moveTo>
                    <a:pt x="10" y="35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0" y="35"/>
                  </a:lnTo>
                  <a:close/>
                  <a:moveTo>
                    <a:pt x="11" y="9"/>
                  </a:moveTo>
                  <a:cubicBezTo>
                    <a:pt x="10" y="9"/>
                    <a:pt x="10" y="9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1" y="9"/>
                  </a:lnTo>
                  <a:close/>
                  <a:moveTo>
                    <a:pt x="11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1" y="7"/>
                  </a:lnTo>
                  <a:close/>
                  <a:moveTo>
                    <a:pt x="11" y="5"/>
                  </a:moveTo>
                  <a:cubicBezTo>
                    <a:pt x="11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4" y="8"/>
                    <a:pt x="14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4" y="5"/>
                    <a:pt x="13" y="5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lose/>
                  <a:moveTo>
                    <a:pt x="14" y="93"/>
                  </a:moveTo>
                  <a:cubicBezTo>
                    <a:pt x="13" y="93"/>
                    <a:pt x="13" y="93"/>
                    <a:pt x="13" y="94"/>
                  </a:cubicBezTo>
                  <a:cubicBezTo>
                    <a:pt x="13" y="94"/>
                    <a:pt x="14" y="94"/>
                    <a:pt x="14" y="94"/>
                  </a:cubicBezTo>
                  <a:cubicBezTo>
                    <a:pt x="14" y="94"/>
                    <a:pt x="14" y="94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lose/>
                  <a:moveTo>
                    <a:pt x="15" y="74"/>
                  </a:moveTo>
                  <a:cubicBezTo>
                    <a:pt x="14" y="74"/>
                    <a:pt x="14" y="74"/>
                    <a:pt x="14" y="74"/>
                  </a:cubicBezTo>
                  <a:cubicBezTo>
                    <a:pt x="14" y="75"/>
                    <a:pt x="15" y="75"/>
                    <a:pt x="15" y="75"/>
                  </a:cubicBezTo>
                  <a:cubicBezTo>
                    <a:pt x="15" y="75"/>
                    <a:pt x="15" y="74"/>
                    <a:pt x="15" y="74"/>
                  </a:cubicBezTo>
                  <a:cubicBezTo>
                    <a:pt x="15" y="74"/>
                    <a:pt x="15" y="73"/>
                    <a:pt x="15" y="74"/>
                  </a:cubicBezTo>
                  <a:close/>
                  <a:moveTo>
                    <a:pt x="15" y="17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17"/>
                  </a:lnTo>
                  <a:close/>
                  <a:moveTo>
                    <a:pt x="17" y="47"/>
                  </a:move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8" y="12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7" y="52"/>
                  </a:moveTo>
                  <a:cubicBezTo>
                    <a:pt x="18" y="52"/>
                    <a:pt x="18" y="52"/>
                    <a:pt x="18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lnTo>
                    <a:pt x="17" y="52"/>
                  </a:lnTo>
                  <a:close/>
                  <a:moveTo>
                    <a:pt x="18" y="100"/>
                  </a:moveTo>
                  <a:cubicBezTo>
                    <a:pt x="18" y="101"/>
                    <a:pt x="18" y="101"/>
                    <a:pt x="18" y="101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100"/>
                    <a:pt x="18" y="100"/>
                    <a:pt x="18" y="100"/>
                  </a:cubicBezTo>
                  <a:close/>
                  <a:moveTo>
                    <a:pt x="20" y="77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20" y="78"/>
                    <a:pt x="20" y="78"/>
                    <a:pt x="20" y="78"/>
                  </a:cubicBezTo>
                  <a:lnTo>
                    <a:pt x="20" y="77"/>
                  </a:lnTo>
                  <a:close/>
                  <a:moveTo>
                    <a:pt x="19" y="89"/>
                  </a:moveTo>
                  <a:cubicBezTo>
                    <a:pt x="20" y="89"/>
                    <a:pt x="20" y="89"/>
                    <a:pt x="20" y="89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19" y="88"/>
                    <a:pt x="19" y="88"/>
                    <a:pt x="19" y="88"/>
                  </a:cubicBezTo>
                  <a:lnTo>
                    <a:pt x="19" y="89"/>
                  </a:lnTo>
                  <a:close/>
                  <a:moveTo>
                    <a:pt x="20" y="65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20" y="64"/>
                    <a:pt x="20" y="64"/>
                    <a:pt x="20" y="64"/>
                  </a:cubicBezTo>
                  <a:lnTo>
                    <a:pt x="20" y="65"/>
                  </a:lnTo>
                  <a:close/>
                  <a:moveTo>
                    <a:pt x="23" y="68"/>
                  </a:move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lose/>
                  <a:moveTo>
                    <a:pt x="48" y="99"/>
                  </a:moveTo>
                  <a:cubicBezTo>
                    <a:pt x="48" y="99"/>
                    <a:pt x="48" y="99"/>
                    <a:pt x="48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8"/>
                    <a:pt x="49" y="98"/>
                    <a:pt x="49" y="98"/>
                  </a:cubicBezTo>
                  <a:lnTo>
                    <a:pt x="48" y="99"/>
                  </a:lnTo>
                  <a:close/>
                  <a:moveTo>
                    <a:pt x="51" y="94"/>
                  </a:moveTo>
                  <a:cubicBezTo>
                    <a:pt x="50" y="94"/>
                    <a:pt x="50" y="95"/>
                    <a:pt x="50" y="95"/>
                  </a:cubicBezTo>
                  <a:cubicBezTo>
                    <a:pt x="50" y="95"/>
                    <a:pt x="51" y="96"/>
                    <a:pt x="51" y="96"/>
                  </a:cubicBezTo>
                  <a:cubicBezTo>
                    <a:pt x="51" y="96"/>
                    <a:pt x="51" y="95"/>
                    <a:pt x="51" y="95"/>
                  </a:cubicBezTo>
                  <a:cubicBezTo>
                    <a:pt x="51" y="95"/>
                    <a:pt x="51" y="94"/>
                    <a:pt x="51" y="9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6" name="ïṥlîdê"/>
            <p:cNvSpPr/>
            <p:nvPr/>
          </p:nvSpPr>
          <p:spPr bwMode="auto">
            <a:xfrm>
              <a:off x="4893939" y="3306598"/>
              <a:ext cx="130337" cy="232236"/>
            </a:xfrm>
            <a:custGeom>
              <a:avLst/>
              <a:gdLst>
                <a:gd name="T0" fmla="*/ 7 w 53"/>
                <a:gd name="T1" fmla="*/ 21 h 94"/>
                <a:gd name="T2" fmla="*/ 3 w 53"/>
                <a:gd name="T3" fmla="*/ 15 h 94"/>
                <a:gd name="T4" fmla="*/ 3 w 53"/>
                <a:gd name="T5" fmla="*/ 2 h 94"/>
                <a:gd name="T6" fmla="*/ 11 w 53"/>
                <a:gd name="T7" fmla="*/ 1 h 94"/>
                <a:gd name="T8" fmla="*/ 15 w 53"/>
                <a:gd name="T9" fmla="*/ 2 h 94"/>
                <a:gd name="T10" fmla="*/ 18 w 53"/>
                <a:gd name="T11" fmla="*/ 2 h 94"/>
                <a:gd name="T12" fmla="*/ 21 w 53"/>
                <a:gd name="T13" fmla="*/ 2 h 94"/>
                <a:gd name="T14" fmla="*/ 21 w 53"/>
                <a:gd name="T15" fmla="*/ 5 h 94"/>
                <a:gd name="T16" fmla="*/ 24 w 53"/>
                <a:gd name="T17" fmla="*/ 9 h 94"/>
                <a:gd name="T18" fmla="*/ 23 w 53"/>
                <a:gd name="T19" fmla="*/ 16 h 94"/>
                <a:gd name="T20" fmla="*/ 19 w 53"/>
                <a:gd name="T21" fmla="*/ 17 h 94"/>
                <a:gd name="T22" fmla="*/ 15 w 53"/>
                <a:gd name="T23" fmla="*/ 20 h 94"/>
                <a:gd name="T24" fmla="*/ 32 w 53"/>
                <a:gd name="T25" fmla="*/ 93 h 94"/>
                <a:gd name="T26" fmla="*/ 25 w 53"/>
                <a:gd name="T27" fmla="*/ 93 h 94"/>
                <a:gd name="T28" fmla="*/ 20 w 53"/>
                <a:gd name="T29" fmla="*/ 87 h 94"/>
                <a:gd name="T30" fmla="*/ 10 w 53"/>
                <a:gd name="T31" fmla="*/ 86 h 94"/>
                <a:gd name="T32" fmla="*/ 8 w 53"/>
                <a:gd name="T33" fmla="*/ 76 h 94"/>
                <a:gd name="T34" fmla="*/ 4 w 53"/>
                <a:gd name="T35" fmla="*/ 56 h 94"/>
                <a:gd name="T36" fmla="*/ 4 w 53"/>
                <a:gd name="T37" fmla="*/ 42 h 94"/>
                <a:gd name="T38" fmla="*/ 4 w 53"/>
                <a:gd name="T39" fmla="*/ 34 h 94"/>
                <a:gd name="T40" fmla="*/ 6 w 53"/>
                <a:gd name="T41" fmla="*/ 30 h 94"/>
                <a:gd name="T42" fmla="*/ 9 w 53"/>
                <a:gd name="T43" fmla="*/ 31 h 94"/>
                <a:gd name="T44" fmla="*/ 14 w 53"/>
                <a:gd name="T45" fmla="*/ 35 h 94"/>
                <a:gd name="T46" fmla="*/ 15 w 53"/>
                <a:gd name="T47" fmla="*/ 36 h 94"/>
                <a:gd name="T48" fmla="*/ 19 w 53"/>
                <a:gd name="T49" fmla="*/ 36 h 94"/>
                <a:gd name="T50" fmla="*/ 20 w 53"/>
                <a:gd name="T51" fmla="*/ 43 h 94"/>
                <a:gd name="T52" fmla="*/ 19 w 53"/>
                <a:gd name="T53" fmla="*/ 48 h 94"/>
                <a:gd name="T54" fmla="*/ 21 w 53"/>
                <a:gd name="T55" fmla="*/ 52 h 94"/>
                <a:gd name="T56" fmla="*/ 20 w 53"/>
                <a:gd name="T57" fmla="*/ 57 h 94"/>
                <a:gd name="T58" fmla="*/ 20 w 53"/>
                <a:gd name="T59" fmla="*/ 61 h 94"/>
                <a:gd name="T60" fmla="*/ 21 w 53"/>
                <a:gd name="T61" fmla="*/ 65 h 94"/>
                <a:gd name="T62" fmla="*/ 22 w 53"/>
                <a:gd name="T63" fmla="*/ 63 h 94"/>
                <a:gd name="T64" fmla="*/ 22 w 53"/>
                <a:gd name="T65" fmla="*/ 67 h 94"/>
                <a:gd name="T66" fmla="*/ 24 w 53"/>
                <a:gd name="T67" fmla="*/ 69 h 94"/>
                <a:gd name="T68" fmla="*/ 25 w 53"/>
                <a:gd name="T69" fmla="*/ 78 h 94"/>
                <a:gd name="T70" fmla="*/ 36 w 53"/>
                <a:gd name="T71" fmla="*/ 75 h 94"/>
                <a:gd name="T72" fmla="*/ 39 w 53"/>
                <a:gd name="T73" fmla="*/ 73 h 94"/>
                <a:gd name="T74" fmla="*/ 43 w 53"/>
                <a:gd name="T75" fmla="*/ 72 h 94"/>
                <a:gd name="T76" fmla="*/ 46 w 53"/>
                <a:gd name="T77" fmla="*/ 71 h 94"/>
                <a:gd name="T78" fmla="*/ 45 w 53"/>
                <a:gd name="T79" fmla="*/ 71 h 94"/>
                <a:gd name="T80" fmla="*/ 47 w 53"/>
                <a:gd name="T81" fmla="*/ 68 h 94"/>
                <a:gd name="T82" fmla="*/ 48 w 53"/>
                <a:gd name="T83" fmla="*/ 65 h 94"/>
                <a:gd name="T84" fmla="*/ 50 w 53"/>
                <a:gd name="T85" fmla="*/ 67 h 94"/>
                <a:gd name="T86" fmla="*/ 50 w 53"/>
                <a:gd name="T87" fmla="*/ 72 h 94"/>
                <a:gd name="T88" fmla="*/ 49 w 53"/>
                <a:gd name="T89" fmla="*/ 76 h 94"/>
                <a:gd name="T90" fmla="*/ 49 w 53"/>
                <a:gd name="T91" fmla="*/ 79 h 94"/>
                <a:gd name="T92" fmla="*/ 52 w 53"/>
                <a:gd name="T93" fmla="*/ 78 h 94"/>
                <a:gd name="T94" fmla="*/ 47 w 53"/>
                <a:gd name="T95" fmla="*/ 86 h 94"/>
                <a:gd name="T96" fmla="*/ 46 w 53"/>
                <a:gd name="T97" fmla="*/ 84 h 94"/>
                <a:gd name="T98" fmla="*/ 44 w 53"/>
                <a:gd name="T99" fmla="*/ 81 h 94"/>
                <a:gd name="T100" fmla="*/ 42 w 53"/>
                <a:gd name="T101" fmla="*/ 87 h 94"/>
                <a:gd name="T102" fmla="*/ 38 w 53"/>
                <a:gd name="T103" fmla="*/ 93 h 94"/>
                <a:gd name="T104" fmla="*/ 5 w 53"/>
                <a:gd name="T105" fmla="*/ 6 h 94"/>
                <a:gd name="T106" fmla="*/ 16 w 53"/>
                <a:gd name="T107" fmla="*/ 34 h 94"/>
                <a:gd name="T108" fmla="*/ 16 w 53"/>
                <a:gd name="T109" fmla="*/ 34 h 94"/>
                <a:gd name="T110" fmla="*/ 19 w 53"/>
                <a:gd name="T111" fmla="*/ 7 h 94"/>
                <a:gd name="T112" fmla="*/ 30 w 53"/>
                <a:gd name="T113" fmla="*/ 79 h 94"/>
                <a:gd name="T114" fmla="*/ 31 w 53"/>
                <a:gd name="T115" fmla="*/ 89 h 94"/>
                <a:gd name="T116" fmla="*/ 36 w 53"/>
                <a:gd name="T117" fmla="*/ 91 h 94"/>
                <a:gd name="T118" fmla="*/ 36 w 53"/>
                <a:gd name="T119" fmla="*/ 85 h 94"/>
                <a:gd name="T120" fmla="*/ 39 w 53"/>
                <a:gd name="T121" fmla="*/ 85 h 94"/>
                <a:gd name="T122" fmla="*/ 50 w 53"/>
                <a:gd name="T123" fmla="*/ 6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" h="94">
                  <a:moveTo>
                    <a:pt x="9" y="20"/>
                  </a:moveTo>
                  <a:cubicBezTo>
                    <a:pt x="9" y="20"/>
                    <a:pt x="9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9"/>
                    <a:pt x="4" y="18"/>
                    <a:pt x="3" y="15"/>
                  </a:cubicBezTo>
                  <a:cubicBezTo>
                    <a:pt x="2" y="13"/>
                    <a:pt x="1" y="11"/>
                    <a:pt x="0" y="9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1" y="7"/>
                    <a:pt x="1" y="6"/>
                    <a:pt x="2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10" y="1"/>
                    <a:pt x="11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3"/>
                    <a:pt x="22" y="4"/>
                    <a:pt x="21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6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4" y="9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1"/>
                    <a:pt x="24" y="12"/>
                  </a:cubicBezTo>
                  <a:cubicBezTo>
                    <a:pt x="24" y="12"/>
                    <a:pt x="24" y="13"/>
                    <a:pt x="24" y="14"/>
                  </a:cubicBezTo>
                  <a:cubicBezTo>
                    <a:pt x="24" y="15"/>
                    <a:pt x="24" y="15"/>
                    <a:pt x="23" y="16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7" y="18"/>
                    <a:pt x="16" y="19"/>
                    <a:pt x="16" y="19"/>
                  </a:cubicBezTo>
                  <a:cubicBezTo>
                    <a:pt x="16" y="20"/>
                    <a:pt x="15" y="20"/>
                    <a:pt x="15" y="20"/>
                  </a:cubicBezTo>
                  <a:cubicBezTo>
                    <a:pt x="14" y="21"/>
                    <a:pt x="13" y="21"/>
                    <a:pt x="13" y="21"/>
                  </a:cubicBezTo>
                  <a:cubicBezTo>
                    <a:pt x="12" y="21"/>
                    <a:pt x="11" y="21"/>
                    <a:pt x="11" y="21"/>
                  </a:cubicBezTo>
                  <a:cubicBezTo>
                    <a:pt x="10" y="20"/>
                    <a:pt x="10" y="20"/>
                    <a:pt x="9" y="20"/>
                  </a:cubicBezTo>
                  <a:close/>
                  <a:moveTo>
                    <a:pt x="32" y="93"/>
                  </a:moveTo>
                  <a:cubicBezTo>
                    <a:pt x="32" y="93"/>
                    <a:pt x="31" y="92"/>
                    <a:pt x="31" y="91"/>
                  </a:cubicBezTo>
                  <a:cubicBezTo>
                    <a:pt x="30" y="91"/>
                    <a:pt x="29" y="91"/>
                    <a:pt x="29" y="91"/>
                  </a:cubicBezTo>
                  <a:cubicBezTo>
                    <a:pt x="28" y="91"/>
                    <a:pt x="28" y="91"/>
                    <a:pt x="27" y="92"/>
                  </a:cubicBezTo>
                  <a:cubicBezTo>
                    <a:pt x="27" y="92"/>
                    <a:pt x="26" y="93"/>
                    <a:pt x="25" y="93"/>
                  </a:cubicBezTo>
                  <a:cubicBezTo>
                    <a:pt x="25" y="93"/>
                    <a:pt x="24" y="93"/>
                    <a:pt x="23" y="93"/>
                  </a:cubicBezTo>
                  <a:cubicBezTo>
                    <a:pt x="23" y="93"/>
                    <a:pt x="22" y="92"/>
                    <a:pt x="22" y="92"/>
                  </a:cubicBezTo>
                  <a:cubicBezTo>
                    <a:pt x="22" y="91"/>
                    <a:pt x="21" y="90"/>
                    <a:pt x="21" y="89"/>
                  </a:cubicBezTo>
                  <a:cubicBezTo>
                    <a:pt x="21" y="89"/>
                    <a:pt x="21" y="88"/>
                    <a:pt x="20" y="87"/>
                  </a:cubicBezTo>
                  <a:cubicBezTo>
                    <a:pt x="20" y="87"/>
                    <a:pt x="19" y="87"/>
                    <a:pt x="18" y="88"/>
                  </a:cubicBezTo>
                  <a:cubicBezTo>
                    <a:pt x="18" y="88"/>
                    <a:pt x="17" y="88"/>
                    <a:pt x="18" y="90"/>
                  </a:cubicBezTo>
                  <a:cubicBezTo>
                    <a:pt x="17" y="89"/>
                    <a:pt x="16" y="88"/>
                    <a:pt x="14" y="87"/>
                  </a:cubicBezTo>
                  <a:cubicBezTo>
                    <a:pt x="13" y="86"/>
                    <a:pt x="12" y="86"/>
                    <a:pt x="10" y="86"/>
                  </a:cubicBezTo>
                  <a:cubicBezTo>
                    <a:pt x="10" y="86"/>
                    <a:pt x="10" y="85"/>
                    <a:pt x="10" y="83"/>
                  </a:cubicBezTo>
                  <a:cubicBezTo>
                    <a:pt x="9" y="82"/>
                    <a:pt x="9" y="81"/>
                    <a:pt x="9" y="80"/>
                  </a:cubicBezTo>
                  <a:cubicBezTo>
                    <a:pt x="9" y="80"/>
                    <a:pt x="8" y="79"/>
                    <a:pt x="8" y="78"/>
                  </a:cubicBezTo>
                  <a:cubicBezTo>
                    <a:pt x="8" y="78"/>
                    <a:pt x="8" y="77"/>
                    <a:pt x="8" y="76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3"/>
                    <a:pt x="7" y="72"/>
                    <a:pt x="6" y="70"/>
                  </a:cubicBezTo>
                  <a:cubicBezTo>
                    <a:pt x="6" y="67"/>
                    <a:pt x="6" y="65"/>
                    <a:pt x="5" y="63"/>
                  </a:cubicBezTo>
                  <a:cubicBezTo>
                    <a:pt x="5" y="60"/>
                    <a:pt x="5" y="58"/>
                    <a:pt x="4" y="56"/>
                  </a:cubicBezTo>
                  <a:cubicBezTo>
                    <a:pt x="4" y="54"/>
                    <a:pt x="4" y="52"/>
                    <a:pt x="4" y="51"/>
                  </a:cubicBezTo>
                  <a:cubicBezTo>
                    <a:pt x="4" y="50"/>
                    <a:pt x="4" y="49"/>
                    <a:pt x="4" y="47"/>
                  </a:cubicBezTo>
                  <a:cubicBezTo>
                    <a:pt x="3" y="46"/>
                    <a:pt x="3" y="44"/>
                    <a:pt x="4" y="43"/>
                  </a:cubicBezTo>
                  <a:cubicBezTo>
                    <a:pt x="3" y="43"/>
                    <a:pt x="4" y="43"/>
                    <a:pt x="4" y="42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4" y="37"/>
                    <a:pt x="4" y="37"/>
                    <a:pt x="4" y="36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3"/>
                    <a:pt x="5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6" y="36"/>
                    <a:pt x="17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20" y="37"/>
                    <a:pt x="21" y="37"/>
                    <a:pt x="21" y="37"/>
                  </a:cubicBezTo>
                  <a:cubicBezTo>
                    <a:pt x="22" y="38"/>
                    <a:pt x="22" y="38"/>
                    <a:pt x="23" y="39"/>
                  </a:cubicBezTo>
                  <a:cubicBezTo>
                    <a:pt x="23" y="40"/>
                    <a:pt x="23" y="40"/>
                    <a:pt x="22" y="41"/>
                  </a:cubicBezTo>
                  <a:cubicBezTo>
                    <a:pt x="21" y="42"/>
                    <a:pt x="21" y="42"/>
                    <a:pt x="20" y="43"/>
                  </a:cubicBezTo>
                  <a:cubicBezTo>
                    <a:pt x="19" y="43"/>
                    <a:pt x="19" y="44"/>
                    <a:pt x="18" y="45"/>
                  </a:cubicBezTo>
                  <a:cubicBezTo>
                    <a:pt x="17" y="45"/>
                    <a:pt x="17" y="46"/>
                    <a:pt x="17" y="46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2" y="49"/>
                    <a:pt x="22" y="50"/>
                    <a:pt x="22" y="50"/>
                  </a:cubicBezTo>
                  <a:cubicBezTo>
                    <a:pt x="23" y="51"/>
                    <a:pt x="22" y="51"/>
                    <a:pt x="22" y="52"/>
                  </a:cubicBezTo>
                  <a:cubicBezTo>
                    <a:pt x="22" y="52"/>
                    <a:pt x="21" y="52"/>
                    <a:pt x="21" y="52"/>
                  </a:cubicBezTo>
                  <a:cubicBezTo>
                    <a:pt x="20" y="53"/>
                    <a:pt x="20" y="53"/>
                    <a:pt x="19" y="53"/>
                  </a:cubicBezTo>
                  <a:cubicBezTo>
                    <a:pt x="19" y="53"/>
                    <a:pt x="18" y="54"/>
                    <a:pt x="18" y="54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9" y="56"/>
                    <a:pt x="19" y="57"/>
                    <a:pt x="20" y="57"/>
                  </a:cubicBezTo>
                  <a:cubicBezTo>
                    <a:pt x="20" y="58"/>
                    <a:pt x="21" y="58"/>
                    <a:pt x="21" y="5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0"/>
                    <a:pt x="21" y="60"/>
                    <a:pt x="21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2"/>
                    <a:pt x="19" y="62"/>
                  </a:cubicBezTo>
                  <a:cubicBezTo>
                    <a:pt x="18" y="62"/>
                    <a:pt x="18" y="63"/>
                    <a:pt x="18" y="64"/>
                  </a:cubicBezTo>
                  <a:cubicBezTo>
                    <a:pt x="19" y="64"/>
                    <a:pt x="19" y="65"/>
                    <a:pt x="19" y="65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4"/>
                    <a:pt x="21" y="64"/>
                    <a:pt x="21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3" y="65"/>
                    <a:pt x="23" y="65"/>
                    <a:pt x="22" y="66"/>
                  </a:cubicBezTo>
                  <a:cubicBezTo>
                    <a:pt x="22" y="66"/>
                    <a:pt x="22" y="66"/>
                    <a:pt x="22" y="67"/>
                  </a:cubicBezTo>
                  <a:cubicBezTo>
                    <a:pt x="21" y="67"/>
                    <a:pt x="21" y="67"/>
                    <a:pt x="21" y="68"/>
                  </a:cubicBezTo>
                  <a:cubicBezTo>
                    <a:pt x="21" y="68"/>
                    <a:pt x="21" y="69"/>
                    <a:pt x="21" y="70"/>
                  </a:cubicBezTo>
                  <a:cubicBezTo>
                    <a:pt x="22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70"/>
                    <a:pt x="24" y="72"/>
                    <a:pt x="24" y="73"/>
                  </a:cubicBezTo>
                  <a:cubicBezTo>
                    <a:pt x="24" y="74"/>
                    <a:pt x="24" y="75"/>
                    <a:pt x="24" y="76"/>
                  </a:cubicBezTo>
                  <a:cubicBezTo>
                    <a:pt x="25" y="77"/>
                    <a:pt x="25" y="78"/>
                    <a:pt x="25" y="78"/>
                  </a:cubicBezTo>
                  <a:cubicBezTo>
                    <a:pt x="26" y="78"/>
                    <a:pt x="26" y="79"/>
                    <a:pt x="28" y="79"/>
                  </a:cubicBezTo>
                  <a:cubicBezTo>
                    <a:pt x="28" y="78"/>
                    <a:pt x="29" y="78"/>
                    <a:pt x="30" y="78"/>
                  </a:cubicBezTo>
                  <a:cubicBezTo>
                    <a:pt x="31" y="77"/>
                    <a:pt x="32" y="77"/>
                    <a:pt x="33" y="77"/>
                  </a:cubicBezTo>
                  <a:cubicBezTo>
                    <a:pt x="34" y="76"/>
                    <a:pt x="35" y="76"/>
                    <a:pt x="36" y="75"/>
                  </a:cubicBezTo>
                  <a:cubicBezTo>
                    <a:pt x="37" y="75"/>
                    <a:pt x="37" y="74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0" y="73"/>
                    <a:pt x="40" y="73"/>
                    <a:pt x="41" y="73"/>
                  </a:cubicBezTo>
                  <a:cubicBezTo>
                    <a:pt x="41" y="72"/>
                    <a:pt x="41" y="72"/>
                    <a:pt x="42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1"/>
                    <a:pt x="46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1"/>
                    <a:pt x="46" y="71"/>
                    <a:pt x="46" y="70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9"/>
                    <a:pt x="47" y="69"/>
                    <a:pt x="47" y="68"/>
                  </a:cubicBezTo>
                  <a:cubicBezTo>
                    <a:pt x="47" y="68"/>
                    <a:pt x="48" y="68"/>
                    <a:pt x="48" y="68"/>
                  </a:cubicBezTo>
                  <a:cubicBezTo>
                    <a:pt x="48" y="67"/>
                    <a:pt x="48" y="67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50" y="68"/>
                    <a:pt x="49" y="68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1"/>
                    <a:pt x="50" y="71"/>
                    <a:pt x="50" y="72"/>
                  </a:cubicBezTo>
                  <a:cubicBezTo>
                    <a:pt x="50" y="72"/>
                    <a:pt x="50" y="73"/>
                    <a:pt x="50" y="73"/>
                  </a:cubicBezTo>
                  <a:cubicBezTo>
                    <a:pt x="50" y="74"/>
                    <a:pt x="50" y="74"/>
                    <a:pt x="51" y="75"/>
                  </a:cubicBezTo>
                  <a:cubicBezTo>
                    <a:pt x="50" y="75"/>
                    <a:pt x="50" y="76"/>
                    <a:pt x="50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8" y="76"/>
                    <a:pt x="48" y="77"/>
                    <a:pt x="47" y="77"/>
                  </a:cubicBezTo>
                  <a:cubicBezTo>
                    <a:pt x="47" y="77"/>
                    <a:pt x="47" y="78"/>
                    <a:pt x="47" y="78"/>
                  </a:cubicBez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50" y="78"/>
                    <a:pt x="51" y="7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77"/>
                    <a:pt x="52" y="77"/>
                    <a:pt x="52" y="78"/>
                  </a:cubicBezTo>
                  <a:cubicBezTo>
                    <a:pt x="52" y="79"/>
                    <a:pt x="51" y="80"/>
                    <a:pt x="51" y="82"/>
                  </a:cubicBezTo>
                  <a:cubicBezTo>
                    <a:pt x="50" y="83"/>
                    <a:pt x="49" y="84"/>
                    <a:pt x="49" y="85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6" y="86"/>
                    <a:pt x="46" y="85"/>
                  </a:cubicBezTo>
                  <a:cubicBezTo>
                    <a:pt x="46" y="85"/>
                    <a:pt x="46" y="85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3"/>
                    <a:pt x="45" y="82"/>
                    <a:pt x="45" y="82"/>
                  </a:cubicBezTo>
                  <a:cubicBezTo>
                    <a:pt x="45" y="82"/>
                    <a:pt x="44" y="81"/>
                    <a:pt x="44" y="81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4" y="85"/>
                    <a:pt x="44" y="85"/>
                    <a:pt x="43" y="86"/>
                  </a:cubicBezTo>
                  <a:cubicBezTo>
                    <a:pt x="43" y="86"/>
                    <a:pt x="42" y="86"/>
                    <a:pt x="42" y="87"/>
                  </a:cubicBezTo>
                  <a:cubicBezTo>
                    <a:pt x="42" y="88"/>
                    <a:pt x="41" y="89"/>
                    <a:pt x="41" y="90"/>
                  </a:cubicBezTo>
                  <a:cubicBezTo>
                    <a:pt x="41" y="90"/>
                    <a:pt x="41" y="91"/>
                    <a:pt x="41" y="91"/>
                  </a:cubicBezTo>
                  <a:cubicBezTo>
                    <a:pt x="41" y="92"/>
                    <a:pt x="41" y="92"/>
                    <a:pt x="40" y="92"/>
                  </a:cubicBezTo>
                  <a:cubicBezTo>
                    <a:pt x="40" y="93"/>
                    <a:pt x="39" y="93"/>
                    <a:pt x="38" y="93"/>
                  </a:cubicBezTo>
                  <a:cubicBezTo>
                    <a:pt x="37" y="93"/>
                    <a:pt x="36" y="94"/>
                    <a:pt x="35" y="94"/>
                  </a:cubicBezTo>
                  <a:cubicBezTo>
                    <a:pt x="35" y="94"/>
                    <a:pt x="34" y="94"/>
                    <a:pt x="32" y="93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lose/>
                  <a:moveTo>
                    <a:pt x="16" y="34"/>
                  </a:moveTo>
                  <a:cubicBezTo>
                    <a:pt x="16" y="34"/>
                    <a:pt x="16" y="34"/>
                    <a:pt x="17" y="35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4"/>
                    <a:pt x="16" y="34"/>
                    <a:pt x="16" y="34"/>
                  </a:cubicBezTo>
                  <a:close/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lnTo>
                    <a:pt x="20" y="6"/>
                  </a:lnTo>
                  <a:close/>
                  <a:moveTo>
                    <a:pt x="31" y="80"/>
                  </a:move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lnTo>
                    <a:pt x="31" y="80"/>
                  </a:lnTo>
                  <a:close/>
                  <a:moveTo>
                    <a:pt x="31" y="88"/>
                  </a:moveTo>
                  <a:cubicBezTo>
                    <a:pt x="31" y="89"/>
                    <a:pt x="31" y="89"/>
                    <a:pt x="31" y="89"/>
                  </a:cubicBezTo>
                  <a:cubicBezTo>
                    <a:pt x="31" y="89"/>
                    <a:pt x="31" y="89"/>
                    <a:pt x="31" y="89"/>
                  </a:cubicBezTo>
                  <a:lnTo>
                    <a:pt x="31" y="88"/>
                  </a:lnTo>
                  <a:close/>
                  <a:moveTo>
                    <a:pt x="36" y="91"/>
                  </a:moveTo>
                  <a:cubicBezTo>
                    <a:pt x="36" y="91"/>
                    <a:pt x="36" y="91"/>
                    <a:pt x="36" y="91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6" y="91"/>
                    <a:pt x="36" y="91"/>
                    <a:pt x="36" y="91"/>
                  </a:cubicBezTo>
                  <a:close/>
                  <a:moveTo>
                    <a:pt x="39" y="82"/>
                  </a:moveTo>
                  <a:cubicBezTo>
                    <a:pt x="38" y="83"/>
                    <a:pt x="37" y="83"/>
                    <a:pt x="36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6"/>
                    <a:pt x="36" y="86"/>
                  </a:cubicBezTo>
                  <a:cubicBezTo>
                    <a:pt x="37" y="87"/>
                    <a:pt x="38" y="87"/>
                    <a:pt x="39" y="87"/>
                  </a:cubicBezTo>
                  <a:cubicBezTo>
                    <a:pt x="39" y="87"/>
                    <a:pt x="39" y="87"/>
                    <a:pt x="39" y="86"/>
                  </a:cubicBezTo>
                  <a:cubicBezTo>
                    <a:pt x="39" y="86"/>
                    <a:pt x="39" y="85"/>
                    <a:pt x="39" y="85"/>
                  </a:cubicBezTo>
                  <a:cubicBezTo>
                    <a:pt x="39" y="84"/>
                    <a:pt x="39" y="83"/>
                    <a:pt x="39" y="83"/>
                  </a:cubicBezTo>
                  <a:cubicBezTo>
                    <a:pt x="39" y="82"/>
                    <a:pt x="39" y="82"/>
                    <a:pt x="39" y="82"/>
                  </a:cubicBezTo>
                  <a:close/>
                  <a:moveTo>
                    <a:pt x="49" y="64"/>
                  </a:move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49" y="64"/>
                    <a:pt x="49" y="64"/>
                    <a:pt x="49" y="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7" name="îṣḷïḑé"/>
            <p:cNvSpPr/>
            <p:nvPr/>
          </p:nvSpPr>
          <p:spPr bwMode="auto">
            <a:xfrm>
              <a:off x="5017167" y="3333850"/>
              <a:ext cx="245270" cy="191951"/>
            </a:xfrm>
            <a:custGeom>
              <a:avLst/>
              <a:gdLst>
                <a:gd name="T0" fmla="*/ 89 w 100"/>
                <a:gd name="T1" fmla="*/ 64 h 78"/>
                <a:gd name="T2" fmla="*/ 79 w 100"/>
                <a:gd name="T3" fmla="*/ 62 h 78"/>
                <a:gd name="T4" fmla="*/ 73 w 100"/>
                <a:gd name="T5" fmla="*/ 57 h 78"/>
                <a:gd name="T6" fmla="*/ 65 w 100"/>
                <a:gd name="T7" fmla="*/ 53 h 78"/>
                <a:gd name="T8" fmla="*/ 58 w 100"/>
                <a:gd name="T9" fmla="*/ 30 h 78"/>
                <a:gd name="T10" fmla="*/ 51 w 100"/>
                <a:gd name="T11" fmla="*/ 30 h 78"/>
                <a:gd name="T12" fmla="*/ 42 w 100"/>
                <a:gd name="T13" fmla="*/ 36 h 78"/>
                <a:gd name="T14" fmla="*/ 38 w 100"/>
                <a:gd name="T15" fmla="*/ 45 h 78"/>
                <a:gd name="T16" fmla="*/ 38 w 100"/>
                <a:gd name="T17" fmla="*/ 50 h 78"/>
                <a:gd name="T18" fmla="*/ 31 w 100"/>
                <a:gd name="T19" fmla="*/ 62 h 78"/>
                <a:gd name="T20" fmla="*/ 20 w 100"/>
                <a:gd name="T21" fmla="*/ 69 h 78"/>
                <a:gd name="T22" fmla="*/ 18 w 100"/>
                <a:gd name="T23" fmla="*/ 71 h 78"/>
                <a:gd name="T24" fmla="*/ 18 w 100"/>
                <a:gd name="T25" fmla="*/ 74 h 78"/>
                <a:gd name="T26" fmla="*/ 9 w 100"/>
                <a:gd name="T27" fmla="*/ 56 h 78"/>
                <a:gd name="T28" fmla="*/ 7 w 100"/>
                <a:gd name="T29" fmla="*/ 52 h 78"/>
                <a:gd name="T30" fmla="*/ 3 w 100"/>
                <a:gd name="T31" fmla="*/ 26 h 78"/>
                <a:gd name="T32" fmla="*/ 1 w 100"/>
                <a:gd name="T33" fmla="*/ 14 h 78"/>
                <a:gd name="T34" fmla="*/ 3 w 100"/>
                <a:gd name="T35" fmla="*/ 5 h 78"/>
                <a:gd name="T36" fmla="*/ 0 w 100"/>
                <a:gd name="T37" fmla="*/ 10 h 78"/>
                <a:gd name="T38" fmla="*/ 9 w 100"/>
                <a:gd name="T39" fmla="*/ 5 h 78"/>
                <a:gd name="T40" fmla="*/ 11 w 100"/>
                <a:gd name="T41" fmla="*/ 7 h 78"/>
                <a:gd name="T42" fmla="*/ 16 w 100"/>
                <a:gd name="T43" fmla="*/ 20 h 78"/>
                <a:gd name="T44" fmla="*/ 22 w 100"/>
                <a:gd name="T45" fmla="*/ 34 h 78"/>
                <a:gd name="T46" fmla="*/ 23 w 100"/>
                <a:gd name="T47" fmla="*/ 43 h 78"/>
                <a:gd name="T48" fmla="*/ 34 w 100"/>
                <a:gd name="T49" fmla="*/ 31 h 78"/>
                <a:gd name="T50" fmla="*/ 43 w 100"/>
                <a:gd name="T51" fmla="*/ 23 h 78"/>
                <a:gd name="T52" fmla="*/ 47 w 100"/>
                <a:gd name="T53" fmla="*/ 18 h 78"/>
                <a:gd name="T54" fmla="*/ 48 w 100"/>
                <a:gd name="T55" fmla="*/ 10 h 78"/>
                <a:gd name="T56" fmla="*/ 50 w 100"/>
                <a:gd name="T57" fmla="*/ 4 h 78"/>
                <a:gd name="T58" fmla="*/ 52 w 100"/>
                <a:gd name="T59" fmla="*/ 7 h 78"/>
                <a:gd name="T60" fmla="*/ 63 w 100"/>
                <a:gd name="T61" fmla="*/ 8 h 78"/>
                <a:gd name="T62" fmla="*/ 70 w 100"/>
                <a:gd name="T63" fmla="*/ 20 h 78"/>
                <a:gd name="T64" fmla="*/ 73 w 100"/>
                <a:gd name="T65" fmla="*/ 29 h 78"/>
                <a:gd name="T66" fmla="*/ 79 w 100"/>
                <a:gd name="T67" fmla="*/ 38 h 78"/>
                <a:gd name="T68" fmla="*/ 98 w 100"/>
                <a:gd name="T69" fmla="*/ 60 h 78"/>
                <a:gd name="T70" fmla="*/ 6 w 100"/>
                <a:gd name="T71" fmla="*/ 17 h 78"/>
                <a:gd name="T72" fmla="*/ 8 w 100"/>
                <a:gd name="T73" fmla="*/ 13 h 78"/>
                <a:gd name="T74" fmla="*/ 11 w 100"/>
                <a:gd name="T75" fmla="*/ 48 h 78"/>
                <a:gd name="T76" fmla="*/ 18 w 100"/>
                <a:gd name="T77" fmla="*/ 44 h 78"/>
                <a:gd name="T78" fmla="*/ 17 w 100"/>
                <a:gd name="T79" fmla="*/ 38 h 78"/>
                <a:gd name="T80" fmla="*/ 15 w 100"/>
                <a:gd name="T81" fmla="*/ 41 h 78"/>
                <a:gd name="T82" fmla="*/ 22 w 100"/>
                <a:gd name="T83" fmla="*/ 47 h 78"/>
                <a:gd name="T84" fmla="*/ 17 w 100"/>
                <a:gd name="T85" fmla="*/ 30 h 78"/>
                <a:gd name="T86" fmla="*/ 17 w 100"/>
                <a:gd name="T87" fmla="*/ 67 h 78"/>
                <a:gd name="T88" fmla="*/ 41 w 100"/>
                <a:gd name="T89" fmla="*/ 27 h 78"/>
                <a:gd name="T90" fmla="*/ 48 w 100"/>
                <a:gd name="T91" fmla="*/ 30 h 78"/>
                <a:gd name="T92" fmla="*/ 48 w 100"/>
                <a:gd name="T93" fmla="*/ 23 h 78"/>
                <a:gd name="T94" fmla="*/ 51 w 100"/>
                <a:gd name="T95" fmla="*/ 27 h 78"/>
                <a:gd name="T96" fmla="*/ 67 w 100"/>
                <a:gd name="T97" fmla="*/ 24 h 78"/>
                <a:gd name="T98" fmla="*/ 75 w 100"/>
                <a:gd name="T99" fmla="*/ 37 h 78"/>
                <a:gd name="T100" fmla="*/ 72 w 100"/>
                <a:gd name="T101" fmla="*/ 32 h 78"/>
                <a:gd name="T102" fmla="*/ 73 w 100"/>
                <a:gd name="T103" fmla="*/ 45 h 78"/>
                <a:gd name="T104" fmla="*/ 77 w 100"/>
                <a:gd name="T105" fmla="*/ 47 h 78"/>
                <a:gd name="T106" fmla="*/ 76 w 100"/>
                <a:gd name="T107" fmla="*/ 46 h 78"/>
                <a:gd name="T108" fmla="*/ 81 w 100"/>
                <a:gd name="T109" fmla="*/ 53 h 78"/>
                <a:gd name="T110" fmla="*/ 85 w 100"/>
                <a:gd name="T111" fmla="*/ 56 h 78"/>
                <a:gd name="T112" fmla="*/ 86 w 100"/>
                <a:gd name="T11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8">
                  <a:moveTo>
                    <a:pt x="100" y="63"/>
                  </a:moveTo>
                  <a:cubicBezTo>
                    <a:pt x="99" y="63"/>
                    <a:pt x="99" y="63"/>
                    <a:pt x="98" y="64"/>
                  </a:cubicBezTo>
                  <a:cubicBezTo>
                    <a:pt x="97" y="64"/>
                    <a:pt x="97" y="65"/>
                    <a:pt x="96" y="65"/>
                  </a:cubicBezTo>
                  <a:cubicBezTo>
                    <a:pt x="96" y="65"/>
                    <a:pt x="96" y="66"/>
                    <a:pt x="96" y="66"/>
                  </a:cubicBezTo>
                  <a:cubicBezTo>
                    <a:pt x="95" y="67"/>
                    <a:pt x="95" y="67"/>
                    <a:pt x="95" y="68"/>
                  </a:cubicBezTo>
                  <a:cubicBezTo>
                    <a:pt x="94" y="65"/>
                    <a:pt x="94" y="64"/>
                    <a:pt x="93" y="64"/>
                  </a:cubicBezTo>
                  <a:cubicBezTo>
                    <a:pt x="93" y="63"/>
                    <a:pt x="92" y="63"/>
                    <a:pt x="91" y="63"/>
                  </a:cubicBezTo>
                  <a:cubicBezTo>
                    <a:pt x="90" y="64"/>
                    <a:pt x="90" y="64"/>
                    <a:pt x="89" y="64"/>
                  </a:cubicBezTo>
                  <a:cubicBezTo>
                    <a:pt x="88" y="64"/>
                    <a:pt x="87" y="64"/>
                    <a:pt x="86" y="64"/>
                  </a:cubicBezTo>
                  <a:cubicBezTo>
                    <a:pt x="85" y="64"/>
                    <a:pt x="85" y="63"/>
                    <a:pt x="85" y="63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ubicBezTo>
                    <a:pt x="84" y="60"/>
                    <a:pt x="84" y="60"/>
                    <a:pt x="83" y="61"/>
                  </a:cubicBezTo>
                  <a:cubicBezTo>
                    <a:pt x="82" y="61"/>
                    <a:pt x="81" y="61"/>
                    <a:pt x="81" y="62"/>
                  </a:cubicBezTo>
                  <a:cubicBezTo>
                    <a:pt x="81" y="63"/>
                    <a:pt x="80" y="63"/>
                    <a:pt x="79" y="64"/>
                  </a:cubicBezTo>
                  <a:cubicBezTo>
                    <a:pt x="79" y="63"/>
                    <a:pt x="79" y="62"/>
                    <a:pt x="79" y="62"/>
                  </a:cubicBezTo>
                  <a:cubicBezTo>
                    <a:pt x="80" y="61"/>
                    <a:pt x="80" y="60"/>
                    <a:pt x="80" y="60"/>
                  </a:cubicBezTo>
                  <a:cubicBezTo>
                    <a:pt x="80" y="59"/>
                    <a:pt x="80" y="59"/>
                    <a:pt x="79" y="59"/>
                  </a:cubicBezTo>
                  <a:cubicBezTo>
                    <a:pt x="79" y="58"/>
                    <a:pt x="79" y="58"/>
                    <a:pt x="78" y="58"/>
                  </a:cubicBezTo>
                  <a:cubicBezTo>
                    <a:pt x="78" y="59"/>
                    <a:pt x="77" y="59"/>
                    <a:pt x="77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5" y="59"/>
                    <a:pt x="75" y="58"/>
                    <a:pt x="74" y="58"/>
                  </a:cubicBezTo>
                  <a:cubicBezTo>
                    <a:pt x="74" y="57"/>
                    <a:pt x="73" y="57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1" y="57"/>
                    <a:pt x="71" y="58"/>
                  </a:cubicBezTo>
                  <a:cubicBezTo>
                    <a:pt x="70" y="59"/>
                    <a:pt x="70" y="59"/>
                    <a:pt x="69" y="59"/>
                  </a:cubicBezTo>
                  <a:cubicBezTo>
                    <a:pt x="69" y="59"/>
                    <a:pt x="69" y="59"/>
                    <a:pt x="68" y="58"/>
                  </a:cubicBezTo>
                  <a:cubicBezTo>
                    <a:pt x="68" y="58"/>
                    <a:pt x="68" y="57"/>
                    <a:pt x="67" y="56"/>
                  </a:cubicBezTo>
                  <a:cubicBezTo>
                    <a:pt x="67" y="56"/>
                    <a:pt x="66" y="55"/>
                    <a:pt x="66" y="54"/>
                  </a:cubicBezTo>
                  <a:cubicBezTo>
                    <a:pt x="65" y="54"/>
                    <a:pt x="65" y="53"/>
                    <a:pt x="65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3"/>
                    <a:pt x="65" y="52"/>
                    <a:pt x="66" y="52"/>
                  </a:cubicBezTo>
                  <a:cubicBezTo>
                    <a:pt x="66" y="52"/>
                    <a:pt x="66" y="51"/>
                    <a:pt x="66" y="51"/>
                  </a:cubicBezTo>
                  <a:cubicBezTo>
                    <a:pt x="65" y="51"/>
                    <a:pt x="65" y="51"/>
                    <a:pt x="64" y="50"/>
                  </a:cubicBezTo>
                  <a:cubicBezTo>
                    <a:pt x="64" y="50"/>
                    <a:pt x="63" y="49"/>
                    <a:pt x="63" y="49"/>
                  </a:cubicBezTo>
                  <a:cubicBezTo>
                    <a:pt x="63" y="49"/>
                    <a:pt x="63" y="49"/>
                    <a:pt x="63" y="48"/>
                  </a:cubicBezTo>
                  <a:cubicBezTo>
                    <a:pt x="62" y="48"/>
                    <a:pt x="62" y="47"/>
                    <a:pt x="62" y="47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7" y="29"/>
                    <a:pt x="57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5" y="27"/>
                    <a:pt x="55" y="27"/>
                    <a:pt x="54" y="27"/>
                  </a:cubicBezTo>
                  <a:cubicBezTo>
                    <a:pt x="54" y="27"/>
                    <a:pt x="53" y="28"/>
                    <a:pt x="53" y="28"/>
                  </a:cubicBezTo>
                  <a:cubicBezTo>
                    <a:pt x="53" y="28"/>
                    <a:pt x="53" y="28"/>
                    <a:pt x="53" y="29"/>
                  </a:cubicBezTo>
                  <a:cubicBezTo>
                    <a:pt x="53" y="30"/>
                    <a:pt x="53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0"/>
                    <a:pt x="51" y="30"/>
                    <a:pt x="51" y="31"/>
                  </a:cubicBezTo>
                  <a:cubicBezTo>
                    <a:pt x="51" y="32"/>
                    <a:pt x="51" y="32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4" y="35"/>
                    <a:pt x="44" y="35"/>
                  </a:cubicBezTo>
                  <a:cubicBezTo>
                    <a:pt x="43" y="36"/>
                    <a:pt x="43" y="36"/>
                    <a:pt x="43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7"/>
                    <a:pt x="42" y="38"/>
                    <a:pt x="42" y="38"/>
                  </a:cubicBezTo>
                  <a:cubicBezTo>
                    <a:pt x="42" y="38"/>
                    <a:pt x="42" y="39"/>
                    <a:pt x="43" y="40"/>
                  </a:cubicBezTo>
                  <a:cubicBezTo>
                    <a:pt x="42" y="40"/>
                    <a:pt x="41" y="40"/>
                    <a:pt x="41" y="41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3"/>
                    <a:pt x="40" y="43"/>
                  </a:cubicBezTo>
                  <a:cubicBezTo>
                    <a:pt x="39" y="44"/>
                    <a:pt x="39" y="44"/>
                    <a:pt x="39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8" y="47"/>
                    <a:pt x="38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8"/>
                    <a:pt x="40" y="49"/>
                  </a:cubicBezTo>
                  <a:cubicBezTo>
                    <a:pt x="39" y="49"/>
                    <a:pt x="39" y="50"/>
                    <a:pt x="38" y="50"/>
                  </a:cubicBezTo>
                  <a:cubicBezTo>
                    <a:pt x="38" y="51"/>
                    <a:pt x="37" y="51"/>
                    <a:pt x="37" y="52"/>
                  </a:cubicBezTo>
                  <a:cubicBezTo>
                    <a:pt x="37" y="52"/>
                    <a:pt x="37" y="53"/>
                    <a:pt x="37" y="54"/>
                  </a:cubicBezTo>
                  <a:cubicBezTo>
                    <a:pt x="36" y="55"/>
                    <a:pt x="36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2" y="57"/>
                    <a:pt x="32" y="57"/>
                    <a:pt x="31" y="57"/>
                  </a:cubicBezTo>
                  <a:cubicBezTo>
                    <a:pt x="31" y="57"/>
                    <a:pt x="30" y="58"/>
                    <a:pt x="30" y="58"/>
                  </a:cubicBezTo>
                  <a:cubicBezTo>
                    <a:pt x="30" y="59"/>
                    <a:pt x="30" y="60"/>
                    <a:pt x="31" y="62"/>
                  </a:cubicBezTo>
                  <a:cubicBezTo>
                    <a:pt x="31" y="63"/>
                    <a:pt x="31" y="65"/>
                    <a:pt x="30" y="66"/>
                  </a:cubicBezTo>
                  <a:cubicBezTo>
                    <a:pt x="29" y="66"/>
                    <a:pt x="27" y="66"/>
                    <a:pt x="27" y="67"/>
                  </a:cubicBezTo>
                  <a:cubicBezTo>
                    <a:pt x="26" y="67"/>
                    <a:pt x="25" y="68"/>
                    <a:pt x="25" y="68"/>
                  </a:cubicBezTo>
                  <a:cubicBezTo>
                    <a:pt x="24" y="69"/>
                    <a:pt x="24" y="70"/>
                    <a:pt x="24" y="71"/>
                  </a:cubicBezTo>
                  <a:cubicBezTo>
                    <a:pt x="23" y="71"/>
                    <a:pt x="23" y="72"/>
                    <a:pt x="22" y="73"/>
                  </a:cubicBezTo>
                  <a:cubicBezTo>
                    <a:pt x="22" y="73"/>
                    <a:pt x="21" y="72"/>
                    <a:pt x="21" y="72"/>
                  </a:cubicBezTo>
                  <a:cubicBezTo>
                    <a:pt x="21" y="71"/>
                    <a:pt x="21" y="71"/>
                    <a:pt x="21" y="70"/>
                  </a:cubicBezTo>
                  <a:cubicBezTo>
                    <a:pt x="20" y="70"/>
                    <a:pt x="20" y="70"/>
                    <a:pt x="20" y="69"/>
                  </a:cubicBezTo>
                  <a:cubicBezTo>
                    <a:pt x="19" y="69"/>
                    <a:pt x="18" y="69"/>
                    <a:pt x="17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3"/>
                    <a:pt x="19" y="73"/>
                  </a:cubicBezTo>
                  <a:cubicBezTo>
                    <a:pt x="19" y="73"/>
                    <a:pt x="19" y="74"/>
                    <a:pt x="18" y="74"/>
                  </a:cubicBezTo>
                  <a:cubicBezTo>
                    <a:pt x="18" y="74"/>
                    <a:pt x="18" y="75"/>
                    <a:pt x="18" y="76"/>
                  </a:cubicBezTo>
                  <a:cubicBezTo>
                    <a:pt x="18" y="77"/>
                    <a:pt x="18" y="78"/>
                    <a:pt x="18" y="78"/>
                  </a:cubicBezTo>
                  <a:cubicBezTo>
                    <a:pt x="17" y="78"/>
                    <a:pt x="16" y="77"/>
                    <a:pt x="15" y="75"/>
                  </a:cubicBezTo>
                  <a:cubicBezTo>
                    <a:pt x="14" y="73"/>
                    <a:pt x="13" y="71"/>
                    <a:pt x="12" y="68"/>
                  </a:cubicBezTo>
                  <a:cubicBezTo>
                    <a:pt x="11" y="66"/>
                    <a:pt x="10" y="64"/>
                    <a:pt x="9" y="61"/>
                  </a:cubicBezTo>
                  <a:cubicBezTo>
                    <a:pt x="9" y="59"/>
                    <a:pt x="8" y="57"/>
                    <a:pt x="8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6"/>
                    <a:pt x="9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1" y="55"/>
                    <a:pt x="11" y="55"/>
                  </a:cubicBezTo>
                  <a:cubicBezTo>
                    <a:pt x="11" y="55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3"/>
                    <a:pt x="10" y="53"/>
                    <a:pt x="9" y="53"/>
                  </a:cubicBezTo>
                  <a:cubicBezTo>
                    <a:pt x="8" y="52"/>
                    <a:pt x="7" y="52"/>
                    <a:pt x="7" y="52"/>
                  </a:cubicBezTo>
                  <a:cubicBezTo>
                    <a:pt x="6" y="50"/>
                    <a:pt x="6" y="49"/>
                    <a:pt x="6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39"/>
                    <a:pt x="5" y="38"/>
                    <a:pt x="5" y="37"/>
                  </a:cubicBezTo>
                  <a:cubicBezTo>
                    <a:pt x="4" y="35"/>
                    <a:pt x="4" y="34"/>
                    <a:pt x="4" y="32"/>
                  </a:cubicBezTo>
                  <a:cubicBezTo>
                    <a:pt x="3" y="31"/>
                    <a:pt x="3" y="29"/>
                    <a:pt x="3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4"/>
                    <a:pt x="3" y="23"/>
                    <a:pt x="2" y="23"/>
                  </a:cubicBezTo>
                  <a:cubicBezTo>
                    <a:pt x="2" y="22"/>
                    <a:pt x="2" y="21"/>
                    <a:pt x="1" y="20"/>
                  </a:cubicBezTo>
                  <a:cubicBezTo>
                    <a:pt x="1" y="20"/>
                    <a:pt x="1" y="19"/>
                    <a:pt x="0" y="18"/>
                  </a:cubicBezTo>
                  <a:cubicBezTo>
                    <a:pt x="0" y="17"/>
                    <a:pt x="0" y="17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3" y="10"/>
                  </a:cubicBezTo>
                  <a:cubicBezTo>
                    <a:pt x="3" y="10"/>
                    <a:pt x="3" y="9"/>
                    <a:pt x="4" y="8"/>
                  </a:cubicBezTo>
                  <a:cubicBezTo>
                    <a:pt x="4" y="8"/>
                    <a:pt x="4" y="7"/>
                    <a:pt x="3" y="7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7" y="1"/>
                    <a:pt x="8" y="2"/>
                    <a:pt x="9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9" y="4"/>
                    <a:pt x="9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1" y="11"/>
                  </a:cubicBezTo>
                  <a:cubicBezTo>
                    <a:pt x="11" y="12"/>
                    <a:pt x="10" y="13"/>
                    <a:pt x="10" y="14"/>
                  </a:cubicBezTo>
                  <a:cubicBezTo>
                    <a:pt x="10" y="15"/>
                    <a:pt x="11" y="15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4" y="17"/>
                    <a:pt x="14" y="17"/>
                    <a:pt x="15" y="17"/>
                  </a:cubicBezTo>
                  <a:cubicBezTo>
                    <a:pt x="15" y="18"/>
                    <a:pt x="16" y="18"/>
                    <a:pt x="16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6" y="25"/>
                    <a:pt x="17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6"/>
                    <a:pt x="20" y="28"/>
                    <a:pt x="20" y="30"/>
                  </a:cubicBezTo>
                  <a:cubicBezTo>
                    <a:pt x="20" y="31"/>
                    <a:pt x="21" y="32"/>
                    <a:pt x="21" y="33"/>
                  </a:cubicBezTo>
                  <a:cubicBezTo>
                    <a:pt x="21" y="33"/>
                    <a:pt x="22" y="33"/>
                    <a:pt x="22" y="34"/>
                  </a:cubicBezTo>
                  <a:cubicBezTo>
                    <a:pt x="23" y="35"/>
                    <a:pt x="23" y="35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2" y="37"/>
                  </a:cubicBezTo>
                  <a:cubicBezTo>
                    <a:pt x="22" y="38"/>
                    <a:pt x="21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2" y="41"/>
                    <a:pt x="23" y="42"/>
                    <a:pt x="23" y="43"/>
                  </a:cubicBezTo>
                  <a:cubicBezTo>
                    <a:pt x="24" y="43"/>
                    <a:pt x="24" y="44"/>
                    <a:pt x="25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6" y="44"/>
                    <a:pt x="27" y="44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2"/>
                    <a:pt x="28" y="40"/>
                    <a:pt x="28" y="38"/>
                  </a:cubicBezTo>
                  <a:cubicBezTo>
                    <a:pt x="28" y="37"/>
                    <a:pt x="29" y="36"/>
                    <a:pt x="29" y="36"/>
                  </a:cubicBezTo>
                  <a:cubicBezTo>
                    <a:pt x="30" y="35"/>
                    <a:pt x="31" y="35"/>
                    <a:pt x="32" y="34"/>
                  </a:cubicBezTo>
                  <a:cubicBezTo>
                    <a:pt x="33" y="34"/>
                    <a:pt x="33" y="33"/>
                    <a:pt x="34" y="31"/>
                  </a:cubicBezTo>
                  <a:cubicBezTo>
                    <a:pt x="35" y="29"/>
                    <a:pt x="35" y="28"/>
                    <a:pt x="36" y="26"/>
                  </a:cubicBezTo>
                  <a:cubicBezTo>
                    <a:pt x="36" y="25"/>
                    <a:pt x="37" y="23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40" y="24"/>
                    <a:pt x="40" y="24"/>
                    <a:pt x="41" y="24"/>
                  </a:cubicBezTo>
                  <a:cubicBezTo>
                    <a:pt x="41" y="24"/>
                    <a:pt x="41" y="24"/>
                    <a:pt x="41" y="23"/>
                  </a:cubicBezTo>
                  <a:cubicBezTo>
                    <a:pt x="41" y="23"/>
                    <a:pt x="42" y="23"/>
                    <a:pt x="42" y="23"/>
                  </a:cubicBezTo>
                  <a:cubicBezTo>
                    <a:pt x="42" y="23"/>
                    <a:pt x="42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4" y="23"/>
                    <a:pt x="44" y="23"/>
                    <a:pt x="45" y="23"/>
                  </a:cubicBezTo>
                  <a:cubicBezTo>
                    <a:pt x="45" y="23"/>
                    <a:pt x="46" y="23"/>
                    <a:pt x="46" y="23"/>
                  </a:cubicBezTo>
                  <a:cubicBezTo>
                    <a:pt x="46" y="22"/>
                    <a:pt x="46" y="22"/>
                    <a:pt x="46" y="21"/>
                  </a:cubicBezTo>
                  <a:cubicBezTo>
                    <a:pt x="45" y="21"/>
                    <a:pt x="45" y="20"/>
                    <a:pt x="45" y="20"/>
                  </a:cubicBezTo>
                  <a:cubicBezTo>
                    <a:pt x="45" y="20"/>
                    <a:pt x="45" y="20"/>
                    <a:pt x="46" y="19"/>
                  </a:cubicBezTo>
                  <a:cubicBezTo>
                    <a:pt x="46" y="19"/>
                    <a:pt x="46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7"/>
                  </a:cubicBezTo>
                  <a:cubicBezTo>
                    <a:pt x="47" y="17"/>
                    <a:pt x="46" y="16"/>
                    <a:pt x="46" y="16"/>
                  </a:cubicBezTo>
                  <a:cubicBezTo>
                    <a:pt x="46" y="15"/>
                    <a:pt x="46" y="14"/>
                    <a:pt x="45" y="14"/>
                  </a:cubicBezTo>
                  <a:cubicBezTo>
                    <a:pt x="45" y="13"/>
                    <a:pt x="45" y="13"/>
                    <a:pt x="45" y="12"/>
                  </a:cubicBezTo>
                  <a:cubicBezTo>
                    <a:pt x="45" y="12"/>
                    <a:pt x="45" y="11"/>
                    <a:pt x="45" y="10"/>
                  </a:cubicBezTo>
                  <a:cubicBezTo>
                    <a:pt x="46" y="9"/>
                    <a:pt x="46" y="8"/>
                    <a:pt x="47" y="8"/>
                  </a:cubicBezTo>
                  <a:cubicBezTo>
                    <a:pt x="47" y="8"/>
                    <a:pt x="47" y="8"/>
                    <a:pt x="47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9" y="12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0"/>
                    <a:pt x="49" y="9"/>
                    <a:pt x="49" y="8"/>
                  </a:cubicBezTo>
                  <a:cubicBezTo>
                    <a:pt x="49" y="6"/>
                    <a:pt x="49" y="5"/>
                    <a:pt x="49" y="5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6"/>
                    <a:pt x="51" y="6"/>
                  </a:cubicBezTo>
                  <a:cubicBezTo>
                    <a:pt x="51" y="6"/>
                    <a:pt x="51" y="7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7"/>
                  </a:cubicBezTo>
                  <a:cubicBezTo>
                    <a:pt x="52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4" y="5"/>
                    <a:pt x="54" y="6"/>
                    <a:pt x="55" y="6"/>
                  </a:cubicBezTo>
                  <a:cubicBezTo>
                    <a:pt x="56" y="6"/>
                    <a:pt x="56" y="6"/>
                    <a:pt x="57" y="7"/>
                  </a:cubicBezTo>
                  <a:cubicBezTo>
                    <a:pt x="58" y="7"/>
                    <a:pt x="59" y="7"/>
                    <a:pt x="59" y="8"/>
                  </a:cubicBezTo>
                  <a:cubicBezTo>
                    <a:pt x="60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4" y="8"/>
                    <a:pt x="64" y="9"/>
                    <a:pt x="64" y="9"/>
                  </a:cubicBezTo>
                  <a:cubicBezTo>
                    <a:pt x="64" y="10"/>
                    <a:pt x="64" y="11"/>
                    <a:pt x="65" y="11"/>
                  </a:cubicBezTo>
                  <a:cubicBezTo>
                    <a:pt x="65" y="11"/>
                    <a:pt x="65" y="12"/>
                    <a:pt x="66" y="12"/>
                  </a:cubicBezTo>
                  <a:cubicBezTo>
                    <a:pt x="67" y="13"/>
                    <a:pt x="67" y="13"/>
                    <a:pt x="68" y="13"/>
                  </a:cubicBezTo>
                  <a:cubicBezTo>
                    <a:pt x="69" y="14"/>
                    <a:pt x="69" y="14"/>
                    <a:pt x="70" y="15"/>
                  </a:cubicBezTo>
                  <a:cubicBezTo>
                    <a:pt x="70" y="15"/>
                    <a:pt x="71" y="16"/>
                    <a:pt x="71" y="17"/>
                  </a:cubicBezTo>
                  <a:cubicBezTo>
                    <a:pt x="71" y="17"/>
                    <a:pt x="71" y="18"/>
                    <a:pt x="71" y="18"/>
                  </a:cubicBezTo>
                  <a:cubicBezTo>
                    <a:pt x="70" y="19"/>
                    <a:pt x="70" y="19"/>
                    <a:pt x="70" y="20"/>
                  </a:cubicBezTo>
                  <a:cubicBezTo>
                    <a:pt x="70" y="20"/>
                    <a:pt x="71" y="21"/>
                    <a:pt x="71" y="21"/>
                  </a:cubicBezTo>
                  <a:cubicBezTo>
                    <a:pt x="72" y="21"/>
                    <a:pt x="72" y="21"/>
                    <a:pt x="72" y="22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4"/>
                    <a:pt x="72" y="25"/>
                  </a:cubicBezTo>
                  <a:cubicBezTo>
                    <a:pt x="72" y="26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2"/>
                    <a:pt x="76" y="32"/>
                    <a:pt x="76" y="32"/>
                  </a:cubicBezTo>
                  <a:cubicBezTo>
                    <a:pt x="76" y="32"/>
                    <a:pt x="76" y="32"/>
                    <a:pt x="77" y="33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8" y="35"/>
                    <a:pt x="78" y="35"/>
                  </a:cubicBezTo>
                  <a:cubicBezTo>
                    <a:pt x="78" y="36"/>
                    <a:pt x="78" y="37"/>
                    <a:pt x="79" y="38"/>
                  </a:cubicBezTo>
                  <a:cubicBezTo>
                    <a:pt x="79" y="38"/>
                    <a:pt x="79" y="39"/>
                    <a:pt x="79" y="40"/>
                  </a:cubicBezTo>
                  <a:cubicBezTo>
                    <a:pt x="80" y="40"/>
                    <a:pt x="80" y="41"/>
                    <a:pt x="80" y="41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9" y="61"/>
                    <a:pt x="99" y="61"/>
                    <a:pt x="99" y="61"/>
                  </a:cubicBezTo>
                  <a:lnTo>
                    <a:pt x="100" y="63"/>
                  </a:lnTo>
                  <a:close/>
                  <a:moveTo>
                    <a:pt x="5" y="17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5"/>
                    <a:pt x="4" y="15"/>
                    <a:pt x="4" y="15"/>
                  </a:cubicBezTo>
                  <a:lnTo>
                    <a:pt x="5" y="17"/>
                  </a:lnTo>
                  <a:close/>
                  <a:moveTo>
                    <a:pt x="6" y="17"/>
                  </a:moveTo>
                  <a:cubicBezTo>
                    <a:pt x="5" y="17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8" y="12"/>
                  </a:lnTo>
                  <a:close/>
                  <a:moveTo>
                    <a:pt x="8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lose/>
                  <a:moveTo>
                    <a:pt x="10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10" y="49"/>
                  </a:lnTo>
                  <a:close/>
                  <a:moveTo>
                    <a:pt x="13" y="57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6"/>
                    <a:pt x="13" y="56"/>
                    <a:pt x="13" y="56"/>
                  </a:cubicBezTo>
                  <a:lnTo>
                    <a:pt x="13" y="57"/>
                  </a:lnTo>
                  <a:close/>
                  <a:moveTo>
                    <a:pt x="15" y="41"/>
                  </a:moveTo>
                  <a:cubicBezTo>
                    <a:pt x="16" y="41"/>
                    <a:pt x="16" y="42"/>
                    <a:pt x="16" y="43"/>
                  </a:cubicBezTo>
                  <a:cubicBezTo>
                    <a:pt x="17" y="44"/>
                    <a:pt x="17" y="44"/>
                    <a:pt x="18" y="44"/>
                  </a:cubicBezTo>
                  <a:cubicBezTo>
                    <a:pt x="19" y="44"/>
                    <a:pt x="19" y="44"/>
                    <a:pt x="20" y="44"/>
                  </a:cubicBezTo>
                  <a:cubicBezTo>
                    <a:pt x="20" y="43"/>
                    <a:pt x="20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0"/>
                    <a:pt x="18" y="40"/>
                  </a:cubicBezTo>
                  <a:cubicBezTo>
                    <a:pt x="18" y="39"/>
                    <a:pt x="18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5"/>
                    <a:pt x="18" y="35"/>
                    <a:pt x="18" y="34"/>
                  </a:cubicBezTo>
                  <a:cubicBezTo>
                    <a:pt x="18" y="33"/>
                    <a:pt x="18" y="33"/>
                    <a:pt x="17" y="33"/>
                  </a:cubicBezTo>
                  <a:cubicBezTo>
                    <a:pt x="17" y="35"/>
                    <a:pt x="17" y="36"/>
                    <a:pt x="16" y="37"/>
                  </a:cubicBezTo>
                  <a:cubicBezTo>
                    <a:pt x="16" y="38"/>
                    <a:pt x="15" y="39"/>
                    <a:pt x="15" y="41"/>
                  </a:cubicBezTo>
                  <a:close/>
                  <a:moveTo>
                    <a:pt x="15" y="47"/>
                  </a:moveTo>
                  <a:cubicBezTo>
                    <a:pt x="16" y="48"/>
                    <a:pt x="16" y="49"/>
                    <a:pt x="17" y="51"/>
                  </a:cubicBezTo>
                  <a:cubicBezTo>
                    <a:pt x="18" y="52"/>
                    <a:pt x="18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0" y="52"/>
                    <a:pt x="20" y="51"/>
                  </a:cubicBezTo>
                  <a:cubicBezTo>
                    <a:pt x="20" y="50"/>
                    <a:pt x="21" y="49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15" y="47"/>
                  </a:lnTo>
                  <a:close/>
                  <a:moveTo>
                    <a:pt x="16" y="31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16" y="31"/>
                  </a:lnTo>
                  <a:close/>
                  <a:moveTo>
                    <a:pt x="17" y="67"/>
                  </a:moveTo>
                  <a:cubicBezTo>
                    <a:pt x="17" y="67"/>
                    <a:pt x="17" y="67"/>
                    <a:pt x="17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lnTo>
                    <a:pt x="17" y="67"/>
                  </a:lnTo>
                  <a:close/>
                  <a:moveTo>
                    <a:pt x="30" y="46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29"/>
                  </a:cubicBezTo>
                  <a:cubicBezTo>
                    <a:pt x="41" y="29"/>
                    <a:pt x="41" y="28"/>
                    <a:pt x="41" y="28"/>
                  </a:cubicBezTo>
                  <a:cubicBezTo>
                    <a:pt x="41" y="28"/>
                    <a:pt x="41" y="28"/>
                    <a:pt x="41" y="27"/>
                  </a:cubicBezTo>
                  <a:cubicBezTo>
                    <a:pt x="42" y="27"/>
                    <a:pt x="42" y="27"/>
                    <a:pt x="42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1" y="30"/>
                  </a:lnTo>
                  <a:close/>
                  <a:moveTo>
                    <a:pt x="48" y="30"/>
                  </a:moveTo>
                  <a:cubicBezTo>
                    <a:pt x="48" y="30"/>
                    <a:pt x="47" y="30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8" y="30"/>
                    <a:pt x="48" y="30"/>
                  </a:cubicBezTo>
                  <a:close/>
                  <a:moveTo>
                    <a:pt x="48" y="23"/>
                  </a:moveTo>
                  <a:cubicBezTo>
                    <a:pt x="48" y="22"/>
                    <a:pt x="49" y="22"/>
                    <a:pt x="48" y="21"/>
                  </a:cubicBezTo>
                  <a:cubicBezTo>
                    <a:pt x="48" y="21"/>
                    <a:pt x="48" y="21"/>
                    <a:pt x="48" y="21"/>
                  </a:cubicBezTo>
                  <a:lnTo>
                    <a:pt x="48" y="23"/>
                  </a:lnTo>
                  <a:close/>
                  <a:moveTo>
                    <a:pt x="50" y="18"/>
                  </a:moveTo>
                  <a:cubicBezTo>
                    <a:pt x="50" y="19"/>
                    <a:pt x="50" y="19"/>
                    <a:pt x="51" y="20"/>
                  </a:cubicBezTo>
                  <a:cubicBezTo>
                    <a:pt x="51" y="20"/>
                    <a:pt x="51" y="20"/>
                    <a:pt x="52" y="20"/>
                  </a:cubicBezTo>
                  <a:cubicBezTo>
                    <a:pt x="52" y="19"/>
                    <a:pt x="51" y="18"/>
                    <a:pt x="50" y="17"/>
                  </a:cubicBezTo>
                  <a:lnTo>
                    <a:pt x="50" y="18"/>
                  </a:lnTo>
                  <a:close/>
                  <a:moveTo>
                    <a:pt x="51" y="27"/>
                  </a:move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lose/>
                  <a:moveTo>
                    <a:pt x="53" y="22"/>
                  </a:moveTo>
                  <a:cubicBezTo>
                    <a:pt x="54" y="23"/>
                    <a:pt x="54" y="23"/>
                    <a:pt x="54" y="23"/>
                  </a:cubicBezTo>
                  <a:cubicBezTo>
                    <a:pt x="55" y="23"/>
                    <a:pt x="55" y="23"/>
                    <a:pt x="56" y="23"/>
                  </a:cubicBezTo>
                  <a:cubicBezTo>
                    <a:pt x="55" y="23"/>
                    <a:pt x="55" y="22"/>
                    <a:pt x="55" y="22"/>
                  </a:cubicBezTo>
                  <a:cubicBezTo>
                    <a:pt x="55" y="22"/>
                    <a:pt x="54" y="22"/>
                    <a:pt x="54" y="22"/>
                  </a:cubicBezTo>
                  <a:lnTo>
                    <a:pt x="53" y="22"/>
                  </a:lnTo>
                  <a:close/>
                  <a:moveTo>
                    <a:pt x="68" y="23"/>
                  </a:moveTo>
                  <a:cubicBezTo>
                    <a:pt x="67" y="23"/>
                    <a:pt x="67" y="23"/>
                    <a:pt x="67" y="24"/>
                  </a:cubicBezTo>
                  <a:cubicBezTo>
                    <a:pt x="67" y="24"/>
                    <a:pt x="68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3"/>
                    <a:pt x="68" y="23"/>
                    <a:pt x="68" y="23"/>
                  </a:cubicBezTo>
                  <a:close/>
                  <a:moveTo>
                    <a:pt x="73" y="37"/>
                  </a:moveTo>
                  <a:cubicBezTo>
                    <a:pt x="73" y="38"/>
                    <a:pt x="73" y="38"/>
                    <a:pt x="74" y="39"/>
                  </a:cubicBezTo>
                  <a:cubicBezTo>
                    <a:pt x="74" y="39"/>
                    <a:pt x="75" y="40"/>
                    <a:pt x="76" y="40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38"/>
                    <a:pt x="75" y="38"/>
                    <a:pt x="75" y="37"/>
                  </a:cubicBezTo>
                  <a:cubicBezTo>
                    <a:pt x="74" y="37"/>
                    <a:pt x="73" y="36"/>
                    <a:pt x="72" y="36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5"/>
                    <a:pt x="71" y="36"/>
                    <a:pt x="71" y="36"/>
                  </a:cubicBezTo>
                  <a:cubicBezTo>
                    <a:pt x="71" y="36"/>
                    <a:pt x="71" y="37"/>
                    <a:pt x="71" y="37"/>
                  </a:cubicBezTo>
                  <a:cubicBezTo>
                    <a:pt x="71" y="37"/>
                    <a:pt x="71" y="37"/>
                    <a:pt x="71" y="37"/>
                  </a:cubicBezTo>
                  <a:lnTo>
                    <a:pt x="73" y="37"/>
                  </a:lnTo>
                  <a:close/>
                  <a:moveTo>
                    <a:pt x="72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2" y="31"/>
                    <a:pt x="72" y="31"/>
                    <a:pt x="72" y="31"/>
                  </a:cubicBezTo>
                  <a:lnTo>
                    <a:pt x="72" y="32"/>
                  </a:lnTo>
                  <a:close/>
                  <a:moveTo>
                    <a:pt x="72" y="45"/>
                  </a:moveTo>
                  <a:cubicBezTo>
                    <a:pt x="72" y="45"/>
                    <a:pt x="72" y="45"/>
                    <a:pt x="72" y="45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3" y="45"/>
                    <a:pt x="73" y="45"/>
                    <a:pt x="73" y="45"/>
                  </a:cubicBezTo>
                  <a:lnTo>
                    <a:pt x="72" y="45"/>
                  </a:lnTo>
                  <a:close/>
                  <a:moveTo>
                    <a:pt x="75" y="31"/>
                  </a:moveTo>
                  <a:cubicBezTo>
                    <a:pt x="74" y="31"/>
                    <a:pt x="74" y="31"/>
                    <a:pt x="74" y="32"/>
                  </a:cubicBezTo>
                  <a:cubicBezTo>
                    <a:pt x="74" y="32"/>
                    <a:pt x="74" y="32"/>
                    <a:pt x="75" y="32"/>
                  </a:cubicBezTo>
                  <a:cubicBezTo>
                    <a:pt x="75" y="32"/>
                    <a:pt x="75" y="32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76" y="47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78" y="46"/>
                    <a:pt x="78" y="46"/>
                    <a:pt x="79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4"/>
                    <a:pt x="77" y="45"/>
                    <a:pt x="77" y="45"/>
                  </a:cubicBezTo>
                  <a:cubicBezTo>
                    <a:pt x="76" y="45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lnTo>
                    <a:pt x="76" y="47"/>
                  </a:lnTo>
                  <a:close/>
                  <a:moveTo>
                    <a:pt x="79" y="49"/>
                  </a:moveTo>
                  <a:cubicBezTo>
                    <a:pt x="79" y="49"/>
                    <a:pt x="79" y="50"/>
                    <a:pt x="79" y="50"/>
                  </a:cubicBezTo>
                  <a:cubicBezTo>
                    <a:pt x="79" y="51"/>
                    <a:pt x="79" y="51"/>
                    <a:pt x="80" y="51"/>
                  </a:cubicBezTo>
                  <a:cubicBezTo>
                    <a:pt x="80" y="51"/>
                    <a:pt x="80" y="50"/>
                    <a:pt x="80" y="50"/>
                  </a:cubicBezTo>
                  <a:cubicBezTo>
                    <a:pt x="80" y="50"/>
                    <a:pt x="80" y="49"/>
                    <a:pt x="79" y="49"/>
                  </a:cubicBezTo>
                  <a:close/>
                  <a:moveTo>
                    <a:pt x="81" y="53"/>
                  </a:moveTo>
                  <a:cubicBezTo>
                    <a:pt x="80" y="53"/>
                    <a:pt x="80" y="53"/>
                    <a:pt x="80" y="54"/>
                  </a:cubicBezTo>
                  <a:cubicBezTo>
                    <a:pt x="80" y="54"/>
                    <a:pt x="80" y="54"/>
                    <a:pt x="81" y="54"/>
                  </a:cubicBezTo>
                  <a:cubicBezTo>
                    <a:pt x="81" y="54"/>
                    <a:pt x="81" y="54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lose/>
                  <a:moveTo>
                    <a:pt x="85" y="56"/>
                  </a:moveTo>
                  <a:cubicBezTo>
                    <a:pt x="85" y="57"/>
                    <a:pt x="86" y="57"/>
                    <a:pt x="87" y="57"/>
                  </a:cubicBezTo>
                  <a:cubicBezTo>
                    <a:pt x="87" y="56"/>
                    <a:pt x="87" y="56"/>
                    <a:pt x="86" y="56"/>
                  </a:cubicBezTo>
                  <a:cubicBezTo>
                    <a:pt x="86" y="55"/>
                    <a:pt x="86" y="55"/>
                    <a:pt x="85" y="56"/>
                  </a:cubicBezTo>
                  <a:close/>
                  <a:moveTo>
                    <a:pt x="86" y="62"/>
                  </a:move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9" y="61"/>
                    <a:pt x="90" y="61"/>
                  </a:cubicBezTo>
                  <a:cubicBezTo>
                    <a:pt x="91" y="61"/>
                    <a:pt x="91" y="60"/>
                    <a:pt x="91" y="60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0" y="59"/>
                    <a:pt x="90" y="59"/>
                    <a:pt x="89" y="59"/>
                  </a:cubicBezTo>
                  <a:cubicBezTo>
                    <a:pt x="89" y="59"/>
                    <a:pt x="88" y="59"/>
                    <a:pt x="88" y="59"/>
                  </a:cubicBezTo>
                  <a:cubicBezTo>
                    <a:pt x="87" y="59"/>
                    <a:pt x="87" y="59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6" y="59"/>
                    <a:pt x="86" y="59"/>
                    <a:pt x="86" y="59"/>
                  </a:cubicBezTo>
                  <a:lnTo>
                    <a:pt x="86" y="6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8" name="iŝḷïḑè"/>
            <p:cNvSpPr/>
            <p:nvPr/>
          </p:nvSpPr>
          <p:spPr bwMode="auto">
            <a:xfrm>
              <a:off x="5268361" y="3304228"/>
              <a:ext cx="201430" cy="182471"/>
            </a:xfrm>
            <a:custGeom>
              <a:avLst/>
              <a:gdLst>
                <a:gd name="T0" fmla="*/ 36 w 82"/>
                <a:gd name="T1" fmla="*/ 73 h 74"/>
                <a:gd name="T2" fmla="*/ 26 w 82"/>
                <a:gd name="T3" fmla="*/ 70 h 74"/>
                <a:gd name="T4" fmla="*/ 3 w 82"/>
                <a:gd name="T5" fmla="*/ 48 h 74"/>
                <a:gd name="T6" fmla="*/ 1 w 82"/>
                <a:gd name="T7" fmla="*/ 24 h 74"/>
                <a:gd name="T8" fmla="*/ 10 w 82"/>
                <a:gd name="T9" fmla="*/ 22 h 74"/>
                <a:gd name="T10" fmla="*/ 15 w 82"/>
                <a:gd name="T11" fmla="*/ 12 h 74"/>
                <a:gd name="T12" fmla="*/ 22 w 82"/>
                <a:gd name="T13" fmla="*/ 5 h 74"/>
                <a:gd name="T14" fmla="*/ 31 w 82"/>
                <a:gd name="T15" fmla="*/ 10 h 74"/>
                <a:gd name="T16" fmla="*/ 36 w 82"/>
                <a:gd name="T17" fmla="*/ 7 h 74"/>
                <a:gd name="T18" fmla="*/ 46 w 82"/>
                <a:gd name="T19" fmla="*/ 6 h 74"/>
                <a:gd name="T20" fmla="*/ 54 w 82"/>
                <a:gd name="T21" fmla="*/ 6 h 74"/>
                <a:gd name="T22" fmla="*/ 52 w 82"/>
                <a:gd name="T23" fmla="*/ 11 h 74"/>
                <a:gd name="T24" fmla="*/ 59 w 82"/>
                <a:gd name="T25" fmla="*/ 11 h 74"/>
                <a:gd name="T26" fmla="*/ 63 w 82"/>
                <a:gd name="T27" fmla="*/ 17 h 74"/>
                <a:gd name="T28" fmla="*/ 62 w 82"/>
                <a:gd name="T29" fmla="*/ 27 h 74"/>
                <a:gd name="T30" fmla="*/ 51 w 82"/>
                <a:gd name="T31" fmla="*/ 35 h 74"/>
                <a:gd name="T32" fmla="*/ 43 w 82"/>
                <a:gd name="T33" fmla="*/ 39 h 74"/>
                <a:gd name="T34" fmla="*/ 42 w 82"/>
                <a:gd name="T35" fmla="*/ 45 h 74"/>
                <a:gd name="T36" fmla="*/ 35 w 82"/>
                <a:gd name="T37" fmla="*/ 47 h 74"/>
                <a:gd name="T38" fmla="*/ 26 w 82"/>
                <a:gd name="T39" fmla="*/ 53 h 74"/>
                <a:gd name="T40" fmla="*/ 54 w 82"/>
                <a:gd name="T41" fmla="*/ 56 h 74"/>
                <a:gd name="T42" fmla="*/ 67 w 82"/>
                <a:gd name="T43" fmla="*/ 56 h 74"/>
                <a:gd name="T44" fmla="*/ 80 w 82"/>
                <a:gd name="T45" fmla="*/ 63 h 74"/>
                <a:gd name="T46" fmla="*/ 79 w 82"/>
                <a:gd name="T47" fmla="*/ 68 h 74"/>
                <a:gd name="T48" fmla="*/ 65 w 82"/>
                <a:gd name="T49" fmla="*/ 67 h 74"/>
                <a:gd name="T50" fmla="*/ 54 w 82"/>
                <a:gd name="T51" fmla="*/ 70 h 74"/>
                <a:gd name="T52" fmla="*/ 48 w 82"/>
                <a:gd name="T53" fmla="*/ 72 h 74"/>
                <a:gd name="T54" fmla="*/ 7 w 82"/>
                <a:gd name="T55" fmla="*/ 32 h 74"/>
                <a:gd name="T56" fmla="*/ 9 w 82"/>
                <a:gd name="T57" fmla="*/ 26 h 74"/>
                <a:gd name="T58" fmla="*/ 12 w 82"/>
                <a:gd name="T59" fmla="*/ 14 h 74"/>
                <a:gd name="T60" fmla="*/ 17 w 82"/>
                <a:gd name="T61" fmla="*/ 43 h 74"/>
                <a:gd name="T62" fmla="*/ 22 w 82"/>
                <a:gd name="T63" fmla="*/ 34 h 74"/>
                <a:gd name="T64" fmla="*/ 41 w 82"/>
                <a:gd name="T65" fmla="*/ 26 h 74"/>
                <a:gd name="T66" fmla="*/ 50 w 82"/>
                <a:gd name="T67" fmla="*/ 16 h 74"/>
                <a:gd name="T68" fmla="*/ 30 w 82"/>
                <a:gd name="T69" fmla="*/ 15 h 74"/>
                <a:gd name="T70" fmla="*/ 23 w 82"/>
                <a:gd name="T71" fmla="*/ 23 h 74"/>
                <a:gd name="T72" fmla="*/ 15 w 82"/>
                <a:gd name="T73" fmla="*/ 38 h 74"/>
                <a:gd name="T74" fmla="*/ 15 w 82"/>
                <a:gd name="T75" fmla="*/ 14 h 74"/>
                <a:gd name="T76" fmla="*/ 17 w 82"/>
                <a:gd name="T77" fmla="*/ 16 h 74"/>
                <a:gd name="T78" fmla="*/ 18 w 82"/>
                <a:gd name="T79" fmla="*/ 13 h 74"/>
                <a:gd name="T80" fmla="*/ 21 w 82"/>
                <a:gd name="T81" fmla="*/ 21 h 74"/>
                <a:gd name="T82" fmla="*/ 23 w 82"/>
                <a:gd name="T83" fmla="*/ 66 h 74"/>
                <a:gd name="T84" fmla="*/ 22 w 82"/>
                <a:gd name="T85" fmla="*/ 65 h 74"/>
                <a:gd name="T86" fmla="*/ 24 w 82"/>
                <a:gd name="T87" fmla="*/ 53 h 74"/>
                <a:gd name="T88" fmla="*/ 26 w 82"/>
                <a:gd name="T89" fmla="*/ 67 h 74"/>
                <a:gd name="T90" fmla="*/ 27 w 82"/>
                <a:gd name="T91" fmla="*/ 13 h 74"/>
                <a:gd name="T92" fmla="*/ 32 w 82"/>
                <a:gd name="T93" fmla="*/ 14 h 74"/>
                <a:gd name="T94" fmla="*/ 33 w 82"/>
                <a:gd name="T95" fmla="*/ 44 h 74"/>
                <a:gd name="T96" fmla="*/ 36 w 82"/>
                <a:gd name="T97" fmla="*/ 59 h 74"/>
                <a:gd name="T98" fmla="*/ 39 w 82"/>
                <a:gd name="T99" fmla="*/ 31 h 74"/>
                <a:gd name="T100" fmla="*/ 42 w 82"/>
                <a:gd name="T101" fmla="*/ 31 h 74"/>
                <a:gd name="T102" fmla="*/ 43 w 82"/>
                <a:gd name="T103" fmla="*/ 33 h 74"/>
                <a:gd name="T104" fmla="*/ 46 w 82"/>
                <a:gd name="T105" fmla="*/ 35 h 74"/>
                <a:gd name="T106" fmla="*/ 50 w 82"/>
                <a:gd name="T107" fmla="*/ 61 h 74"/>
                <a:gd name="T108" fmla="*/ 50 w 82"/>
                <a:gd name="T109" fmla="*/ 24 h 74"/>
                <a:gd name="T110" fmla="*/ 52 w 82"/>
                <a:gd name="T111" fmla="*/ 26 h 74"/>
                <a:gd name="T112" fmla="*/ 54 w 82"/>
                <a:gd name="T113" fmla="*/ 29 h 74"/>
                <a:gd name="T114" fmla="*/ 55 w 82"/>
                <a:gd name="T115" fmla="*/ 32 h 74"/>
                <a:gd name="T116" fmla="*/ 56 w 82"/>
                <a:gd name="T117" fmla="*/ 69 h 74"/>
                <a:gd name="T118" fmla="*/ 60 w 82"/>
                <a:gd name="T119" fmla="*/ 15 h 74"/>
                <a:gd name="T120" fmla="*/ 70 w 82"/>
                <a:gd name="T121" fmla="*/ 60 h 74"/>
                <a:gd name="T122" fmla="*/ 70 w 82"/>
                <a:gd name="T123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" h="74">
                  <a:moveTo>
                    <a:pt x="47" y="71"/>
                  </a:moveTo>
                  <a:cubicBezTo>
                    <a:pt x="46" y="71"/>
                    <a:pt x="46" y="72"/>
                    <a:pt x="46" y="72"/>
                  </a:cubicBezTo>
                  <a:cubicBezTo>
                    <a:pt x="46" y="72"/>
                    <a:pt x="46" y="73"/>
                    <a:pt x="46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4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2" y="73"/>
                    <a:pt x="41" y="72"/>
                  </a:cubicBezTo>
                  <a:cubicBezTo>
                    <a:pt x="40" y="72"/>
                    <a:pt x="39" y="72"/>
                    <a:pt x="39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1"/>
                  </a:cubicBezTo>
                  <a:cubicBezTo>
                    <a:pt x="36" y="71"/>
                    <a:pt x="36" y="70"/>
                    <a:pt x="35" y="70"/>
                  </a:cubicBezTo>
                  <a:cubicBezTo>
                    <a:pt x="35" y="70"/>
                    <a:pt x="35" y="70"/>
                    <a:pt x="34" y="70"/>
                  </a:cubicBezTo>
                  <a:cubicBezTo>
                    <a:pt x="33" y="70"/>
                    <a:pt x="33" y="70"/>
                    <a:pt x="32" y="70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9" y="69"/>
                    <a:pt x="29" y="69"/>
                    <a:pt x="29" y="68"/>
                  </a:cubicBezTo>
                  <a:cubicBezTo>
                    <a:pt x="29" y="68"/>
                    <a:pt x="29" y="67"/>
                    <a:pt x="28" y="67"/>
                  </a:cubicBezTo>
                  <a:cubicBezTo>
                    <a:pt x="28" y="68"/>
                    <a:pt x="27" y="68"/>
                    <a:pt x="27" y="68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0"/>
                    <a:pt x="27" y="70"/>
                    <a:pt x="26" y="70"/>
                  </a:cubicBezTo>
                  <a:cubicBezTo>
                    <a:pt x="24" y="71"/>
                    <a:pt x="23" y="71"/>
                    <a:pt x="22" y="70"/>
                  </a:cubicBezTo>
                  <a:cubicBezTo>
                    <a:pt x="22" y="70"/>
                    <a:pt x="22" y="69"/>
                    <a:pt x="22" y="68"/>
                  </a:cubicBezTo>
                  <a:cubicBezTo>
                    <a:pt x="21" y="68"/>
                    <a:pt x="21" y="67"/>
                    <a:pt x="21" y="66"/>
                  </a:cubicBezTo>
                  <a:cubicBezTo>
                    <a:pt x="21" y="66"/>
                    <a:pt x="21" y="65"/>
                    <a:pt x="20" y="65"/>
                  </a:cubicBezTo>
                  <a:cubicBezTo>
                    <a:pt x="20" y="65"/>
                    <a:pt x="19" y="65"/>
                    <a:pt x="19" y="65"/>
                  </a:cubicBezTo>
                  <a:cubicBezTo>
                    <a:pt x="18" y="65"/>
                    <a:pt x="17" y="65"/>
                    <a:pt x="17" y="6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6" y="64"/>
                    <a:pt x="15" y="64"/>
                    <a:pt x="15" y="63"/>
                  </a:cubicBezTo>
                  <a:cubicBezTo>
                    <a:pt x="14" y="63"/>
                    <a:pt x="13" y="63"/>
                    <a:pt x="13" y="62"/>
                  </a:cubicBezTo>
                  <a:cubicBezTo>
                    <a:pt x="12" y="61"/>
                    <a:pt x="11" y="60"/>
                    <a:pt x="11" y="60"/>
                  </a:cubicBezTo>
                  <a:cubicBezTo>
                    <a:pt x="10" y="59"/>
                    <a:pt x="10" y="58"/>
                    <a:pt x="9" y="58"/>
                  </a:cubicBezTo>
                  <a:cubicBezTo>
                    <a:pt x="9" y="58"/>
                    <a:pt x="9" y="57"/>
                    <a:pt x="8" y="57"/>
                  </a:cubicBezTo>
                  <a:cubicBezTo>
                    <a:pt x="8" y="56"/>
                    <a:pt x="8" y="56"/>
                    <a:pt x="7" y="56"/>
                  </a:cubicBezTo>
                  <a:cubicBezTo>
                    <a:pt x="6" y="54"/>
                    <a:pt x="5" y="53"/>
                    <a:pt x="5" y="52"/>
                  </a:cubicBezTo>
                  <a:cubicBezTo>
                    <a:pt x="4" y="51"/>
                    <a:pt x="4" y="50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6"/>
                    <a:pt x="2" y="45"/>
                  </a:cubicBezTo>
                  <a:cubicBezTo>
                    <a:pt x="1" y="44"/>
                    <a:pt x="1" y="43"/>
                    <a:pt x="1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1" y="40"/>
                    <a:pt x="1" y="39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1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1" y="26"/>
                    <a:pt x="2" y="26"/>
                    <a:pt x="3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5" y="25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9" y="23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9" y="20"/>
                    <a:pt x="9" y="19"/>
                  </a:cubicBezTo>
                  <a:cubicBezTo>
                    <a:pt x="8" y="18"/>
                    <a:pt x="8" y="17"/>
                    <a:pt x="7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1" y="11"/>
                    <a:pt x="12" y="11"/>
                    <a:pt x="12" y="11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15" y="11"/>
                    <a:pt x="15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0" y="11"/>
                    <a:pt x="20" y="10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9"/>
                    <a:pt x="22" y="9"/>
                    <a:pt x="23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4" y="8"/>
                    <a:pt x="25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7" y="5"/>
                    <a:pt x="27" y="6"/>
                    <a:pt x="27" y="6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28" y="9"/>
                    <a:pt x="29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1" y="9"/>
                    <a:pt x="31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4" y="10"/>
                  </a:cubicBezTo>
                  <a:cubicBezTo>
                    <a:pt x="34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4" y="6"/>
                    <a:pt x="34" y="6"/>
                    <a:pt x="35" y="6"/>
                  </a:cubicBezTo>
                  <a:cubicBezTo>
                    <a:pt x="35" y="6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8" y="4"/>
                    <a:pt x="38" y="4"/>
                    <a:pt x="39" y="3"/>
                  </a:cubicBezTo>
                  <a:cubicBezTo>
                    <a:pt x="39" y="3"/>
                    <a:pt x="40" y="4"/>
                    <a:pt x="40" y="4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"/>
                    <a:pt x="43" y="3"/>
                    <a:pt x="44" y="4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3"/>
                  </a:cubicBezTo>
                  <a:cubicBezTo>
                    <a:pt x="48" y="4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6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5" y="8"/>
                    <a:pt x="54" y="8"/>
                  </a:cubicBezTo>
                  <a:cubicBezTo>
                    <a:pt x="54" y="8"/>
                    <a:pt x="54" y="9"/>
                    <a:pt x="54" y="9"/>
                  </a:cubicBezTo>
                  <a:cubicBezTo>
                    <a:pt x="54" y="9"/>
                    <a:pt x="54" y="9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2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1" y="5"/>
                    <a:pt x="51" y="5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8"/>
                    <a:pt x="52" y="9"/>
                    <a:pt x="52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5" y="11"/>
                    <a:pt x="55" y="11"/>
                  </a:cubicBezTo>
                  <a:cubicBezTo>
                    <a:pt x="55" y="12"/>
                    <a:pt x="55" y="13"/>
                    <a:pt x="55" y="13"/>
                  </a:cubicBezTo>
                  <a:cubicBezTo>
                    <a:pt x="55" y="12"/>
                    <a:pt x="56" y="12"/>
                    <a:pt x="56" y="11"/>
                  </a:cubicBezTo>
                  <a:cubicBezTo>
                    <a:pt x="57" y="11"/>
                    <a:pt x="57" y="11"/>
                    <a:pt x="59" y="11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0" y="13"/>
                    <a:pt x="61" y="13"/>
                    <a:pt x="61" y="13"/>
                  </a:cubicBezTo>
                  <a:cubicBezTo>
                    <a:pt x="61" y="13"/>
                    <a:pt x="62" y="13"/>
                    <a:pt x="63" y="13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5"/>
                    <a:pt x="63" y="16"/>
                    <a:pt x="64" y="16"/>
                  </a:cubicBezTo>
                  <a:cubicBezTo>
                    <a:pt x="65" y="16"/>
                    <a:pt x="65" y="16"/>
                    <a:pt x="66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2" y="18"/>
                    <a:pt x="63" y="19"/>
                    <a:pt x="64" y="20"/>
                  </a:cubicBezTo>
                  <a:cubicBezTo>
                    <a:pt x="64" y="21"/>
                    <a:pt x="63" y="21"/>
                    <a:pt x="63" y="21"/>
                  </a:cubicBezTo>
                  <a:cubicBezTo>
                    <a:pt x="62" y="21"/>
                    <a:pt x="62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3" y="23"/>
                    <a:pt x="63" y="24"/>
                    <a:pt x="64" y="24"/>
                  </a:cubicBezTo>
                  <a:cubicBezTo>
                    <a:pt x="64" y="24"/>
                    <a:pt x="64" y="24"/>
                    <a:pt x="64" y="25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3" y="27"/>
                    <a:pt x="63" y="26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1" y="27"/>
                    <a:pt x="61" y="27"/>
                  </a:cubicBezTo>
                  <a:cubicBezTo>
                    <a:pt x="62" y="27"/>
                    <a:pt x="62" y="28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0" y="31"/>
                    <a:pt x="59" y="32"/>
                  </a:cubicBezTo>
                  <a:cubicBezTo>
                    <a:pt x="59" y="32"/>
                    <a:pt x="58" y="32"/>
                    <a:pt x="58" y="32"/>
                  </a:cubicBezTo>
                  <a:cubicBezTo>
                    <a:pt x="57" y="32"/>
                    <a:pt x="57" y="33"/>
                    <a:pt x="57" y="33"/>
                  </a:cubicBezTo>
                  <a:cubicBezTo>
                    <a:pt x="58" y="34"/>
                    <a:pt x="58" y="34"/>
                    <a:pt x="57" y="34"/>
                  </a:cubicBezTo>
                  <a:cubicBezTo>
                    <a:pt x="57" y="34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ubicBezTo>
                    <a:pt x="54" y="34"/>
                    <a:pt x="53" y="34"/>
                    <a:pt x="53" y="34"/>
                  </a:cubicBezTo>
                  <a:cubicBezTo>
                    <a:pt x="53" y="35"/>
                    <a:pt x="53" y="35"/>
                    <a:pt x="52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9" y="37"/>
                    <a:pt x="49" y="37"/>
                  </a:cubicBezTo>
                  <a:cubicBezTo>
                    <a:pt x="49" y="38"/>
                    <a:pt x="49" y="38"/>
                    <a:pt x="49" y="39"/>
                  </a:cubicBezTo>
                  <a:cubicBezTo>
                    <a:pt x="49" y="39"/>
                    <a:pt x="48" y="40"/>
                    <a:pt x="48" y="40"/>
                  </a:cubicBezTo>
                  <a:cubicBezTo>
                    <a:pt x="48" y="41"/>
                    <a:pt x="48" y="41"/>
                    <a:pt x="47" y="42"/>
                  </a:cubicBezTo>
                  <a:cubicBezTo>
                    <a:pt x="47" y="41"/>
                    <a:pt x="47" y="40"/>
                    <a:pt x="47" y="40"/>
                  </a:cubicBezTo>
                  <a:cubicBezTo>
                    <a:pt x="46" y="39"/>
                    <a:pt x="46" y="39"/>
                    <a:pt x="45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0"/>
                    <a:pt x="43" y="41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3" y="39"/>
                    <a:pt x="43" y="38"/>
                  </a:cubicBezTo>
                  <a:cubicBezTo>
                    <a:pt x="44" y="38"/>
                    <a:pt x="44" y="37"/>
                    <a:pt x="44" y="37"/>
                  </a:cubicBezTo>
                  <a:cubicBezTo>
                    <a:pt x="44" y="37"/>
                    <a:pt x="43" y="37"/>
                    <a:pt x="43" y="37"/>
                  </a:cubicBezTo>
                  <a:cubicBezTo>
                    <a:pt x="43" y="37"/>
                    <a:pt x="42" y="37"/>
                    <a:pt x="42" y="37"/>
                  </a:cubicBezTo>
                  <a:cubicBezTo>
                    <a:pt x="42" y="37"/>
                    <a:pt x="41" y="37"/>
                    <a:pt x="40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40" y="40"/>
                    <a:pt x="40" y="40"/>
                  </a:cubicBezTo>
                  <a:cubicBezTo>
                    <a:pt x="41" y="40"/>
                    <a:pt x="41" y="40"/>
                    <a:pt x="41" y="41"/>
                  </a:cubicBezTo>
                  <a:cubicBezTo>
                    <a:pt x="41" y="41"/>
                    <a:pt x="41" y="41"/>
                    <a:pt x="41" y="42"/>
                  </a:cubicBezTo>
                  <a:cubicBezTo>
                    <a:pt x="41" y="43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6"/>
                    <a:pt x="41" y="46"/>
                    <a:pt x="41" y="47"/>
                  </a:cubicBezTo>
                  <a:cubicBezTo>
                    <a:pt x="40" y="47"/>
                    <a:pt x="40" y="47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7"/>
                    <a:pt x="39" y="47"/>
                    <a:pt x="39" y="46"/>
                  </a:cubicBezTo>
                  <a:cubicBezTo>
                    <a:pt x="39" y="46"/>
                    <a:pt x="40" y="45"/>
                    <a:pt x="40" y="44"/>
                  </a:cubicBezTo>
                  <a:cubicBezTo>
                    <a:pt x="39" y="44"/>
                    <a:pt x="39" y="43"/>
                    <a:pt x="39" y="43"/>
                  </a:cubicBezTo>
                  <a:cubicBezTo>
                    <a:pt x="38" y="43"/>
                    <a:pt x="38" y="43"/>
                    <a:pt x="37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7" y="47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8"/>
                    <a:pt x="37" y="48"/>
                    <a:pt x="36" y="47"/>
                  </a:cubicBezTo>
                  <a:cubicBezTo>
                    <a:pt x="36" y="47"/>
                    <a:pt x="36" y="46"/>
                    <a:pt x="35" y="47"/>
                  </a:cubicBezTo>
                  <a:cubicBezTo>
                    <a:pt x="35" y="47"/>
                    <a:pt x="34" y="47"/>
                    <a:pt x="33" y="47"/>
                  </a:cubicBezTo>
                  <a:cubicBezTo>
                    <a:pt x="32" y="48"/>
                    <a:pt x="31" y="48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8"/>
                    <a:pt x="28" y="47"/>
                    <a:pt x="27" y="47"/>
                  </a:cubicBezTo>
                  <a:cubicBezTo>
                    <a:pt x="27" y="47"/>
                    <a:pt x="27" y="47"/>
                    <a:pt x="26" y="4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49"/>
                    <a:pt x="25" y="49"/>
                  </a:cubicBezTo>
                  <a:cubicBezTo>
                    <a:pt x="25" y="48"/>
                    <a:pt x="25" y="48"/>
                    <a:pt x="24" y="48"/>
                  </a:cubicBezTo>
                  <a:cubicBezTo>
                    <a:pt x="24" y="48"/>
                    <a:pt x="24" y="48"/>
                    <a:pt x="24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1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3"/>
                    <a:pt x="27" y="53"/>
                    <a:pt x="28" y="53"/>
                  </a:cubicBezTo>
                  <a:cubicBezTo>
                    <a:pt x="29" y="53"/>
                    <a:pt x="30" y="53"/>
                    <a:pt x="32" y="53"/>
                  </a:cubicBezTo>
                  <a:cubicBezTo>
                    <a:pt x="33" y="53"/>
                    <a:pt x="34" y="53"/>
                    <a:pt x="35" y="53"/>
                  </a:cubicBezTo>
                  <a:cubicBezTo>
                    <a:pt x="37" y="54"/>
                    <a:pt x="38" y="54"/>
                    <a:pt x="39" y="54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3" y="54"/>
                    <a:pt x="43" y="54"/>
                    <a:pt x="44" y="55"/>
                  </a:cubicBezTo>
                  <a:cubicBezTo>
                    <a:pt x="44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6" y="57"/>
                    <a:pt x="46" y="57"/>
                  </a:cubicBezTo>
                  <a:cubicBezTo>
                    <a:pt x="46" y="57"/>
                    <a:pt x="46" y="57"/>
                    <a:pt x="47" y="57"/>
                  </a:cubicBezTo>
                  <a:cubicBezTo>
                    <a:pt x="47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0" y="56"/>
                  </a:cubicBezTo>
                  <a:cubicBezTo>
                    <a:pt x="51" y="56"/>
                    <a:pt x="51" y="56"/>
                    <a:pt x="52" y="56"/>
                  </a:cubicBezTo>
                  <a:cubicBezTo>
                    <a:pt x="53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6"/>
                  </a:cubicBezTo>
                  <a:cubicBezTo>
                    <a:pt x="57" y="57"/>
                    <a:pt x="58" y="57"/>
                    <a:pt x="58" y="57"/>
                  </a:cubicBezTo>
                  <a:cubicBezTo>
                    <a:pt x="59" y="57"/>
                    <a:pt x="59" y="57"/>
                    <a:pt x="60" y="57"/>
                  </a:cubicBezTo>
                  <a:cubicBezTo>
                    <a:pt x="60" y="57"/>
                    <a:pt x="61" y="57"/>
                    <a:pt x="61" y="57"/>
                  </a:cubicBezTo>
                  <a:cubicBezTo>
                    <a:pt x="61" y="56"/>
                    <a:pt x="61" y="56"/>
                    <a:pt x="62" y="56"/>
                  </a:cubicBezTo>
                  <a:cubicBezTo>
                    <a:pt x="62" y="56"/>
                    <a:pt x="62" y="56"/>
                    <a:pt x="63" y="56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4" y="58"/>
                  </a:cubicBezTo>
                  <a:cubicBezTo>
                    <a:pt x="64" y="58"/>
                    <a:pt x="65" y="57"/>
                    <a:pt x="64" y="57"/>
                  </a:cubicBezTo>
                  <a:cubicBezTo>
                    <a:pt x="64" y="56"/>
                    <a:pt x="64" y="56"/>
                    <a:pt x="6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8" y="56"/>
                    <a:pt x="68" y="56"/>
                    <a:pt x="69" y="56"/>
                  </a:cubicBezTo>
                  <a:cubicBezTo>
                    <a:pt x="69" y="56"/>
                    <a:pt x="69" y="56"/>
                    <a:pt x="69" y="57"/>
                  </a:cubicBezTo>
                  <a:cubicBezTo>
                    <a:pt x="69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5"/>
                    <a:pt x="79" y="55"/>
                    <a:pt x="80" y="55"/>
                  </a:cubicBezTo>
                  <a:cubicBezTo>
                    <a:pt x="81" y="55"/>
                    <a:pt x="81" y="55"/>
                    <a:pt x="82" y="56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8"/>
                    <a:pt x="81" y="59"/>
                  </a:cubicBezTo>
                  <a:cubicBezTo>
                    <a:pt x="81" y="59"/>
                    <a:pt x="81" y="60"/>
                    <a:pt x="81" y="60"/>
                  </a:cubicBezTo>
                  <a:cubicBezTo>
                    <a:pt x="81" y="61"/>
                    <a:pt x="81" y="61"/>
                    <a:pt x="81" y="62"/>
                  </a:cubicBezTo>
                  <a:cubicBezTo>
                    <a:pt x="81" y="62"/>
                    <a:pt x="81" y="63"/>
                    <a:pt x="81" y="63"/>
                  </a:cubicBezTo>
                  <a:cubicBezTo>
                    <a:pt x="81" y="63"/>
                    <a:pt x="81" y="63"/>
                    <a:pt x="80" y="63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1" y="66"/>
                    <a:pt x="80" y="66"/>
                    <a:pt x="80" y="65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8" y="66"/>
                    <a:pt x="78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0" y="67"/>
                    <a:pt x="79" y="67"/>
                    <a:pt x="79" y="68"/>
                  </a:cubicBezTo>
                  <a:cubicBezTo>
                    <a:pt x="79" y="68"/>
                    <a:pt x="78" y="68"/>
                    <a:pt x="78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7" y="68"/>
                    <a:pt x="76" y="69"/>
                  </a:cubicBezTo>
                  <a:cubicBezTo>
                    <a:pt x="75" y="69"/>
                    <a:pt x="74" y="69"/>
                    <a:pt x="74" y="68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2" y="69"/>
                    <a:pt x="72" y="69"/>
                  </a:cubicBezTo>
                  <a:cubicBezTo>
                    <a:pt x="72" y="70"/>
                    <a:pt x="71" y="70"/>
                    <a:pt x="71" y="70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69"/>
                    <a:pt x="66" y="70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0" y="70"/>
                    <a:pt x="60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8" y="70"/>
                    <a:pt x="58" y="70"/>
                    <a:pt x="59" y="69"/>
                  </a:cubicBezTo>
                  <a:cubicBezTo>
                    <a:pt x="59" y="69"/>
                    <a:pt x="59" y="69"/>
                    <a:pt x="59" y="68"/>
                  </a:cubicBezTo>
                  <a:cubicBezTo>
                    <a:pt x="59" y="68"/>
                    <a:pt x="59" y="68"/>
                    <a:pt x="58" y="68"/>
                  </a:cubicBezTo>
                  <a:cubicBezTo>
                    <a:pt x="58" y="68"/>
                    <a:pt x="57" y="68"/>
                    <a:pt x="57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5" y="70"/>
                    <a:pt x="55" y="70"/>
                    <a:pt x="54" y="70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1" y="69"/>
                    <a:pt x="51" y="69"/>
                    <a:pt x="51" y="70"/>
                  </a:cubicBezTo>
                  <a:cubicBezTo>
                    <a:pt x="51" y="70"/>
                    <a:pt x="51" y="71"/>
                    <a:pt x="51" y="72"/>
                  </a:cubicBezTo>
                  <a:cubicBezTo>
                    <a:pt x="51" y="72"/>
                    <a:pt x="51" y="73"/>
                    <a:pt x="50" y="73"/>
                  </a:cubicBezTo>
                  <a:cubicBezTo>
                    <a:pt x="50" y="73"/>
                    <a:pt x="50" y="73"/>
                    <a:pt x="50" y="74"/>
                  </a:cubicBezTo>
                  <a:cubicBezTo>
                    <a:pt x="49" y="74"/>
                    <a:pt x="49" y="73"/>
                    <a:pt x="49" y="73"/>
                  </a:cubicBezTo>
                  <a:cubicBezTo>
                    <a:pt x="49" y="73"/>
                    <a:pt x="49" y="73"/>
                    <a:pt x="48" y="72"/>
                  </a:cubicBezTo>
                  <a:cubicBezTo>
                    <a:pt x="48" y="72"/>
                    <a:pt x="48" y="72"/>
                    <a:pt x="48" y="71"/>
                  </a:cubicBezTo>
                  <a:cubicBezTo>
                    <a:pt x="48" y="71"/>
                    <a:pt x="48" y="71"/>
                    <a:pt x="47" y="71"/>
                  </a:cubicBezTo>
                  <a:close/>
                  <a:moveTo>
                    <a:pt x="1" y="27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lnTo>
                    <a:pt x="1" y="27"/>
                  </a:lnTo>
                  <a:close/>
                  <a:moveTo>
                    <a:pt x="6" y="28"/>
                  </a:moveTo>
                  <a:cubicBezTo>
                    <a:pt x="6" y="29"/>
                    <a:pt x="6" y="29"/>
                    <a:pt x="6" y="30"/>
                  </a:cubicBezTo>
                  <a:cubicBezTo>
                    <a:pt x="7" y="30"/>
                    <a:pt x="7" y="29"/>
                    <a:pt x="7" y="29"/>
                  </a:cubicBezTo>
                  <a:lnTo>
                    <a:pt x="6" y="28"/>
                  </a:lnTo>
                  <a:close/>
                  <a:moveTo>
                    <a:pt x="6" y="31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lose/>
                  <a:moveTo>
                    <a:pt x="8" y="38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9"/>
                    <a:pt x="8" y="39"/>
                    <a:pt x="8" y="39"/>
                  </a:cubicBezTo>
                  <a:lnTo>
                    <a:pt x="8" y="38"/>
                  </a:lnTo>
                  <a:close/>
                  <a:moveTo>
                    <a:pt x="8" y="24"/>
                  </a:moveTo>
                  <a:cubicBezTo>
                    <a:pt x="8" y="24"/>
                    <a:pt x="8" y="25"/>
                    <a:pt x="7" y="25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8" y="27"/>
                    <a:pt x="8" y="26"/>
                    <a:pt x="9" y="26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lnTo>
                    <a:pt x="8" y="24"/>
                  </a:lnTo>
                  <a:close/>
                  <a:moveTo>
                    <a:pt x="9" y="26"/>
                  </a:moveTo>
                  <a:cubicBezTo>
                    <a:pt x="9" y="26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lnTo>
                    <a:pt x="9" y="26"/>
                  </a:lnTo>
                  <a:close/>
                  <a:moveTo>
                    <a:pt x="10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11" y="12"/>
                  </a:moveTo>
                  <a:cubicBezTo>
                    <a:pt x="11" y="13"/>
                    <a:pt x="11" y="13"/>
                    <a:pt x="12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lose/>
                  <a:moveTo>
                    <a:pt x="12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lnTo>
                    <a:pt x="12" y="20"/>
                  </a:lnTo>
                  <a:close/>
                  <a:moveTo>
                    <a:pt x="15" y="43"/>
                  </a:move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4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2"/>
                    <a:pt x="16" y="41"/>
                    <a:pt x="16" y="41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5" y="39"/>
                    <a:pt x="15" y="38"/>
                    <a:pt x="16" y="38"/>
                  </a:cubicBezTo>
                  <a:cubicBezTo>
                    <a:pt x="16" y="38"/>
                    <a:pt x="16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7"/>
                    <a:pt x="21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6"/>
                    <a:pt x="22" y="36"/>
                  </a:cubicBezTo>
                  <a:cubicBezTo>
                    <a:pt x="22" y="35"/>
                    <a:pt x="22" y="35"/>
                    <a:pt x="22" y="34"/>
                  </a:cubicBezTo>
                  <a:cubicBezTo>
                    <a:pt x="22" y="34"/>
                    <a:pt x="23" y="34"/>
                    <a:pt x="23" y="34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3"/>
                    <a:pt x="29" y="32"/>
                  </a:cubicBezTo>
                  <a:cubicBezTo>
                    <a:pt x="30" y="32"/>
                    <a:pt x="31" y="31"/>
                    <a:pt x="31" y="31"/>
                  </a:cubicBezTo>
                  <a:cubicBezTo>
                    <a:pt x="31" y="32"/>
                    <a:pt x="32" y="32"/>
                    <a:pt x="32" y="33"/>
                  </a:cubicBezTo>
                  <a:cubicBezTo>
                    <a:pt x="32" y="33"/>
                    <a:pt x="33" y="33"/>
                    <a:pt x="34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8" y="27"/>
                    <a:pt x="38" y="26"/>
                  </a:cubicBezTo>
                  <a:cubicBezTo>
                    <a:pt x="39" y="26"/>
                    <a:pt x="40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2" y="26"/>
                  </a:cubicBezTo>
                  <a:cubicBezTo>
                    <a:pt x="42" y="26"/>
                    <a:pt x="43" y="26"/>
                    <a:pt x="43" y="27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5"/>
                    <a:pt x="44" y="25"/>
                    <a:pt x="44" y="24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44" y="22"/>
                    <a:pt x="45" y="22"/>
                    <a:pt x="46" y="22"/>
                  </a:cubicBezTo>
                  <a:cubicBezTo>
                    <a:pt x="47" y="21"/>
                    <a:pt x="47" y="21"/>
                    <a:pt x="48" y="21"/>
                  </a:cubicBezTo>
                  <a:cubicBezTo>
                    <a:pt x="48" y="21"/>
                    <a:pt x="49" y="21"/>
                    <a:pt x="49" y="21"/>
                  </a:cubicBezTo>
                  <a:cubicBezTo>
                    <a:pt x="50" y="20"/>
                    <a:pt x="50" y="20"/>
                    <a:pt x="51" y="20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1" y="16"/>
                    <a:pt x="51" y="17"/>
                    <a:pt x="52" y="17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6"/>
                    <a:pt x="52" y="15"/>
                    <a:pt x="52" y="14"/>
                  </a:cubicBezTo>
                  <a:cubicBezTo>
                    <a:pt x="51" y="13"/>
                    <a:pt x="50" y="12"/>
                    <a:pt x="49" y="11"/>
                  </a:cubicBezTo>
                  <a:cubicBezTo>
                    <a:pt x="48" y="11"/>
                    <a:pt x="47" y="10"/>
                    <a:pt x="46" y="10"/>
                  </a:cubicBezTo>
                  <a:cubicBezTo>
                    <a:pt x="45" y="9"/>
                    <a:pt x="44" y="9"/>
                    <a:pt x="43" y="9"/>
                  </a:cubicBezTo>
                  <a:cubicBezTo>
                    <a:pt x="42" y="9"/>
                    <a:pt x="41" y="10"/>
                    <a:pt x="41" y="10"/>
                  </a:cubicBezTo>
                  <a:cubicBezTo>
                    <a:pt x="40" y="11"/>
                    <a:pt x="39" y="12"/>
                    <a:pt x="39" y="12"/>
                  </a:cubicBezTo>
                  <a:cubicBezTo>
                    <a:pt x="38" y="13"/>
                    <a:pt x="37" y="14"/>
                    <a:pt x="36" y="14"/>
                  </a:cubicBezTo>
                  <a:cubicBezTo>
                    <a:pt x="36" y="15"/>
                    <a:pt x="34" y="15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2" y="16"/>
                    <a:pt x="31" y="15"/>
                  </a:cubicBezTo>
                  <a:cubicBezTo>
                    <a:pt x="31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29" y="16"/>
                  </a:cubicBezTo>
                  <a:cubicBezTo>
                    <a:pt x="29" y="16"/>
                    <a:pt x="29" y="17"/>
                    <a:pt x="29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5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0" y="25"/>
                    <a:pt x="19" y="27"/>
                    <a:pt x="18" y="30"/>
                  </a:cubicBezTo>
                  <a:cubicBezTo>
                    <a:pt x="18" y="30"/>
                    <a:pt x="17" y="30"/>
                    <a:pt x="17" y="31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5"/>
                    <a:pt x="14" y="35"/>
                  </a:cubicBezTo>
                  <a:cubicBezTo>
                    <a:pt x="14" y="36"/>
                    <a:pt x="15" y="37"/>
                    <a:pt x="15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4"/>
                    <a:pt x="14" y="44"/>
                  </a:cubicBezTo>
                  <a:cubicBezTo>
                    <a:pt x="14" y="43"/>
                    <a:pt x="15" y="43"/>
                    <a:pt x="15" y="43"/>
                  </a:cubicBezTo>
                  <a:close/>
                  <a:moveTo>
                    <a:pt x="14" y="47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7"/>
                    <a:pt x="14" y="47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6"/>
                    <a:pt x="15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5" y="15"/>
                    <a:pt x="15" y="15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lose/>
                  <a:moveTo>
                    <a:pt x="15" y="25"/>
                  </a:moveTo>
                  <a:cubicBezTo>
                    <a:pt x="15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lose/>
                  <a:moveTo>
                    <a:pt x="16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16" y="20"/>
                  </a:ln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lose/>
                  <a:moveTo>
                    <a:pt x="17" y="50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8" y="51"/>
                  </a:cubicBez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0"/>
                    <a:pt x="17" y="50"/>
                  </a:cubicBezTo>
                  <a:close/>
                  <a:moveTo>
                    <a:pt x="18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3"/>
                  </a:cubicBezTo>
                  <a:cubicBezTo>
                    <a:pt x="18" y="43"/>
                    <a:pt x="18" y="42"/>
                    <a:pt x="18" y="43"/>
                  </a:cubicBezTo>
                  <a:close/>
                  <a:moveTo>
                    <a:pt x="19" y="12"/>
                  </a:moveTo>
                  <a:cubicBezTo>
                    <a:pt x="19" y="12"/>
                    <a:pt x="18" y="13"/>
                    <a:pt x="18" y="13"/>
                  </a:cubicBezTo>
                  <a:cubicBezTo>
                    <a:pt x="18" y="13"/>
                    <a:pt x="19" y="14"/>
                    <a:pt x="19" y="14"/>
                  </a:cubicBezTo>
                  <a:cubicBezTo>
                    <a:pt x="19" y="14"/>
                    <a:pt x="19" y="13"/>
                    <a:pt x="19" y="13"/>
                  </a:cubicBezTo>
                  <a:cubicBezTo>
                    <a:pt x="19" y="13"/>
                    <a:pt x="19" y="12"/>
                    <a:pt x="19" y="12"/>
                  </a:cubicBezTo>
                  <a:close/>
                  <a:moveTo>
                    <a:pt x="19" y="13"/>
                  </a:moveTo>
                  <a:cubicBezTo>
                    <a:pt x="19" y="13"/>
                    <a:pt x="19" y="13"/>
                    <a:pt x="19" y="14"/>
                  </a:cubicBezTo>
                  <a:cubicBezTo>
                    <a:pt x="19" y="14"/>
                    <a:pt x="19" y="14"/>
                    <a:pt x="20" y="14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20" y="13"/>
                    <a:pt x="20" y="13"/>
                    <a:pt x="19" y="13"/>
                  </a:cubicBezTo>
                  <a:close/>
                  <a:moveTo>
                    <a:pt x="20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lnTo>
                    <a:pt x="20" y="40"/>
                  </a:lnTo>
                  <a:close/>
                  <a:moveTo>
                    <a:pt x="21" y="20"/>
                  </a:moveTo>
                  <a:cubicBezTo>
                    <a:pt x="21" y="20"/>
                    <a:pt x="21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21" y="12"/>
                  </a:moveTo>
                  <a:cubicBezTo>
                    <a:pt x="21" y="12"/>
                    <a:pt x="21" y="13"/>
                    <a:pt x="21" y="13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3" y="11"/>
                  </a:cubicBez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lose/>
                  <a:moveTo>
                    <a:pt x="23" y="66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4" y="66"/>
                    <a:pt x="24" y="66"/>
                  </a:cubicBezTo>
                  <a:cubicBezTo>
                    <a:pt x="25" y="66"/>
                    <a:pt x="25" y="65"/>
                    <a:pt x="25" y="65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4" y="64"/>
                    <a:pt x="24" y="64"/>
                    <a:pt x="23" y="64"/>
                  </a:cubicBezTo>
                  <a:cubicBezTo>
                    <a:pt x="23" y="64"/>
                    <a:pt x="23" y="63"/>
                    <a:pt x="22" y="63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5"/>
                    <a:pt x="22" y="65"/>
                    <a:pt x="22" y="65"/>
                  </a:cubicBezTo>
                  <a:lnTo>
                    <a:pt x="23" y="66"/>
                  </a:lnTo>
                  <a:close/>
                  <a:moveTo>
                    <a:pt x="23" y="68"/>
                  </a:move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8"/>
                    <a:pt x="23" y="68"/>
                    <a:pt x="23" y="68"/>
                  </a:cubicBezTo>
                  <a:close/>
                  <a:moveTo>
                    <a:pt x="23" y="62"/>
                  </a:moveTo>
                  <a:cubicBezTo>
                    <a:pt x="24" y="62"/>
                    <a:pt x="24" y="62"/>
                    <a:pt x="24" y="62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2"/>
                    <a:pt x="23" y="62"/>
                    <a:pt x="23" y="62"/>
                  </a:cubicBezTo>
                  <a:close/>
                  <a:moveTo>
                    <a:pt x="24" y="69"/>
                  </a:moveTo>
                  <a:cubicBezTo>
                    <a:pt x="23" y="69"/>
                    <a:pt x="23" y="69"/>
                    <a:pt x="23" y="69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9"/>
                    <a:pt x="24" y="69"/>
                    <a:pt x="24" y="69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lose/>
                  <a:moveTo>
                    <a:pt x="25" y="69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0"/>
                    <a:pt x="25" y="70"/>
                    <a:pt x="25" y="70"/>
                  </a:cubicBezTo>
                  <a:lnTo>
                    <a:pt x="25" y="69"/>
                  </a:lnTo>
                  <a:close/>
                  <a:moveTo>
                    <a:pt x="26" y="8"/>
                  </a:moveTo>
                  <a:cubicBezTo>
                    <a:pt x="26" y="8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8"/>
                  </a:lnTo>
                  <a:close/>
                  <a:moveTo>
                    <a:pt x="26" y="67"/>
                  </a:moveTo>
                  <a:cubicBezTo>
                    <a:pt x="25" y="67"/>
                    <a:pt x="25" y="67"/>
                    <a:pt x="25" y="68"/>
                  </a:cubicBezTo>
                  <a:cubicBezTo>
                    <a:pt x="25" y="68"/>
                    <a:pt x="25" y="68"/>
                    <a:pt x="26" y="68"/>
                  </a:cubicBezTo>
                  <a:cubicBezTo>
                    <a:pt x="26" y="68"/>
                    <a:pt x="26" y="68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lose/>
                  <a:moveTo>
                    <a:pt x="26" y="11"/>
                  </a:moveTo>
                  <a:cubicBezTo>
                    <a:pt x="25" y="11"/>
                    <a:pt x="25" y="12"/>
                    <a:pt x="25" y="12"/>
                  </a:cubicBezTo>
                  <a:cubicBezTo>
                    <a:pt x="25" y="12"/>
                    <a:pt x="25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lose/>
                  <a:moveTo>
                    <a:pt x="26" y="1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9"/>
                    <a:pt x="27" y="19"/>
                    <a:pt x="27" y="18"/>
                  </a:cubicBezTo>
                  <a:cubicBezTo>
                    <a:pt x="27" y="18"/>
                    <a:pt x="27" y="18"/>
                    <a:pt x="26" y="18"/>
                  </a:cubicBezTo>
                  <a:close/>
                  <a:moveTo>
                    <a:pt x="27" y="17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7" y="14"/>
                    <a:pt x="27" y="14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lnTo>
                    <a:pt x="27" y="17"/>
                  </a:lnTo>
                  <a:close/>
                  <a:moveTo>
                    <a:pt x="27" y="64"/>
                  </a:move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lose/>
                  <a:moveTo>
                    <a:pt x="31" y="64"/>
                  </a:moveTo>
                  <a:cubicBezTo>
                    <a:pt x="30" y="64"/>
                    <a:pt x="30" y="64"/>
                    <a:pt x="30" y="64"/>
                  </a:cubicBezTo>
                  <a:cubicBezTo>
                    <a:pt x="29" y="64"/>
                    <a:pt x="29" y="65"/>
                    <a:pt x="29" y="65"/>
                  </a:cubicBezTo>
                  <a:cubicBezTo>
                    <a:pt x="31" y="65"/>
                    <a:pt x="31" y="65"/>
                    <a:pt x="31" y="65"/>
                  </a:cubicBezTo>
                  <a:lnTo>
                    <a:pt x="31" y="64"/>
                  </a:lnTo>
                  <a:close/>
                  <a:moveTo>
                    <a:pt x="30" y="13"/>
                  </a:moveTo>
                  <a:cubicBezTo>
                    <a:pt x="31" y="13"/>
                    <a:pt x="31" y="14"/>
                    <a:pt x="32" y="14"/>
                  </a:cubicBezTo>
                  <a:cubicBezTo>
                    <a:pt x="32" y="14"/>
                    <a:pt x="33" y="15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5" y="14"/>
                    <a:pt x="35" y="1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lnTo>
                    <a:pt x="30" y="13"/>
                  </a:lnTo>
                  <a:close/>
                  <a:moveTo>
                    <a:pt x="33" y="45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3" y="45"/>
                  </a:lnTo>
                  <a:close/>
                  <a:moveTo>
                    <a:pt x="32" y="63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2"/>
                    <a:pt x="32" y="62"/>
                    <a:pt x="32" y="63"/>
                  </a:cubicBezTo>
                  <a:close/>
                  <a:moveTo>
                    <a:pt x="34" y="42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2"/>
                  </a:cubicBezTo>
                  <a:close/>
                  <a:moveTo>
                    <a:pt x="36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60"/>
                    <a:pt x="37" y="60"/>
                    <a:pt x="37" y="59"/>
                  </a:cubicBezTo>
                  <a:cubicBezTo>
                    <a:pt x="37" y="59"/>
                    <a:pt x="36" y="59"/>
                    <a:pt x="36" y="59"/>
                  </a:cubicBezTo>
                  <a:close/>
                  <a:moveTo>
                    <a:pt x="38" y="69"/>
                  </a:move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8" y="69"/>
                    <a:pt x="38" y="69"/>
                    <a:pt x="38" y="69"/>
                  </a:cubicBezTo>
                  <a:close/>
                  <a:moveTo>
                    <a:pt x="39" y="61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38" y="60"/>
                    <a:pt x="38" y="61"/>
                    <a:pt x="38" y="61"/>
                  </a:cubicBezTo>
                  <a:cubicBezTo>
                    <a:pt x="39" y="61"/>
                    <a:pt x="39" y="61"/>
                    <a:pt x="39" y="61"/>
                  </a:cubicBezTo>
                  <a:close/>
                  <a:moveTo>
                    <a:pt x="39" y="32"/>
                  </a:move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lnTo>
                    <a:pt x="39" y="32"/>
                  </a:lnTo>
                  <a:close/>
                  <a:moveTo>
                    <a:pt x="39" y="7"/>
                  </a:moveTo>
                  <a:cubicBezTo>
                    <a:pt x="39" y="7"/>
                    <a:pt x="39" y="8"/>
                    <a:pt x="39" y="8"/>
                  </a:cubicBezTo>
                  <a:cubicBezTo>
                    <a:pt x="39" y="9"/>
                    <a:pt x="39" y="9"/>
                    <a:pt x="40" y="9"/>
                  </a:cubicBezTo>
                  <a:cubicBezTo>
                    <a:pt x="40" y="9"/>
                    <a:pt x="40" y="9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7"/>
                    <a:pt x="40" y="7"/>
                  </a:cubicBezTo>
                  <a:lnTo>
                    <a:pt x="39" y="7"/>
                  </a:lnTo>
                  <a:close/>
                  <a:moveTo>
                    <a:pt x="39" y="27"/>
                  </a:moveTo>
                  <a:cubicBezTo>
                    <a:pt x="39" y="28"/>
                    <a:pt x="39" y="28"/>
                    <a:pt x="39" y="29"/>
                  </a:cubicBezTo>
                  <a:cubicBezTo>
                    <a:pt x="39" y="29"/>
                    <a:pt x="40" y="30"/>
                    <a:pt x="40" y="30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0"/>
                    <a:pt x="43" y="30"/>
                  </a:cubicBezTo>
                  <a:cubicBezTo>
                    <a:pt x="43" y="29"/>
                    <a:pt x="43" y="28"/>
                    <a:pt x="42" y="28"/>
                  </a:cubicBezTo>
                  <a:cubicBezTo>
                    <a:pt x="42" y="28"/>
                    <a:pt x="42" y="28"/>
                    <a:pt x="41" y="29"/>
                  </a:cubicBezTo>
                  <a:cubicBezTo>
                    <a:pt x="41" y="28"/>
                    <a:pt x="41" y="28"/>
                    <a:pt x="40" y="28"/>
                  </a:cubicBezTo>
                  <a:cubicBezTo>
                    <a:pt x="40" y="27"/>
                    <a:pt x="40" y="27"/>
                    <a:pt x="39" y="27"/>
                  </a:cubicBez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lose/>
                  <a:moveTo>
                    <a:pt x="41" y="61"/>
                  </a:moveTo>
                  <a:cubicBezTo>
                    <a:pt x="41" y="61"/>
                    <a:pt x="42" y="61"/>
                    <a:pt x="42" y="60"/>
                  </a:cubicBezTo>
                  <a:cubicBezTo>
                    <a:pt x="41" y="60"/>
                    <a:pt x="41" y="60"/>
                    <a:pt x="41" y="60"/>
                  </a:cubicBezTo>
                  <a:lnTo>
                    <a:pt x="41" y="61"/>
                  </a:lnTo>
                  <a:close/>
                  <a:moveTo>
                    <a:pt x="42" y="34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3"/>
                    <a:pt x="42" y="33"/>
                    <a:pt x="42" y="33"/>
                  </a:cubicBezTo>
                  <a:lnTo>
                    <a:pt x="42" y="34"/>
                  </a:lnTo>
                  <a:close/>
                  <a:moveTo>
                    <a:pt x="45" y="24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3"/>
                    <a:pt x="46" y="23"/>
                    <a:pt x="47" y="23"/>
                  </a:cubicBezTo>
                  <a:cubicBezTo>
                    <a:pt x="48" y="23"/>
                    <a:pt x="49" y="23"/>
                    <a:pt x="49" y="23"/>
                  </a:cubicBezTo>
                  <a:cubicBezTo>
                    <a:pt x="49" y="22"/>
                    <a:pt x="49" y="22"/>
                    <a:pt x="48" y="22"/>
                  </a:cubicBezTo>
                  <a:cubicBezTo>
                    <a:pt x="48" y="22"/>
                    <a:pt x="48" y="22"/>
                    <a:pt x="47" y="22"/>
                  </a:cubicBezTo>
                  <a:cubicBezTo>
                    <a:pt x="47" y="22"/>
                    <a:pt x="47" y="22"/>
                    <a:pt x="46" y="23"/>
                  </a:cubicBezTo>
                  <a:cubicBezTo>
                    <a:pt x="45" y="23"/>
                    <a:pt x="45" y="23"/>
                    <a:pt x="45" y="24"/>
                  </a:cubicBezTo>
                  <a:close/>
                  <a:moveTo>
                    <a:pt x="46" y="34"/>
                  </a:moveTo>
                  <a:cubicBezTo>
                    <a:pt x="46" y="34"/>
                    <a:pt x="46" y="34"/>
                    <a:pt x="46" y="35"/>
                  </a:cubicBezTo>
                  <a:cubicBezTo>
                    <a:pt x="46" y="35"/>
                    <a:pt x="46" y="36"/>
                    <a:pt x="47" y="36"/>
                  </a:cubicBezTo>
                  <a:cubicBezTo>
                    <a:pt x="47" y="36"/>
                    <a:pt x="48" y="35"/>
                    <a:pt x="48" y="35"/>
                  </a:cubicBezTo>
                  <a:cubicBezTo>
                    <a:pt x="47" y="34"/>
                    <a:pt x="47" y="33"/>
                    <a:pt x="47" y="33"/>
                  </a:cubicBezTo>
                  <a:lnTo>
                    <a:pt x="46" y="34"/>
                  </a:lnTo>
                  <a:close/>
                  <a:moveTo>
                    <a:pt x="47" y="38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lnTo>
                    <a:pt x="47" y="38"/>
                  </a:lnTo>
                  <a:close/>
                  <a:moveTo>
                    <a:pt x="47" y="9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47" y="9"/>
                  </a:lnTo>
                  <a:close/>
                  <a:moveTo>
                    <a:pt x="47" y="60"/>
                  </a:moveTo>
                  <a:cubicBezTo>
                    <a:pt x="48" y="60"/>
                    <a:pt x="49" y="61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1"/>
                    <a:pt x="50" y="60"/>
                    <a:pt x="50" y="60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0" y="58"/>
                    <a:pt x="49" y="59"/>
                    <a:pt x="49" y="59"/>
                  </a:cubicBezTo>
                  <a:cubicBezTo>
                    <a:pt x="48" y="59"/>
                    <a:pt x="48" y="60"/>
                    <a:pt x="47" y="60"/>
                  </a:cubicBezTo>
                  <a:close/>
                  <a:moveTo>
                    <a:pt x="49" y="70"/>
                  </a:moveTo>
                  <a:cubicBezTo>
                    <a:pt x="49" y="70"/>
                    <a:pt x="49" y="70"/>
                    <a:pt x="49" y="70"/>
                  </a:cubicBezTo>
                  <a:cubicBezTo>
                    <a:pt x="49" y="69"/>
                    <a:pt x="49" y="69"/>
                    <a:pt x="48" y="69"/>
                  </a:cubicBezTo>
                  <a:lnTo>
                    <a:pt x="49" y="70"/>
                  </a:lnTo>
                  <a:close/>
                  <a:moveTo>
                    <a:pt x="50" y="24"/>
                  </a:moveTo>
                  <a:cubicBezTo>
                    <a:pt x="49" y="24"/>
                    <a:pt x="49" y="24"/>
                    <a:pt x="49" y="24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1" y="25"/>
                    <a:pt x="51" y="25"/>
                    <a:pt x="51" y="25"/>
                  </a:cubicBezTo>
                  <a:lnTo>
                    <a:pt x="50" y="24"/>
                  </a:lnTo>
                  <a:close/>
                  <a:moveTo>
                    <a:pt x="49" y="62"/>
                  </a:moveTo>
                  <a:cubicBezTo>
                    <a:pt x="49" y="63"/>
                    <a:pt x="49" y="63"/>
                    <a:pt x="50" y="64"/>
                  </a:cubicBezTo>
                  <a:cubicBezTo>
                    <a:pt x="50" y="65"/>
                    <a:pt x="50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4"/>
                    <a:pt x="51" y="64"/>
                    <a:pt x="51" y="63"/>
                  </a:cubicBezTo>
                  <a:cubicBezTo>
                    <a:pt x="50" y="63"/>
                    <a:pt x="50" y="62"/>
                    <a:pt x="49" y="62"/>
                  </a:cubicBezTo>
                  <a:close/>
                  <a:moveTo>
                    <a:pt x="5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lose/>
                  <a:moveTo>
                    <a:pt x="52" y="26"/>
                  </a:moveTo>
                  <a:cubicBezTo>
                    <a:pt x="52" y="26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3" y="27"/>
                    <a:pt x="53" y="27"/>
                  </a:cubicBezTo>
                  <a:cubicBezTo>
                    <a:pt x="52" y="26"/>
                    <a:pt x="52" y="26"/>
                    <a:pt x="52" y="26"/>
                  </a:cubicBezTo>
                  <a:close/>
                  <a:moveTo>
                    <a:pt x="53" y="33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52" y="33"/>
                    <a:pt x="52" y="33"/>
                    <a:pt x="52" y="33"/>
                  </a:cubicBezTo>
                  <a:lnTo>
                    <a:pt x="53" y="33"/>
                  </a:lnTo>
                  <a:close/>
                  <a:moveTo>
                    <a:pt x="53" y="31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2" y="30"/>
                    <a:pt x="52" y="30"/>
                    <a:pt x="52" y="30"/>
                  </a:cubicBezTo>
                  <a:lnTo>
                    <a:pt x="53" y="31"/>
                  </a:lnTo>
                  <a:close/>
                  <a:moveTo>
                    <a:pt x="53" y="20"/>
                  </a:move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lnTo>
                    <a:pt x="53" y="20"/>
                  </a:lnTo>
                  <a:close/>
                  <a:moveTo>
                    <a:pt x="54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8"/>
                    <a:pt x="55" y="28"/>
                    <a:pt x="55" y="28"/>
                  </a:cubicBezTo>
                  <a:lnTo>
                    <a:pt x="54" y="29"/>
                  </a:lnTo>
                  <a:close/>
                  <a:moveTo>
                    <a:pt x="54" y="22"/>
                  </a:moveTo>
                  <a:cubicBezTo>
                    <a:pt x="54" y="23"/>
                    <a:pt x="55" y="24"/>
                    <a:pt x="55" y="24"/>
                  </a:cubicBezTo>
                  <a:cubicBezTo>
                    <a:pt x="56" y="25"/>
                    <a:pt x="56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6" y="24"/>
                    <a:pt x="56" y="24"/>
                    <a:pt x="56" y="23"/>
                  </a:cubicBezTo>
                  <a:cubicBezTo>
                    <a:pt x="56" y="23"/>
                    <a:pt x="56" y="22"/>
                    <a:pt x="56" y="22"/>
                  </a:cubicBezTo>
                  <a:cubicBezTo>
                    <a:pt x="56" y="22"/>
                    <a:pt x="55" y="22"/>
                    <a:pt x="54" y="22"/>
                  </a:cubicBezTo>
                  <a:close/>
                  <a:moveTo>
                    <a:pt x="55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3"/>
                    <a:pt x="55" y="33"/>
                    <a:pt x="55" y="33"/>
                  </a:cubicBezTo>
                  <a:lnTo>
                    <a:pt x="55" y="32"/>
                  </a:lnTo>
                  <a:close/>
                  <a:moveTo>
                    <a:pt x="56" y="15"/>
                  </a:moveTo>
                  <a:cubicBezTo>
                    <a:pt x="55" y="15"/>
                    <a:pt x="55" y="16"/>
                    <a:pt x="55" y="16"/>
                  </a:cubicBezTo>
                  <a:cubicBezTo>
                    <a:pt x="55" y="17"/>
                    <a:pt x="56" y="17"/>
                    <a:pt x="56" y="17"/>
                  </a:cubicBezTo>
                  <a:cubicBezTo>
                    <a:pt x="56" y="16"/>
                    <a:pt x="56" y="16"/>
                    <a:pt x="56" y="16"/>
                  </a:cubicBezTo>
                  <a:lnTo>
                    <a:pt x="56" y="15"/>
                  </a:lnTo>
                  <a:close/>
                  <a:moveTo>
                    <a:pt x="56" y="13"/>
                  </a:moveTo>
                  <a:cubicBezTo>
                    <a:pt x="56" y="13"/>
                    <a:pt x="55" y="13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lose/>
                  <a:moveTo>
                    <a:pt x="56" y="68"/>
                  </a:moveTo>
                  <a:cubicBezTo>
                    <a:pt x="56" y="68"/>
                    <a:pt x="56" y="68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69"/>
                    <a:pt x="57" y="69"/>
                    <a:pt x="56" y="69"/>
                  </a:cubicBezTo>
                  <a:cubicBezTo>
                    <a:pt x="56" y="68"/>
                    <a:pt x="56" y="68"/>
                    <a:pt x="56" y="68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60" y="23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58" y="23"/>
                    <a:pt x="58" y="23"/>
                    <a:pt x="58" y="23"/>
                  </a:cubicBezTo>
                  <a:lnTo>
                    <a:pt x="60" y="23"/>
                  </a:lnTo>
                  <a:close/>
                  <a:moveTo>
                    <a:pt x="59" y="14"/>
                  </a:move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6"/>
                    <a:pt x="59" y="16"/>
                  </a:cubicBezTo>
                  <a:cubicBezTo>
                    <a:pt x="59" y="16"/>
                    <a:pt x="60" y="15"/>
                    <a:pt x="60" y="15"/>
                  </a:cubicBezTo>
                  <a:cubicBezTo>
                    <a:pt x="59" y="14"/>
                    <a:pt x="59" y="14"/>
                    <a:pt x="59" y="14"/>
                  </a:cubicBezTo>
                  <a:close/>
                  <a:moveTo>
                    <a:pt x="60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60" y="16"/>
                    <a:pt x="60" y="16"/>
                    <a:pt x="60" y="15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65" y="59"/>
                  </a:moveTo>
                  <a:cubicBezTo>
                    <a:pt x="64" y="59"/>
                    <a:pt x="64" y="59"/>
                    <a:pt x="64" y="60"/>
                  </a:cubicBezTo>
                  <a:cubicBezTo>
                    <a:pt x="65" y="60"/>
                    <a:pt x="65" y="60"/>
                    <a:pt x="66" y="59"/>
                  </a:cubicBezTo>
                  <a:lnTo>
                    <a:pt x="65" y="59"/>
                  </a:lnTo>
                  <a:close/>
                  <a:moveTo>
                    <a:pt x="68" y="61"/>
                  </a:moveTo>
                  <a:cubicBezTo>
                    <a:pt x="69" y="61"/>
                    <a:pt x="69" y="61"/>
                    <a:pt x="69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68" y="61"/>
                    <a:pt x="68" y="61"/>
                  </a:cubicBezTo>
                  <a:close/>
                  <a:moveTo>
                    <a:pt x="70" y="58"/>
                  </a:moveTo>
                  <a:cubicBezTo>
                    <a:pt x="69" y="59"/>
                    <a:pt x="69" y="59"/>
                    <a:pt x="69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lnTo>
                    <a:pt x="70" y="58"/>
                  </a:lnTo>
                  <a:close/>
                  <a:moveTo>
                    <a:pt x="70" y="66"/>
                  </a:move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lnTo>
                    <a:pt x="70" y="66"/>
                  </a:lnTo>
                  <a:close/>
                  <a:moveTo>
                    <a:pt x="71" y="58"/>
                  </a:moveTo>
                  <a:cubicBezTo>
                    <a:pt x="71" y="58"/>
                    <a:pt x="71" y="59"/>
                    <a:pt x="71" y="59"/>
                  </a:cubicBezTo>
                  <a:cubicBezTo>
                    <a:pt x="71" y="59"/>
                    <a:pt x="71" y="60"/>
                    <a:pt x="72" y="60"/>
                  </a:cubicBezTo>
                  <a:cubicBezTo>
                    <a:pt x="72" y="60"/>
                    <a:pt x="72" y="59"/>
                    <a:pt x="72" y="59"/>
                  </a:cubicBezTo>
                  <a:cubicBezTo>
                    <a:pt x="72" y="59"/>
                    <a:pt x="72" y="58"/>
                    <a:pt x="71" y="58"/>
                  </a:cubicBezTo>
                  <a:close/>
                  <a:moveTo>
                    <a:pt x="76" y="66"/>
                  </a:moveTo>
                  <a:cubicBezTo>
                    <a:pt x="76" y="66"/>
                    <a:pt x="75" y="66"/>
                    <a:pt x="75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6"/>
                    <a:pt x="77" y="66"/>
                    <a:pt x="77" y="66"/>
                  </a:cubicBezTo>
                  <a:lnTo>
                    <a:pt x="76" y="6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49" name="îŝḷíḋè"/>
            <p:cNvSpPr/>
            <p:nvPr/>
          </p:nvSpPr>
          <p:spPr bwMode="auto">
            <a:xfrm>
              <a:off x="4313348" y="3752113"/>
              <a:ext cx="238161" cy="260674"/>
            </a:xfrm>
            <a:custGeom>
              <a:avLst/>
              <a:gdLst>
                <a:gd name="T0" fmla="*/ 49 w 97"/>
                <a:gd name="T1" fmla="*/ 100 h 106"/>
                <a:gd name="T2" fmla="*/ 41 w 97"/>
                <a:gd name="T3" fmla="*/ 103 h 106"/>
                <a:gd name="T4" fmla="*/ 26 w 97"/>
                <a:gd name="T5" fmla="*/ 104 h 106"/>
                <a:gd name="T6" fmla="*/ 15 w 97"/>
                <a:gd name="T7" fmla="*/ 105 h 106"/>
                <a:gd name="T8" fmla="*/ 12 w 97"/>
                <a:gd name="T9" fmla="*/ 95 h 106"/>
                <a:gd name="T10" fmla="*/ 9 w 97"/>
                <a:gd name="T11" fmla="*/ 72 h 106"/>
                <a:gd name="T12" fmla="*/ 5 w 97"/>
                <a:gd name="T13" fmla="*/ 69 h 106"/>
                <a:gd name="T14" fmla="*/ 6 w 97"/>
                <a:gd name="T15" fmla="*/ 51 h 106"/>
                <a:gd name="T16" fmla="*/ 2 w 97"/>
                <a:gd name="T17" fmla="*/ 32 h 106"/>
                <a:gd name="T18" fmla="*/ 11 w 97"/>
                <a:gd name="T19" fmla="*/ 26 h 106"/>
                <a:gd name="T20" fmla="*/ 11 w 97"/>
                <a:gd name="T21" fmla="*/ 12 h 106"/>
                <a:gd name="T22" fmla="*/ 22 w 97"/>
                <a:gd name="T23" fmla="*/ 11 h 106"/>
                <a:gd name="T24" fmla="*/ 31 w 97"/>
                <a:gd name="T25" fmla="*/ 12 h 106"/>
                <a:gd name="T26" fmla="*/ 39 w 97"/>
                <a:gd name="T27" fmla="*/ 11 h 106"/>
                <a:gd name="T28" fmla="*/ 46 w 97"/>
                <a:gd name="T29" fmla="*/ 5 h 106"/>
                <a:gd name="T30" fmla="*/ 54 w 97"/>
                <a:gd name="T31" fmla="*/ 6 h 106"/>
                <a:gd name="T32" fmla="*/ 64 w 97"/>
                <a:gd name="T33" fmla="*/ 18 h 106"/>
                <a:gd name="T34" fmla="*/ 56 w 97"/>
                <a:gd name="T35" fmla="*/ 20 h 106"/>
                <a:gd name="T36" fmla="*/ 36 w 97"/>
                <a:gd name="T37" fmla="*/ 26 h 106"/>
                <a:gd name="T38" fmla="*/ 23 w 97"/>
                <a:gd name="T39" fmla="*/ 24 h 106"/>
                <a:gd name="T40" fmla="*/ 11 w 97"/>
                <a:gd name="T41" fmla="*/ 34 h 106"/>
                <a:gd name="T42" fmla="*/ 18 w 97"/>
                <a:gd name="T43" fmla="*/ 42 h 106"/>
                <a:gd name="T44" fmla="*/ 18 w 97"/>
                <a:gd name="T45" fmla="*/ 56 h 106"/>
                <a:gd name="T46" fmla="*/ 29 w 97"/>
                <a:gd name="T47" fmla="*/ 55 h 106"/>
                <a:gd name="T48" fmla="*/ 38 w 97"/>
                <a:gd name="T49" fmla="*/ 55 h 106"/>
                <a:gd name="T50" fmla="*/ 51 w 97"/>
                <a:gd name="T51" fmla="*/ 55 h 106"/>
                <a:gd name="T52" fmla="*/ 48 w 97"/>
                <a:gd name="T53" fmla="*/ 63 h 106"/>
                <a:gd name="T54" fmla="*/ 25 w 97"/>
                <a:gd name="T55" fmla="*/ 74 h 106"/>
                <a:gd name="T56" fmla="*/ 29 w 97"/>
                <a:gd name="T57" fmla="*/ 86 h 106"/>
                <a:gd name="T58" fmla="*/ 40 w 97"/>
                <a:gd name="T59" fmla="*/ 88 h 106"/>
                <a:gd name="T60" fmla="*/ 46 w 97"/>
                <a:gd name="T61" fmla="*/ 86 h 106"/>
                <a:gd name="T62" fmla="*/ 51 w 97"/>
                <a:gd name="T63" fmla="*/ 90 h 106"/>
                <a:gd name="T64" fmla="*/ 69 w 97"/>
                <a:gd name="T65" fmla="*/ 80 h 106"/>
                <a:gd name="T66" fmla="*/ 79 w 97"/>
                <a:gd name="T67" fmla="*/ 86 h 106"/>
                <a:gd name="T68" fmla="*/ 83 w 97"/>
                <a:gd name="T69" fmla="*/ 81 h 106"/>
                <a:gd name="T70" fmla="*/ 84 w 97"/>
                <a:gd name="T71" fmla="*/ 95 h 106"/>
                <a:gd name="T72" fmla="*/ 64 w 97"/>
                <a:gd name="T73" fmla="*/ 100 h 106"/>
                <a:gd name="T74" fmla="*/ 56 w 97"/>
                <a:gd name="T75" fmla="*/ 103 h 106"/>
                <a:gd name="T76" fmla="*/ 8 w 97"/>
                <a:gd name="T77" fmla="*/ 25 h 106"/>
                <a:gd name="T78" fmla="*/ 16 w 97"/>
                <a:gd name="T79" fmla="*/ 92 h 106"/>
                <a:gd name="T80" fmla="*/ 18 w 97"/>
                <a:gd name="T81" fmla="*/ 21 h 106"/>
                <a:gd name="T82" fmla="*/ 24 w 97"/>
                <a:gd name="T83" fmla="*/ 15 h 106"/>
                <a:gd name="T84" fmla="*/ 44 w 97"/>
                <a:gd name="T85" fmla="*/ 9 h 106"/>
                <a:gd name="T86" fmla="*/ 48 w 97"/>
                <a:gd name="T87" fmla="*/ 18 h 106"/>
                <a:gd name="T88" fmla="*/ 55 w 97"/>
                <a:gd name="T89" fmla="*/ 53 h 106"/>
                <a:gd name="T90" fmla="*/ 53 w 97"/>
                <a:gd name="T91" fmla="*/ 60 h 106"/>
                <a:gd name="T92" fmla="*/ 57 w 97"/>
                <a:gd name="T93" fmla="*/ 50 h 106"/>
                <a:gd name="T94" fmla="*/ 69 w 97"/>
                <a:gd name="T95" fmla="*/ 14 h 106"/>
                <a:gd name="T96" fmla="*/ 70 w 97"/>
                <a:gd name="T97" fmla="*/ 1 h 106"/>
                <a:gd name="T98" fmla="*/ 76 w 97"/>
                <a:gd name="T99" fmla="*/ 3 h 106"/>
                <a:gd name="T100" fmla="*/ 85 w 97"/>
                <a:gd name="T101" fmla="*/ 11 h 106"/>
                <a:gd name="T102" fmla="*/ 79 w 97"/>
                <a:gd name="T103" fmla="*/ 9 h 106"/>
                <a:gd name="T104" fmla="*/ 73 w 97"/>
                <a:gd name="T105" fmla="*/ 18 h 106"/>
                <a:gd name="T106" fmla="*/ 67 w 97"/>
                <a:gd name="T107" fmla="*/ 9 h 106"/>
                <a:gd name="T108" fmla="*/ 72 w 97"/>
                <a:gd name="T109" fmla="*/ 9 h 106"/>
                <a:gd name="T110" fmla="*/ 75 w 97"/>
                <a:gd name="T111" fmla="*/ 79 h 106"/>
                <a:gd name="T112" fmla="*/ 80 w 97"/>
                <a:gd name="T113" fmla="*/ 10 h 106"/>
                <a:gd name="T114" fmla="*/ 89 w 97"/>
                <a:gd name="T115" fmla="*/ 94 h 106"/>
                <a:gd name="T116" fmla="*/ 90 w 97"/>
                <a:gd name="T117" fmla="*/ 78 h 106"/>
                <a:gd name="T118" fmla="*/ 97 w 97"/>
                <a:gd name="T119" fmla="*/ 73 h 106"/>
                <a:gd name="T120" fmla="*/ 97 w 97"/>
                <a:gd name="T121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" h="106">
                  <a:moveTo>
                    <a:pt x="0" y="27"/>
                  </a:moveTo>
                  <a:cubicBezTo>
                    <a:pt x="0" y="27"/>
                    <a:pt x="0" y="26"/>
                    <a:pt x="0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2" y="25"/>
                    <a:pt x="2" y="26"/>
                  </a:cubicBezTo>
                  <a:cubicBezTo>
                    <a:pt x="2" y="27"/>
                    <a:pt x="2" y="27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2" y="28"/>
                    <a:pt x="2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53" y="101"/>
                  </a:moveTo>
                  <a:cubicBezTo>
                    <a:pt x="52" y="102"/>
                    <a:pt x="52" y="102"/>
                    <a:pt x="52" y="102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0" y="101"/>
                    <a:pt x="50" y="101"/>
                    <a:pt x="50" y="101"/>
                  </a:cubicBezTo>
                  <a:cubicBezTo>
                    <a:pt x="50" y="101"/>
                    <a:pt x="50" y="100"/>
                    <a:pt x="49" y="100"/>
                  </a:cubicBezTo>
                  <a:cubicBezTo>
                    <a:pt x="49" y="100"/>
                    <a:pt x="49" y="99"/>
                    <a:pt x="49" y="99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8" y="99"/>
                    <a:pt x="48" y="99"/>
                    <a:pt x="48" y="99"/>
                  </a:cubicBezTo>
                  <a:cubicBezTo>
                    <a:pt x="48" y="99"/>
                    <a:pt x="48" y="99"/>
                    <a:pt x="47" y="100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3" y="103"/>
                    <a:pt x="43" y="103"/>
                  </a:cubicBezTo>
                  <a:cubicBezTo>
                    <a:pt x="42" y="103"/>
                    <a:pt x="41" y="103"/>
                    <a:pt x="41" y="103"/>
                  </a:cubicBezTo>
                  <a:cubicBezTo>
                    <a:pt x="41" y="103"/>
                    <a:pt x="40" y="104"/>
                    <a:pt x="39" y="104"/>
                  </a:cubicBezTo>
                  <a:cubicBezTo>
                    <a:pt x="39" y="104"/>
                    <a:pt x="38" y="104"/>
                    <a:pt x="38" y="104"/>
                  </a:cubicBezTo>
                  <a:cubicBezTo>
                    <a:pt x="38" y="104"/>
                    <a:pt x="37" y="103"/>
                    <a:pt x="36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8" y="101"/>
                    <a:pt x="28" y="101"/>
                    <a:pt x="27" y="102"/>
                  </a:cubicBezTo>
                  <a:cubicBezTo>
                    <a:pt x="27" y="102"/>
                    <a:pt x="27" y="102"/>
                    <a:pt x="26" y="102"/>
                  </a:cubicBezTo>
                  <a:cubicBezTo>
                    <a:pt x="26" y="102"/>
                    <a:pt x="26" y="103"/>
                    <a:pt x="26" y="103"/>
                  </a:cubicBezTo>
                  <a:cubicBezTo>
                    <a:pt x="26" y="103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4"/>
                    <a:pt x="22" y="105"/>
                    <a:pt x="21" y="105"/>
                  </a:cubicBezTo>
                  <a:cubicBezTo>
                    <a:pt x="21" y="106"/>
                    <a:pt x="20" y="106"/>
                    <a:pt x="20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8" y="106"/>
                    <a:pt x="18" y="106"/>
                    <a:pt x="17" y="106"/>
                  </a:cubicBezTo>
                  <a:cubicBezTo>
                    <a:pt x="16" y="106"/>
                    <a:pt x="15" y="106"/>
                    <a:pt x="15" y="105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3" y="100"/>
                    <a:pt x="13" y="100"/>
                  </a:cubicBezTo>
                  <a:cubicBezTo>
                    <a:pt x="13" y="100"/>
                    <a:pt x="12" y="100"/>
                    <a:pt x="12" y="100"/>
                  </a:cubicBezTo>
                  <a:cubicBezTo>
                    <a:pt x="12" y="100"/>
                    <a:pt x="12" y="99"/>
                    <a:pt x="12" y="99"/>
                  </a:cubicBezTo>
                  <a:cubicBezTo>
                    <a:pt x="12" y="98"/>
                    <a:pt x="12" y="98"/>
                    <a:pt x="12" y="97"/>
                  </a:cubicBezTo>
                  <a:cubicBezTo>
                    <a:pt x="12" y="97"/>
                    <a:pt x="12" y="97"/>
                    <a:pt x="12" y="96"/>
                  </a:cubicBezTo>
                  <a:cubicBezTo>
                    <a:pt x="12" y="96"/>
                    <a:pt x="12" y="95"/>
                    <a:pt x="12" y="95"/>
                  </a:cubicBezTo>
                  <a:cubicBezTo>
                    <a:pt x="12" y="94"/>
                    <a:pt x="12" y="93"/>
                    <a:pt x="12" y="93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2"/>
                    <a:pt x="12" y="92"/>
                    <a:pt x="12" y="91"/>
                  </a:cubicBezTo>
                  <a:cubicBezTo>
                    <a:pt x="12" y="90"/>
                    <a:pt x="12" y="90"/>
                    <a:pt x="12" y="89"/>
                  </a:cubicBezTo>
                  <a:cubicBezTo>
                    <a:pt x="12" y="88"/>
                    <a:pt x="11" y="88"/>
                    <a:pt x="11" y="87"/>
                  </a:cubicBezTo>
                  <a:cubicBezTo>
                    <a:pt x="11" y="87"/>
                    <a:pt x="11" y="86"/>
                    <a:pt x="11" y="86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1" y="82"/>
                    <a:pt x="11" y="82"/>
                  </a:cubicBezTo>
                  <a:cubicBezTo>
                    <a:pt x="11" y="82"/>
                    <a:pt x="11" y="81"/>
                    <a:pt x="11" y="80"/>
                  </a:cubicBezTo>
                  <a:cubicBezTo>
                    <a:pt x="11" y="79"/>
                    <a:pt x="11" y="78"/>
                    <a:pt x="11" y="77"/>
                  </a:cubicBezTo>
                  <a:cubicBezTo>
                    <a:pt x="11" y="77"/>
                    <a:pt x="11" y="77"/>
                    <a:pt x="11" y="76"/>
                  </a:cubicBezTo>
                  <a:cubicBezTo>
                    <a:pt x="11" y="76"/>
                    <a:pt x="11" y="75"/>
                    <a:pt x="11" y="75"/>
                  </a:cubicBezTo>
                  <a:cubicBezTo>
                    <a:pt x="10" y="74"/>
                    <a:pt x="10" y="74"/>
                    <a:pt x="10" y="73"/>
                  </a:cubicBezTo>
                  <a:cubicBezTo>
                    <a:pt x="10" y="73"/>
                    <a:pt x="10" y="73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69"/>
                    <a:pt x="9" y="69"/>
                    <a:pt x="9" y="68"/>
                  </a:cubicBezTo>
                  <a:cubicBezTo>
                    <a:pt x="9" y="68"/>
                    <a:pt x="9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6"/>
                    <a:pt x="8" y="66"/>
                    <a:pt x="8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69"/>
                    <a:pt x="4" y="69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2" y="66"/>
                    <a:pt x="3" y="65"/>
                    <a:pt x="3" y="65"/>
                  </a:cubicBezTo>
                  <a:cubicBezTo>
                    <a:pt x="3" y="64"/>
                    <a:pt x="3" y="63"/>
                    <a:pt x="4" y="63"/>
                  </a:cubicBezTo>
                  <a:cubicBezTo>
                    <a:pt x="4" y="63"/>
                    <a:pt x="4" y="63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2"/>
                    <a:pt x="6" y="51"/>
                  </a:cubicBezTo>
                  <a:cubicBezTo>
                    <a:pt x="6" y="49"/>
                    <a:pt x="6" y="49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7"/>
                    <a:pt x="5" y="46"/>
                  </a:cubicBezTo>
                  <a:cubicBezTo>
                    <a:pt x="5" y="46"/>
                    <a:pt x="4" y="45"/>
                    <a:pt x="4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2"/>
                    <a:pt x="3" y="42"/>
                  </a:cubicBezTo>
                  <a:cubicBezTo>
                    <a:pt x="3" y="41"/>
                    <a:pt x="3" y="40"/>
                    <a:pt x="2" y="40"/>
                  </a:cubicBezTo>
                  <a:cubicBezTo>
                    <a:pt x="2" y="39"/>
                    <a:pt x="2" y="38"/>
                    <a:pt x="2" y="37"/>
                  </a:cubicBezTo>
                  <a:cubicBezTo>
                    <a:pt x="1" y="37"/>
                    <a:pt x="1" y="36"/>
                    <a:pt x="1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2"/>
                    <a:pt x="2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3" y="29"/>
                  </a:cubicBezTo>
                  <a:cubicBezTo>
                    <a:pt x="4" y="29"/>
                    <a:pt x="4" y="29"/>
                    <a:pt x="5" y="30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6" y="30"/>
                    <a:pt x="6" y="30"/>
                    <a:pt x="7" y="29"/>
                  </a:cubicBezTo>
                  <a:cubicBezTo>
                    <a:pt x="7" y="29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1" y="26"/>
                  </a:cubicBezTo>
                  <a:cubicBezTo>
                    <a:pt x="11" y="25"/>
                    <a:pt x="10" y="24"/>
                    <a:pt x="10" y="24"/>
                  </a:cubicBezTo>
                  <a:cubicBezTo>
                    <a:pt x="10" y="24"/>
                    <a:pt x="10" y="23"/>
                    <a:pt x="10" y="23"/>
                  </a:cubicBezTo>
                  <a:cubicBezTo>
                    <a:pt x="9" y="22"/>
                    <a:pt x="9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9" y="20"/>
                    <a:pt x="9" y="19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3"/>
                    <a:pt x="25" y="13"/>
                  </a:cubicBezTo>
                  <a:cubicBezTo>
                    <a:pt x="25" y="13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4" y="11"/>
                    <a:pt x="34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7" y="12"/>
                  </a:cubicBezTo>
                  <a:cubicBezTo>
                    <a:pt x="37" y="12"/>
                    <a:pt x="38" y="12"/>
                    <a:pt x="38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7"/>
                    <a:pt x="43" y="7"/>
                  </a:cubicBezTo>
                  <a:cubicBezTo>
                    <a:pt x="44" y="6"/>
                    <a:pt x="44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8" y="6"/>
                  </a:cubicBezTo>
                  <a:cubicBezTo>
                    <a:pt x="48" y="6"/>
                    <a:pt x="49" y="7"/>
                    <a:pt x="49" y="7"/>
                  </a:cubicBezTo>
                  <a:cubicBezTo>
                    <a:pt x="49" y="7"/>
                    <a:pt x="49" y="7"/>
                    <a:pt x="50" y="8"/>
                  </a:cubicBezTo>
                  <a:cubicBezTo>
                    <a:pt x="51" y="8"/>
                    <a:pt x="51" y="9"/>
                    <a:pt x="51" y="9"/>
                  </a:cubicBezTo>
                  <a:cubicBezTo>
                    <a:pt x="51" y="9"/>
                    <a:pt x="52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3" y="6"/>
                    <a:pt x="54" y="6"/>
                  </a:cubicBezTo>
                  <a:cubicBezTo>
                    <a:pt x="54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7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0" y="21"/>
                    <a:pt x="60" y="21"/>
                  </a:cubicBezTo>
                  <a:cubicBezTo>
                    <a:pt x="60" y="21"/>
                    <a:pt x="59" y="21"/>
                    <a:pt x="59" y="21"/>
                  </a:cubicBezTo>
                  <a:cubicBezTo>
                    <a:pt x="59" y="22"/>
                    <a:pt x="59" y="22"/>
                    <a:pt x="58" y="22"/>
                  </a:cubicBezTo>
                  <a:cubicBezTo>
                    <a:pt x="58" y="22"/>
                    <a:pt x="57" y="22"/>
                    <a:pt x="57" y="22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6" y="21"/>
                    <a:pt x="56" y="20"/>
                    <a:pt x="56" y="20"/>
                  </a:cubicBezTo>
                  <a:cubicBezTo>
                    <a:pt x="55" y="20"/>
                    <a:pt x="55" y="20"/>
                    <a:pt x="54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20"/>
                    <a:pt x="52" y="20"/>
                  </a:cubicBezTo>
                  <a:cubicBezTo>
                    <a:pt x="51" y="21"/>
                    <a:pt x="51" y="21"/>
                    <a:pt x="51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8" y="26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6" y="27"/>
                    <a:pt x="35" y="27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2" y="28"/>
                    <a:pt x="32" y="28"/>
                  </a:cubicBezTo>
                  <a:cubicBezTo>
                    <a:pt x="32" y="28"/>
                    <a:pt x="31" y="28"/>
                    <a:pt x="3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9" y="28"/>
                    <a:pt x="28" y="28"/>
                    <a:pt x="28" y="28"/>
                  </a:cubicBezTo>
                  <a:cubicBezTo>
                    <a:pt x="27" y="28"/>
                    <a:pt x="27" y="28"/>
                    <a:pt x="26" y="28"/>
                  </a:cubicBezTo>
                  <a:cubicBezTo>
                    <a:pt x="26" y="28"/>
                    <a:pt x="26" y="27"/>
                    <a:pt x="26" y="27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29"/>
                    <a:pt x="23" y="29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8" y="43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19" y="49"/>
                  </a:cubicBezTo>
                  <a:cubicBezTo>
                    <a:pt x="19" y="49"/>
                    <a:pt x="18" y="50"/>
                    <a:pt x="18" y="50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8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3" y="58"/>
                    <a:pt x="23" y="57"/>
                  </a:cubicBezTo>
                  <a:cubicBezTo>
                    <a:pt x="24" y="57"/>
                    <a:pt x="25" y="57"/>
                    <a:pt x="25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6" y="55"/>
                    <a:pt x="26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2" y="55"/>
                    <a:pt x="32" y="55"/>
                    <a:pt x="32" y="54"/>
                  </a:cubicBezTo>
                  <a:cubicBezTo>
                    <a:pt x="32" y="54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5" y="54"/>
                  </a:cubicBezTo>
                  <a:cubicBezTo>
                    <a:pt x="35" y="54"/>
                    <a:pt x="36" y="54"/>
                    <a:pt x="36" y="54"/>
                  </a:cubicBezTo>
                  <a:cubicBezTo>
                    <a:pt x="36" y="54"/>
                    <a:pt x="36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4"/>
                    <a:pt x="45" y="54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6" y="51"/>
                    <a:pt x="46" y="51"/>
                    <a:pt x="47" y="51"/>
                  </a:cubicBezTo>
                  <a:cubicBezTo>
                    <a:pt x="47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3"/>
                    <a:pt x="49" y="53"/>
                    <a:pt x="49" y="54"/>
                  </a:cubicBezTo>
                  <a:cubicBezTo>
                    <a:pt x="50" y="54"/>
                    <a:pt x="50" y="55"/>
                    <a:pt x="50" y="55"/>
                  </a:cubicBezTo>
                  <a:cubicBezTo>
                    <a:pt x="50" y="55"/>
                    <a:pt x="50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1" y="57"/>
                    <a:pt x="51" y="58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1"/>
                    <a:pt x="50" y="61"/>
                  </a:cubicBezTo>
                  <a:cubicBezTo>
                    <a:pt x="50" y="61"/>
                    <a:pt x="51" y="61"/>
                    <a:pt x="51" y="61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8" y="63"/>
                    <a:pt x="47" y="63"/>
                    <a:pt x="47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4"/>
                    <a:pt x="42" y="64"/>
                    <a:pt x="41" y="65"/>
                  </a:cubicBezTo>
                  <a:cubicBezTo>
                    <a:pt x="41" y="65"/>
                    <a:pt x="40" y="65"/>
                    <a:pt x="40" y="65"/>
                  </a:cubicBezTo>
                  <a:cubicBezTo>
                    <a:pt x="40" y="65"/>
                    <a:pt x="39" y="66"/>
                    <a:pt x="38" y="66"/>
                  </a:cubicBezTo>
                  <a:cubicBezTo>
                    <a:pt x="38" y="66"/>
                    <a:pt x="37" y="67"/>
                    <a:pt x="36" y="67"/>
                  </a:cubicBezTo>
                  <a:cubicBezTo>
                    <a:pt x="35" y="68"/>
                    <a:pt x="35" y="68"/>
                    <a:pt x="34" y="6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69"/>
                    <a:pt x="32" y="70"/>
                    <a:pt x="31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9" y="71"/>
                    <a:pt x="28" y="71"/>
                    <a:pt x="27" y="72"/>
                  </a:cubicBezTo>
                  <a:cubicBezTo>
                    <a:pt x="26" y="72"/>
                    <a:pt x="26" y="72"/>
                    <a:pt x="26" y="73"/>
                  </a:cubicBezTo>
                  <a:cubicBezTo>
                    <a:pt x="25" y="73"/>
                    <a:pt x="25" y="73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5"/>
                    <a:pt x="25" y="75"/>
                    <a:pt x="24" y="76"/>
                  </a:cubicBezTo>
                  <a:cubicBezTo>
                    <a:pt x="25" y="76"/>
                    <a:pt x="24" y="76"/>
                    <a:pt x="24" y="77"/>
                  </a:cubicBezTo>
                  <a:cubicBezTo>
                    <a:pt x="24" y="78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4" y="82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5" y="84"/>
                  </a:cubicBezTo>
                  <a:cubicBezTo>
                    <a:pt x="25" y="84"/>
                    <a:pt x="25" y="84"/>
                    <a:pt x="26" y="84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2" y="85"/>
                  </a:cubicBezTo>
                  <a:cubicBezTo>
                    <a:pt x="33" y="85"/>
                    <a:pt x="33" y="86"/>
                    <a:pt x="34" y="86"/>
                  </a:cubicBezTo>
                  <a:cubicBezTo>
                    <a:pt x="34" y="86"/>
                    <a:pt x="35" y="86"/>
                    <a:pt x="36" y="87"/>
                  </a:cubicBezTo>
                  <a:cubicBezTo>
                    <a:pt x="36" y="87"/>
                    <a:pt x="37" y="87"/>
                    <a:pt x="37" y="87"/>
                  </a:cubicBezTo>
                  <a:cubicBezTo>
                    <a:pt x="37" y="87"/>
                    <a:pt x="37" y="87"/>
                    <a:pt x="38" y="87"/>
                  </a:cubicBezTo>
                  <a:cubicBezTo>
                    <a:pt x="38" y="87"/>
                    <a:pt x="38" y="88"/>
                    <a:pt x="38" y="88"/>
                  </a:cubicBezTo>
                  <a:cubicBezTo>
                    <a:pt x="38" y="88"/>
                    <a:pt x="39" y="88"/>
                    <a:pt x="39" y="89"/>
                  </a:cubicBezTo>
                  <a:cubicBezTo>
                    <a:pt x="39" y="89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1" y="88"/>
                    <a:pt x="41" y="88"/>
                    <a:pt x="42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6"/>
                    <a:pt x="42" y="86"/>
                    <a:pt x="41" y="86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5"/>
                    <a:pt x="44" y="84"/>
                    <a:pt x="45" y="84"/>
                  </a:cubicBezTo>
                  <a:cubicBezTo>
                    <a:pt x="45" y="84"/>
                    <a:pt x="46" y="84"/>
                    <a:pt x="46" y="83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7" y="86"/>
                    <a:pt x="48" y="86"/>
                    <a:pt x="48" y="86"/>
                  </a:cubicBezTo>
                  <a:cubicBezTo>
                    <a:pt x="48" y="85"/>
                    <a:pt x="48" y="85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6"/>
                    <a:pt x="50" y="86"/>
                    <a:pt x="50" y="87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8"/>
                    <a:pt x="52" y="87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6"/>
                    <a:pt x="53" y="85"/>
                    <a:pt x="53" y="85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54" y="85"/>
                    <a:pt x="54" y="84"/>
                    <a:pt x="54" y="83"/>
                  </a:cubicBezTo>
                  <a:cubicBezTo>
                    <a:pt x="54" y="83"/>
                    <a:pt x="54" y="82"/>
                    <a:pt x="54" y="82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78"/>
                    <a:pt x="69" y="79"/>
                    <a:pt x="69" y="79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70" y="80"/>
                    <a:pt x="70" y="81"/>
                    <a:pt x="71" y="81"/>
                  </a:cubicBezTo>
                  <a:cubicBezTo>
                    <a:pt x="71" y="81"/>
                    <a:pt x="72" y="81"/>
                    <a:pt x="72" y="82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2"/>
                    <a:pt x="74" y="82"/>
                    <a:pt x="74" y="83"/>
                  </a:cubicBezTo>
                  <a:cubicBezTo>
                    <a:pt x="74" y="83"/>
                    <a:pt x="74" y="84"/>
                    <a:pt x="74" y="84"/>
                  </a:cubicBezTo>
                  <a:cubicBezTo>
                    <a:pt x="75" y="84"/>
                    <a:pt x="75" y="84"/>
                    <a:pt x="76" y="84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5"/>
                    <a:pt x="77" y="85"/>
                  </a:cubicBezTo>
                  <a:cubicBezTo>
                    <a:pt x="78" y="86"/>
                    <a:pt x="78" y="87"/>
                    <a:pt x="78" y="87"/>
                  </a:cubicBezTo>
                  <a:cubicBezTo>
                    <a:pt x="78" y="87"/>
                    <a:pt x="78" y="87"/>
                    <a:pt x="79" y="88"/>
                  </a:cubicBezTo>
                  <a:cubicBezTo>
                    <a:pt x="79" y="88"/>
                    <a:pt x="79" y="88"/>
                    <a:pt x="80" y="88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80" y="87"/>
                    <a:pt x="79" y="86"/>
                  </a:cubicBezTo>
                  <a:cubicBezTo>
                    <a:pt x="79" y="86"/>
                    <a:pt x="79" y="85"/>
                    <a:pt x="78" y="85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84"/>
                    <a:pt x="78" y="83"/>
                    <a:pt x="79" y="82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1" y="78"/>
                    <a:pt x="81" y="79"/>
                    <a:pt x="81" y="79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0"/>
                    <a:pt x="84" y="80"/>
                    <a:pt x="84" y="79"/>
                  </a:cubicBezTo>
                  <a:cubicBezTo>
                    <a:pt x="85" y="78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86" y="77"/>
                    <a:pt x="86" y="79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3"/>
                    <a:pt x="88" y="82"/>
                    <a:pt x="88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89" y="84"/>
                    <a:pt x="89" y="85"/>
                    <a:pt x="89" y="85"/>
                  </a:cubicBezTo>
                  <a:cubicBezTo>
                    <a:pt x="88" y="86"/>
                    <a:pt x="88" y="87"/>
                    <a:pt x="87" y="88"/>
                  </a:cubicBezTo>
                  <a:cubicBezTo>
                    <a:pt x="87" y="88"/>
                    <a:pt x="87" y="89"/>
                    <a:pt x="87" y="89"/>
                  </a:cubicBezTo>
                  <a:cubicBezTo>
                    <a:pt x="87" y="90"/>
                    <a:pt x="87" y="91"/>
                    <a:pt x="87" y="91"/>
                  </a:cubicBezTo>
                  <a:cubicBezTo>
                    <a:pt x="87" y="91"/>
                    <a:pt x="87" y="91"/>
                    <a:pt x="86" y="92"/>
                  </a:cubicBezTo>
                  <a:cubicBezTo>
                    <a:pt x="86" y="92"/>
                    <a:pt x="86" y="93"/>
                    <a:pt x="85" y="93"/>
                  </a:cubicBezTo>
                  <a:cubicBezTo>
                    <a:pt x="85" y="94"/>
                    <a:pt x="85" y="94"/>
                    <a:pt x="84" y="94"/>
                  </a:cubicBezTo>
                  <a:cubicBezTo>
                    <a:pt x="84" y="95"/>
                    <a:pt x="84" y="95"/>
                    <a:pt x="84" y="95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99"/>
                    <a:pt x="77" y="99"/>
                  </a:cubicBezTo>
                  <a:cubicBezTo>
                    <a:pt x="77" y="99"/>
                    <a:pt x="77" y="98"/>
                    <a:pt x="76" y="98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3" y="99"/>
                    <a:pt x="73" y="99"/>
                    <a:pt x="73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0" y="101"/>
                  </a:cubicBezTo>
                  <a:cubicBezTo>
                    <a:pt x="69" y="101"/>
                    <a:pt x="69" y="101"/>
                    <a:pt x="68" y="101"/>
                  </a:cubicBezTo>
                  <a:cubicBezTo>
                    <a:pt x="68" y="101"/>
                    <a:pt x="67" y="101"/>
                    <a:pt x="66" y="101"/>
                  </a:cubicBezTo>
                  <a:cubicBezTo>
                    <a:pt x="65" y="101"/>
                    <a:pt x="64" y="100"/>
                    <a:pt x="64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0"/>
                    <a:pt x="63" y="99"/>
                    <a:pt x="63" y="99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98"/>
                    <a:pt x="62" y="98"/>
                    <a:pt x="62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8"/>
                    <a:pt x="59" y="99"/>
                  </a:cubicBezTo>
                  <a:cubicBezTo>
                    <a:pt x="59" y="99"/>
                    <a:pt x="59" y="100"/>
                    <a:pt x="59" y="100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8" y="101"/>
                    <a:pt x="58" y="101"/>
                    <a:pt x="57" y="102"/>
                  </a:cubicBezTo>
                  <a:cubicBezTo>
                    <a:pt x="56" y="102"/>
                    <a:pt x="56" y="103"/>
                    <a:pt x="56" y="103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2"/>
                    <a:pt x="55" y="102"/>
                    <a:pt x="55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3" y="101"/>
                    <a:pt x="53" y="101"/>
                    <a:pt x="53" y="101"/>
                  </a:cubicBezTo>
                  <a:close/>
                  <a:moveTo>
                    <a:pt x="4" y="21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lnTo>
                    <a:pt x="4" y="21"/>
                  </a:lnTo>
                  <a:close/>
                  <a:moveTo>
                    <a:pt x="15" y="49"/>
                  </a:moveTo>
                  <a:cubicBezTo>
                    <a:pt x="15" y="49"/>
                    <a:pt x="15" y="49"/>
                    <a:pt x="15" y="50"/>
                  </a:cubicBezTo>
                  <a:cubicBezTo>
                    <a:pt x="15" y="50"/>
                    <a:pt x="15" y="50"/>
                    <a:pt x="16" y="50"/>
                  </a:cubicBezTo>
                  <a:cubicBezTo>
                    <a:pt x="16" y="50"/>
                    <a:pt x="16" y="50"/>
                    <a:pt x="16" y="49"/>
                  </a:cubicBezTo>
                  <a:cubicBezTo>
                    <a:pt x="16" y="49"/>
                    <a:pt x="16" y="49"/>
                    <a:pt x="15" y="49"/>
                  </a:cubicBezTo>
                  <a:close/>
                  <a:moveTo>
                    <a:pt x="16" y="92"/>
                  </a:moveTo>
                  <a:cubicBezTo>
                    <a:pt x="16" y="91"/>
                    <a:pt x="16" y="91"/>
                    <a:pt x="15" y="91"/>
                  </a:cubicBezTo>
                  <a:cubicBezTo>
                    <a:pt x="15" y="91"/>
                    <a:pt x="15" y="91"/>
                    <a:pt x="15" y="92"/>
                  </a:cubicBezTo>
                  <a:cubicBezTo>
                    <a:pt x="15" y="92"/>
                    <a:pt x="15" y="92"/>
                    <a:pt x="15" y="92"/>
                  </a:cubicBezTo>
                  <a:lnTo>
                    <a:pt x="16" y="92"/>
                  </a:lnTo>
                  <a:close/>
                  <a:moveTo>
                    <a:pt x="18" y="18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7" y="17"/>
                    <a:pt x="17" y="17"/>
                    <a:pt x="17" y="17"/>
                  </a:cubicBezTo>
                  <a:lnTo>
                    <a:pt x="18" y="18"/>
                  </a:lnTo>
                  <a:close/>
                  <a:moveTo>
                    <a:pt x="18" y="24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lnTo>
                    <a:pt x="18" y="24"/>
                  </a:lnTo>
                  <a:close/>
                  <a:moveTo>
                    <a:pt x="19" y="103"/>
                  </a:moveTo>
                  <a:cubicBezTo>
                    <a:pt x="19" y="103"/>
                    <a:pt x="18" y="104"/>
                    <a:pt x="18" y="104"/>
                  </a:cubicBezTo>
                  <a:cubicBezTo>
                    <a:pt x="18" y="105"/>
                    <a:pt x="19" y="105"/>
                    <a:pt x="19" y="105"/>
                  </a:cubicBezTo>
                  <a:cubicBezTo>
                    <a:pt x="19" y="105"/>
                    <a:pt x="20" y="104"/>
                    <a:pt x="20" y="104"/>
                  </a:cubicBezTo>
                  <a:cubicBezTo>
                    <a:pt x="20" y="103"/>
                    <a:pt x="19" y="103"/>
                    <a:pt x="19" y="103"/>
                  </a:cubicBezTo>
                  <a:close/>
                  <a:moveTo>
                    <a:pt x="20" y="9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9"/>
                    <a:pt x="20" y="9"/>
                    <a:pt x="20" y="9"/>
                  </a:cubicBezTo>
                  <a:close/>
                  <a:moveTo>
                    <a:pt x="23" y="14"/>
                  </a:moveTo>
                  <a:cubicBezTo>
                    <a:pt x="22" y="14"/>
                    <a:pt x="22" y="14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4"/>
                    <a:pt x="23" y="14"/>
                    <a:pt x="23" y="14"/>
                  </a:cubicBezTo>
                  <a:close/>
                  <a:moveTo>
                    <a:pt x="41" y="60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1" y="60"/>
                  </a:lnTo>
                  <a:close/>
                  <a:moveTo>
                    <a:pt x="44" y="10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0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lose/>
                  <a:moveTo>
                    <a:pt x="44" y="88"/>
                  </a:moveTo>
                  <a:cubicBezTo>
                    <a:pt x="44" y="88"/>
                    <a:pt x="44" y="88"/>
                    <a:pt x="44" y="89"/>
                  </a:cubicBezTo>
                  <a:cubicBezTo>
                    <a:pt x="44" y="89"/>
                    <a:pt x="44" y="89"/>
                    <a:pt x="45" y="89"/>
                  </a:cubicBezTo>
                  <a:cubicBezTo>
                    <a:pt x="45" y="89"/>
                    <a:pt x="45" y="89"/>
                    <a:pt x="45" y="88"/>
                  </a:cubicBezTo>
                  <a:cubicBezTo>
                    <a:pt x="45" y="88"/>
                    <a:pt x="45" y="88"/>
                    <a:pt x="44" y="88"/>
                  </a:cubicBezTo>
                  <a:close/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lnTo>
                    <a:pt x="48" y="20"/>
                  </a:lnTo>
                  <a:close/>
                  <a:moveTo>
                    <a:pt x="49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9" y="9"/>
                  </a:lnTo>
                  <a:close/>
                  <a:moveTo>
                    <a:pt x="51" y="52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2" y="50"/>
                    <a:pt x="53" y="51"/>
                  </a:cubicBezTo>
                  <a:cubicBezTo>
                    <a:pt x="53" y="51"/>
                    <a:pt x="54" y="52"/>
                    <a:pt x="54" y="52"/>
                  </a:cubicBezTo>
                  <a:cubicBezTo>
                    <a:pt x="54" y="52"/>
                    <a:pt x="54" y="52"/>
                    <a:pt x="55" y="53"/>
                  </a:cubicBezTo>
                  <a:cubicBezTo>
                    <a:pt x="55" y="54"/>
                    <a:pt x="55" y="55"/>
                    <a:pt x="55" y="55"/>
                  </a:cubicBezTo>
                  <a:cubicBezTo>
                    <a:pt x="55" y="55"/>
                    <a:pt x="55" y="55"/>
                    <a:pt x="54" y="55"/>
                  </a:cubicBezTo>
                  <a:cubicBezTo>
                    <a:pt x="54" y="55"/>
                    <a:pt x="53" y="55"/>
                    <a:pt x="53" y="55"/>
                  </a:cubicBezTo>
                  <a:cubicBezTo>
                    <a:pt x="53" y="55"/>
                    <a:pt x="53" y="55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2"/>
                    <a:pt x="51" y="52"/>
                    <a:pt x="51" y="52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2"/>
                    <a:pt x="52" y="22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52" y="59"/>
                  </a:moveTo>
                  <a:cubicBezTo>
                    <a:pt x="52" y="59"/>
                    <a:pt x="53" y="59"/>
                    <a:pt x="53" y="60"/>
                  </a:cubicBezTo>
                  <a:cubicBezTo>
                    <a:pt x="53" y="60"/>
                    <a:pt x="53" y="61"/>
                    <a:pt x="52" y="61"/>
                  </a:cubicBezTo>
                  <a:cubicBezTo>
                    <a:pt x="52" y="61"/>
                    <a:pt x="52" y="60"/>
                    <a:pt x="51" y="60"/>
                  </a:cubicBezTo>
                  <a:cubicBezTo>
                    <a:pt x="51" y="59"/>
                    <a:pt x="52" y="59"/>
                    <a:pt x="52" y="59"/>
                  </a:cubicBezTo>
                  <a:close/>
                  <a:moveTo>
                    <a:pt x="53" y="8"/>
                  </a:moveTo>
                  <a:cubicBezTo>
                    <a:pt x="53" y="8"/>
                    <a:pt x="53" y="9"/>
                    <a:pt x="53" y="9"/>
                  </a:cubicBezTo>
                  <a:cubicBezTo>
                    <a:pt x="53" y="10"/>
                    <a:pt x="53" y="10"/>
                    <a:pt x="54" y="10"/>
                  </a:cubicBezTo>
                  <a:cubicBezTo>
                    <a:pt x="54" y="10"/>
                    <a:pt x="54" y="10"/>
                    <a:pt x="54" y="9"/>
                  </a:cubicBezTo>
                  <a:cubicBezTo>
                    <a:pt x="54" y="9"/>
                    <a:pt x="54" y="8"/>
                    <a:pt x="53" y="8"/>
                  </a:cubicBezTo>
                  <a:close/>
                  <a:moveTo>
                    <a:pt x="55" y="49"/>
                  </a:move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55" y="49"/>
                  </a:lnTo>
                  <a:close/>
                  <a:moveTo>
                    <a:pt x="57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50"/>
                    <a:pt x="56" y="50"/>
                    <a:pt x="56" y="50"/>
                  </a:cubicBezTo>
                  <a:lnTo>
                    <a:pt x="57" y="49"/>
                  </a:lnTo>
                  <a:close/>
                  <a:moveTo>
                    <a:pt x="57" y="53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7" y="54"/>
                    <a:pt x="57" y="54"/>
                  </a:cubicBezTo>
                  <a:cubicBezTo>
                    <a:pt x="57" y="53"/>
                    <a:pt x="57" y="53"/>
                    <a:pt x="57" y="53"/>
                  </a:cubicBezTo>
                  <a:close/>
                  <a:moveTo>
                    <a:pt x="61" y="49"/>
                  </a:moveTo>
                  <a:cubicBezTo>
                    <a:pt x="61" y="49"/>
                    <a:pt x="61" y="49"/>
                    <a:pt x="61" y="49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0" y="49"/>
                    <a:pt x="60" y="49"/>
                    <a:pt x="61" y="49"/>
                  </a:cubicBezTo>
                  <a:close/>
                  <a:moveTo>
                    <a:pt x="66" y="16"/>
                  </a:moveTo>
                  <a:cubicBezTo>
                    <a:pt x="66" y="16"/>
                    <a:pt x="67" y="16"/>
                    <a:pt x="67" y="15"/>
                  </a:cubicBezTo>
                  <a:cubicBezTo>
                    <a:pt x="68" y="15"/>
                    <a:pt x="69" y="14"/>
                    <a:pt x="69" y="14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70" y="13"/>
                    <a:pt x="70" y="13"/>
                    <a:pt x="70" y="12"/>
                  </a:cubicBezTo>
                  <a:cubicBezTo>
                    <a:pt x="70" y="12"/>
                    <a:pt x="70" y="11"/>
                    <a:pt x="70" y="11"/>
                  </a:cubicBezTo>
                  <a:cubicBezTo>
                    <a:pt x="70" y="11"/>
                    <a:pt x="69" y="10"/>
                    <a:pt x="69" y="10"/>
                  </a:cubicBezTo>
                  <a:cubicBezTo>
                    <a:pt x="69" y="10"/>
                    <a:pt x="68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7" y="9"/>
                    <a:pt x="66" y="9"/>
                    <a:pt x="67" y="8"/>
                  </a:cubicBezTo>
                  <a:cubicBezTo>
                    <a:pt x="68" y="7"/>
                    <a:pt x="69" y="6"/>
                    <a:pt x="70" y="6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5"/>
                    <a:pt x="68" y="5"/>
                    <a:pt x="68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69" y="3"/>
                    <a:pt x="69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1"/>
                    <a:pt x="72" y="1"/>
                  </a:cubicBezTo>
                  <a:cubicBezTo>
                    <a:pt x="72" y="2"/>
                    <a:pt x="72" y="2"/>
                    <a:pt x="72" y="3"/>
                  </a:cubicBezTo>
                  <a:cubicBezTo>
                    <a:pt x="72" y="3"/>
                    <a:pt x="72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7" y="3"/>
                    <a:pt x="77" y="3"/>
                    <a:pt x="78" y="2"/>
                  </a:cubicBezTo>
                  <a:cubicBezTo>
                    <a:pt x="78" y="2"/>
                    <a:pt x="79" y="2"/>
                    <a:pt x="79" y="2"/>
                  </a:cubicBezTo>
                  <a:cubicBezTo>
                    <a:pt x="79" y="2"/>
                    <a:pt x="79" y="2"/>
                    <a:pt x="79" y="3"/>
                  </a:cubicBezTo>
                  <a:cubicBezTo>
                    <a:pt x="79" y="3"/>
                    <a:pt x="79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3"/>
                    <a:pt x="82" y="3"/>
                    <a:pt x="82" y="2"/>
                  </a:cubicBezTo>
                  <a:cubicBezTo>
                    <a:pt x="83" y="1"/>
                    <a:pt x="84" y="1"/>
                    <a:pt x="84" y="1"/>
                  </a:cubicBezTo>
                  <a:cubicBezTo>
                    <a:pt x="84" y="1"/>
                    <a:pt x="85" y="1"/>
                    <a:pt x="86" y="2"/>
                  </a:cubicBezTo>
                  <a:cubicBezTo>
                    <a:pt x="88" y="2"/>
                    <a:pt x="88" y="2"/>
                    <a:pt x="89" y="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4"/>
                    <a:pt x="85" y="4"/>
                    <a:pt x="85" y="5"/>
                  </a:cubicBezTo>
                  <a:cubicBezTo>
                    <a:pt x="85" y="6"/>
                    <a:pt x="85" y="6"/>
                    <a:pt x="85" y="7"/>
                  </a:cubicBezTo>
                  <a:cubicBezTo>
                    <a:pt x="85" y="8"/>
                    <a:pt x="85" y="9"/>
                    <a:pt x="85" y="9"/>
                  </a:cubicBezTo>
                  <a:cubicBezTo>
                    <a:pt x="85" y="10"/>
                    <a:pt x="85" y="11"/>
                    <a:pt x="85" y="11"/>
                  </a:cubicBezTo>
                  <a:cubicBezTo>
                    <a:pt x="85" y="11"/>
                    <a:pt x="85" y="11"/>
                    <a:pt x="85" y="12"/>
                  </a:cubicBezTo>
                  <a:cubicBezTo>
                    <a:pt x="85" y="12"/>
                    <a:pt x="85" y="12"/>
                    <a:pt x="85" y="13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2"/>
                    <a:pt x="84" y="11"/>
                    <a:pt x="84" y="11"/>
                  </a:cubicBezTo>
                  <a:cubicBezTo>
                    <a:pt x="84" y="10"/>
                    <a:pt x="84" y="10"/>
                    <a:pt x="84" y="9"/>
                  </a:cubicBezTo>
                  <a:cubicBezTo>
                    <a:pt x="83" y="9"/>
                    <a:pt x="83" y="9"/>
                    <a:pt x="83" y="8"/>
                  </a:cubicBezTo>
                  <a:cubicBezTo>
                    <a:pt x="83" y="7"/>
                    <a:pt x="82" y="7"/>
                    <a:pt x="82" y="7"/>
                  </a:cubicBezTo>
                  <a:cubicBezTo>
                    <a:pt x="82" y="7"/>
                    <a:pt x="82" y="6"/>
                    <a:pt x="82" y="6"/>
                  </a:cubicBezTo>
                  <a:cubicBezTo>
                    <a:pt x="82" y="5"/>
                    <a:pt x="81" y="5"/>
                    <a:pt x="81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5"/>
                    <a:pt x="81" y="6"/>
                    <a:pt x="81" y="6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79" y="9"/>
                  </a:cubicBezTo>
                  <a:cubicBezTo>
                    <a:pt x="79" y="10"/>
                    <a:pt x="78" y="10"/>
                    <a:pt x="78" y="10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5"/>
                  </a:cubicBezTo>
                  <a:cubicBezTo>
                    <a:pt x="79" y="15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7" y="16"/>
                    <a:pt x="77" y="15"/>
                    <a:pt x="77" y="15"/>
                  </a:cubicBezTo>
                  <a:cubicBezTo>
                    <a:pt x="76" y="15"/>
                    <a:pt x="76" y="15"/>
                    <a:pt x="76" y="14"/>
                  </a:cubicBezTo>
                  <a:cubicBezTo>
                    <a:pt x="76" y="14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4" y="15"/>
                    <a:pt x="74" y="16"/>
                    <a:pt x="74" y="17"/>
                  </a:cubicBezTo>
                  <a:cubicBezTo>
                    <a:pt x="74" y="17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7"/>
                    <a:pt x="71" y="17"/>
                    <a:pt x="70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8"/>
                    <a:pt x="68" y="18"/>
                    <a:pt x="68" y="18"/>
                  </a:cubicBezTo>
                  <a:cubicBezTo>
                    <a:pt x="67" y="18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lnTo>
                    <a:pt x="66" y="16"/>
                  </a:lnTo>
                  <a:close/>
                  <a:moveTo>
                    <a:pt x="67" y="9"/>
                  </a:move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lnTo>
                    <a:pt x="67" y="9"/>
                  </a:lnTo>
                  <a:close/>
                  <a:moveTo>
                    <a:pt x="68" y="100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7" y="98"/>
                    <a:pt x="67" y="98"/>
                    <a:pt x="67" y="98"/>
                  </a:cubicBezTo>
                  <a:lnTo>
                    <a:pt x="68" y="100"/>
                  </a:lnTo>
                  <a:close/>
                  <a:moveTo>
                    <a:pt x="71" y="11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2"/>
                    <a:pt x="73" y="11"/>
                    <a:pt x="73" y="10"/>
                  </a:cubicBezTo>
                  <a:cubicBezTo>
                    <a:pt x="73" y="10"/>
                    <a:pt x="73" y="9"/>
                    <a:pt x="74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8"/>
                    <a:pt x="72" y="8"/>
                    <a:pt x="72" y="9"/>
                  </a:cubicBezTo>
                  <a:cubicBezTo>
                    <a:pt x="72" y="10"/>
                    <a:pt x="72" y="10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lose/>
                  <a:moveTo>
                    <a:pt x="74" y="87"/>
                  </a:moveTo>
                  <a:cubicBezTo>
                    <a:pt x="75" y="87"/>
                    <a:pt x="75" y="87"/>
                    <a:pt x="75" y="87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lnTo>
                    <a:pt x="74" y="87"/>
                  </a:lnTo>
                  <a:close/>
                  <a:moveTo>
                    <a:pt x="75" y="79"/>
                  </a:moveTo>
                  <a:cubicBezTo>
                    <a:pt x="75" y="79"/>
                    <a:pt x="75" y="79"/>
                    <a:pt x="75" y="79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79"/>
                    <a:pt x="75" y="79"/>
                    <a:pt x="75" y="79"/>
                  </a:cubicBezTo>
                  <a:close/>
                  <a:moveTo>
                    <a:pt x="76" y="95"/>
                  </a:moveTo>
                  <a:cubicBezTo>
                    <a:pt x="76" y="95"/>
                    <a:pt x="75" y="95"/>
                    <a:pt x="75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7" y="96"/>
                    <a:pt x="77" y="96"/>
                    <a:pt x="77" y="95"/>
                  </a:cubicBezTo>
                  <a:cubicBezTo>
                    <a:pt x="77" y="95"/>
                    <a:pt x="76" y="95"/>
                    <a:pt x="76" y="95"/>
                  </a:cubicBezTo>
                  <a:close/>
                  <a:moveTo>
                    <a:pt x="77" y="79"/>
                  </a:moveTo>
                  <a:cubicBezTo>
                    <a:pt x="78" y="78"/>
                    <a:pt x="78" y="79"/>
                    <a:pt x="78" y="79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7" y="80"/>
                    <a:pt x="77" y="80"/>
                    <a:pt x="77" y="79"/>
                  </a:cubicBezTo>
                  <a:cubicBezTo>
                    <a:pt x="77" y="79"/>
                    <a:pt x="77" y="79"/>
                    <a:pt x="77" y="79"/>
                  </a:cubicBezTo>
                  <a:close/>
                  <a:moveTo>
                    <a:pt x="80" y="10"/>
                  </a:moveTo>
                  <a:cubicBezTo>
                    <a:pt x="81" y="10"/>
                    <a:pt x="81" y="10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80" y="10"/>
                    <a:pt x="80" y="10"/>
                  </a:cubicBezTo>
                  <a:close/>
                  <a:moveTo>
                    <a:pt x="81" y="7"/>
                  </a:moveTo>
                  <a:cubicBezTo>
                    <a:pt x="82" y="7"/>
                    <a:pt x="82" y="8"/>
                    <a:pt x="82" y="8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1" y="9"/>
                    <a:pt x="81" y="8"/>
                  </a:cubicBezTo>
                  <a:cubicBezTo>
                    <a:pt x="81" y="8"/>
                    <a:pt x="81" y="7"/>
                    <a:pt x="81" y="7"/>
                  </a:cubicBezTo>
                  <a:close/>
                  <a:moveTo>
                    <a:pt x="83" y="86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lnTo>
                    <a:pt x="83" y="86"/>
                  </a:lnTo>
                  <a:close/>
                  <a:moveTo>
                    <a:pt x="85" y="86"/>
                  </a:moveTo>
                  <a:cubicBezTo>
                    <a:pt x="85" y="85"/>
                    <a:pt x="85" y="85"/>
                    <a:pt x="85" y="85"/>
                  </a:cubicBezTo>
                  <a:cubicBezTo>
                    <a:pt x="84" y="86"/>
                    <a:pt x="84" y="86"/>
                    <a:pt x="84" y="86"/>
                  </a:cubicBezTo>
                  <a:lnTo>
                    <a:pt x="85" y="86"/>
                  </a:lnTo>
                  <a:close/>
                  <a:moveTo>
                    <a:pt x="88" y="93"/>
                  </a:moveTo>
                  <a:cubicBezTo>
                    <a:pt x="88" y="93"/>
                    <a:pt x="89" y="93"/>
                    <a:pt x="89" y="94"/>
                  </a:cubicBezTo>
                  <a:cubicBezTo>
                    <a:pt x="89" y="94"/>
                    <a:pt x="89" y="95"/>
                    <a:pt x="88" y="95"/>
                  </a:cubicBezTo>
                  <a:cubicBezTo>
                    <a:pt x="88" y="95"/>
                    <a:pt x="88" y="94"/>
                    <a:pt x="87" y="94"/>
                  </a:cubicBezTo>
                  <a:cubicBezTo>
                    <a:pt x="87" y="93"/>
                    <a:pt x="88" y="93"/>
                    <a:pt x="88" y="93"/>
                  </a:cubicBezTo>
                  <a:close/>
                  <a:moveTo>
                    <a:pt x="89" y="79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7"/>
                    <a:pt x="88" y="77"/>
                  </a:cubicBezTo>
                  <a:cubicBezTo>
                    <a:pt x="88" y="76"/>
                    <a:pt x="88" y="76"/>
                    <a:pt x="88" y="75"/>
                  </a:cubicBezTo>
                  <a:cubicBezTo>
                    <a:pt x="88" y="75"/>
                    <a:pt x="88" y="75"/>
                    <a:pt x="89" y="75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3" y="76"/>
                    <a:pt x="92" y="77"/>
                    <a:pt x="92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9"/>
                    <a:pt x="92" y="79"/>
                    <a:pt x="92" y="79"/>
                  </a:cubicBezTo>
                  <a:cubicBezTo>
                    <a:pt x="93" y="79"/>
                    <a:pt x="93" y="79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3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3" y="82"/>
                    <a:pt x="92" y="82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2" y="83"/>
                    <a:pt x="91" y="83"/>
                    <a:pt x="91" y="83"/>
                  </a:cubicBezTo>
                  <a:cubicBezTo>
                    <a:pt x="90" y="83"/>
                    <a:pt x="90" y="83"/>
                    <a:pt x="90" y="83"/>
                  </a:cubicBezTo>
                  <a:lnTo>
                    <a:pt x="89" y="79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7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5"/>
                    <a:pt x="96" y="76"/>
                    <a:pt x="96" y="76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7" y="78"/>
                    <a:pt x="96" y="79"/>
                    <a:pt x="96" y="79"/>
                  </a:cubicBezTo>
                  <a:cubicBezTo>
                    <a:pt x="96" y="80"/>
                    <a:pt x="96" y="80"/>
                    <a:pt x="95" y="80"/>
                  </a:cubicBezTo>
                  <a:cubicBezTo>
                    <a:pt x="95" y="80"/>
                    <a:pt x="95" y="79"/>
                    <a:pt x="95" y="79"/>
                  </a:cubicBezTo>
                  <a:cubicBezTo>
                    <a:pt x="95" y="78"/>
                    <a:pt x="94" y="77"/>
                    <a:pt x="94" y="77"/>
                  </a:cubicBezTo>
                  <a:cubicBezTo>
                    <a:pt x="94" y="76"/>
                    <a:pt x="94" y="75"/>
                    <a:pt x="93" y="75"/>
                  </a:cubicBezTo>
                  <a:cubicBezTo>
                    <a:pt x="93" y="74"/>
                    <a:pt x="93" y="74"/>
                    <a:pt x="93" y="73"/>
                  </a:cubicBezTo>
                  <a:cubicBezTo>
                    <a:pt x="93" y="72"/>
                    <a:pt x="93" y="72"/>
                    <a:pt x="93" y="72"/>
                  </a:cubicBezTo>
                  <a:lnTo>
                    <a:pt x="97" y="7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0" name="îṩľiḑè"/>
            <p:cNvSpPr/>
            <p:nvPr/>
          </p:nvSpPr>
          <p:spPr bwMode="auto">
            <a:xfrm>
              <a:off x="4558619" y="3678650"/>
              <a:ext cx="264229" cy="292666"/>
            </a:xfrm>
            <a:custGeom>
              <a:avLst/>
              <a:gdLst>
                <a:gd name="T0" fmla="*/ 78 w 107"/>
                <a:gd name="T1" fmla="*/ 65 h 119"/>
                <a:gd name="T2" fmla="*/ 83 w 107"/>
                <a:gd name="T3" fmla="*/ 83 h 119"/>
                <a:gd name="T4" fmla="*/ 101 w 107"/>
                <a:gd name="T5" fmla="*/ 95 h 119"/>
                <a:gd name="T6" fmla="*/ 105 w 107"/>
                <a:gd name="T7" fmla="*/ 98 h 119"/>
                <a:gd name="T8" fmla="*/ 106 w 107"/>
                <a:gd name="T9" fmla="*/ 106 h 119"/>
                <a:gd name="T10" fmla="*/ 100 w 107"/>
                <a:gd name="T11" fmla="*/ 111 h 119"/>
                <a:gd name="T12" fmla="*/ 88 w 107"/>
                <a:gd name="T13" fmla="*/ 107 h 119"/>
                <a:gd name="T14" fmla="*/ 78 w 107"/>
                <a:gd name="T15" fmla="*/ 97 h 119"/>
                <a:gd name="T16" fmla="*/ 74 w 107"/>
                <a:gd name="T17" fmla="*/ 96 h 119"/>
                <a:gd name="T18" fmla="*/ 62 w 107"/>
                <a:gd name="T19" fmla="*/ 96 h 119"/>
                <a:gd name="T20" fmla="*/ 57 w 107"/>
                <a:gd name="T21" fmla="*/ 104 h 119"/>
                <a:gd name="T22" fmla="*/ 47 w 107"/>
                <a:gd name="T23" fmla="*/ 111 h 119"/>
                <a:gd name="T24" fmla="*/ 42 w 107"/>
                <a:gd name="T25" fmla="*/ 109 h 119"/>
                <a:gd name="T26" fmla="*/ 35 w 107"/>
                <a:gd name="T27" fmla="*/ 115 h 119"/>
                <a:gd name="T28" fmla="*/ 31 w 107"/>
                <a:gd name="T29" fmla="*/ 119 h 119"/>
                <a:gd name="T30" fmla="*/ 24 w 107"/>
                <a:gd name="T31" fmla="*/ 117 h 119"/>
                <a:gd name="T32" fmla="*/ 15 w 107"/>
                <a:gd name="T33" fmla="*/ 116 h 119"/>
                <a:gd name="T34" fmla="*/ 7 w 107"/>
                <a:gd name="T35" fmla="*/ 106 h 119"/>
                <a:gd name="T36" fmla="*/ 1 w 107"/>
                <a:gd name="T37" fmla="*/ 96 h 119"/>
                <a:gd name="T38" fmla="*/ 3 w 107"/>
                <a:gd name="T39" fmla="*/ 81 h 119"/>
                <a:gd name="T40" fmla="*/ 9 w 107"/>
                <a:gd name="T41" fmla="*/ 68 h 119"/>
                <a:gd name="T42" fmla="*/ 16 w 107"/>
                <a:gd name="T43" fmla="*/ 64 h 119"/>
                <a:gd name="T44" fmla="*/ 23 w 107"/>
                <a:gd name="T45" fmla="*/ 60 h 119"/>
                <a:gd name="T46" fmla="*/ 27 w 107"/>
                <a:gd name="T47" fmla="*/ 60 h 119"/>
                <a:gd name="T48" fmla="*/ 39 w 107"/>
                <a:gd name="T49" fmla="*/ 57 h 119"/>
                <a:gd name="T50" fmla="*/ 49 w 107"/>
                <a:gd name="T51" fmla="*/ 52 h 119"/>
                <a:gd name="T52" fmla="*/ 50 w 107"/>
                <a:gd name="T53" fmla="*/ 33 h 119"/>
                <a:gd name="T54" fmla="*/ 50 w 107"/>
                <a:gd name="T55" fmla="*/ 18 h 119"/>
                <a:gd name="T56" fmla="*/ 58 w 107"/>
                <a:gd name="T57" fmla="*/ 0 h 119"/>
                <a:gd name="T58" fmla="*/ 68 w 107"/>
                <a:gd name="T59" fmla="*/ 21 h 119"/>
                <a:gd name="T60" fmla="*/ 69 w 107"/>
                <a:gd name="T61" fmla="*/ 23 h 119"/>
                <a:gd name="T62" fmla="*/ 68 w 107"/>
                <a:gd name="T63" fmla="*/ 33 h 119"/>
                <a:gd name="T64" fmla="*/ 70 w 107"/>
                <a:gd name="T65" fmla="*/ 40 h 119"/>
                <a:gd name="T66" fmla="*/ 72 w 107"/>
                <a:gd name="T67" fmla="*/ 51 h 119"/>
                <a:gd name="T68" fmla="*/ 5 w 107"/>
                <a:gd name="T69" fmla="*/ 98 h 119"/>
                <a:gd name="T70" fmla="*/ 9 w 107"/>
                <a:gd name="T71" fmla="*/ 74 h 119"/>
                <a:gd name="T72" fmla="*/ 17 w 107"/>
                <a:gd name="T73" fmla="*/ 97 h 119"/>
                <a:gd name="T74" fmla="*/ 44 w 107"/>
                <a:gd name="T75" fmla="*/ 98 h 119"/>
                <a:gd name="T76" fmla="*/ 63 w 107"/>
                <a:gd name="T77" fmla="*/ 88 h 119"/>
                <a:gd name="T78" fmla="*/ 64 w 107"/>
                <a:gd name="T79" fmla="*/ 84 h 119"/>
                <a:gd name="T80" fmla="*/ 65 w 107"/>
                <a:gd name="T81" fmla="*/ 75 h 119"/>
                <a:gd name="T82" fmla="*/ 53 w 107"/>
                <a:gd name="T83" fmla="*/ 70 h 119"/>
                <a:gd name="T84" fmla="*/ 51 w 107"/>
                <a:gd name="T85" fmla="*/ 67 h 119"/>
                <a:gd name="T86" fmla="*/ 45 w 107"/>
                <a:gd name="T87" fmla="*/ 67 h 119"/>
                <a:gd name="T88" fmla="*/ 31 w 107"/>
                <a:gd name="T89" fmla="*/ 70 h 119"/>
                <a:gd name="T90" fmla="*/ 15 w 107"/>
                <a:gd name="T91" fmla="*/ 91 h 119"/>
                <a:gd name="T92" fmla="*/ 38 w 107"/>
                <a:gd name="T93" fmla="*/ 60 h 119"/>
                <a:gd name="T94" fmla="*/ 45 w 107"/>
                <a:gd name="T95" fmla="*/ 108 h 119"/>
                <a:gd name="T96" fmla="*/ 48 w 107"/>
                <a:gd name="T97" fmla="*/ 61 h 119"/>
                <a:gd name="T98" fmla="*/ 56 w 107"/>
                <a:gd name="T99" fmla="*/ 104 h 119"/>
                <a:gd name="T100" fmla="*/ 58 w 107"/>
                <a:gd name="T101" fmla="*/ 50 h 119"/>
                <a:gd name="T102" fmla="*/ 59 w 107"/>
                <a:gd name="T103" fmla="*/ 89 h 119"/>
                <a:gd name="T104" fmla="*/ 64 w 107"/>
                <a:gd name="T105" fmla="*/ 29 h 119"/>
                <a:gd name="T106" fmla="*/ 65 w 107"/>
                <a:gd name="T107" fmla="*/ 49 h 119"/>
                <a:gd name="T108" fmla="*/ 72 w 107"/>
                <a:gd name="T109" fmla="*/ 57 h 119"/>
                <a:gd name="T110" fmla="*/ 76 w 107"/>
                <a:gd name="T111" fmla="*/ 58 h 119"/>
                <a:gd name="T112" fmla="*/ 77 w 107"/>
                <a:gd name="T113" fmla="*/ 71 h 119"/>
                <a:gd name="T114" fmla="*/ 96 w 107"/>
                <a:gd name="T11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19">
                  <a:moveTo>
                    <a:pt x="74" y="60"/>
                  </a:moveTo>
                  <a:cubicBezTo>
                    <a:pt x="74" y="61"/>
                    <a:pt x="74" y="61"/>
                    <a:pt x="74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61"/>
                    <a:pt x="76" y="60"/>
                    <a:pt x="76" y="60"/>
                  </a:cubicBezTo>
                  <a:cubicBezTo>
                    <a:pt x="76" y="59"/>
                    <a:pt x="76" y="58"/>
                    <a:pt x="76" y="58"/>
                  </a:cubicBezTo>
                  <a:cubicBezTo>
                    <a:pt x="77" y="59"/>
                    <a:pt x="77" y="60"/>
                    <a:pt x="77" y="60"/>
                  </a:cubicBezTo>
                  <a:cubicBezTo>
                    <a:pt x="77" y="61"/>
                    <a:pt x="77" y="62"/>
                    <a:pt x="77" y="63"/>
                  </a:cubicBezTo>
                  <a:cubicBezTo>
                    <a:pt x="77" y="63"/>
                    <a:pt x="77" y="64"/>
                    <a:pt x="78" y="65"/>
                  </a:cubicBezTo>
                  <a:cubicBezTo>
                    <a:pt x="78" y="66"/>
                    <a:pt x="78" y="67"/>
                    <a:pt x="79" y="69"/>
                  </a:cubicBezTo>
                  <a:cubicBezTo>
                    <a:pt x="78" y="69"/>
                    <a:pt x="78" y="69"/>
                    <a:pt x="78" y="70"/>
                  </a:cubicBezTo>
                  <a:cubicBezTo>
                    <a:pt x="78" y="71"/>
                    <a:pt x="78" y="71"/>
                    <a:pt x="79" y="72"/>
                  </a:cubicBezTo>
                  <a:cubicBezTo>
                    <a:pt x="79" y="73"/>
                    <a:pt x="79" y="74"/>
                    <a:pt x="80" y="75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1" y="77"/>
                    <a:pt x="81" y="78"/>
                    <a:pt x="81" y="79"/>
                  </a:cubicBezTo>
                  <a:cubicBezTo>
                    <a:pt x="82" y="79"/>
                    <a:pt x="82" y="80"/>
                    <a:pt x="82" y="81"/>
                  </a:cubicBezTo>
                  <a:cubicBezTo>
                    <a:pt x="83" y="82"/>
                    <a:pt x="83" y="82"/>
                    <a:pt x="83" y="83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4" y="85"/>
                    <a:pt x="85" y="86"/>
                    <a:pt x="86" y="87"/>
                  </a:cubicBezTo>
                  <a:cubicBezTo>
                    <a:pt x="88" y="88"/>
                    <a:pt x="89" y="90"/>
                    <a:pt x="91" y="91"/>
                  </a:cubicBezTo>
                  <a:cubicBezTo>
                    <a:pt x="92" y="93"/>
                    <a:pt x="94" y="94"/>
                    <a:pt x="95" y="95"/>
                  </a:cubicBezTo>
                  <a:cubicBezTo>
                    <a:pt x="96" y="97"/>
                    <a:pt x="98" y="97"/>
                    <a:pt x="98" y="97"/>
                  </a:cubicBezTo>
                  <a:cubicBezTo>
                    <a:pt x="99" y="97"/>
                    <a:pt x="99" y="97"/>
                    <a:pt x="99" y="97"/>
                  </a:cubicBezTo>
                  <a:cubicBezTo>
                    <a:pt x="99" y="97"/>
                    <a:pt x="99" y="97"/>
                    <a:pt x="100" y="96"/>
                  </a:cubicBezTo>
                  <a:cubicBezTo>
                    <a:pt x="100" y="96"/>
                    <a:pt x="100" y="95"/>
                    <a:pt x="100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6"/>
                  </a:cubicBezTo>
                  <a:cubicBezTo>
                    <a:pt x="102" y="96"/>
                    <a:pt x="103" y="96"/>
                    <a:pt x="103" y="96"/>
                  </a:cubicBezTo>
                  <a:cubicBezTo>
                    <a:pt x="103" y="97"/>
                    <a:pt x="103" y="96"/>
                    <a:pt x="104" y="96"/>
                  </a:cubicBezTo>
                  <a:cubicBezTo>
                    <a:pt x="104" y="96"/>
                    <a:pt x="104" y="96"/>
                    <a:pt x="105" y="97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6" y="99"/>
                  </a:cubicBezTo>
                  <a:cubicBezTo>
                    <a:pt x="106" y="99"/>
                    <a:pt x="107" y="99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06" y="102"/>
                    <a:pt x="106" y="102"/>
                    <a:pt x="106" y="103"/>
                  </a:cubicBezTo>
                  <a:cubicBezTo>
                    <a:pt x="107" y="104"/>
                    <a:pt x="107" y="105"/>
                    <a:pt x="107" y="105"/>
                  </a:cubicBezTo>
                  <a:cubicBezTo>
                    <a:pt x="107" y="105"/>
                    <a:pt x="106" y="106"/>
                    <a:pt x="106" y="106"/>
                  </a:cubicBezTo>
                  <a:cubicBezTo>
                    <a:pt x="105" y="107"/>
                    <a:pt x="105" y="107"/>
                    <a:pt x="105" y="108"/>
                  </a:cubicBezTo>
                  <a:cubicBezTo>
                    <a:pt x="105" y="108"/>
                    <a:pt x="105" y="108"/>
                    <a:pt x="105" y="109"/>
                  </a:cubicBezTo>
                  <a:cubicBezTo>
                    <a:pt x="105" y="109"/>
                    <a:pt x="105" y="110"/>
                    <a:pt x="105" y="110"/>
                  </a:cubicBezTo>
                  <a:cubicBezTo>
                    <a:pt x="104" y="110"/>
                    <a:pt x="104" y="110"/>
                    <a:pt x="103" y="109"/>
                  </a:cubicBezTo>
                  <a:cubicBezTo>
                    <a:pt x="102" y="109"/>
                    <a:pt x="102" y="109"/>
                    <a:pt x="101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9"/>
                    <a:pt x="101" y="109"/>
                    <a:pt x="101" y="110"/>
                  </a:cubicBezTo>
                  <a:cubicBezTo>
                    <a:pt x="101" y="110"/>
                    <a:pt x="101" y="111"/>
                    <a:pt x="101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11"/>
                    <a:pt x="99" y="111"/>
                    <a:pt x="99" y="110"/>
                  </a:cubicBezTo>
                  <a:cubicBezTo>
                    <a:pt x="98" y="110"/>
                    <a:pt x="98" y="109"/>
                    <a:pt x="98" y="109"/>
                  </a:cubicBezTo>
                  <a:cubicBezTo>
                    <a:pt x="97" y="109"/>
                    <a:pt x="96" y="109"/>
                    <a:pt x="95" y="109"/>
                  </a:cubicBezTo>
                  <a:cubicBezTo>
                    <a:pt x="94" y="109"/>
                    <a:pt x="94" y="109"/>
                    <a:pt x="93" y="109"/>
                  </a:cubicBezTo>
                  <a:cubicBezTo>
                    <a:pt x="92" y="109"/>
                    <a:pt x="92" y="109"/>
                    <a:pt x="91" y="109"/>
                  </a:cubicBezTo>
                  <a:cubicBezTo>
                    <a:pt x="91" y="108"/>
                    <a:pt x="90" y="107"/>
                    <a:pt x="90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4"/>
                    <a:pt x="88" y="103"/>
                    <a:pt x="87" y="103"/>
                  </a:cubicBezTo>
                  <a:cubicBezTo>
                    <a:pt x="86" y="102"/>
                    <a:pt x="86" y="102"/>
                    <a:pt x="85" y="102"/>
                  </a:cubicBezTo>
                  <a:cubicBezTo>
                    <a:pt x="84" y="102"/>
                    <a:pt x="84" y="103"/>
                    <a:pt x="83" y="103"/>
                  </a:cubicBezTo>
                  <a:cubicBezTo>
                    <a:pt x="82" y="102"/>
                    <a:pt x="82" y="102"/>
                    <a:pt x="82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1" y="100"/>
                    <a:pt x="80" y="100"/>
                    <a:pt x="80" y="101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7" y="100"/>
                    <a:pt x="77" y="99"/>
                    <a:pt x="77" y="99"/>
                  </a:cubicBezTo>
                  <a:cubicBezTo>
                    <a:pt x="77" y="98"/>
                    <a:pt x="77" y="97"/>
                    <a:pt x="77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5"/>
                    <a:pt x="74" y="95"/>
                    <a:pt x="74" y="95"/>
                  </a:cubicBezTo>
                  <a:cubicBezTo>
                    <a:pt x="74" y="94"/>
                    <a:pt x="73" y="93"/>
                    <a:pt x="72" y="92"/>
                  </a:cubicBezTo>
                  <a:cubicBezTo>
                    <a:pt x="71" y="91"/>
                    <a:pt x="71" y="91"/>
                    <a:pt x="70" y="91"/>
                  </a:cubicBezTo>
                  <a:cubicBezTo>
                    <a:pt x="70" y="91"/>
                    <a:pt x="70" y="92"/>
                    <a:pt x="69" y="93"/>
                  </a:cubicBezTo>
                  <a:cubicBezTo>
                    <a:pt x="69" y="94"/>
                    <a:pt x="68" y="94"/>
                    <a:pt x="68" y="94"/>
                  </a:cubicBezTo>
                  <a:cubicBezTo>
                    <a:pt x="68" y="94"/>
                    <a:pt x="67" y="94"/>
                    <a:pt x="67" y="95"/>
                  </a:cubicBezTo>
                  <a:cubicBezTo>
                    <a:pt x="66" y="95"/>
                    <a:pt x="66" y="95"/>
                    <a:pt x="65" y="95"/>
                  </a:cubicBezTo>
                  <a:cubicBezTo>
                    <a:pt x="64" y="96"/>
                    <a:pt x="64" y="96"/>
                    <a:pt x="63" y="96"/>
                  </a:cubicBezTo>
                  <a:cubicBezTo>
                    <a:pt x="63" y="96"/>
                    <a:pt x="62" y="96"/>
                    <a:pt x="62" y="96"/>
                  </a:cubicBezTo>
                  <a:cubicBezTo>
                    <a:pt x="62" y="97"/>
                    <a:pt x="61" y="97"/>
                    <a:pt x="61" y="97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9"/>
                    <a:pt x="60" y="99"/>
                    <a:pt x="60" y="100"/>
                  </a:cubicBezTo>
                  <a:cubicBezTo>
                    <a:pt x="60" y="100"/>
                    <a:pt x="59" y="100"/>
                    <a:pt x="59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1"/>
                    <a:pt x="58" y="102"/>
                    <a:pt x="58" y="103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3"/>
                    <a:pt x="58" y="103"/>
                    <a:pt x="57" y="104"/>
                  </a:cubicBezTo>
                  <a:cubicBezTo>
                    <a:pt x="57" y="105"/>
                    <a:pt x="56" y="105"/>
                    <a:pt x="55" y="106"/>
                  </a:cubicBezTo>
                  <a:cubicBezTo>
                    <a:pt x="54" y="107"/>
                    <a:pt x="53" y="108"/>
                    <a:pt x="52" y="108"/>
                  </a:cubicBezTo>
                  <a:cubicBezTo>
                    <a:pt x="51" y="109"/>
                    <a:pt x="50" y="109"/>
                    <a:pt x="50" y="10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09"/>
                    <a:pt x="48" y="109"/>
                    <a:pt x="48" y="110"/>
                  </a:cubicBezTo>
                  <a:cubicBezTo>
                    <a:pt x="48" y="110"/>
                    <a:pt x="48" y="110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47" y="111"/>
                    <a:pt x="47" y="111"/>
                    <a:pt x="46" y="111"/>
                  </a:cubicBezTo>
                  <a:cubicBezTo>
                    <a:pt x="46" y="110"/>
                    <a:pt x="46" y="110"/>
                    <a:pt x="45" y="110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44" y="113"/>
                    <a:pt x="44" y="113"/>
                    <a:pt x="43" y="113"/>
                  </a:cubicBezTo>
                  <a:cubicBezTo>
                    <a:pt x="42" y="113"/>
                    <a:pt x="42" y="112"/>
                    <a:pt x="42" y="111"/>
                  </a:cubicBezTo>
                  <a:cubicBezTo>
                    <a:pt x="42" y="111"/>
                    <a:pt x="42" y="111"/>
                    <a:pt x="42" y="110"/>
                  </a:cubicBezTo>
                  <a:cubicBezTo>
                    <a:pt x="42" y="110"/>
                    <a:pt x="42" y="110"/>
                    <a:pt x="42" y="109"/>
                  </a:cubicBezTo>
                  <a:cubicBezTo>
                    <a:pt x="42" y="109"/>
                    <a:pt x="42" y="108"/>
                    <a:pt x="42" y="108"/>
                  </a:cubicBezTo>
                  <a:cubicBezTo>
                    <a:pt x="42" y="107"/>
                    <a:pt x="42" y="107"/>
                    <a:pt x="41" y="107"/>
                  </a:cubicBezTo>
                  <a:cubicBezTo>
                    <a:pt x="40" y="107"/>
                    <a:pt x="40" y="108"/>
                    <a:pt x="40" y="108"/>
                  </a:cubicBezTo>
                  <a:cubicBezTo>
                    <a:pt x="40" y="109"/>
                    <a:pt x="40" y="110"/>
                    <a:pt x="40" y="111"/>
                  </a:cubicBezTo>
                  <a:cubicBezTo>
                    <a:pt x="40" y="111"/>
                    <a:pt x="40" y="112"/>
                    <a:pt x="40" y="113"/>
                  </a:cubicBezTo>
                  <a:cubicBezTo>
                    <a:pt x="40" y="113"/>
                    <a:pt x="40" y="114"/>
                    <a:pt x="40" y="114"/>
                  </a:cubicBezTo>
                  <a:cubicBezTo>
                    <a:pt x="40" y="114"/>
                    <a:pt x="39" y="114"/>
                    <a:pt x="39" y="114"/>
                  </a:cubicBezTo>
                  <a:cubicBezTo>
                    <a:pt x="38" y="114"/>
                    <a:pt x="37" y="114"/>
                    <a:pt x="37" y="115"/>
                  </a:cubicBezTo>
                  <a:cubicBezTo>
                    <a:pt x="36" y="115"/>
                    <a:pt x="36" y="115"/>
                    <a:pt x="35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3" y="115"/>
                    <a:pt x="32" y="114"/>
                    <a:pt x="31" y="112"/>
                  </a:cubicBezTo>
                  <a:cubicBezTo>
                    <a:pt x="30" y="111"/>
                    <a:pt x="29" y="111"/>
                    <a:pt x="28" y="111"/>
                  </a:cubicBezTo>
                  <a:cubicBezTo>
                    <a:pt x="29" y="112"/>
                    <a:pt x="29" y="113"/>
                    <a:pt x="30" y="114"/>
                  </a:cubicBezTo>
                  <a:cubicBezTo>
                    <a:pt x="31" y="115"/>
                    <a:pt x="31" y="117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0" y="118"/>
                    <a:pt x="29" y="117"/>
                    <a:pt x="28" y="117"/>
                  </a:cubicBezTo>
                  <a:cubicBezTo>
                    <a:pt x="28" y="116"/>
                    <a:pt x="27" y="116"/>
                    <a:pt x="26" y="114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4" y="114"/>
                    <a:pt x="24" y="114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4" y="116"/>
                    <a:pt x="24" y="116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3" y="117"/>
                    <a:pt x="23" y="117"/>
                    <a:pt x="22" y="117"/>
                  </a:cubicBezTo>
                  <a:cubicBezTo>
                    <a:pt x="22" y="116"/>
                    <a:pt x="22" y="116"/>
                    <a:pt x="21" y="115"/>
                  </a:cubicBezTo>
                  <a:cubicBezTo>
                    <a:pt x="21" y="114"/>
                    <a:pt x="21" y="114"/>
                    <a:pt x="20" y="114"/>
                  </a:cubicBezTo>
                  <a:cubicBezTo>
                    <a:pt x="20" y="113"/>
                    <a:pt x="19" y="113"/>
                    <a:pt x="18" y="114"/>
                  </a:cubicBezTo>
                  <a:cubicBezTo>
                    <a:pt x="18" y="115"/>
                    <a:pt x="18" y="115"/>
                    <a:pt x="18" y="116"/>
                  </a:cubicBezTo>
                  <a:cubicBezTo>
                    <a:pt x="18" y="117"/>
                    <a:pt x="18" y="118"/>
                    <a:pt x="18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19"/>
                    <a:pt x="17" y="118"/>
                    <a:pt x="16" y="117"/>
                  </a:cubicBezTo>
                  <a:cubicBezTo>
                    <a:pt x="16" y="117"/>
                    <a:pt x="15" y="116"/>
                    <a:pt x="15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3" y="119"/>
                    <a:pt x="12" y="118"/>
                    <a:pt x="10" y="117"/>
                  </a:cubicBezTo>
                  <a:cubicBezTo>
                    <a:pt x="9" y="116"/>
                    <a:pt x="8" y="114"/>
                    <a:pt x="8" y="113"/>
                  </a:cubicBezTo>
                  <a:cubicBezTo>
                    <a:pt x="9" y="113"/>
                    <a:pt x="9" y="113"/>
                    <a:pt x="10" y="113"/>
                  </a:cubicBezTo>
                  <a:cubicBezTo>
                    <a:pt x="10" y="113"/>
                    <a:pt x="10" y="112"/>
                    <a:pt x="10" y="112"/>
                  </a:cubicBezTo>
                  <a:cubicBezTo>
                    <a:pt x="10" y="111"/>
                    <a:pt x="10" y="110"/>
                    <a:pt x="9" y="109"/>
                  </a:cubicBezTo>
                  <a:cubicBezTo>
                    <a:pt x="8" y="108"/>
                    <a:pt x="8" y="107"/>
                    <a:pt x="7" y="106"/>
                  </a:cubicBezTo>
                  <a:cubicBezTo>
                    <a:pt x="7" y="106"/>
                    <a:pt x="7" y="105"/>
                    <a:pt x="8" y="105"/>
                  </a:cubicBezTo>
                  <a:cubicBezTo>
                    <a:pt x="8" y="105"/>
                    <a:pt x="8" y="104"/>
                    <a:pt x="8" y="104"/>
                  </a:cubicBezTo>
                  <a:cubicBezTo>
                    <a:pt x="8" y="103"/>
                    <a:pt x="7" y="103"/>
                    <a:pt x="6" y="103"/>
                  </a:cubicBezTo>
                  <a:cubicBezTo>
                    <a:pt x="6" y="103"/>
                    <a:pt x="5" y="103"/>
                    <a:pt x="5" y="104"/>
                  </a:cubicBezTo>
                  <a:cubicBezTo>
                    <a:pt x="5" y="104"/>
                    <a:pt x="5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3"/>
                    <a:pt x="2" y="101"/>
                    <a:pt x="2" y="100"/>
                  </a:cubicBezTo>
                  <a:cubicBezTo>
                    <a:pt x="1" y="99"/>
                    <a:pt x="1" y="97"/>
                    <a:pt x="1" y="96"/>
                  </a:cubicBezTo>
                  <a:cubicBezTo>
                    <a:pt x="0" y="94"/>
                    <a:pt x="0" y="92"/>
                    <a:pt x="0" y="91"/>
                  </a:cubicBezTo>
                  <a:cubicBezTo>
                    <a:pt x="0" y="90"/>
                    <a:pt x="0" y="89"/>
                    <a:pt x="1" y="87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1" y="83"/>
                    <a:pt x="2" y="82"/>
                  </a:cubicBezTo>
                  <a:cubicBezTo>
                    <a:pt x="2" y="82"/>
                    <a:pt x="3" y="81"/>
                    <a:pt x="3" y="81"/>
                  </a:cubicBezTo>
                  <a:cubicBezTo>
                    <a:pt x="4" y="81"/>
                    <a:pt x="4" y="81"/>
                    <a:pt x="4" y="80"/>
                  </a:cubicBezTo>
                  <a:cubicBezTo>
                    <a:pt x="5" y="80"/>
                    <a:pt x="5" y="79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5" y="76"/>
                    <a:pt x="5" y="75"/>
                  </a:cubicBezTo>
                  <a:cubicBezTo>
                    <a:pt x="5" y="74"/>
                    <a:pt x="5" y="73"/>
                    <a:pt x="6" y="72"/>
                  </a:cubicBezTo>
                  <a:cubicBezTo>
                    <a:pt x="6" y="71"/>
                    <a:pt x="6" y="70"/>
                    <a:pt x="7" y="70"/>
                  </a:cubicBezTo>
                  <a:cubicBezTo>
                    <a:pt x="7" y="69"/>
                    <a:pt x="8" y="68"/>
                    <a:pt x="9" y="68"/>
                  </a:cubicBezTo>
                  <a:cubicBezTo>
                    <a:pt x="9" y="68"/>
                    <a:pt x="9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2" y="66"/>
                    <a:pt x="12" y="65"/>
                  </a:cubicBezTo>
                  <a:cubicBezTo>
                    <a:pt x="12" y="65"/>
                    <a:pt x="12" y="64"/>
                    <a:pt x="12" y="64"/>
                  </a:cubicBezTo>
                  <a:cubicBezTo>
                    <a:pt x="13" y="63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20" y="63"/>
                  </a:cubicBezTo>
                  <a:cubicBezTo>
                    <a:pt x="21" y="63"/>
                    <a:pt x="21" y="62"/>
                    <a:pt x="22" y="61"/>
                  </a:cubicBezTo>
                  <a:cubicBezTo>
                    <a:pt x="22" y="60"/>
                    <a:pt x="23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4" y="60"/>
                    <a:pt x="24" y="60"/>
                  </a:cubicBezTo>
                  <a:cubicBezTo>
                    <a:pt x="24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9" y="62"/>
                    <a:pt x="30" y="62"/>
                    <a:pt x="30" y="61"/>
                  </a:cubicBezTo>
                  <a:cubicBezTo>
                    <a:pt x="30" y="60"/>
                    <a:pt x="29" y="60"/>
                    <a:pt x="29" y="59"/>
                  </a:cubicBezTo>
                  <a:cubicBezTo>
                    <a:pt x="28" y="59"/>
                    <a:pt x="28" y="58"/>
                    <a:pt x="27" y="57"/>
                  </a:cubicBezTo>
                  <a:cubicBezTo>
                    <a:pt x="28" y="57"/>
                    <a:pt x="29" y="57"/>
                    <a:pt x="29" y="57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2" y="56"/>
                    <a:pt x="33" y="56"/>
                    <a:pt x="35" y="57"/>
                  </a:cubicBezTo>
                  <a:cubicBezTo>
                    <a:pt x="36" y="57"/>
                    <a:pt x="37" y="57"/>
                    <a:pt x="38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9" y="55"/>
                    <a:pt x="39" y="54"/>
                    <a:pt x="40" y="54"/>
                  </a:cubicBezTo>
                  <a:cubicBezTo>
                    <a:pt x="41" y="54"/>
                    <a:pt x="41" y="53"/>
                    <a:pt x="42" y="53"/>
                  </a:cubicBezTo>
                  <a:cubicBezTo>
                    <a:pt x="43" y="53"/>
                    <a:pt x="44" y="53"/>
                    <a:pt x="44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1"/>
                    <a:pt x="46" y="51"/>
                    <a:pt x="47" y="51"/>
                  </a:cubicBezTo>
                  <a:cubicBezTo>
                    <a:pt x="48" y="51"/>
                    <a:pt x="49" y="51"/>
                    <a:pt x="49" y="52"/>
                  </a:cubicBezTo>
                  <a:cubicBezTo>
                    <a:pt x="50" y="52"/>
                    <a:pt x="51" y="53"/>
                    <a:pt x="52" y="52"/>
                  </a:cubicBezTo>
                  <a:cubicBezTo>
                    <a:pt x="52" y="51"/>
                    <a:pt x="51" y="50"/>
                    <a:pt x="51" y="49"/>
                  </a:cubicBezTo>
                  <a:cubicBezTo>
                    <a:pt x="51" y="49"/>
                    <a:pt x="51" y="48"/>
                    <a:pt x="51" y="47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2"/>
                    <a:pt x="52" y="41"/>
                  </a:cubicBezTo>
                  <a:cubicBezTo>
                    <a:pt x="51" y="40"/>
                    <a:pt x="51" y="39"/>
                    <a:pt x="51" y="38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9"/>
                    <a:pt x="50" y="28"/>
                    <a:pt x="50" y="27"/>
                  </a:cubicBezTo>
                  <a:cubicBezTo>
                    <a:pt x="50" y="26"/>
                    <a:pt x="50" y="25"/>
                    <a:pt x="50" y="24"/>
                  </a:cubicBezTo>
                  <a:cubicBezTo>
                    <a:pt x="50" y="23"/>
                    <a:pt x="50" y="22"/>
                    <a:pt x="51" y="21"/>
                  </a:cubicBezTo>
                  <a:cubicBezTo>
                    <a:pt x="51" y="20"/>
                    <a:pt x="51" y="20"/>
                    <a:pt x="51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3"/>
                    <a:pt x="49" y="11"/>
                    <a:pt x="50" y="9"/>
                  </a:cubicBezTo>
                  <a:cubicBezTo>
                    <a:pt x="51" y="6"/>
                    <a:pt x="51" y="4"/>
                    <a:pt x="52" y="2"/>
                  </a:cubicBezTo>
                  <a:cubicBezTo>
                    <a:pt x="53" y="3"/>
                    <a:pt x="54" y="3"/>
                    <a:pt x="55" y="4"/>
                  </a:cubicBezTo>
                  <a:cubicBezTo>
                    <a:pt x="55" y="3"/>
                    <a:pt x="55" y="2"/>
                    <a:pt x="55" y="1"/>
                  </a:cubicBezTo>
                  <a:cubicBezTo>
                    <a:pt x="56" y="0"/>
                    <a:pt x="56" y="0"/>
                    <a:pt x="5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1"/>
                    <a:pt x="61" y="2"/>
                    <a:pt x="63" y="4"/>
                  </a:cubicBezTo>
                  <a:cubicBezTo>
                    <a:pt x="64" y="5"/>
                    <a:pt x="65" y="7"/>
                    <a:pt x="66" y="9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8" y="12"/>
                    <a:pt x="68" y="13"/>
                  </a:cubicBezTo>
                  <a:cubicBezTo>
                    <a:pt x="69" y="14"/>
                    <a:pt x="69" y="15"/>
                    <a:pt x="69" y="15"/>
                  </a:cubicBezTo>
                  <a:cubicBezTo>
                    <a:pt x="69" y="15"/>
                    <a:pt x="69" y="15"/>
                    <a:pt x="69" y="16"/>
                  </a:cubicBezTo>
                  <a:cubicBezTo>
                    <a:pt x="69" y="17"/>
                    <a:pt x="69" y="17"/>
                    <a:pt x="68" y="17"/>
                  </a:cubicBezTo>
                  <a:cubicBezTo>
                    <a:pt x="67" y="18"/>
                    <a:pt x="67" y="18"/>
                    <a:pt x="67" y="19"/>
                  </a:cubicBezTo>
                  <a:cubicBezTo>
                    <a:pt x="67" y="19"/>
                    <a:pt x="68" y="20"/>
                    <a:pt x="68" y="21"/>
                  </a:cubicBezTo>
                  <a:cubicBezTo>
                    <a:pt x="69" y="22"/>
                    <a:pt x="70" y="24"/>
                    <a:pt x="70" y="25"/>
                  </a:cubicBezTo>
                  <a:cubicBezTo>
                    <a:pt x="71" y="26"/>
                    <a:pt x="71" y="27"/>
                    <a:pt x="71" y="29"/>
                  </a:cubicBezTo>
                  <a:cubicBezTo>
                    <a:pt x="71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7"/>
                    <a:pt x="69" y="27"/>
                    <a:pt x="69" y="26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9" y="23"/>
                    <a:pt x="68" y="23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4"/>
                    <a:pt x="66" y="25"/>
                    <a:pt x="66" y="25"/>
                  </a:cubicBezTo>
                  <a:cubicBezTo>
                    <a:pt x="66" y="26"/>
                    <a:pt x="66" y="26"/>
                    <a:pt x="66" y="27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9"/>
                    <a:pt x="66" y="29"/>
                    <a:pt x="67" y="29"/>
                  </a:cubicBezTo>
                  <a:cubicBezTo>
                    <a:pt x="68" y="29"/>
                    <a:pt x="68" y="29"/>
                    <a:pt x="69" y="29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8"/>
                    <a:pt x="70" y="39"/>
                    <a:pt x="70" y="40"/>
                  </a:cubicBezTo>
                  <a:cubicBezTo>
                    <a:pt x="70" y="40"/>
                    <a:pt x="70" y="41"/>
                    <a:pt x="70" y="42"/>
                  </a:cubicBezTo>
                  <a:cubicBezTo>
                    <a:pt x="69" y="42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8" y="45"/>
                    <a:pt x="68" y="45"/>
                    <a:pt x="67" y="45"/>
                  </a:cubicBezTo>
                  <a:cubicBezTo>
                    <a:pt x="66" y="45"/>
                    <a:pt x="66" y="45"/>
                    <a:pt x="66" y="47"/>
                  </a:cubicBezTo>
                  <a:cubicBezTo>
                    <a:pt x="66" y="47"/>
                    <a:pt x="67" y="48"/>
                    <a:pt x="67" y="48"/>
                  </a:cubicBezTo>
                  <a:cubicBezTo>
                    <a:pt x="68" y="49"/>
                    <a:pt x="68" y="49"/>
                    <a:pt x="69" y="49"/>
                  </a:cubicBezTo>
                  <a:cubicBezTo>
                    <a:pt x="69" y="50"/>
                    <a:pt x="70" y="50"/>
                    <a:pt x="70" y="50"/>
                  </a:cubicBezTo>
                  <a:cubicBezTo>
                    <a:pt x="71" y="50"/>
                    <a:pt x="71" y="51"/>
                    <a:pt x="72" y="51"/>
                  </a:cubicBezTo>
                  <a:cubicBezTo>
                    <a:pt x="72" y="51"/>
                    <a:pt x="72" y="52"/>
                    <a:pt x="72" y="52"/>
                  </a:cubicBezTo>
                  <a:cubicBezTo>
                    <a:pt x="72" y="53"/>
                    <a:pt x="72" y="53"/>
                    <a:pt x="73" y="54"/>
                  </a:cubicBezTo>
                  <a:cubicBezTo>
                    <a:pt x="73" y="54"/>
                    <a:pt x="73" y="55"/>
                    <a:pt x="73" y="55"/>
                  </a:cubicBezTo>
                  <a:cubicBezTo>
                    <a:pt x="73" y="56"/>
                    <a:pt x="74" y="56"/>
                    <a:pt x="74" y="56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5" y="57"/>
                    <a:pt x="75" y="57"/>
                    <a:pt x="75" y="56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5" y="58"/>
                    <a:pt x="74" y="59"/>
                    <a:pt x="74" y="60"/>
                  </a:cubicBezTo>
                  <a:close/>
                  <a:moveTo>
                    <a:pt x="5" y="98"/>
                  </a:moveTo>
                  <a:cubicBezTo>
                    <a:pt x="6" y="98"/>
                    <a:pt x="6" y="98"/>
                    <a:pt x="6" y="98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5" y="98"/>
                    <a:pt x="5" y="98"/>
                    <a:pt x="5" y="98"/>
                  </a:cubicBezTo>
                  <a:close/>
                  <a:moveTo>
                    <a:pt x="6" y="85"/>
                  </a:moveTo>
                  <a:cubicBezTo>
                    <a:pt x="7" y="85"/>
                    <a:pt x="7" y="85"/>
                    <a:pt x="7" y="85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lnTo>
                    <a:pt x="6" y="85"/>
                  </a:lnTo>
                  <a:close/>
                  <a:moveTo>
                    <a:pt x="9" y="74"/>
                  </a:move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4"/>
                    <a:pt x="9" y="74"/>
                    <a:pt x="9" y="74"/>
                  </a:cubicBezTo>
                  <a:close/>
                  <a:moveTo>
                    <a:pt x="12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2" y="115"/>
                    <a:pt x="12" y="115"/>
                    <a:pt x="12" y="115"/>
                  </a:cubicBezTo>
                  <a:lnTo>
                    <a:pt x="12" y="116"/>
                  </a:lnTo>
                  <a:close/>
                  <a:moveTo>
                    <a:pt x="15" y="95"/>
                  </a:moveTo>
                  <a:cubicBezTo>
                    <a:pt x="15" y="95"/>
                    <a:pt x="15" y="96"/>
                    <a:pt x="17" y="97"/>
                  </a:cubicBezTo>
                  <a:cubicBezTo>
                    <a:pt x="18" y="97"/>
                    <a:pt x="19" y="98"/>
                    <a:pt x="19" y="98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3" y="102"/>
                    <a:pt x="24" y="102"/>
                    <a:pt x="25" y="102"/>
                  </a:cubicBezTo>
                  <a:cubicBezTo>
                    <a:pt x="27" y="102"/>
                    <a:pt x="28" y="103"/>
                    <a:pt x="29" y="103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3"/>
                    <a:pt x="32" y="103"/>
                    <a:pt x="33" y="103"/>
                  </a:cubicBezTo>
                  <a:cubicBezTo>
                    <a:pt x="34" y="102"/>
                    <a:pt x="36" y="102"/>
                    <a:pt x="37" y="102"/>
                  </a:cubicBezTo>
                  <a:cubicBezTo>
                    <a:pt x="38" y="101"/>
                    <a:pt x="39" y="101"/>
                    <a:pt x="41" y="100"/>
                  </a:cubicBezTo>
                  <a:cubicBezTo>
                    <a:pt x="42" y="100"/>
                    <a:pt x="43" y="99"/>
                    <a:pt x="44" y="98"/>
                  </a:cubicBezTo>
                  <a:cubicBezTo>
                    <a:pt x="45" y="98"/>
                    <a:pt x="47" y="97"/>
                    <a:pt x="49" y="96"/>
                  </a:cubicBezTo>
                  <a:cubicBezTo>
                    <a:pt x="49" y="95"/>
                    <a:pt x="49" y="95"/>
                    <a:pt x="50" y="94"/>
                  </a:cubicBezTo>
                  <a:cubicBezTo>
                    <a:pt x="51" y="94"/>
                    <a:pt x="51" y="93"/>
                    <a:pt x="52" y="93"/>
                  </a:cubicBezTo>
                  <a:cubicBezTo>
                    <a:pt x="53" y="92"/>
                    <a:pt x="53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6"/>
                    <a:pt x="62" y="85"/>
                    <a:pt x="62" y="84"/>
                  </a:cubicBezTo>
                  <a:cubicBezTo>
                    <a:pt x="63" y="84"/>
                    <a:pt x="63" y="83"/>
                    <a:pt x="63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8" y="84"/>
                    <a:pt x="68" y="84"/>
                    <a:pt x="68" y="82"/>
                  </a:cubicBezTo>
                  <a:cubicBezTo>
                    <a:pt x="68" y="82"/>
                    <a:pt x="67" y="82"/>
                    <a:pt x="67" y="81"/>
                  </a:cubicBezTo>
                  <a:cubicBezTo>
                    <a:pt x="66" y="81"/>
                    <a:pt x="65" y="81"/>
                    <a:pt x="65" y="81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6" y="79"/>
                    <a:pt x="66" y="79"/>
                    <a:pt x="66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5" y="77"/>
                  </a:cubicBezTo>
                  <a:cubicBezTo>
                    <a:pt x="65" y="76"/>
                    <a:pt x="65" y="76"/>
                    <a:pt x="65" y="75"/>
                  </a:cubicBezTo>
                  <a:cubicBezTo>
                    <a:pt x="65" y="75"/>
                    <a:pt x="64" y="74"/>
                    <a:pt x="64" y="74"/>
                  </a:cubicBezTo>
                  <a:cubicBezTo>
                    <a:pt x="64" y="73"/>
                    <a:pt x="63" y="73"/>
                    <a:pt x="63" y="73"/>
                  </a:cubicBezTo>
                  <a:cubicBezTo>
                    <a:pt x="63" y="73"/>
                    <a:pt x="63" y="74"/>
                    <a:pt x="63" y="74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0" y="74"/>
                    <a:pt x="60" y="73"/>
                    <a:pt x="60" y="72"/>
                  </a:cubicBezTo>
                  <a:cubicBezTo>
                    <a:pt x="59" y="71"/>
                    <a:pt x="58" y="71"/>
                    <a:pt x="57" y="71"/>
                  </a:cubicBezTo>
                  <a:cubicBezTo>
                    <a:pt x="56" y="71"/>
                    <a:pt x="56" y="71"/>
                    <a:pt x="55" y="7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7"/>
                    <a:pt x="55" y="66"/>
                    <a:pt x="55" y="65"/>
                  </a:cubicBezTo>
                  <a:cubicBezTo>
                    <a:pt x="54" y="65"/>
                    <a:pt x="54" y="66"/>
                    <a:pt x="53" y="67"/>
                  </a:cubicBezTo>
                  <a:cubicBezTo>
                    <a:pt x="53" y="68"/>
                    <a:pt x="53" y="69"/>
                    <a:pt x="52" y="69"/>
                  </a:cubicBezTo>
                  <a:cubicBezTo>
                    <a:pt x="52" y="68"/>
                    <a:pt x="52" y="67"/>
                    <a:pt x="51" y="67"/>
                  </a:cubicBezTo>
                  <a:cubicBezTo>
                    <a:pt x="50" y="66"/>
                    <a:pt x="50" y="66"/>
                    <a:pt x="49" y="65"/>
                  </a:cubicBezTo>
                  <a:cubicBezTo>
                    <a:pt x="49" y="65"/>
                    <a:pt x="48" y="65"/>
                    <a:pt x="48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47" y="65"/>
                    <a:pt x="46" y="65"/>
                    <a:pt x="46" y="65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7"/>
                    <a:pt x="46" y="67"/>
                    <a:pt x="45" y="67"/>
                  </a:cubicBezTo>
                  <a:cubicBezTo>
                    <a:pt x="45" y="67"/>
                    <a:pt x="44" y="67"/>
                    <a:pt x="43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5" y="69"/>
                    <a:pt x="33" y="70"/>
                    <a:pt x="31" y="70"/>
                  </a:cubicBezTo>
                  <a:cubicBezTo>
                    <a:pt x="29" y="71"/>
                    <a:pt x="27" y="71"/>
                    <a:pt x="25" y="72"/>
                  </a:cubicBezTo>
                  <a:cubicBezTo>
                    <a:pt x="23" y="72"/>
                    <a:pt x="21" y="73"/>
                    <a:pt x="19" y="74"/>
                  </a:cubicBezTo>
                  <a:cubicBezTo>
                    <a:pt x="18" y="76"/>
                    <a:pt x="17" y="77"/>
                    <a:pt x="16" y="79"/>
                  </a:cubicBezTo>
                  <a:cubicBezTo>
                    <a:pt x="16" y="79"/>
                    <a:pt x="16" y="80"/>
                    <a:pt x="16" y="80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2"/>
                    <a:pt x="15" y="83"/>
                    <a:pt x="15" y="84"/>
                  </a:cubicBezTo>
                  <a:cubicBezTo>
                    <a:pt x="14" y="85"/>
                    <a:pt x="13" y="87"/>
                    <a:pt x="14" y="88"/>
                  </a:cubicBezTo>
                  <a:cubicBezTo>
                    <a:pt x="14" y="89"/>
                    <a:pt x="14" y="89"/>
                    <a:pt x="14" y="90"/>
                  </a:cubicBezTo>
                  <a:cubicBezTo>
                    <a:pt x="15" y="90"/>
                    <a:pt x="15" y="91"/>
                    <a:pt x="15" y="91"/>
                  </a:cubicBezTo>
                  <a:cubicBezTo>
                    <a:pt x="15" y="92"/>
                    <a:pt x="15" y="93"/>
                    <a:pt x="15" y="93"/>
                  </a:cubicBezTo>
                  <a:cubicBezTo>
                    <a:pt x="14" y="93"/>
                    <a:pt x="14" y="94"/>
                    <a:pt x="15" y="95"/>
                  </a:cubicBezTo>
                  <a:close/>
                  <a:moveTo>
                    <a:pt x="36" y="64"/>
                  </a:moveTo>
                  <a:cubicBezTo>
                    <a:pt x="36" y="65"/>
                    <a:pt x="37" y="66"/>
                    <a:pt x="38" y="65"/>
                  </a:cubicBezTo>
                  <a:cubicBezTo>
                    <a:pt x="38" y="64"/>
                    <a:pt x="37" y="64"/>
                    <a:pt x="36" y="64"/>
                  </a:cubicBezTo>
                  <a:close/>
                  <a:moveTo>
                    <a:pt x="38" y="61"/>
                  </a:move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lnTo>
                    <a:pt x="38" y="61"/>
                  </a:lnTo>
                  <a:close/>
                  <a:moveTo>
                    <a:pt x="40" y="64"/>
                  </a:moveTo>
                  <a:cubicBezTo>
                    <a:pt x="41" y="64"/>
                    <a:pt x="41" y="64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0" y="62"/>
                    <a:pt x="40" y="62"/>
                    <a:pt x="40" y="62"/>
                  </a:cubicBezTo>
                  <a:lnTo>
                    <a:pt x="40" y="64"/>
                  </a:lnTo>
                  <a:close/>
                  <a:moveTo>
                    <a:pt x="45" y="108"/>
                  </a:moveTo>
                  <a:cubicBezTo>
                    <a:pt x="45" y="107"/>
                    <a:pt x="45" y="107"/>
                    <a:pt x="45" y="107"/>
                  </a:cubicBezTo>
                  <a:cubicBezTo>
                    <a:pt x="45" y="108"/>
                    <a:pt x="45" y="108"/>
                    <a:pt x="45" y="108"/>
                  </a:cubicBezTo>
                  <a:close/>
                  <a:moveTo>
                    <a:pt x="46" y="54"/>
                  </a:moveTo>
                  <a:cubicBezTo>
                    <a:pt x="46" y="54"/>
                    <a:pt x="46" y="54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7" y="54"/>
                    <a:pt x="47" y="54"/>
                    <a:pt x="46" y="54"/>
                  </a:cubicBezTo>
                  <a:close/>
                  <a:moveTo>
                    <a:pt x="48" y="61"/>
                  </a:moveTo>
                  <a:cubicBezTo>
                    <a:pt x="48" y="61"/>
                    <a:pt x="49" y="60"/>
                    <a:pt x="49" y="60"/>
                  </a:cubicBezTo>
                  <a:cubicBezTo>
                    <a:pt x="48" y="60"/>
                    <a:pt x="48" y="60"/>
                    <a:pt x="48" y="60"/>
                  </a:cubicBezTo>
                  <a:lnTo>
                    <a:pt x="48" y="61"/>
                  </a:lnTo>
                  <a:close/>
                  <a:moveTo>
                    <a:pt x="48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9" y="106"/>
                    <a:pt x="49" y="106"/>
                    <a:pt x="49" y="106"/>
                  </a:cubicBezTo>
                  <a:cubicBezTo>
                    <a:pt x="49" y="105"/>
                    <a:pt x="49" y="105"/>
                    <a:pt x="49" y="105"/>
                  </a:cubicBezTo>
                  <a:lnTo>
                    <a:pt x="48" y="105"/>
                  </a:lnTo>
                  <a:close/>
                  <a:moveTo>
                    <a:pt x="55" y="103"/>
                  </a:moveTo>
                  <a:cubicBezTo>
                    <a:pt x="55" y="103"/>
                    <a:pt x="54" y="103"/>
                    <a:pt x="55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104"/>
                    <a:pt x="56" y="104"/>
                    <a:pt x="56" y="104"/>
                  </a:cubicBezTo>
                  <a:cubicBezTo>
                    <a:pt x="55" y="103"/>
                    <a:pt x="55" y="103"/>
                    <a:pt x="55" y="103"/>
                  </a:cubicBezTo>
                  <a:close/>
                  <a:moveTo>
                    <a:pt x="56" y="44"/>
                  </a:moveTo>
                  <a:cubicBezTo>
                    <a:pt x="56" y="45"/>
                    <a:pt x="56" y="45"/>
                    <a:pt x="56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8" y="44"/>
                    <a:pt x="58" y="44"/>
                    <a:pt x="57" y="44"/>
                  </a:cubicBezTo>
                  <a:cubicBezTo>
                    <a:pt x="57" y="44"/>
                    <a:pt x="57" y="44"/>
                    <a:pt x="56" y="44"/>
                  </a:cubicBezTo>
                  <a:close/>
                  <a:moveTo>
                    <a:pt x="59" y="51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lnTo>
                    <a:pt x="59" y="51"/>
                  </a:lnTo>
                  <a:close/>
                  <a:moveTo>
                    <a:pt x="59" y="4"/>
                  </a:move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59" y="4"/>
                  </a:cubicBezTo>
                  <a:close/>
                  <a:moveTo>
                    <a:pt x="59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59" y="90"/>
                  </a:lnTo>
                  <a:close/>
                  <a:moveTo>
                    <a:pt x="61" y="29"/>
                  </a:moveTo>
                  <a:cubicBezTo>
                    <a:pt x="61" y="29"/>
                    <a:pt x="61" y="30"/>
                    <a:pt x="62" y="30"/>
                  </a:cubicBezTo>
                  <a:cubicBezTo>
                    <a:pt x="63" y="31"/>
                    <a:pt x="63" y="32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8"/>
                  </a:cubicBezTo>
                  <a:cubicBezTo>
                    <a:pt x="64" y="27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8"/>
                    <a:pt x="61" y="28"/>
                    <a:pt x="61" y="28"/>
                  </a:cubicBezTo>
                  <a:lnTo>
                    <a:pt x="61" y="29"/>
                  </a:lnTo>
                  <a:close/>
                  <a:moveTo>
                    <a:pt x="64" y="50"/>
                  </a:moveTo>
                  <a:cubicBezTo>
                    <a:pt x="65" y="49"/>
                    <a:pt x="65" y="49"/>
                    <a:pt x="65" y="49"/>
                  </a:cubicBezTo>
                  <a:cubicBezTo>
                    <a:pt x="64" y="50"/>
                    <a:pt x="64" y="50"/>
                    <a:pt x="64" y="50"/>
                  </a:cubicBezTo>
                  <a:close/>
                  <a:moveTo>
                    <a:pt x="64" y="93"/>
                  </a:moveTo>
                  <a:cubicBezTo>
                    <a:pt x="64" y="93"/>
                    <a:pt x="64" y="94"/>
                    <a:pt x="64" y="94"/>
                  </a:cubicBezTo>
                  <a:cubicBezTo>
                    <a:pt x="64" y="95"/>
                    <a:pt x="64" y="95"/>
                    <a:pt x="65" y="95"/>
                  </a:cubicBezTo>
                  <a:cubicBezTo>
                    <a:pt x="65" y="95"/>
                    <a:pt x="65" y="94"/>
                    <a:pt x="65" y="94"/>
                  </a:cubicBezTo>
                  <a:cubicBezTo>
                    <a:pt x="65" y="94"/>
                    <a:pt x="65" y="93"/>
                    <a:pt x="64" y="93"/>
                  </a:cubicBezTo>
                  <a:close/>
                  <a:moveTo>
                    <a:pt x="72" y="55"/>
                  </a:moveTo>
                  <a:cubicBezTo>
                    <a:pt x="72" y="56"/>
                    <a:pt x="71" y="56"/>
                    <a:pt x="71" y="56"/>
                  </a:cubicBezTo>
                  <a:cubicBezTo>
                    <a:pt x="71" y="57"/>
                    <a:pt x="71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lnTo>
                    <a:pt x="72" y="55"/>
                  </a:lnTo>
                  <a:close/>
                  <a:moveTo>
                    <a:pt x="73" y="58"/>
                  </a:moveTo>
                  <a:cubicBezTo>
                    <a:pt x="72" y="59"/>
                    <a:pt x="72" y="59"/>
                    <a:pt x="72" y="59"/>
                  </a:cubicBezTo>
                  <a:cubicBezTo>
                    <a:pt x="72" y="60"/>
                    <a:pt x="72" y="60"/>
                    <a:pt x="73" y="60"/>
                  </a:cubicBezTo>
                  <a:cubicBezTo>
                    <a:pt x="73" y="60"/>
                    <a:pt x="73" y="60"/>
                    <a:pt x="73" y="59"/>
                  </a:cubicBezTo>
                  <a:cubicBezTo>
                    <a:pt x="73" y="59"/>
                    <a:pt x="73" y="58"/>
                    <a:pt x="73" y="58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lose/>
                  <a:moveTo>
                    <a:pt x="76" y="91"/>
                  </a:moveTo>
                  <a:cubicBezTo>
                    <a:pt x="76" y="91"/>
                    <a:pt x="76" y="91"/>
                    <a:pt x="76" y="92"/>
                  </a:cubicBezTo>
                  <a:cubicBezTo>
                    <a:pt x="76" y="92"/>
                    <a:pt x="76" y="93"/>
                    <a:pt x="76" y="93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1"/>
                    <a:pt x="76" y="91"/>
                  </a:cubicBezTo>
                  <a:close/>
                  <a:moveTo>
                    <a:pt x="76" y="71"/>
                  </a:moveTo>
                  <a:cubicBezTo>
                    <a:pt x="77" y="71"/>
                    <a:pt x="77" y="71"/>
                    <a:pt x="77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6" y="71"/>
                    <a:pt x="76" y="71"/>
                    <a:pt x="76" y="71"/>
                  </a:cubicBezTo>
                  <a:close/>
                  <a:moveTo>
                    <a:pt x="90" y="104"/>
                  </a:move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lnTo>
                    <a:pt x="90" y="104"/>
                  </a:lnTo>
                  <a:close/>
                  <a:moveTo>
                    <a:pt x="91" y="105"/>
                  </a:moveTo>
                  <a:cubicBezTo>
                    <a:pt x="91" y="106"/>
                    <a:pt x="92" y="107"/>
                    <a:pt x="92" y="107"/>
                  </a:cubicBezTo>
                  <a:cubicBezTo>
                    <a:pt x="93" y="107"/>
                    <a:pt x="94" y="107"/>
                    <a:pt x="95" y="107"/>
                  </a:cubicBezTo>
                  <a:cubicBezTo>
                    <a:pt x="95" y="107"/>
                    <a:pt x="96" y="107"/>
                    <a:pt x="96" y="107"/>
                  </a:cubicBezTo>
                  <a:cubicBezTo>
                    <a:pt x="96" y="106"/>
                    <a:pt x="97" y="106"/>
                    <a:pt x="96" y="105"/>
                  </a:cubicBezTo>
                  <a:cubicBezTo>
                    <a:pt x="96" y="104"/>
                    <a:pt x="96" y="104"/>
                    <a:pt x="96" y="103"/>
                  </a:cubicBezTo>
                  <a:cubicBezTo>
                    <a:pt x="95" y="103"/>
                    <a:pt x="95" y="103"/>
                    <a:pt x="94" y="103"/>
                  </a:cubicBezTo>
                  <a:cubicBezTo>
                    <a:pt x="94" y="103"/>
                    <a:pt x="93" y="102"/>
                    <a:pt x="93" y="102"/>
                  </a:cubicBezTo>
                  <a:cubicBezTo>
                    <a:pt x="92" y="102"/>
                    <a:pt x="92" y="102"/>
                    <a:pt x="91" y="101"/>
                  </a:cubicBezTo>
                  <a:cubicBezTo>
                    <a:pt x="91" y="101"/>
                    <a:pt x="91" y="102"/>
                    <a:pt x="91" y="103"/>
                  </a:cubicBezTo>
                  <a:cubicBezTo>
                    <a:pt x="91" y="104"/>
                    <a:pt x="91" y="104"/>
                    <a:pt x="91" y="10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1" name="iṣlíḑe"/>
            <p:cNvSpPr/>
            <p:nvPr/>
          </p:nvSpPr>
          <p:spPr bwMode="auto">
            <a:xfrm>
              <a:off x="4822847" y="3774625"/>
              <a:ext cx="226312" cy="167068"/>
            </a:xfrm>
            <a:custGeom>
              <a:avLst/>
              <a:gdLst>
                <a:gd name="T0" fmla="*/ 72 w 92"/>
                <a:gd name="T1" fmla="*/ 59 h 68"/>
                <a:gd name="T2" fmla="*/ 65 w 92"/>
                <a:gd name="T3" fmla="*/ 67 h 68"/>
                <a:gd name="T4" fmla="*/ 55 w 92"/>
                <a:gd name="T5" fmla="*/ 61 h 68"/>
                <a:gd name="T6" fmla="*/ 45 w 92"/>
                <a:gd name="T7" fmla="*/ 53 h 68"/>
                <a:gd name="T8" fmla="*/ 45 w 92"/>
                <a:gd name="T9" fmla="*/ 61 h 68"/>
                <a:gd name="T10" fmla="*/ 39 w 92"/>
                <a:gd name="T11" fmla="*/ 66 h 68"/>
                <a:gd name="T12" fmla="*/ 27 w 92"/>
                <a:gd name="T13" fmla="*/ 68 h 68"/>
                <a:gd name="T14" fmla="*/ 14 w 92"/>
                <a:gd name="T15" fmla="*/ 61 h 68"/>
                <a:gd name="T16" fmla="*/ 11 w 92"/>
                <a:gd name="T17" fmla="*/ 56 h 68"/>
                <a:gd name="T18" fmla="*/ 6 w 92"/>
                <a:gd name="T19" fmla="*/ 52 h 68"/>
                <a:gd name="T20" fmla="*/ 2 w 92"/>
                <a:gd name="T21" fmla="*/ 43 h 68"/>
                <a:gd name="T22" fmla="*/ 0 w 92"/>
                <a:gd name="T23" fmla="*/ 23 h 68"/>
                <a:gd name="T24" fmla="*/ 4 w 92"/>
                <a:gd name="T25" fmla="*/ 8 h 68"/>
                <a:gd name="T26" fmla="*/ 11 w 92"/>
                <a:gd name="T27" fmla="*/ 12 h 68"/>
                <a:gd name="T28" fmla="*/ 22 w 92"/>
                <a:gd name="T29" fmla="*/ 21 h 68"/>
                <a:gd name="T30" fmla="*/ 25 w 92"/>
                <a:gd name="T31" fmla="*/ 36 h 68"/>
                <a:gd name="T32" fmla="*/ 25 w 92"/>
                <a:gd name="T33" fmla="*/ 53 h 68"/>
                <a:gd name="T34" fmla="*/ 32 w 92"/>
                <a:gd name="T35" fmla="*/ 51 h 68"/>
                <a:gd name="T36" fmla="*/ 37 w 92"/>
                <a:gd name="T37" fmla="*/ 49 h 68"/>
                <a:gd name="T38" fmla="*/ 46 w 92"/>
                <a:gd name="T39" fmla="*/ 43 h 68"/>
                <a:gd name="T40" fmla="*/ 52 w 92"/>
                <a:gd name="T41" fmla="*/ 23 h 68"/>
                <a:gd name="T42" fmla="*/ 55 w 92"/>
                <a:gd name="T43" fmla="*/ 0 h 68"/>
                <a:gd name="T44" fmla="*/ 65 w 92"/>
                <a:gd name="T45" fmla="*/ 0 h 68"/>
                <a:gd name="T46" fmla="*/ 68 w 92"/>
                <a:gd name="T47" fmla="*/ 13 h 68"/>
                <a:gd name="T48" fmla="*/ 68 w 92"/>
                <a:gd name="T49" fmla="*/ 5 h 68"/>
                <a:gd name="T50" fmla="*/ 72 w 92"/>
                <a:gd name="T51" fmla="*/ 25 h 68"/>
                <a:gd name="T52" fmla="*/ 69 w 92"/>
                <a:gd name="T53" fmla="*/ 38 h 68"/>
                <a:gd name="T54" fmla="*/ 67 w 92"/>
                <a:gd name="T55" fmla="*/ 43 h 68"/>
                <a:gd name="T56" fmla="*/ 73 w 92"/>
                <a:gd name="T57" fmla="*/ 47 h 68"/>
                <a:gd name="T58" fmla="*/ 89 w 92"/>
                <a:gd name="T59" fmla="*/ 43 h 68"/>
                <a:gd name="T60" fmla="*/ 92 w 92"/>
                <a:gd name="T61" fmla="*/ 53 h 68"/>
                <a:gd name="T62" fmla="*/ 85 w 92"/>
                <a:gd name="T63" fmla="*/ 57 h 68"/>
                <a:gd name="T64" fmla="*/ 77 w 92"/>
                <a:gd name="T65" fmla="*/ 68 h 68"/>
                <a:gd name="T66" fmla="*/ 4 w 92"/>
                <a:gd name="T67" fmla="*/ 38 h 68"/>
                <a:gd name="T68" fmla="*/ 7 w 92"/>
                <a:gd name="T69" fmla="*/ 9 h 68"/>
                <a:gd name="T70" fmla="*/ 7 w 92"/>
                <a:gd name="T71" fmla="*/ 35 h 68"/>
                <a:gd name="T72" fmla="*/ 8 w 92"/>
                <a:gd name="T73" fmla="*/ 27 h 68"/>
                <a:gd name="T74" fmla="*/ 9 w 92"/>
                <a:gd name="T75" fmla="*/ 53 h 68"/>
                <a:gd name="T76" fmla="*/ 12 w 92"/>
                <a:gd name="T77" fmla="*/ 40 h 68"/>
                <a:gd name="T78" fmla="*/ 16 w 92"/>
                <a:gd name="T79" fmla="*/ 39 h 68"/>
                <a:gd name="T80" fmla="*/ 17 w 92"/>
                <a:gd name="T81" fmla="*/ 46 h 68"/>
                <a:gd name="T82" fmla="*/ 16 w 92"/>
                <a:gd name="T83" fmla="*/ 46 h 68"/>
                <a:gd name="T84" fmla="*/ 25 w 92"/>
                <a:gd name="T85" fmla="*/ 12 h 68"/>
                <a:gd name="T86" fmla="*/ 21 w 92"/>
                <a:gd name="T87" fmla="*/ 14 h 68"/>
                <a:gd name="T88" fmla="*/ 20 w 92"/>
                <a:gd name="T89" fmla="*/ 37 h 68"/>
                <a:gd name="T90" fmla="*/ 21 w 92"/>
                <a:gd name="T91" fmla="*/ 7 h 68"/>
                <a:gd name="T92" fmla="*/ 23 w 92"/>
                <a:gd name="T93" fmla="*/ 55 h 68"/>
                <a:gd name="T94" fmla="*/ 36 w 92"/>
                <a:gd name="T95" fmla="*/ 64 h 68"/>
                <a:gd name="T96" fmla="*/ 38 w 92"/>
                <a:gd name="T97" fmla="*/ 60 h 68"/>
                <a:gd name="T98" fmla="*/ 46 w 92"/>
                <a:gd name="T99" fmla="*/ 51 h 68"/>
                <a:gd name="T100" fmla="*/ 53 w 92"/>
                <a:gd name="T101" fmla="*/ 41 h 68"/>
                <a:gd name="T102" fmla="*/ 55 w 92"/>
                <a:gd name="T103" fmla="*/ 54 h 68"/>
                <a:gd name="T104" fmla="*/ 58 w 92"/>
                <a:gd name="T105" fmla="*/ 47 h 68"/>
                <a:gd name="T106" fmla="*/ 61 w 92"/>
                <a:gd name="T107" fmla="*/ 10 h 68"/>
                <a:gd name="T108" fmla="*/ 62 w 92"/>
                <a:gd name="T109" fmla="*/ 57 h 68"/>
                <a:gd name="T110" fmla="*/ 64 w 92"/>
                <a:gd name="T111" fmla="*/ 19 h 68"/>
                <a:gd name="T112" fmla="*/ 65 w 92"/>
                <a:gd name="T113" fmla="*/ 21 h 68"/>
                <a:gd name="T114" fmla="*/ 65 w 92"/>
                <a:gd name="T115" fmla="*/ 54 h 68"/>
                <a:gd name="T116" fmla="*/ 66 w 92"/>
                <a:gd name="T117" fmla="*/ 35 h 68"/>
                <a:gd name="T118" fmla="*/ 68 w 92"/>
                <a:gd name="T119" fmla="*/ 63 h 68"/>
                <a:gd name="T120" fmla="*/ 70 w 92"/>
                <a:gd name="T121" fmla="*/ 53 h 68"/>
                <a:gd name="T122" fmla="*/ 86 w 92"/>
                <a:gd name="T123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68">
                  <a:moveTo>
                    <a:pt x="73" y="65"/>
                  </a:moveTo>
                  <a:cubicBezTo>
                    <a:pt x="73" y="65"/>
                    <a:pt x="73" y="64"/>
                    <a:pt x="73" y="64"/>
                  </a:cubicBezTo>
                  <a:cubicBezTo>
                    <a:pt x="73" y="64"/>
                    <a:pt x="73" y="63"/>
                    <a:pt x="73" y="63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1"/>
                    <a:pt x="73" y="61"/>
                    <a:pt x="72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1"/>
                    <a:pt x="74" y="61"/>
                    <a:pt x="74" y="62"/>
                  </a:cubicBezTo>
                  <a:cubicBezTo>
                    <a:pt x="75" y="63"/>
                    <a:pt x="75" y="64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2"/>
                    <a:pt x="76" y="61"/>
                    <a:pt x="75" y="60"/>
                  </a:cubicBezTo>
                  <a:cubicBezTo>
                    <a:pt x="74" y="59"/>
                    <a:pt x="73" y="58"/>
                    <a:pt x="72" y="59"/>
                  </a:cubicBezTo>
                  <a:cubicBezTo>
                    <a:pt x="71" y="59"/>
                    <a:pt x="71" y="59"/>
                    <a:pt x="70" y="59"/>
                  </a:cubicBezTo>
                  <a:cubicBezTo>
                    <a:pt x="69" y="60"/>
                    <a:pt x="69" y="60"/>
                    <a:pt x="69" y="61"/>
                  </a:cubicBezTo>
                  <a:cubicBezTo>
                    <a:pt x="69" y="62"/>
                    <a:pt x="69" y="62"/>
                    <a:pt x="70" y="62"/>
                  </a:cubicBezTo>
                  <a:cubicBezTo>
                    <a:pt x="71" y="63"/>
                    <a:pt x="71" y="63"/>
                    <a:pt x="71" y="64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70" y="64"/>
                    <a:pt x="69" y="64"/>
                    <a:pt x="68" y="64"/>
                  </a:cubicBezTo>
                  <a:cubicBezTo>
                    <a:pt x="66" y="64"/>
                    <a:pt x="65" y="64"/>
                    <a:pt x="64" y="64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6" y="66"/>
                    <a:pt x="66" y="66"/>
                    <a:pt x="66" y="67"/>
                  </a:cubicBezTo>
                  <a:cubicBezTo>
                    <a:pt x="66" y="67"/>
                    <a:pt x="66" y="67"/>
                    <a:pt x="65" y="67"/>
                  </a:cubicBezTo>
                  <a:cubicBezTo>
                    <a:pt x="64" y="67"/>
                    <a:pt x="64" y="67"/>
                    <a:pt x="63" y="67"/>
                  </a:cubicBezTo>
                  <a:cubicBezTo>
                    <a:pt x="62" y="67"/>
                    <a:pt x="61" y="67"/>
                    <a:pt x="61" y="66"/>
                  </a:cubicBezTo>
                  <a:cubicBezTo>
                    <a:pt x="61" y="66"/>
                    <a:pt x="61" y="66"/>
                    <a:pt x="62" y="65"/>
                  </a:cubicBezTo>
                  <a:cubicBezTo>
                    <a:pt x="62" y="65"/>
                    <a:pt x="62" y="64"/>
                    <a:pt x="62" y="64"/>
                  </a:cubicBezTo>
                  <a:cubicBezTo>
                    <a:pt x="62" y="63"/>
                    <a:pt x="61" y="63"/>
                    <a:pt x="61" y="62"/>
                  </a:cubicBezTo>
                  <a:cubicBezTo>
                    <a:pt x="61" y="62"/>
                    <a:pt x="60" y="62"/>
                    <a:pt x="60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7" y="63"/>
                    <a:pt x="57" y="63"/>
                    <a:pt x="56" y="62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4" y="60"/>
                    <a:pt x="54" y="60"/>
                    <a:pt x="55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58"/>
                    <a:pt x="54" y="58"/>
                    <a:pt x="53" y="58"/>
                  </a:cubicBezTo>
                  <a:cubicBezTo>
                    <a:pt x="52" y="58"/>
                    <a:pt x="51" y="58"/>
                    <a:pt x="50" y="58"/>
                  </a:cubicBezTo>
                  <a:cubicBezTo>
                    <a:pt x="50" y="58"/>
                    <a:pt x="50" y="57"/>
                    <a:pt x="49" y="57"/>
                  </a:cubicBezTo>
                  <a:cubicBezTo>
                    <a:pt x="49" y="56"/>
                    <a:pt x="48" y="55"/>
                    <a:pt x="48" y="55"/>
                  </a:cubicBezTo>
                  <a:cubicBezTo>
                    <a:pt x="48" y="55"/>
                    <a:pt x="48" y="55"/>
                    <a:pt x="47" y="55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3"/>
                  </a:cubicBezTo>
                  <a:cubicBezTo>
                    <a:pt x="46" y="53"/>
                    <a:pt x="45" y="52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3" y="62"/>
                    <a:pt x="42" y="62"/>
                  </a:cubicBezTo>
                  <a:cubicBezTo>
                    <a:pt x="42" y="62"/>
                    <a:pt x="41" y="62"/>
                    <a:pt x="41" y="6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2"/>
                    <a:pt x="40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5"/>
                    <a:pt x="39" y="65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6"/>
                    <a:pt x="39" y="66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7"/>
                    <a:pt x="36" y="67"/>
                    <a:pt x="35" y="67"/>
                  </a:cubicBezTo>
                  <a:cubicBezTo>
                    <a:pt x="34" y="66"/>
                    <a:pt x="33" y="66"/>
                    <a:pt x="32" y="6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29" y="67"/>
                  </a:cubicBezTo>
                  <a:cubicBezTo>
                    <a:pt x="28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4" y="67"/>
                    <a:pt x="24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1" y="65"/>
                    <a:pt x="20" y="64"/>
                    <a:pt x="20" y="65"/>
                  </a:cubicBezTo>
                  <a:cubicBezTo>
                    <a:pt x="19" y="65"/>
                    <a:pt x="18" y="65"/>
                    <a:pt x="17" y="65"/>
                  </a:cubicBezTo>
                  <a:cubicBezTo>
                    <a:pt x="16" y="65"/>
                    <a:pt x="16" y="64"/>
                    <a:pt x="15" y="63"/>
                  </a:cubicBezTo>
                  <a:cubicBezTo>
                    <a:pt x="15" y="63"/>
                    <a:pt x="15" y="62"/>
                    <a:pt x="14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0"/>
                    <a:pt x="15" y="60"/>
                  </a:cubicBezTo>
                  <a:cubicBezTo>
                    <a:pt x="15" y="60"/>
                    <a:pt x="15" y="59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8"/>
                    <a:pt x="12" y="57"/>
                  </a:cubicBezTo>
                  <a:cubicBezTo>
                    <a:pt x="12" y="56"/>
                    <a:pt x="11" y="56"/>
                    <a:pt x="11" y="56"/>
                  </a:cubicBezTo>
                  <a:cubicBezTo>
                    <a:pt x="10" y="56"/>
                    <a:pt x="10" y="56"/>
                    <a:pt x="10" y="57"/>
                  </a:cubicBezTo>
                  <a:cubicBezTo>
                    <a:pt x="10" y="57"/>
                    <a:pt x="9" y="57"/>
                    <a:pt x="9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2"/>
                  </a:cubicBezTo>
                  <a:cubicBezTo>
                    <a:pt x="6" y="52"/>
                    <a:pt x="6" y="51"/>
                    <a:pt x="6" y="51"/>
                  </a:cubicBezTo>
                  <a:cubicBezTo>
                    <a:pt x="5" y="48"/>
                    <a:pt x="5" y="46"/>
                    <a:pt x="3" y="45"/>
                  </a:cubicBezTo>
                  <a:cubicBezTo>
                    <a:pt x="3" y="45"/>
                    <a:pt x="4" y="45"/>
                    <a:pt x="4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3"/>
                    <a:pt x="5" y="43"/>
                  </a:cubicBezTo>
                  <a:cubicBezTo>
                    <a:pt x="6" y="42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0"/>
                    <a:pt x="5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3" y="41"/>
                    <a:pt x="3" y="41"/>
                  </a:cubicBezTo>
                  <a:cubicBezTo>
                    <a:pt x="3" y="42"/>
                    <a:pt x="3" y="42"/>
                    <a:pt x="2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1" y="39"/>
                    <a:pt x="1" y="38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7"/>
                    <a:pt x="0" y="25"/>
                    <a:pt x="0" y="23"/>
                  </a:cubicBezTo>
                  <a:cubicBezTo>
                    <a:pt x="0" y="21"/>
                    <a:pt x="0" y="19"/>
                    <a:pt x="1" y="17"/>
                  </a:cubicBezTo>
                  <a:cubicBezTo>
                    <a:pt x="1" y="16"/>
                    <a:pt x="1" y="14"/>
                    <a:pt x="1" y="12"/>
                  </a:cubicBezTo>
                  <a:cubicBezTo>
                    <a:pt x="1" y="10"/>
                    <a:pt x="1" y="8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5"/>
                    <a:pt x="9" y="5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9" y="12"/>
                    <a:pt x="10" y="13"/>
                    <a:pt x="11" y="12"/>
                  </a:cubicBezTo>
                  <a:cubicBezTo>
                    <a:pt x="11" y="12"/>
                    <a:pt x="12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6"/>
                    <a:pt x="20" y="16"/>
                    <a:pt x="21" y="17"/>
                  </a:cubicBezTo>
                  <a:cubicBezTo>
                    <a:pt x="21" y="18"/>
                    <a:pt x="21" y="18"/>
                    <a:pt x="21" y="19"/>
                  </a:cubicBezTo>
                  <a:cubicBezTo>
                    <a:pt x="21" y="20"/>
                    <a:pt x="21" y="20"/>
                    <a:pt x="22" y="21"/>
                  </a:cubicBezTo>
                  <a:cubicBezTo>
                    <a:pt x="22" y="22"/>
                    <a:pt x="22" y="23"/>
                    <a:pt x="22" y="23"/>
                  </a:cubicBezTo>
                  <a:cubicBezTo>
                    <a:pt x="22" y="23"/>
                    <a:pt x="23" y="24"/>
                    <a:pt x="23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6"/>
                    <a:pt x="25" y="26"/>
                    <a:pt x="25" y="27"/>
                  </a:cubicBezTo>
                  <a:cubicBezTo>
                    <a:pt x="25" y="27"/>
                    <a:pt x="25" y="28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1"/>
                    <a:pt x="24" y="32"/>
                    <a:pt x="24" y="33"/>
                  </a:cubicBezTo>
                  <a:cubicBezTo>
                    <a:pt x="24" y="34"/>
                    <a:pt x="24" y="35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8"/>
                    <a:pt x="25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3" y="39"/>
                  </a:cubicBezTo>
                  <a:cubicBezTo>
                    <a:pt x="23" y="39"/>
                    <a:pt x="22" y="39"/>
                    <a:pt x="22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1" y="41"/>
                    <a:pt x="21" y="42"/>
                    <a:pt x="21" y="42"/>
                  </a:cubicBezTo>
                  <a:cubicBezTo>
                    <a:pt x="21" y="43"/>
                    <a:pt x="22" y="44"/>
                    <a:pt x="22" y="45"/>
                  </a:cubicBezTo>
                  <a:cubicBezTo>
                    <a:pt x="22" y="45"/>
                    <a:pt x="23" y="45"/>
                    <a:pt x="23" y="4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3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6" y="54"/>
                    <a:pt x="26" y="53"/>
                    <a:pt x="26" y="53"/>
                  </a:cubicBezTo>
                  <a:cubicBezTo>
                    <a:pt x="26" y="53"/>
                    <a:pt x="27" y="53"/>
                    <a:pt x="27" y="54"/>
                  </a:cubicBezTo>
                  <a:cubicBezTo>
                    <a:pt x="27" y="54"/>
                    <a:pt x="27" y="54"/>
                    <a:pt x="27" y="55"/>
                  </a:cubicBezTo>
                  <a:cubicBezTo>
                    <a:pt x="26" y="55"/>
                    <a:pt x="26" y="56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7" y="56"/>
                    <a:pt x="28" y="56"/>
                    <a:pt x="28" y="55"/>
                  </a:cubicBezTo>
                  <a:cubicBezTo>
                    <a:pt x="28" y="55"/>
                    <a:pt x="29" y="54"/>
                    <a:pt x="29" y="54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0" y="52"/>
                    <a:pt x="31" y="52"/>
                    <a:pt x="32" y="51"/>
                  </a:cubicBezTo>
                  <a:cubicBezTo>
                    <a:pt x="32" y="51"/>
                    <a:pt x="32" y="52"/>
                    <a:pt x="33" y="52"/>
                  </a:cubicBezTo>
                  <a:cubicBezTo>
                    <a:pt x="33" y="52"/>
                    <a:pt x="34" y="53"/>
                    <a:pt x="34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3"/>
                    <a:pt x="33" y="53"/>
                    <a:pt x="34" y="54"/>
                  </a:cubicBezTo>
                  <a:cubicBezTo>
                    <a:pt x="35" y="54"/>
                    <a:pt x="35" y="54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2"/>
                    <a:pt x="37" y="52"/>
                    <a:pt x="37" y="51"/>
                  </a:cubicBezTo>
                  <a:cubicBezTo>
                    <a:pt x="37" y="50"/>
                    <a:pt x="37" y="50"/>
                    <a:pt x="37" y="49"/>
                  </a:cubicBezTo>
                  <a:cubicBezTo>
                    <a:pt x="37" y="49"/>
                    <a:pt x="38" y="49"/>
                    <a:pt x="38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1" y="47"/>
                  </a:cubicBezTo>
                  <a:cubicBezTo>
                    <a:pt x="41" y="47"/>
                    <a:pt x="42" y="47"/>
                    <a:pt x="42" y="46"/>
                  </a:cubicBezTo>
                  <a:cubicBezTo>
                    <a:pt x="42" y="46"/>
                    <a:pt x="42" y="46"/>
                    <a:pt x="43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5"/>
                    <a:pt x="45" y="45"/>
                  </a:cubicBezTo>
                  <a:cubicBezTo>
                    <a:pt x="45" y="44"/>
                    <a:pt x="45" y="44"/>
                    <a:pt x="46" y="44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48" y="41"/>
                    <a:pt x="49" y="40"/>
                    <a:pt x="49" y="39"/>
                  </a:cubicBezTo>
                  <a:cubicBezTo>
                    <a:pt x="50" y="39"/>
                    <a:pt x="50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6"/>
                    <a:pt x="52" y="36"/>
                    <a:pt x="52" y="34"/>
                  </a:cubicBezTo>
                  <a:cubicBezTo>
                    <a:pt x="52" y="33"/>
                    <a:pt x="52" y="32"/>
                    <a:pt x="52" y="31"/>
                  </a:cubicBezTo>
                  <a:cubicBezTo>
                    <a:pt x="52" y="31"/>
                    <a:pt x="52" y="30"/>
                    <a:pt x="52" y="30"/>
                  </a:cubicBezTo>
                  <a:cubicBezTo>
                    <a:pt x="52" y="29"/>
                    <a:pt x="52" y="28"/>
                    <a:pt x="52" y="27"/>
                  </a:cubicBezTo>
                  <a:cubicBezTo>
                    <a:pt x="52" y="26"/>
                    <a:pt x="52" y="25"/>
                    <a:pt x="52" y="24"/>
                  </a:cubicBezTo>
                  <a:cubicBezTo>
                    <a:pt x="52" y="24"/>
                    <a:pt x="52" y="23"/>
                    <a:pt x="52" y="23"/>
                  </a:cubicBezTo>
                  <a:cubicBezTo>
                    <a:pt x="52" y="22"/>
                    <a:pt x="52" y="21"/>
                    <a:pt x="53" y="20"/>
                  </a:cubicBezTo>
                  <a:cubicBezTo>
                    <a:pt x="53" y="18"/>
                    <a:pt x="53" y="17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2" y="7"/>
                    <a:pt x="52" y="6"/>
                  </a:cubicBezTo>
                  <a:cubicBezTo>
                    <a:pt x="52" y="5"/>
                    <a:pt x="52" y="5"/>
                    <a:pt x="53" y="4"/>
                  </a:cubicBezTo>
                  <a:cubicBezTo>
                    <a:pt x="53" y="3"/>
                    <a:pt x="54" y="2"/>
                    <a:pt x="54" y="1"/>
                  </a:cubicBezTo>
                  <a:cubicBezTo>
                    <a:pt x="54" y="0"/>
                    <a:pt x="54" y="0"/>
                    <a:pt x="55" y="0"/>
                  </a:cubicBezTo>
                  <a:cubicBezTo>
                    <a:pt x="55" y="0"/>
                    <a:pt x="55" y="0"/>
                    <a:pt x="56" y="0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57" y="0"/>
                    <a:pt x="57" y="0"/>
                    <a:pt x="58" y="1"/>
                  </a:cubicBezTo>
                  <a:cubicBezTo>
                    <a:pt x="58" y="1"/>
                    <a:pt x="58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0" y="2"/>
                    <a:pt x="60" y="2"/>
                    <a:pt x="61" y="2"/>
                  </a:cubicBezTo>
                  <a:cubicBezTo>
                    <a:pt x="62" y="2"/>
                    <a:pt x="62" y="2"/>
                    <a:pt x="62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2"/>
                    <a:pt x="65" y="3"/>
                  </a:cubicBezTo>
                  <a:cubicBezTo>
                    <a:pt x="64" y="3"/>
                    <a:pt x="64" y="4"/>
                    <a:pt x="64" y="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4" y="9"/>
                    <a:pt x="65" y="9"/>
                    <a:pt x="65" y="9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0"/>
                    <a:pt x="67" y="11"/>
                    <a:pt x="67" y="11"/>
                  </a:cubicBezTo>
                  <a:cubicBezTo>
                    <a:pt x="67" y="12"/>
                    <a:pt x="68" y="13"/>
                    <a:pt x="68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2"/>
                    <a:pt x="69" y="12"/>
                    <a:pt x="68" y="11"/>
                  </a:cubicBezTo>
                  <a:cubicBezTo>
                    <a:pt x="68" y="10"/>
                    <a:pt x="68" y="9"/>
                    <a:pt x="68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6"/>
                    <a:pt x="68" y="6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8" y="4"/>
                    <a:pt x="68" y="4"/>
                    <a:pt x="68" y="5"/>
                  </a:cubicBezTo>
                  <a:cubicBezTo>
                    <a:pt x="68" y="5"/>
                    <a:pt x="68" y="5"/>
                    <a:pt x="69" y="5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1" y="16"/>
                    <a:pt x="71" y="16"/>
                  </a:cubicBezTo>
                  <a:cubicBezTo>
                    <a:pt x="72" y="17"/>
                    <a:pt x="72" y="17"/>
                    <a:pt x="73" y="18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2"/>
                    <a:pt x="73" y="23"/>
                    <a:pt x="73" y="23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3" y="26"/>
                    <a:pt x="73" y="26"/>
                    <a:pt x="73" y="27"/>
                  </a:cubicBezTo>
                  <a:cubicBezTo>
                    <a:pt x="73" y="28"/>
                    <a:pt x="74" y="28"/>
                    <a:pt x="75" y="28"/>
                  </a:cubicBezTo>
                  <a:cubicBezTo>
                    <a:pt x="75" y="29"/>
                    <a:pt x="75" y="29"/>
                    <a:pt x="74" y="29"/>
                  </a:cubicBezTo>
                  <a:cubicBezTo>
                    <a:pt x="74" y="29"/>
                    <a:pt x="74" y="29"/>
                    <a:pt x="73" y="29"/>
                  </a:cubicBezTo>
                  <a:cubicBezTo>
                    <a:pt x="73" y="29"/>
                    <a:pt x="72" y="30"/>
                    <a:pt x="72" y="30"/>
                  </a:cubicBezTo>
                  <a:cubicBezTo>
                    <a:pt x="72" y="30"/>
                    <a:pt x="71" y="31"/>
                    <a:pt x="72" y="3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8"/>
                    <a:pt x="71" y="39"/>
                    <a:pt x="70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8"/>
                    <a:pt x="67" y="38"/>
                    <a:pt x="67" y="39"/>
                  </a:cubicBezTo>
                  <a:cubicBezTo>
                    <a:pt x="67" y="40"/>
                    <a:pt x="68" y="41"/>
                    <a:pt x="69" y="41"/>
                  </a:cubicBezTo>
                  <a:cubicBezTo>
                    <a:pt x="69" y="41"/>
                    <a:pt x="69" y="42"/>
                    <a:pt x="68" y="42"/>
                  </a:cubicBezTo>
                  <a:cubicBezTo>
                    <a:pt x="68" y="42"/>
                    <a:pt x="68" y="42"/>
                    <a:pt x="67" y="42"/>
                  </a:cubicBezTo>
                  <a:cubicBezTo>
                    <a:pt x="67" y="41"/>
                    <a:pt x="66" y="41"/>
                    <a:pt x="66" y="41"/>
                  </a:cubicBezTo>
                  <a:cubicBezTo>
                    <a:pt x="66" y="41"/>
                    <a:pt x="66" y="42"/>
                    <a:pt x="66" y="42"/>
                  </a:cubicBezTo>
                  <a:cubicBezTo>
                    <a:pt x="66" y="43"/>
                    <a:pt x="67" y="43"/>
                    <a:pt x="67" y="43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5"/>
                    <a:pt x="67" y="45"/>
                    <a:pt x="67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8" y="46"/>
                    <a:pt x="69" y="46"/>
                    <a:pt x="69" y="45"/>
                  </a:cubicBezTo>
                  <a:cubicBezTo>
                    <a:pt x="69" y="45"/>
                    <a:pt x="70" y="45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3" y="47"/>
                  </a:cubicBezTo>
                  <a:cubicBezTo>
                    <a:pt x="73" y="46"/>
                    <a:pt x="73" y="46"/>
                    <a:pt x="74" y="46"/>
                  </a:cubicBezTo>
                  <a:cubicBezTo>
                    <a:pt x="74" y="46"/>
                    <a:pt x="74" y="46"/>
                    <a:pt x="75" y="46"/>
                  </a:cubicBezTo>
                  <a:cubicBezTo>
                    <a:pt x="76" y="46"/>
                    <a:pt x="77" y="46"/>
                    <a:pt x="78" y="46"/>
                  </a:cubicBezTo>
                  <a:cubicBezTo>
                    <a:pt x="79" y="46"/>
                    <a:pt x="80" y="45"/>
                    <a:pt x="80" y="45"/>
                  </a:cubicBezTo>
                  <a:cubicBezTo>
                    <a:pt x="81" y="45"/>
                    <a:pt x="82" y="45"/>
                    <a:pt x="82" y="45"/>
                  </a:cubicBezTo>
                  <a:cubicBezTo>
                    <a:pt x="82" y="45"/>
                    <a:pt x="82" y="45"/>
                    <a:pt x="83" y="45"/>
                  </a:cubicBezTo>
                  <a:cubicBezTo>
                    <a:pt x="84" y="45"/>
                    <a:pt x="84" y="44"/>
                    <a:pt x="85" y="44"/>
                  </a:cubicBezTo>
                  <a:cubicBezTo>
                    <a:pt x="86" y="44"/>
                    <a:pt x="86" y="44"/>
                    <a:pt x="87" y="44"/>
                  </a:cubicBezTo>
                  <a:cubicBezTo>
                    <a:pt x="87" y="43"/>
                    <a:pt x="88" y="43"/>
                    <a:pt x="88" y="4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3"/>
                    <a:pt x="90" y="43"/>
                    <a:pt x="90" y="44"/>
                  </a:cubicBezTo>
                  <a:cubicBezTo>
                    <a:pt x="91" y="45"/>
                    <a:pt x="91" y="46"/>
                    <a:pt x="91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6"/>
                    <a:pt x="91" y="47"/>
                    <a:pt x="90" y="47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1" y="50"/>
                    <a:pt x="91" y="50"/>
                  </a:cubicBezTo>
                  <a:cubicBezTo>
                    <a:pt x="91" y="51"/>
                    <a:pt x="92" y="51"/>
                    <a:pt x="92" y="51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52"/>
                    <a:pt x="92" y="53"/>
                    <a:pt x="92" y="53"/>
                  </a:cubicBezTo>
                  <a:cubicBezTo>
                    <a:pt x="92" y="54"/>
                    <a:pt x="92" y="54"/>
                    <a:pt x="91" y="54"/>
                  </a:cubicBezTo>
                  <a:cubicBezTo>
                    <a:pt x="91" y="54"/>
                    <a:pt x="90" y="54"/>
                    <a:pt x="90" y="54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8" y="52"/>
                    <a:pt x="88" y="52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6" y="52"/>
                    <a:pt x="85" y="53"/>
                    <a:pt x="85" y="53"/>
                  </a:cubicBezTo>
                  <a:cubicBezTo>
                    <a:pt x="85" y="53"/>
                    <a:pt x="85" y="54"/>
                    <a:pt x="85" y="54"/>
                  </a:cubicBezTo>
                  <a:cubicBezTo>
                    <a:pt x="85" y="55"/>
                    <a:pt x="84" y="55"/>
                    <a:pt x="84" y="55"/>
                  </a:cubicBezTo>
                  <a:cubicBezTo>
                    <a:pt x="84" y="55"/>
                    <a:pt x="84" y="56"/>
                    <a:pt x="85" y="56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58"/>
                    <a:pt x="84" y="58"/>
                    <a:pt x="83" y="59"/>
                  </a:cubicBezTo>
                  <a:cubicBezTo>
                    <a:pt x="83" y="60"/>
                    <a:pt x="82" y="61"/>
                    <a:pt x="82" y="61"/>
                  </a:cubicBezTo>
                  <a:cubicBezTo>
                    <a:pt x="82" y="61"/>
                    <a:pt x="82" y="61"/>
                    <a:pt x="81" y="61"/>
                  </a:cubicBezTo>
                  <a:cubicBezTo>
                    <a:pt x="80" y="61"/>
                    <a:pt x="79" y="60"/>
                    <a:pt x="79" y="60"/>
                  </a:cubicBezTo>
                  <a:cubicBezTo>
                    <a:pt x="79" y="61"/>
                    <a:pt x="80" y="62"/>
                    <a:pt x="80" y="62"/>
                  </a:cubicBezTo>
                  <a:cubicBezTo>
                    <a:pt x="80" y="63"/>
                    <a:pt x="80" y="63"/>
                    <a:pt x="80" y="64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9" y="65"/>
                    <a:pt x="79" y="66"/>
                    <a:pt x="78" y="6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5" y="67"/>
                    <a:pt x="74" y="67"/>
                    <a:pt x="74" y="67"/>
                  </a:cubicBezTo>
                  <a:cubicBezTo>
                    <a:pt x="74" y="67"/>
                    <a:pt x="73" y="66"/>
                    <a:pt x="73" y="65"/>
                  </a:cubicBezTo>
                  <a:close/>
                  <a:moveTo>
                    <a:pt x="3" y="33"/>
                  </a:moveTo>
                  <a:cubicBezTo>
                    <a:pt x="3" y="33"/>
                    <a:pt x="3" y="34"/>
                    <a:pt x="3" y="34"/>
                  </a:cubicBezTo>
                  <a:cubicBezTo>
                    <a:pt x="4" y="34"/>
                    <a:pt x="4" y="34"/>
                    <a:pt x="5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2"/>
                    <a:pt x="3" y="32"/>
                    <a:pt x="3" y="33"/>
                  </a:cubicBezTo>
                  <a:close/>
                  <a:moveTo>
                    <a:pt x="4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37"/>
                    <a:pt x="3" y="37"/>
                    <a:pt x="3" y="37"/>
                  </a:cubicBezTo>
                  <a:lnTo>
                    <a:pt x="4" y="38"/>
                  </a:lnTo>
                  <a:close/>
                  <a:moveTo>
                    <a:pt x="6" y="9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7" y="36"/>
                  </a:moveTo>
                  <a:cubicBezTo>
                    <a:pt x="7" y="36"/>
                    <a:pt x="7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1" y="36"/>
                  </a:cubicBezTo>
                  <a:cubicBezTo>
                    <a:pt x="12" y="36"/>
                    <a:pt x="12" y="35"/>
                    <a:pt x="12" y="34"/>
                  </a:cubicBezTo>
                  <a:cubicBezTo>
                    <a:pt x="7" y="35"/>
                    <a:pt x="7" y="35"/>
                    <a:pt x="7" y="35"/>
                  </a:cubicBezTo>
                  <a:lnTo>
                    <a:pt x="7" y="36"/>
                  </a:lnTo>
                  <a:close/>
                  <a:moveTo>
                    <a:pt x="7" y="27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9"/>
                  </a:cubicBezTo>
                  <a:cubicBezTo>
                    <a:pt x="7" y="30"/>
                    <a:pt x="7" y="30"/>
                    <a:pt x="7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29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7" y="27"/>
                  </a:lnTo>
                  <a:close/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lnTo>
                    <a:pt x="8" y="43"/>
                  </a:lnTo>
                  <a:close/>
                  <a:moveTo>
                    <a:pt x="8" y="53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3"/>
                    <a:pt x="9" y="53"/>
                  </a:cubicBezTo>
                  <a:cubicBezTo>
                    <a:pt x="9" y="52"/>
                    <a:pt x="9" y="52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8" y="51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9"/>
                  </a:cubicBezTo>
                  <a:cubicBezTo>
                    <a:pt x="8" y="9"/>
                    <a:pt x="8" y="10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9" y="8"/>
                    <a:pt x="8" y="8"/>
                  </a:cubicBezTo>
                  <a:close/>
                  <a:moveTo>
                    <a:pt x="11" y="41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41"/>
                  </a:lnTo>
                  <a:close/>
                  <a:moveTo>
                    <a:pt x="14" y="38"/>
                  </a:moveTo>
                  <a:cubicBezTo>
                    <a:pt x="14" y="39"/>
                    <a:pt x="14" y="40"/>
                    <a:pt x="14" y="41"/>
                  </a:cubicBezTo>
                  <a:cubicBezTo>
                    <a:pt x="15" y="41"/>
                    <a:pt x="15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0"/>
                    <a:pt x="19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39"/>
                    <a:pt x="16" y="38"/>
                    <a:pt x="16" y="37"/>
                  </a:cubicBezTo>
                  <a:cubicBezTo>
                    <a:pt x="16" y="36"/>
                    <a:pt x="16" y="36"/>
                    <a:pt x="15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4" y="37"/>
                    <a:pt x="14" y="38"/>
                    <a:pt x="14" y="38"/>
                  </a:cubicBezTo>
                  <a:close/>
                  <a:moveTo>
                    <a:pt x="16" y="17"/>
                  </a:moveTo>
                  <a:cubicBezTo>
                    <a:pt x="16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7"/>
                    <a:pt x="17" y="17"/>
                  </a:cubicBezTo>
                  <a:lnTo>
                    <a:pt x="16" y="17"/>
                  </a:lnTo>
                  <a:close/>
                  <a:moveTo>
                    <a:pt x="16" y="46"/>
                  </a:moveTo>
                  <a:cubicBezTo>
                    <a:pt x="17" y="46"/>
                    <a:pt x="17" y="46"/>
                    <a:pt x="17" y="46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8" y="47"/>
                    <a:pt x="18" y="46"/>
                  </a:cubicBezTo>
                  <a:cubicBezTo>
                    <a:pt x="18" y="46"/>
                    <a:pt x="19" y="46"/>
                    <a:pt x="19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5"/>
                    <a:pt x="18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6"/>
                    <a:pt x="16" y="46"/>
                    <a:pt x="16" y="46"/>
                  </a:cubicBezTo>
                  <a:close/>
                  <a:moveTo>
                    <a:pt x="17" y="32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7" y="31"/>
                    <a:pt x="17" y="31"/>
                    <a:pt x="17" y="31"/>
                  </a:cubicBezTo>
                  <a:lnTo>
                    <a:pt x="17" y="32"/>
                  </a:lnTo>
                  <a:close/>
                  <a:moveTo>
                    <a:pt x="19" y="10"/>
                  </a:moveTo>
                  <a:cubicBezTo>
                    <a:pt x="19" y="11"/>
                    <a:pt x="20" y="11"/>
                    <a:pt x="20" y="12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3" y="13"/>
                    <a:pt x="23" y="13"/>
                    <a:pt x="24" y="13"/>
                  </a:cubicBezTo>
                  <a:cubicBezTo>
                    <a:pt x="24" y="12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6"/>
                    <a:pt x="21" y="15"/>
                    <a:pt x="21" y="14"/>
                  </a:cubicBezTo>
                  <a:cubicBezTo>
                    <a:pt x="20" y="13"/>
                    <a:pt x="19" y="12"/>
                    <a:pt x="19" y="11"/>
                  </a:cubicBezTo>
                  <a:lnTo>
                    <a:pt x="19" y="10"/>
                  </a:lnTo>
                  <a:close/>
                  <a:moveTo>
                    <a:pt x="21" y="46"/>
                  </a:moveTo>
                  <a:cubicBezTo>
                    <a:pt x="21" y="46"/>
                    <a:pt x="20" y="46"/>
                    <a:pt x="20" y="46"/>
                  </a:cubicBezTo>
                  <a:cubicBezTo>
                    <a:pt x="19" y="46"/>
                    <a:pt x="19" y="47"/>
                    <a:pt x="19" y="47"/>
                  </a:cubicBezTo>
                  <a:cubicBezTo>
                    <a:pt x="19" y="47"/>
                    <a:pt x="20" y="47"/>
                    <a:pt x="21" y="47"/>
                  </a:cubicBezTo>
                  <a:cubicBezTo>
                    <a:pt x="21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1" y="46"/>
                  </a:lnTo>
                  <a:close/>
                  <a:moveTo>
                    <a:pt x="19" y="36"/>
                  </a:moveTo>
                  <a:cubicBezTo>
                    <a:pt x="19" y="36"/>
                    <a:pt x="20" y="37"/>
                    <a:pt x="20" y="37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7"/>
                    <a:pt x="21" y="37"/>
                  </a:cubicBezTo>
                  <a:cubicBezTo>
                    <a:pt x="22" y="37"/>
                    <a:pt x="22" y="36"/>
                    <a:pt x="22" y="36"/>
                  </a:cubicBezTo>
                  <a:cubicBezTo>
                    <a:pt x="22" y="35"/>
                    <a:pt x="21" y="34"/>
                    <a:pt x="20" y="34"/>
                  </a:cubicBezTo>
                  <a:cubicBezTo>
                    <a:pt x="20" y="34"/>
                    <a:pt x="19" y="34"/>
                    <a:pt x="19" y="35"/>
                  </a:cubicBezTo>
                  <a:cubicBezTo>
                    <a:pt x="19" y="35"/>
                    <a:pt x="19" y="35"/>
                    <a:pt x="19" y="36"/>
                  </a:cubicBezTo>
                  <a:close/>
                  <a:moveTo>
                    <a:pt x="20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1"/>
                    <a:pt x="21" y="10"/>
                  </a:cubicBezTo>
                  <a:cubicBezTo>
                    <a:pt x="20" y="9"/>
                    <a:pt x="20" y="8"/>
                    <a:pt x="20" y="8"/>
                  </a:cubicBezTo>
                  <a:close/>
                  <a:moveTo>
                    <a:pt x="23" y="55"/>
                  </a:moveTo>
                  <a:cubicBezTo>
                    <a:pt x="23" y="55"/>
                    <a:pt x="23" y="55"/>
                    <a:pt x="23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35" y="65"/>
                  </a:moveTo>
                  <a:cubicBezTo>
                    <a:pt x="35" y="64"/>
                    <a:pt x="35" y="64"/>
                    <a:pt x="35" y="64"/>
                  </a:cubicBezTo>
                  <a:cubicBezTo>
                    <a:pt x="34" y="64"/>
                    <a:pt x="34" y="64"/>
                    <a:pt x="34" y="64"/>
                  </a:cubicBezTo>
                  <a:lnTo>
                    <a:pt x="35" y="65"/>
                  </a:lnTo>
                  <a:close/>
                  <a:moveTo>
                    <a:pt x="36" y="64"/>
                  </a:moveTo>
                  <a:cubicBezTo>
                    <a:pt x="37" y="64"/>
                    <a:pt x="37" y="65"/>
                    <a:pt x="38" y="65"/>
                  </a:cubicBezTo>
                  <a:cubicBezTo>
                    <a:pt x="37" y="64"/>
                    <a:pt x="37" y="64"/>
                    <a:pt x="37" y="64"/>
                  </a:cubicBezTo>
                  <a:lnTo>
                    <a:pt x="36" y="64"/>
                  </a:lnTo>
                  <a:close/>
                  <a:moveTo>
                    <a:pt x="37" y="56"/>
                  </a:moveTo>
                  <a:cubicBezTo>
                    <a:pt x="37" y="56"/>
                    <a:pt x="36" y="56"/>
                    <a:pt x="36" y="56"/>
                  </a:cubicBezTo>
                  <a:cubicBezTo>
                    <a:pt x="37" y="57"/>
                    <a:pt x="37" y="57"/>
                    <a:pt x="37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8" y="56"/>
                  </a:cubicBezTo>
                  <a:cubicBezTo>
                    <a:pt x="38" y="56"/>
                    <a:pt x="37" y="55"/>
                    <a:pt x="37" y="56"/>
                  </a:cubicBezTo>
                  <a:close/>
                  <a:moveTo>
                    <a:pt x="38" y="60"/>
                  </a:moveTo>
                  <a:cubicBezTo>
                    <a:pt x="37" y="60"/>
                    <a:pt x="37" y="60"/>
                    <a:pt x="37" y="60"/>
                  </a:cubicBezTo>
                  <a:cubicBezTo>
                    <a:pt x="37" y="61"/>
                    <a:pt x="37" y="61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38" y="60"/>
                  </a:moveTo>
                  <a:cubicBezTo>
                    <a:pt x="38" y="60"/>
                    <a:pt x="38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0"/>
                    <a:pt x="38" y="60"/>
                    <a:pt x="38" y="60"/>
                  </a:cubicBezTo>
                  <a:close/>
                  <a:moveTo>
                    <a:pt x="46" y="46"/>
                  </a:moveTo>
                  <a:cubicBezTo>
                    <a:pt x="46" y="46"/>
                    <a:pt x="45" y="46"/>
                    <a:pt x="45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7"/>
                    <a:pt x="46" y="47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lose/>
                  <a:moveTo>
                    <a:pt x="46" y="51"/>
                  </a:moveTo>
                  <a:cubicBezTo>
                    <a:pt x="46" y="51"/>
                    <a:pt x="46" y="52"/>
                    <a:pt x="46" y="52"/>
                  </a:cubicBezTo>
                  <a:cubicBezTo>
                    <a:pt x="46" y="52"/>
                    <a:pt x="46" y="53"/>
                    <a:pt x="46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1"/>
                    <a:pt x="46" y="51"/>
                    <a:pt x="46" y="51"/>
                  </a:cubicBezTo>
                  <a:close/>
                  <a:moveTo>
                    <a:pt x="50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2"/>
                    <a:pt x="52" y="51"/>
                    <a:pt x="53" y="50"/>
                  </a:cubicBezTo>
                  <a:cubicBezTo>
                    <a:pt x="54" y="49"/>
                    <a:pt x="54" y="48"/>
                    <a:pt x="54" y="47"/>
                  </a:cubicBezTo>
                  <a:cubicBezTo>
                    <a:pt x="54" y="47"/>
                    <a:pt x="54" y="46"/>
                    <a:pt x="54" y="44"/>
                  </a:cubicBezTo>
                  <a:cubicBezTo>
                    <a:pt x="53" y="42"/>
                    <a:pt x="53" y="41"/>
                    <a:pt x="53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2"/>
                    <a:pt x="52" y="42"/>
                    <a:pt x="52" y="43"/>
                  </a:cubicBezTo>
                  <a:cubicBezTo>
                    <a:pt x="52" y="44"/>
                    <a:pt x="52" y="45"/>
                    <a:pt x="51" y="45"/>
                  </a:cubicBezTo>
                  <a:cubicBezTo>
                    <a:pt x="51" y="47"/>
                    <a:pt x="51" y="48"/>
                    <a:pt x="51" y="49"/>
                  </a:cubicBezTo>
                  <a:cubicBezTo>
                    <a:pt x="51" y="49"/>
                    <a:pt x="50" y="50"/>
                    <a:pt x="50" y="52"/>
                  </a:cubicBezTo>
                  <a:close/>
                  <a:moveTo>
                    <a:pt x="55" y="53"/>
                  </a:moveTo>
                  <a:cubicBezTo>
                    <a:pt x="54" y="53"/>
                    <a:pt x="53" y="53"/>
                    <a:pt x="52" y="53"/>
                  </a:cubicBezTo>
                  <a:cubicBezTo>
                    <a:pt x="51" y="54"/>
                    <a:pt x="50" y="54"/>
                    <a:pt x="51" y="56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4" y="54"/>
                    <a:pt x="54" y="54"/>
                    <a:pt x="55" y="54"/>
                  </a:cubicBezTo>
                  <a:cubicBezTo>
                    <a:pt x="55" y="54"/>
                    <a:pt x="55" y="54"/>
                    <a:pt x="55" y="53"/>
                  </a:cubicBezTo>
                  <a:close/>
                  <a:moveTo>
                    <a:pt x="55" y="51"/>
                  </a:moveTo>
                  <a:cubicBezTo>
                    <a:pt x="55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lnTo>
                    <a:pt x="55" y="51"/>
                  </a:lnTo>
                  <a:close/>
                  <a:moveTo>
                    <a:pt x="57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lose/>
                  <a:moveTo>
                    <a:pt x="57" y="48"/>
                  </a:moveTo>
                  <a:cubicBezTo>
                    <a:pt x="57" y="48"/>
                    <a:pt x="58" y="47"/>
                    <a:pt x="58" y="47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7" y="48"/>
                  </a:lnTo>
                  <a:close/>
                  <a:moveTo>
                    <a:pt x="60" y="5"/>
                  </a:moveTo>
                  <a:cubicBezTo>
                    <a:pt x="60" y="6"/>
                    <a:pt x="60" y="6"/>
                    <a:pt x="61" y="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0" y="4"/>
                    <a:pt x="60" y="4"/>
                  </a:cubicBezTo>
                  <a:lnTo>
                    <a:pt x="60" y="5"/>
                  </a:lnTo>
                  <a:close/>
                  <a:moveTo>
                    <a:pt x="61" y="10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lnTo>
                    <a:pt x="61" y="10"/>
                  </a:lnTo>
                  <a:close/>
                  <a:moveTo>
                    <a:pt x="62" y="25"/>
                  </a:move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2" y="26"/>
                    <a:pt x="62" y="26"/>
                  </a:cubicBezTo>
                  <a:cubicBezTo>
                    <a:pt x="62" y="26"/>
                    <a:pt x="62" y="25"/>
                    <a:pt x="62" y="25"/>
                  </a:cubicBezTo>
                  <a:cubicBezTo>
                    <a:pt x="62" y="25"/>
                    <a:pt x="62" y="24"/>
                    <a:pt x="62" y="25"/>
                  </a:cubicBezTo>
                  <a:close/>
                  <a:moveTo>
                    <a:pt x="62" y="59"/>
                  </a:moveTo>
                  <a:cubicBezTo>
                    <a:pt x="62" y="59"/>
                    <a:pt x="63" y="58"/>
                    <a:pt x="63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1" y="57"/>
                    <a:pt x="61" y="57"/>
                  </a:cubicBezTo>
                  <a:lnTo>
                    <a:pt x="62" y="59"/>
                  </a:lnTo>
                  <a:close/>
                  <a:moveTo>
                    <a:pt x="63" y="27"/>
                  </a:moveTo>
                  <a:cubicBezTo>
                    <a:pt x="63" y="27"/>
                    <a:pt x="63" y="27"/>
                    <a:pt x="62" y="28"/>
                  </a:cubicBezTo>
                  <a:cubicBezTo>
                    <a:pt x="62" y="28"/>
                    <a:pt x="62" y="28"/>
                    <a:pt x="62" y="29"/>
                  </a:cubicBezTo>
                  <a:cubicBezTo>
                    <a:pt x="63" y="28"/>
                    <a:pt x="63" y="28"/>
                    <a:pt x="63" y="28"/>
                  </a:cubicBezTo>
                  <a:lnTo>
                    <a:pt x="63" y="27"/>
                  </a:lnTo>
                  <a:close/>
                  <a:moveTo>
                    <a:pt x="64" y="18"/>
                  </a:moveTo>
                  <a:cubicBezTo>
                    <a:pt x="64" y="18"/>
                    <a:pt x="63" y="18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8"/>
                    <a:pt x="64" y="18"/>
                    <a:pt x="64" y="18"/>
                  </a:cubicBezTo>
                  <a:close/>
                  <a:moveTo>
                    <a:pt x="65" y="61"/>
                  </a:moveTo>
                  <a:cubicBezTo>
                    <a:pt x="64" y="61"/>
                    <a:pt x="64" y="61"/>
                    <a:pt x="64" y="61"/>
                  </a:cubicBezTo>
                  <a:cubicBezTo>
                    <a:pt x="64" y="62"/>
                    <a:pt x="63" y="62"/>
                    <a:pt x="64" y="63"/>
                  </a:cubicBezTo>
                  <a:cubicBezTo>
                    <a:pt x="65" y="62"/>
                    <a:pt x="65" y="62"/>
                    <a:pt x="65" y="62"/>
                  </a:cubicBezTo>
                  <a:lnTo>
                    <a:pt x="65" y="61"/>
                  </a:lnTo>
                  <a:close/>
                  <a:moveTo>
                    <a:pt x="65" y="21"/>
                  </a:moveTo>
                  <a:cubicBezTo>
                    <a:pt x="66" y="21"/>
                    <a:pt x="66" y="20"/>
                    <a:pt x="66" y="19"/>
                  </a:cubicBezTo>
                  <a:cubicBezTo>
                    <a:pt x="64" y="19"/>
                    <a:pt x="64" y="19"/>
                    <a:pt x="64" y="19"/>
                  </a:cubicBezTo>
                  <a:lnTo>
                    <a:pt x="65" y="21"/>
                  </a:lnTo>
                  <a:close/>
                  <a:moveTo>
                    <a:pt x="65" y="56"/>
                  </a:moveTo>
                  <a:cubicBezTo>
                    <a:pt x="65" y="56"/>
                    <a:pt x="65" y="57"/>
                    <a:pt x="65" y="57"/>
                  </a:cubicBezTo>
                  <a:cubicBezTo>
                    <a:pt x="65" y="58"/>
                    <a:pt x="66" y="58"/>
                    <a:pt x="66" y="59"/>
                  </a:cubicBezTo>
                  <a:cubicBezTo>
                    <a:pt x="66" y="59"/>
                    <a:pt x="67" y="60"/>
                    <a:pt x="67" y="60"/>
                  </a:cubicBezTo>
                  <a:cubicBezTo>
                    <a:pt x="67" y="61"/>
                    <a:pt x="68" y="61"/>
                    <a:pt x="68" y="61"/>
                  </a:cubicBezTo>
                  <a:cubicBezTo>
                    <a:pt x="68" y="61"/>
                    <a:pt x="68" y="60"/>
                    <a:pt x="68" y="59"/>
                  </a:cubicBezTo>
                  <a:cubicBezTo>
                    <a:pt x="68" y="58"/>
                    <a:pt x="68" y="58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6"/>
                    <a:pt x="68" y="55"/>
                    <a:pt x="67" y="55"/>
                  </a:cubicBezTo>
                  <a:cubicBezTo>
                    <a:pt x="67" y="54"/>
                    <a:pt x="67" y="54"/>
                    <a:pt x="66" y="53"/>
                  </a:cubicBezTo>
                  <a:cubicBezTo>
                    <a:pt x="66" y="54"/>
                    <a:pt x="66" y="54"/>
                    <a:pt x="65" y="54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5" y="56"/>
                  </a:cubicBezTo>
                  <a:close/>
                  <a:moveTo>
                    <a:pt x="66" y="13"/>
                  </a:moveTo>
                  <a:cubicBezTo>
                    <a:pt x="66" y="13"/>
                    <a:pt x="66" y="14"/>
                    <a:pt x="67" y="14"/>
                  </a:cubicBezTo>
                  <a:cubicBezTo>
                    <a:pt x="67" y="12"/>
                    <a:pt x="67" y="12"/>
                    <a:pt x="67" y="12"/>
                  </a:cubicBezTo>
                  <a:lnTo>
                    <a:pt x="66" y="13"/>
                  </a:lnTo>
                  <a:close/>
                  <a:moveTo>
                    <a:pt x="68" y="33"/>
                  </a:moveTo>
                  <a:cubicBezTo>
                    <a:pt x="68" y="33"/>
                    <a:pt x="68" y="33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8" y="35"/>
                    <a:pt x="68" y="35"/>
                    <a:pt x="69" y="35"/>
                  </a:cubicBezTo>
                  <a:cubicBezTo>
                    <a:pt x="69" y="35"/>
                    <a:pt x="69" y="34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2"/>
                    <a:pt x="67" y="32"/>
                    <a:pt x="68" y="33"/>
                  </a:cubicBezTo>
                  <a:close/>
                  <a:moveTo>
                    <a:pt x="68" y="62"/>
                  </a:moveTo>
                  <a:cubicBezTo>
                    <a:pt x="68" y="62"/>
                    <a:pt x="67" y="62"/>
                    <a:pt x="68" y="62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3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lose/>
                  <a:moveTo>
                    <a:pt x="69" y="25"/>
                  </a:move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lose/>
                  <a:moveTo>
                    <a:pt x="69" y="47"/>
                  </a:moveTo>
                  <a:cubicBezTo>
                    <a:pt x="69" y="47"/>
                    <a:pt x="69" y="48"/>
                    <a:pt x="69" y="48"/>
                  </a:cubicBezTo>
                  <a:cubicBezTo>
                    <a:pt x="70" y="48"/>
                    <a:pt x="70" y="48"/>
                    <a:pt x="70" y="48"/>
                  </a:cubicBezTo>
                  <a:lnTo>
                    <a:pt x="69" y="47"/>
                  </a:lnTo>
                  <a:close/>
                  <a:moveTo>
                    <a:pt x="69" y="53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0" y="52"/>
                    <a:pt x="70" y="52"/>
                    <a:pt x="70" y="52"/>
                  </a:cubicBezTo>
                  <a:lnTo>
                    <a:pt x="69" y="53"/>
                  </a:lnTo>
                  <a:close/>
                  <a:moveTo>
                    <a:pt x="83" y="52"/>
                  </a:moveTo>
                  <a:cubicBezTo>
                    <a:pt x="83" y="52"/>
                    <a:pt x="82" y="53"/>
                    <a:pt x="82" y="53"/>
                  </a:cubicBezTo>
                  <a:cubicBezTo>
                    <a:pt x="82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2"/>
                    <a:pt x="83" y="52"/>
                    <a:pt x="83" y="52"/>
                  </a:cubicBezTo>
                  <a:close/>
                  <a:moveTo>
                    <a:pt x="84" y="48"/>
                  </a:move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48"/>
                    <a:pt x="86" y="48"/>
                    <a:pt x="86" y="48"/>
                  </a:cubicBezTo>
                  <a:lnTo>
                    <a:pt x="84" y="4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2" name="íŝ1íḑê"/>
            <p:cNvSpPr/>
            <p:nvPr/>
          </p:nvSpPr>
          <p:spPr bwMode="auto">
            <a:xfrm>
              <a:off x="5044420" y="3722490"/>
              <a:ext cx="191950" cy="184841"/>
            </a:xfrm>
            <a:custGeom>
              <a:avLst/>
              <a:gdLst>
                <a:gd name="T0" fmla="*/ 42 w 78"/>
                <a:gd name="T1" fmla="*/ 73 h 75"/>
                <a:gd name="T2" fmla="*/ 34 w 78"/>
                <a:gd name="T3" fmla="*/ 70 h 75"/>
                <a:gd name="T4" fmla="*/ 23 w 78"/>
                <a:gd name="T5" fmla="*/ 73 h 75"/>
                <a:gd name="T6" fmla="*/ 18 w 78"/>
                <a:gd name="T7" fmla="*/ 68 h 75"/>
                <a:gd name="T8" fmla="*/ 12 w 78"/>
                <a:gd name="T9" fmla="*/ 67 h 75"/>
                <a:gd name="T10" fmla="*/ 8 w 78"/>
                <a:gd name="T11" fmla="*/ 60 h 75"/>
                <a:gd name="T12" fmla="*/ 3 w 78"/>
                <a:gd name="T13" fmla="*/ 59 h 75"/>
                <a:gd name="T14" fmla="*/ 1 w 78"/>
                <a:gd name="T15" fmla="*/ 53 h 75"/>
                <a:gd name="T16" fmla="*/ 3 w 78"/>
                <a:gd name="T17" fmla="*/ 49 h 75"/>
                <a:gd name="T18" fmla="*/ 2 w 78"/>
                <a:gd name="T19" fmla="*/ 39 h 75"/>
                <a:gd name="T20" fmla="*/ 7 w 78"/>
                <a:gd name="T21" fmla="*/ 28 h 75"/>
                <a:gd name="T22" fmla="*/ 9 w 78"/>
                <a:gd name="T23" fmla="*/ 25 h 75"/>
                <a:gd name="T24" fmla="*/ 9 w 78"/>
                <a:gd name="T25" fmla="*/ 20 h 75"/>
                <a:gd name="T26" fmla="*/ 18 w 78"/>
                <a:gd name="T27" fmla="*/ 14 h 75"/>
                <a:gd name="T28" fmla="*/ 19 w 78"/>
                <a:gd name="T29" fmla="*/ 21 h 75"/>
                <a:gd name="T30" fmla="*/ 21 w 78"/>
                <a:gd name="T31" fmla="*/ 15 h 75"/>
                <a:gd name="T32" fmla="*/ 26 w 78"/>
                <a:gd name="T33" fmla="*/ 10 h 75"/>
                <a:gd name="T34" fmla="*/ 35 w 78"/>
                <a:gd name="T35" fmla="*/ 7 h 75"/>
                <a:gd name="T36" fmla="*/ 44 w 78"/>
                <a:gd name="T37" fmla="*/ 5 h 75"/>
                <a:gd name="T38" fmla="*/ 49 w 78"/>
                <a:gd name="T39" fmla="*/ 4 h 75"/>
                <a:gd name="T40" fmla="*/ 54 w 78"/>
                <a:gd name="T41" fmla="*/ 0 h 75"/>
                <a:gd name="T42" fmla="*/ 63 w 78"/>
                <a:gd name="T43" fmla="*/ 4 h 75"/>
                <a:gd name="T44" fmla="*/ 68 w 78"/>
                <a:gd name="T45" fmla="*/ 9 h 75"/>
                <a:gd name="T46" fmla="*/ 69 w 78"/>
                <a:gd name="T47" fmla="*/ 18 h 75"/>
                <a:gd name="T48" fmla="*/ 60 w 78"/>
                <a:gd name="T49" fmla="*/ 14 h 75"/>
                <a:gd name="T50" fmla="*/ 50 w 78"/>
                <a:gd name="T51" fmla="*/ 16 h 75"/>
                <a:gd name="T52" fmla="*/ 33 w 78"/>
                <a:gd name="T53" fmla="*/ 24 h 75"/>
                <a:gd name="T54" fmla="*/ 28 w 78"/>
                <a:gd name="T55" fmla="*/ 29 h 75"/>
                <a:gd name="T56" fmla="*/ 24 w 78"/>
                <a:gd name="T57" fmla="*/ 47 h 75"/>
                <a:gd name="T58" fmla="*/ 22 w 78"/>
                <a:gd name="T59" fmla="*/ 52 h 75"/>
                <a:gd name="T60" fmla="*/ 32 w 78"/>
                <a:gd name="T61" fmla="*/ 60 h 75"/>
                <a:gd name="T62" fmla="*/ 49 w 78"/>
                <a:gd name="T63" fmla="*/ 61 h 75"/>
                <a:gd name="T64" fmla="*/ 69 w 78"/>
                <a:gd name="T65" fmla="*/ 53 h 75"/>
                <a:gd name="T66" fmla="*/ 78 w 78"/>
                <a:gd name="T67" fmla="*/ 57 h 75"/>
                <a:gd name="T68" fmla="*/ 76 w 78"/>
                <a:gd name="T69" fmla="*/ 59 h 75"/>
                <a:gd name="T70" fmla="*/ 68 w 78"/>
                <a:gd name="T71" fmla="*/ 66 h 75"/>
                <a:gd name="T72" fmla="*/ 63 w 78"/>
                <a:gd name="T73" fmla="*/ 70 h 75"/>
                <a:gd name="T74" fmla="*/ 52 w 78"/>
                <a:gd name="T75" fmla="*/ 74 h 75"/>
                <a:gd name="T76" fmla="*/ 6 w 78"/>
                <a:gd name="T77" fmla="*/ 51 h 75"/>
                <a:gd name="T78" fmla="*/ 8 w 78"/>
                <a:gd name="T79" fmla="*/ 35 h 75"/>
                <a:gd name="T80" fmla="*/ 13 w 78"/>
                <a:gd name="T81" fmla="*/ 46 h 75"/>
                <a:gd name="T82" fmla="*/ 12 w 78"/>
                <a:gd name="T83" fmla="*/ 19 h 75"/>
                <a:gd name="T84" fmla="*/ 14 w 78"/>
                <a:gd name="T85" fmla="*/ 41 h 75"/>
                <a:gd name="T86" fmla="*/ 14 w 78"/>
                <a:gd name="T87" fmla="*/ 32 h 75"/>
                <a:gd name="T88" fmla="*/ 16 w 78"/>
                <a:gd name="T89" fmla="*/ 38 h 75"/>
                <a:gd name="T90" fmla="*/ 22 w 78"/>
                <a:gd name="T91" fmla="*/ 40 h 75"/>
                <a:gd name="T92" fmla="*/ 20 w 78"/>
                <a:gd name="T93" fmla="*/ 33 h 75"/>
                <a:gd name="T94" fmla="*/ 21 w 78"/>
                <a:gd name="T95" fmla="*/ 66 h 75"/>
                <a:gd name="T96" fmla="*/ 33 w 78"/>
                <a:gd name="T97" fmla="*/ 12 h 75"/>
                <a:gd name="T98" fmla="*/ 39 w 78"/>
                <a:gd name="T99" fmla="*/ 11 h 75"/>
                <a:gd name="T100" fmla="*/ 37 w 78"/>
                <a:gd name="T101" fmla="*/ 15 h 75"/>
                <a:gd name="T102" fmla="*/ 37 w 78"/>
                <a:gd name="T103" fmla="*/ 19 h 75"/>
                <a:gd name="T104" fmla="*/ 41 w 78"/>
                <a:gd name="T105" fmla="*/ 7 h 75"/>
                <a:gd name="T106" fmla="*/ 41 w 78"/>
                <a:gd name="T107" fmla="*/ 18 h 75"/>
                <a:gd name="T108" fmla="*/ 47 w 78"/>
                <a:gd name="T109" fmla="*/ 7 h 75"/>
                <a:gd name="T110" fmla="*/ 49 w 78"/>
                <a:gd name="T111" fmla="*/ 11 h 75"/>
                <a:gd name="T112" fmla="*/ 48 w 78"/>
                <a:gd name="T113" fmla="*/ 15 h 75"/>
                <a:gd name="T114" fmla="*/ 53 w 78"/>
                <a:gd name="T115" fmla="*/ 73 h 75"/>
                <a:gd name="T116" fmla="*/ 53 w 78"/>
                <a:gd name="T117" fmla="*/ 70 h 75"/>
                <a:gd name="T118" fmla="*/ 61 w 78"/>
                <a:gd name="T119" fmla="*/ 6 h 75"/>
                <a:gd name="T120" fmla="*/ 66 w 78"/>
                <a:gd name="T121" fmla="*/ 60 h 75"/>
                <a:gd name="T122" fmla="*/ 72 w 78"/>
                <a:gd name="T123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75">
                  <a:moveTo>
                    <a:pt x="52" y="74"/>
                  </a:moveTo>
                  <a:cubicBezTo>
                    <a:pt x="52" y="74"/>
                    <a:pt x="51" y="73"/>
                    <a:pt x="51" y="73"/>
                  </a:cubicBezTo>
                  <a:cubicBezTo>
                    <a:pt x="51" y="72"/>
                    <a:pt x="51" y="71"/>
                    <a:pt x="51" y="71"/>
                  </a:cubicBezTo>
                  <a:cubicBezTo>
                    <a:pt x="51" y="71"/>
                    <a:pt x="50" y="71"/>
                    <a:pt x="50" y="71"/>
                  </a:cubicBezTo>
                  <a:cubicBezTo>
                    <a:pt x="50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7" y="70"/>
                    <a:pt x="46" y="71"/>
                    <a:pt x="46" y="71"/>
                  </a:cubicBezTo>
                  <a:cubicBezTo>
                    <a:pt x="45" y="72"/>
                    <a:pt x="45" y="72"/>
                    <a:pt x="44" y="7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3" y="71"/>
                    <a:pt x="43" y="71"/>
                  </a:cubicBezTo>
                  <a:cubicBezTo>
                    <a:pt x="43" y="72"/>
                    <a:pt x="42" y="72"/>
                    <a:pt x="42" y="73"/>
                  </a:cubicBezTo>
                  <a:cubicBezTo>
                    <a:pt x="42" y="73"/>
                    <a:pt x="42" y="74"/>
                    <a:pt x="42" y="74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3"/>
                    <a:pt x="41" y="72"/>
                    <a:pt x="41" y="72"/>
                  </a:cubicBezTo>
                  <a:cubicBezTo>
                    <a:pt x="41" y="71"/>
                    <a:pt x="41" y="71"/>
                    <a:pt x="41" y="70"/>
                  </a:cubicBezTo>
                  <a:cubicBezTo>
                    <a:pt x="41" y="68"/>
                    <a:pt x="40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7" y="69"/>
                    <a:pt x="36" y="69"/>
                  </a:cubicBezTo>
                  <a:cubicBezTo>
                    <a:pt x="35" y="69"/>
                    <a:pt x="35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29" y="71"/>
                    <a:pt x="28" y="72"/>
                    <a:pt x="28" y="72"/>
                  </a:cubicBezTo>
                  <a:cubicBezTo>
                    <a:pt x="27" y="72"/>
                    <a:pt x="27" y="72"/>
                    <a:pt x="26" y="73"/>
                  </a:cubicBezTo>
                  <a:cubicBezTo>
                    <a:pt x="26" y="73"/>
                    <a:pt x="25" y="73"/>
                    <a:pt x="25" y="72"/>
                  </a:cubicBezTo>
                  <a:cubicBezTo>
                    <a:pt x="25" y="72"/>
                    <a:pt x="25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3" y="73"/>
                    <a:pt x="23" y="73"/>
                  </a:cubicBezTo>
                  <a:cubicBezTo>
                    <a:pt x="22" y="74"/>
                    <a:pt x="22" y="74"/>
                    <a:pt x="22" y="75"/>
                  </a:cubicBezTo>
                  <a:cubicBezTo>
                    <a:pt x="22" y="75"/>
                    <a:pt x="22" y="74"/>
                    <a:pt x="21" y="74"/>
                  </a:cubicBezTo>
                  <a:cubicBezTo>
                    <a:pt x="21" y="74"/>
                    <a:pt x="21" y="73"/>
                    <a:pt x="21" y="73"/>
                  </a:cubicBezTo>
                  <a:cubicBezTo>
                    <a:pt x="21" y="73"/>
                    <a:pt x="21" y="73"/>
                    <a:pt x="22" y="7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69"/>
                    <a:pt x="21" y="69"/>
                  </a:cubicBezTo>
                  <a:cubicBezTo>
                    <a:pt x="20" y="69"/>
                    <a:pt x="20" y="70"/>
                    <a:pt x="20" y="70"/>
                  </a:cubicBezTo>
                  <a:cubicBezTo>
                    <a:pt x="20" y="70"/>
                    <a:pt x="20" y="71"/>
                    <a:pt x="20" y="71"/>
                  </a:cubicBezTo>
                  <a:cubicBezTo>
                    <a:pt x="20" y="71"/>
                    <a:pt x="19" y="71"/>
                    <a:pt x="19" y="70"/>
                  </a:cubicBezTo>
                  <a:cubicBezTo>
                    <a:pt x="19" y="69"/>
                    <a:pt x="19" y="69"/>
                    <a:pt x="19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6"/>
                    <a:pt x="16" y="65"/>
                    <a:pt x="16" y="65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4" y="64"/>
                    <a:pt x="14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4"/>
                    <a:pt x="11" y="64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3"/>
                    <a:pt x="6" y="62"/>
                    <a:pt x="6" y="62"/>
                  </a:cubicBezTo>
                  <a:cubicBezTo>
                    <a:pt x="6" y="61"/>
                    <a:pt x="5" y="61"/>
                    <a:pt x="5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60"/>
                    <a:pt x="3" y="59"/>
                    <a:pt x="3" y="5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7"/>
                    <a:pt x="3" y="57"/>
                    <a:pt x="3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2" y="50"/>
                    <a:pt x="2" y="50"/>
                    <a:pt x="3" y="50"/>
                  </a:cubicBezTo>
                  <a:cubicBezTo>
                    <a:pt x="3" y="50"/>
                    <a:pt x="4" y="50"/>
                    <a:pt x="5" y="49"/>
                  </a:cubicBezTo>
                  <a:cubicBezTo>
                    <a:pt x="5" y="49"/>
                    <a:pt x="6" y="49"/>
                    <a:pt x="6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7"/>
                    <a:pt x="0" y="47"/>
                    <a:pt x="0" y="46"/>
                  </a:cubicBezTo>
                  <a:cubicBezTo>
                    <a:pt x="1" y="45"/>
                    <a:pt x="1" y="45"/>
                    <a:pt x="2" y="44"/>
                  </a:cubicBezTo>
                  <a:cubicBezTo>
                    <a:pt x="2" y="43"/>
                    <a:pt x="2" y="43"/>
                    <a:pt x="3" y="42"/>
                  </a:cubicBezTo>
                  <a:cubicBezTo>
                    <a:pt x="3" y="42"/>
                    <a:pt x="3" y="41"/>
                    <a:pt x="3" y="41"/>
                  </a:cubicBezTo>
                  <a:cubicBezTo>
                    <a:pt x="3" y="40"/>
                    <a:pt x="3" y="40"/>
                    <a:pt x="2" y="39"/>
                  </a:cubicBezTo>
                  <a:cubicBezTo>
                    <a:pt x="2" y="39"/>
                    <a:pt x="2" y="38"/>
                    <a:pt x="1" y="37"/>
                  </a:cubicBezTo>
                  <a:cubicBezTo>
                    <a:pt x="1" y="37"/>
                    <a:pt x="2" y="36"/>
                    <a:pt x="2" y="35"/>
                  </a:cubicBezTo>
                  <a:cubicBezTo>
                    <a:pt x="3" y="35"/>
                    <a:pt x="3" y="34"/>
                    <a:pt x="3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9" y="28"/>
                    <a:pt x="9" y="29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1" y="28"/>
                    <a:pt x="10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1"/>
                    <a:pt x="11" y="21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5" y="15"/>
                  </a:cubicBezTo>
                  <a:cubicBezTo>
                    <a:pt x="15" y="15"/>
                    <a:pt x="15" y="14"/>
                    <a:pt x="16" y="13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7" y="10"/>
                    <a:pt x="17" y="11"/>
                    <a:pt x="17" y="12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5"/>
                    <a:pt x="18" y="16"/>
                    <a:pt x="18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7" y="18"/>
                  </a:cubicBezTo>
                  <a:cubicBezTo>
                    <a:pt x="17" y="18"/>
                    <a:pt x="17" y="18"/>
                    <a:pt x="16" y="18"/>
                  </a:cubicBezTo>
                  <a:cubicBezTo>
                    <a:pt x="16" y="18"/>
                    <a:pt x="16" y="19"/>
                    <a:pt x="16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7"/>
                    <a:pt x="23" y="17"/>
                  </a:cubicBezTo>
                  <a:cubicBezTo>
                    <a:pt x="23" y="17"/>
                    <a:pt x="22" y="16"/>
                    <a:pt x="22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4"/>
                    <a:pt x="24" y="13"/>
                  </a:cubicBezTo>
                  <a:cubicBezTo>
                    <a:pt x="23" y="13"/>
                    <a:pt x="23" y="12"/>
                    <a:pt x="23" y="12"/>
                  </a:cubicBezTo>
                  <a:cubicBezTo>
                    <a:pt x="23" y="11"/>
                    <a:pt x="22" y="10"/>
                    <a:pt x="22" y="10"/>
                  </a:cubicBezTo>
                  <a:cubicBezTo>
                    <a:pt x="22" y="9"/>
                    <a:pt x="23" y="9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8"/>
                    <a:pt x="27" y="8"/>
                  </a:cubicBezTo>
                  <a:cubicBezTo>
                    <a:pt x="28" y="7"/>
                    <a:pt x="28" y="7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30" y="6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4" y="5"/>
                    <a:pt x="35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8"/>
                    <a:pt x="36" y="8"/>
                    <a:pt x="36" y="7"/>
                  </a:cubicBezTo>
                  <a:cubicBezTo>
                    <a:pt x="37" y="7"/>
                    <a:pt x="37" y="6"/>
                    <a:pt x="37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8" y="4"/>
                    <a:pt x="39" y="3"/>
                    <a:pt x="39" y="3"/>
                  </a:cubicBezTo>
                  <a:cubicBezTo>
                    <a:pt x="40" y="3"/>
                    <a:pt x="40" y="3"/>
                    <a:pt x="40" y="4"/>
                  </a:cubicBezTo>
                  <a:cubicBezTo>
                    <a:pt x="41" y="4"/>
                    <a:pt x="41" y="4"/>
                    <a:pt x="42" y="5"/>
                  </a:cubicBezTo>
                  <a:cubicBezTo>
                    <a:pt x="42" y="5"/>
                    <a:pt x="42" y="5"/>
                    <a:pt x="43" y="6"/>
                  </a:cubicBezTo>
                  <a:cubicBezTo>
                    <a:pt x="43" y="6"/>
                    <a:pt x="44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6"/>
                    <a:pt x="44" y="5"/>
                    <a:pt x="44" y="5"/>
                  </a:cubicBezTo>
                  <a:cubicBezTo>
                    <a:pt x="45" y="5"/>
                    <a:pt x="45" y="4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3"/>
                    <a:pt x="43" y="3"/>
                    <a:pt x="42" y="3"/>
                  </a:cubicBezTo>
                  <a:cubicBezTo>
                    <a:pt x="42" y="2"/>
                    <a:pt x="43" y="2"/>
                    <a:pt x="43" y="2"/>
                  </a:cubicBezTo>
                  <a:cubicBezTo>
                    <a:pt x="43" y="2"/>
                    <a:pt x="44" y="2"/>
                    <a:pt x="44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50" y="3"/>
                  </a:cubicBezTo>
                  <a:cubicBezTo>
                    <a:pt x="50" y="3"/>
                    <a:pt x="50" y="2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51" y="2"/>
                    <a:pt x="52" y="2"/>
                  </a:cubicBezTo>
                  <a:cubicBezTo>
                    <a:pt x="52" y="2"/>
                    <a:pt x="53" y="2"/>
                    <a:pt x="53" y="3"/>
                  </a:cubicBezTo>
                  <a:cubicBezTo>
                    <a:pt x="53" y="3"/>
                    <a:pt x="53" y="3"/>
                    <a:pt x="54" y="4"/>
                  </a:cubicBezTo>
                  <a:cubicBezTo>
                    <a:pt x="54" y="5"/>
                    <a:pt x="54" y="5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0" y="3"/>
                    <a:pt x="60" y="3"/>
                  </a:cubicBezTo>
                  <a:cubicBezTo>
                    <a:pt x="59" y="4"/>
                    <a:pt x="58" y="3"/>
                    <a:pt x="58" y="3"/>
                  </a:cubicBezTo>
                  <a:cubicBezTo>
                    <a:pt x="58" y="2"/>
                    <a:pt x="59" y="2"/>
                    <a:pt x="59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2"/>
                    <a:pt x="62" y="3"/>
                  </a:cubicBezTo>
                  <a:cubicBezTo>
                    <a:pt x="63" y="3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5"/>
                    <a:pt x="63" y="5"/>
                    <a:pt x="63" y="6"/>
                  </a:cubicBezTo>
                  <a:cubicBezTo>
                    <a:pt x="63" y="6"/>
                    <a:pt x="62" y="6"/>
                    <a:pt x="62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10"/>
                    <a:pt x="68" y="11"/>
                  </a:cubicBezTo>
                  <a:cubicBezTo>
                    <a:pt x="69" y="11"/>
                    <a:pt x="69" y="12"/>
                    <a:pt x="69" y="12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7"/>
                    <a:pt x="70" y="17"/>
                    <a:pt x="70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0" y="18"/>
                    <a:pt x="69" y="18"/>
                  </a:cubicBezTo>
                  <a:cubicBezTo>
                    <a:pt x="68" y="18"/>
                    <a:pt x="67" y="17"/>
                    <a:pt x="67" y="17"/>
                  </a:cubicBezTo>
                  <a:cubicBezTo>
                    <a:pt x="66" y="17"/>
                    <a:pt x="66" y="18"/>
                    <a:pt x="66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9"/>
                    <a:pt x="65" y="19"/>
                    <a:pt x="64" y="19"/>
                  </a:cubicBezTo>
                  <a:cubicBezTo>
                    <a:pt x="63" y="19"/>
                    <a:pt x="62" y="18"/>
                    <a:pt x="62" y="18"/>
                  </a:cubicBezTo>
                  <a:cubicBezTo>
                    <a:pt x="62" y="18"/>
                    <a:pt x="62" y="17"/>
                    <a:pt x="62" y="17"/>
                  </a:cubicBezTo>
                  <a:cubicBezTo>
                    <a:pt x="62" y="17"/>
                    <a:pt x="62" y="16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1" y="14"/>
                  </a:cubicBezTo>
                  <a:cubicBezTo>
                    <a:pt x="61" y="14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9" y="14"/>
                    <a:pt x="58" y="14"/>
                    <a:pt x="58" y="15"/>
                  </a:cubicBezTo>
                  <a:cubicBezTo>
                    <a:pt x="58" y="15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4" y="15"/>
                    <a:pt x="54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50" y="16"/>
                    <a:pt x="49" y="16"/>
                    <a:pt x="49" y="17"/>
                  </a:cubicBezTo>
                  <a:cubicBezTo>
                    <a:pt x="49" y="17"/>
                    <a:pt x="49" y="18"/>
                    <a:pt x="48" y="18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7" y="19"/>
                    <a:pt x="46" y="20"/>
                    <a:pt x="46" y="20"/>
                  </a:cubicBezTo>
                  <a:cubicBezTo>
                    <a:pt x="45" y="20"/>
                    <a:pt x="44" y="20"/>
                    <a:pt x="44" y="20"/>
                  </a:cubicBezTo>
                  <a:cubicBezTo>
                    <a:pt x="43" y="21"/>
                    <a:pt x="42" y="21"/>
                    <a:pt x="41" y="21"/>
                  </a:cubicBezTo>
                  <a:cubicBezTo>
                    <a:pt x="41" y="21"/>
                    <a:pt x="40" y="21"/>
                    <a:pt x="40" y="21"/>
                  </a:cubicBezTo>
                  <a:cubicBezTo>
                    <a:pt x="40" y="21"/>
                    <a:pt x="40" y="22"/>
                    <a:pt x="39" y="22"/>
                  </a:cubicBezTo>
                  <a:cubicBezTo>
                    <a:pt x="39" y="22"/>
                    <a:pt x="38" y="22"/>
                    <a:pt x="38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4"/>
                    <a:pt x="34" y="24"/>
                  </a:cubicBezTo>
                  <a:cubicBezTo>
                    <a:pt x="34" y="24"/>
                    <a:pt x="33" y="24"/>
                    <a:pt x="33" y="24"/>
                  </a:cubicBezTo>
                  <a:cubicBezTo>
                    <a:pt x="32" y="24"/>
                    <a:pt x="32" y="24"/>
                    <a:pt x="31" y="23"/>
                  </a:cubicBezTo>
                  <a:cubicBezTo>
                    <a:pt x="31" y="23"/>
                    <a:pt x="31" y="23"/>
                    <a:pt x="30" y="23"/>
                  </a:cubicBezTo>
                  <a:cubicBezTo>
                    <a:pt x="30" y="23"/>
                    <a:pt x="29" y="23"/>
                    <a:pt x="29" y="23"/>
                  </a:cubicBezTo>
                  <a:cubicBezTo>
                    <a:pt x="29" y="23"/>
                    <a:pt x="29" y="24"/>
                    <a:pt x="28" y="24"/>
                  </a:cubicBezTo>
                  <a:cubicBezTo>
                    <a:pt x="28" y="24"/>
                    <a:pt x="27" y="24"/>
                    <a:pt x="27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6" y="24"/>
                    <a:pt x="26" y="25"/>
                    <a:pt x="27" y="25"/>
                  </a:cubicBezTo>
                  <a:cubicBezTo>
                    <a:pt x="27" y="26"/>
                    <a:pt x="27" y="26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9"/>
                    <a:pt x="28" y="29"/>
                  </a:cubicBezTo>
                  <a:cubicBezTo>
                    <a:pt x="28" y="29"/>
                    <a:pt x="28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6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26" y="33"/>
                    <a:pt x="26" y="34"/>
                    <a:pt x="25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2"/>
                  </a:cubicBezTo>
                  <a:cubicBezTo>
                    <a:pt x="25" y="43"/>
                    <a:pt x="25" y="44"/>
                    <a:pt x="25" y="44"/>
                  </a:cubicBezTo>
                  <a:cubicBezTo>
                    <a:pt x="25" y="45"/>
                    <a:pt x="25" y="46"/>
                    <a:pt x="24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0" y="49"/>
                  </a:cubicBezTo>
                  <a:cubicBezTo>
                    <a:pt x="20" y="49"/>
                    <a:pt x="20" y="50"/>
                    <a:pt x="20" y="50"/>
                  </a:cubicBezTo>
                  <a:cubicBezTo>
                    <a:pt x="20" y="50"/>
                    <a:pt x="21" y="50"/>
                    <a:pt x="21" y="51"/>
                  </a:cubicBezTo>
                  <a:cubicBezTo>
                    <a:pt x="21" y="51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3" y="52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7"/>
                    <a:pt x="28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30" y="58"/>
                    <a:pt x="30" y="59"/>
                  </a:cubicBezTo>
                  <a:cubicBezTo>
                    <a:pt x="31" y="59"/>
                    <a:pt x="32" y="60"/>
                    <a:pt x="32" y="60"/>
                  </a:cubicBezTo>
                  <a:cubicBezTo>
                    <a:pt x="32" y="60"/>
                    <a:pt x="32" y="60"/>
                    <a:pt x="33" y="61"/>
                  </a:cubicBezTo>
                  <a:cubicBezTo>
                    <a:pt x="33" y="61"/>
                    <a:pt x="33" y="62"/>
                    <a:pt x="33" y="61"/>
                  </a:cubicBezTo>
                  <a:cubicBezTo>
                    <a:pt x="34" y="62"/>
                    <a:pt x="34" y="62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1"/>
                    <a:pt x="37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2"/>
                    <a:pt x="41" y="62"/>
                    <a:pt x="42" y="62"/>
                  </a:cubicBezTo>
                  <a:cubicBezTo>
                    <a:pt x="42" y="62"/>
                    <a:pt x="43" y="62"/>
                    <a:pt x="43" y="62"/>
                  </a:cubicBezTo>
                  <a:cubicBezTo>
                    <a:pt x="43" y="62"/>
                    <a:pt x="44" y="62"/>
                    <a:pt x="45" y="62"/>
                  </a:cubicBezTo>
                  <a:cubicBezTo>
                    <a:pt x="46" y="62"/>
                    <a:pt x="47" y="61"/>
                    <a:pt x="49" y="61"/>
                  </a:cubicBezTo>
                  <a:cubicBezTo>
                    <a:pt x="50" y="61"/>
                    <a:pt x="51" y="61"/>
                    <a:pt x="52" y="61"/>
                  </a:cubicBezTo>
                  <a:cubicBezTo>
                    <a:pt x="53" y="61"/>
                    <a:pt x="54" y="61"/>
                    <a:pt x="54" y="61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2"/>
                    <a:pt x="55" y="62"/>
                    <a:pt x="55" y="61"/>
                  </a:cubicBezTo>
                  <a:cubicBezTo>
                    <a:pt x="55" y="60"/>
                    <a:pt x="56" y="59"/>
                    <a:pt x="56" y="59"/>
                  </a:cubicBezTo>
                  <a:cubicBezTo>
                    <a:pt x="58" y="58"/>
                    <a:pt x="59" y="57"/>
                    <a:pt x="61" y="57"/>
                  </a:cubicBezTo>
                  <a:cubicBezTo>
                    <a:pt x="62" y="56"/>
                    <a:pt x="64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3" y="54"/>
                    <a:pt x="74" y="54"/>
                    <a:pt x="75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5"/>
                    <a:pt x="77" y="55"/>
                    <a:pt x="77" y="56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1"/>
                    <a:pt x="77" y="61"/>
                  </a:cubicBezTo>
                  <a:cubicBezTo>
                    <a:pt x="76" y="62"/>
                    <a:pt x="76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6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8"/>
                    <a:pt x="76" y="58"/>
                    <a:pt x="75" y="58"/>
                  </a:cubicBezTo>
                  <a:cubicBezTo>
                    <a:pt x="75" y="58"/>
                    <a:pt x="74" y="58"/>
                    <a:pt x="74" y="59"/>
                  </a:cubicBezTo>
                  <a:cubicBezTo>
                    <a:pt x="74" y="59"/>
                    <a:pt x="74" y="60"/>
                    <a:pt x="74" y="60"/>
                  </a:cubicBezTo>
                  <a:cubicBezTo>
                    <a:pt x="74" y="60"/>
                    <a:pt x="73" y="60"/>
                    <a:pt x="72" y="60"/>
                  </a:cubicBezTo>
                  <a:cubicBezTo>
                    <a:pt x="71" y="61"/>
                    <a:pt x="70" y="61"/>
                    <a:pt x="70" y="61"/>
                  </a:cubicBezTo>
                  <a:cubicBezTo>
                    <a:pt x="70" y="61"/>
                    <a:pt x="69" y="61"/>
                    <a:pt x="69" y="61"/>
                  </a:cubicBezTo>
                  <a:cubicBezTo>
                    <a:pt x="69" y="62"/>
                    <a:pt x="68" y="62"/>
                    <a:pt x="68" y="62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69" y="64"/>
                    <a:pt x="69" y="64"/>
                  </a:cubicBezTo>
                  <a:cubicBezTo>
                    <a:pt x="69" y="64"/>
                    <a:pt x="69" y="65"/>
                    <a:pt x="70" y="65"/>
                  </a:cubicBezTo>
                  <a:cubicBezTo>
                    <a:pt x="70" y="65"/>
                    <a:pt x="69" y="65"/>
                    <a:pt x="69" y="65"/>
                  </a:cubicBezTo>
                  <a:cubicBezTo>
                    <a:pt x="68" y="65"/>
                    <a:pt x="68" y="66"/>
                    <a:pt x="68" y="66"/>
                  </a:cubicBezTo>
                  <a:cubicBezTo>
                    <a:pt x="68" y="66"/>
                    <a:pt x="68" y="66"/>
                    <a:pt x="68" y="67"/>
                  </a:cubicBezTo>
                  <a:cubicBezTo>
                    <a:pt x="68" y="67"/>
                    <a:pt x="68" y="68"/>
                    <a:pt x="68" y="68"/>
                  </a:cubicBezTo>
                  <a:cubicBezTo>
                    <a:pt x="68" y="68"/>
                    <a:pt x="67" y="69"/>
                    <a:pt x="67" y="69"/>
                  </a:cubicBezTo>
                  <a:cubicBezTo>
                    <a:pt x="66" y="69"/>
                    <a:pt x="66" y="70"/>
                    <a:pt x="66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71"/>
                    <a:pt x="66" y="70"/>
                    <a:pt x="65" y="70"/>
                  </a:cubicBezTo>
                  <a:cubicBezTo>
                    <a:pt x="65" y="69"/>
                    <a:pt x="65" y="68"/>
                    <a:pt x="65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9"/>
                    <a:pt x="63" y="69"/>
                    <a:pt x="63" y="70"/>
                  </a:cubicBezTo>
                  <a:cubicBezTo>
                    <a:pt x="63" y="70"/>
                    <a:pt x="63" y="71"/>
                    <a:pt x="63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1" y="72"/>
                  </a:cubicBezTo>
                  <a:cubicBezTo>
                    <a:pt x="61" y="72"/>
                    <a:pt x="60" y="72"/>
                    <a:pt x="60" y="7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3"/>
                    <a:pt x="58" y="73"/>
                    <a:pt x="57" y="73"/>
                  </a:cubicBezTo>
                  <a:cubicBezTo>
                    <a:pt x="57" y="74"/>
                    <a:pt x="56" y="74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4" y="74"/>
                    <a:pt x="54" y="74"/>
                  </a:cubicBezTo>
                  <a:cubicBezTo>
                    <a:pt x="53" y="74"/>
                    <a:pt x="52" y="74"/>
                    <a:pt x="52" y="74"/>
                  </a:cubicBezTo>
                  <a:close/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lose/>
                  <a:moveTo>
                    <a:pt x="3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3" y="51"/>
                    <a:pt x="3" y="51"/>
                    <a:pt x="3" y="51"/>
                  </a:cubicBezTo>
                  <a:close/>
                  <a:moveTo>
                    <a:pt x="6" y="51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6" y="50"/>
                    <a:pt x="6" y="50"/>
                    <a:pt x="6" y="50"/>
                  </a:cubicBezTo>
                  <a:lnTo>
                    <a:pt x="6" y="51"/>
                  </a:lnTo>
                  <a:close/>
                  <a:moveTo>
                    <a:pt x="7" y="30"/>
                  </a:moveTo>
                  <a:cubicBezTo>
                    <a:pt x="7" y="30"/>
                    <a:pt x="7" y="31"/>
                    <a:pt x="7" y="31"/>
                  </a:cubicBezTo>
                  <a:cubicBezTo>
                    <a:pt x="7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10" y="31"/>
                    <a:pt x="9" y="31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7" y="30"/>
                    <a:pt x="7" y="30"/>
                  </a:cubicBezTo>
                  <a:close/>
                  <a:moveTo>
                    <a:pt x="8" y="35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lnTo>
                    <a:pt x="8" y="35"/>
                  </a:lnTo>
                  <a:close/>
                  <a:moveTo>
                    <a:pt x="9" y="51"/>
                  </a:moveTo>
                  <a:cubicBezTo>
                    <a:pt x="9" y="51"/>
                    <a:pt x="9" y="52"/>
                    <a:pt x="8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10" y="52"/>
                    <a:pt x="10" y="51"/>
                  </a:cubicBezTo>
                  <a:lnTo>
                    <a:pt x="9" y="51"/>
                  </a:lnTo>
                  <a:close/>
                  <a:moveTo>
                    <a:pt x="11" y="41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41"/>
                  </a:lnTo>
                  <a:close/>
                  <a:moveTo>
                    <a:pt x="13" y="46"/>
                  </a:moveTo>
                  <a:cubicBezTo>
                    <a:pt x="13" y="46"/>
                    <a:pt x="12" y="46"/>
                    <a:pt x="12" y="47"/>
                  </a:cubicBezTo>
                  <a:cubicBezTo>
                    <a:pt x="11" y="47"/>
                    <a:pt x="11" y="48"/>
                    <a:pt x="11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7"/>
                    <a:pt x="14" y="47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3" y="45"/>
                    <a:pt x="13" y="46"/>
                  </a:cubicBezTo>
                  <a:close/>
                  <a:moveTo>
                    <a:pt x="12" y="55"/>
                  </a:move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lnTo>
                    <a:pt x="12" y="55"/>
                  </a:ln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lnTo>
                    <a:pt x="12" y="19"/>
                  </a:lnTo>
                  <a:close/>
                  <a:moveTo>
                    <a:pt x="13" y="39"/>
                  </a:moveTo>
                  <a:cubicBezTo>
                    <a:pt x="13" y="39"/>
                    <a:pt x="13" y="39"/>
                    <a:pt x="13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14" y="39"/>
                    <a:pt x="14" y="39"/>
                    <a:pt x="13" y="39"/>
                  </a:cubicBezTo>
                  <a:close/>
                  <a:moveTo>
                    <a:pt x="14" y="42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4" y="42"/>
                  </a:lnTo>
                  <a:close/>
                  <a:moveTo>
                    <a:pt x="15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5" y="33"/>
                  </a:lnTo>
                  <a:close/>
                  <a:moveTo>
                    <a:pt x="15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  <a:moveTo>
                    <a:pt x="15" y="62"/>
                  </a:move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2"/>
                    <a:pt x="16" y="62"/>
                    <a:pt x="16" y="62"/>
                  </a:cubicBezTo>
                  <a:lnTo>
                    <a:pt x="15" y="62"/>
                  </a:lnTo>
                  <a:close/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1"/>
                    <a:pt x="18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1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1" y="39"/>
                    <a:pt x="21" y="37"/>
                  </a:cubicBezTo>
                  <a:cubicBezTo>
                    <a:pt x="20" y="36"/>
                    <a:pt x="19" y="36"/>
                    <a:pt x="18" y="36"/>
                  </a:cubicBezTo>
                  <a:cubicBezTo>
                    <a:pt x="18" y="36"/>
                    <a:pt x="17" y="36"/>
                    <a:pt x="16" y="36"/>
                  </a:cubicBezTo>
                  <a:cubicBezTo>
                    <a:pt x="16" y="36"/>
                    <a:pt x="16" y="37"/>
                    <a:pt x="16" y="38"/>
                  </a:cubicBezTo>
                  <a:close/>
                  <a:moveTo>
                    <a:pt x="17" y="24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7" y="24"/>
                  </a:ln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3"/>
                    <a:pt x="22" y="33"/>
                    <a:pt x="22" y="33"/>
                  </a:cubicBezTo>
                  <a:lnTo>
                    <a:pt x="20" y="33"/>
                  </a:lnTo>
                  <a:close/>
                  <a:moveTo>
                    <a:pt x="21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lose/>
                  <a:moveTo>
                    <a:pt x="28" y="16"/>
                  </a:moveTo>
                  <a:cubicBezTo>
                    <a:pt x="29" y="16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lnTo>
                    <a:pt x="28" y="16"/>
                  </a:lnTo>
                  <a:close/>
                  <a:moveTo>
                    <a:pt x="30" y="11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30" y="11"/>
                  </a:lnTo>
                  <a:close/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6"/>
                  </a:cubicBezTo>
                  <a:cubicBezTo>
                    <a:pt x="33" y="17"/>
                    <a:pt x="33" y="18"/>
                    <a:pt x="33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4" y="17"/>
                    <a:pt x="35" y="16"/>
                  </a:cubicBezTo>
                  <a:cubicBezTo>
                    <a:pt x="35" y="15"/>
                    <a:pt x="35" y="14"/>
                    <a:pt x="35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4" y="12"/>
                    <a:pt x="34" y="11"/>
                    <a:pt x="33" y="11"/>
                  </a:cubicBezTo>
                  <a:close/>
                  <a:moveTo>
                    <a:pt x="35" y="10"/>
                  </a:moveTo>
                  <a:cubicBezTo>
                    <a:pt x="35" y="11"/>
                    <a:pt x="35" y="12"/>
                    <a:pt x="36" y="12"/>
                  </a:cubicBezTo>
                  <a:cubicBezTo>
                    <a:pt x="37" y="12"/>
                    <a:pt x="37" y="11"/>
                    <a:pt x="37" y="1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0" y="11"/>
                    <a:pt x="40" y="11"/>
                    <a:pt x="40" y="10"/>
                  </a:cubicBezTo>
                  <a:cubicBezTo>
                    <a:pt x="40" y="10"/>
                    <a:pt x="39" y="9"/>
                    <a:pt x="39" y="9"/>
                  </a:cubicBezTo>
                  <a:cubicBezTo>
                    <a:pt x="39" y="8"/>
                    <a:pt x="38" y="8"/>
                    <a:pt x="38" y="8"/>
                  </a:cubicBezTo>
                  <a:cubicBezTo>
                    <a:pt x="37" y="8"/>
                    <a:pt x="36" y="8"/>
                    <a:pt x="36" y="8"/>
                  </a:cubicBezTo>
                  <a:cubicBezTo>
                    <a:pt x="35" y="8"/>
                    <a:pt x="35" y="9"/>
                    <a:pt x="35" y="10"/>
                  </a:cubicBezTo>
                  <a:close/>
                  <a:moveTo>
                    <a:pt x="36" y="16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8" y="15"/>
                    <a:pt x="38" y="14"/>
                  </a:cubicBezTo>
                  <a:cubicBezTo>
                    <a:pt x="39" y="14"/>
                    <a:pt x="39" y="14"/>
                    <a:pt x="40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3"/>
                    <a:pt x="37" y="13"/>
                    <a:pt x="36" y="14"/>
                  </a:cubicBezTo>
                  <a:cubicBezTo>
                    <a:pt x="36" y="15"/>
                    <a:pt x="35" y="16"/>
                    <a:pt x="36" y="16"/>
                  </a:cubicBezTo>
                  <a:close/>
                  <a:moveTo>
                    <a:pt x="37" y="19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9"/>
                  </a:lnTo>
                  <a:close/>
                  <a:moveTo>
                    <a:pt x="38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6"/>
                    <a:pt x="39" y="16"/>
                  </a:cubicBezTo>
                  <a:cubicBezTo>
                    <a:pt x="39" y="16"/>
                    <a:pt x="38" y="15"/>
                    <a:pt x="38" y="16"/>
                  </a:cubicBezTo>
                  <a:close/>
                  <a:moveTo>
                    <a:pt x="39" y="21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lnTo>
                    <a:pt x="39" y="21"/>
                  </a:lnTo>
                  <a:close/>
                  <a:moveTo>
                    <a:pt x="41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lose/>
                  <a:moveTo>
                    <a:pt x="41" y="9"/>
                  </a:move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lose/>
                  <a:moveTo>
                    <a:pt x="42" y="19"/>
                  </a:moveTo>
                  <a:cubicBezTo>
                    <a:pt x="42" y="19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lnTo>
                    <a:pt x="42" y="19"/>
                  </a:lnTo>
                  <a:close/>
                  <a:moveTo>
                    <a:pt x="45" y="8"/>
                  </a:moveTo>
                  <a:cubicBezTo>
                    <a:pt x="44" y="8"/>
                    <a:pt x="44" y="9"/>
                    <a:pt x="44" y="9"/>
                  </a:cubicBezTo>
                  <a:cubicBezTo>
                    <a:pt x="45" y="9"/>
                    <a:pt x="45" y="9"/>
                    <a:pt x="45" y="9"/>
                  </a:cubicBezTo>
                  <a:lnTo>
                    <a:pt x="45" y="8"/>
                  </a:lnTo>
                  <a:close/>
                  <a:moveTo>
                    <a:pt x="46" y="16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lnTo>
                    <a:pt x="46" y="16"/>
                  </a:lnTo>
                  <a:close/>
                  <a:moveTo>
                    <a:pt x="47" y="7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10"/>
                    <a:pt x="46" y="11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0"/>
                    <a:pt x="50" y="10"/>
                    <a:pt x="50" y="10"/>
                  </a:cubicBezTo>
                  <a:cubicBezTo>
                    <a:pt x="50" y="10"/>
                    <a:pt x="50" y="10"/>
                    <a:pt x="51" y="10"/>
                  </a:cubicBezTo>
                  <a:cubicBezTo>
                    <a:pt x="51" y="10"/>
                    <a:pt x="51" y="10"/>
                    <a:pt x="51" y="9"/>
                  </a:cubicBezTo>
                  <a:cubicBezTo>
                    <a:pt x="51" y="9"/>
                    <a:pt x="50" y="9"/>
                    <a:pt x="50" y="8"/>
                  </a:cubicBezTo>
                  <a:cubicBezTo>
                    <a:pt x="49" y="7"/>
                    <a:pt x="49" y="7"/>
                    <a:pt x="48" y="6"/>
                  </a:cubicBezTo>
                  <a:cubicBezTo>
                    <a:pt x="48" y="7"/>
                    <a:pt x="48" y="7"/>
                    <a:pt x="48" y="7"/>
                  </a:cubicBezTo>
                  <a:lnTo>
                    <a:pt x="47" y="7"/>
                  </a:lnTo>
                  <a:close/>
                  <a:moveTo>
                    <a:pt x="46" y="14"/>
                  </a:moveTo>
                  <a:cubicBezTo>
                    <a:pt x="47" y="15"/>
                    <a:pt x="47" y="15"/>
                    <a:pt x="47" y="16"/>
                  </a:cubicBezTo>
                  <a:cubicBezTo>
                    <a:pt x="47" y="16"/>
                    <a:pt x="47" y="16"/>
                    <a:pt x="48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5"/>
                  </a:cubicBezTo>
                  <a:cubicBezTo>
                    <a:pt x="48" y="14"/>
                    <a:pt x="48" y="13"/>
                    <a:pt x="48" y="13"/>
                  </a:cubicBezTo>
                  <a:cubicBezTo>
                    <a:pt x="48" y="13"/>
                    <a:pt x="47" y="13"/>
                    <a:pt x="47" y="13"/>
                  </a:cubicBezTo>
                  <a:cubicBezTo>
                    <a:pt x="47" y="14"/>
                    <a:pt x="46" y="14"/>
                    <a:pt x="46" y="14"/>
                  </a:cubicBezTo>
                  <a:close/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52" y="8"/>
                  </a:lnTo>
                  <a:close/>
                  <a:moveTo>
                    <a:pt x="52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lnTo>
                    <a:pt x="52" y="4"/>
                  </a:lnTo>
                  <a:close/>
                  <a:moveTo>
                    <a:pt x="53" y="73"/>
                  </a:moveTo>
                  <a:cubicBezTo>
                    <a:pt x="54" y="73"/>
                    <a:pt x="54" y="72"/>
                    <a:pt x="55" y="72"/>
                  </a:cubicBezTo>
                  <a:cubicBezTo>
                    <a:pt x="56" y="72"/>
                    <a:pt x="56" y="71"/>
                    <a:pt x="57" y="71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70"/>
                    <a:pt x="56" y="70"/>
                    <a:pt x="56" y="69"/>
                  </a:cubicBezTo>
                  <a:cubicBezTo>
                    <a:pt x="56" y="69"/>
                    <a:pt x="56" y="68"/>
                    <a:pt x="56" y="68"/>
                  </a:cubicBezTo>
                  <a:cubicBezTo>
                    <a:pt x="55" y="68"/>
                    <a:pt x="55" y="67"/>
                    <a:pt x="55" y="67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2" y="70"/>
                    <a:pt x="52" y="70"/>
                    <a:pt x="52" y="70"/>
                  </a:cubicBezTo>
                  <a:lnTo>
                    <a:pt x="53" y="73"/>
                  </a:lnTo>
                  <a:close/>
                  <a:moveTo>
                    <a:pt x="60" y="69"/>
                  </a:moveTo>
                  <a:cubicBezTo>
                    <a:pt x="60" y="69"/>
                    <a:pt x="60" y="70"/>
                    <a:pt x="60" y="70"/>
                  </a:cubicBezTo>
                  <a:cubicBezTo>
                    <a:pt x="60" y="71"/>
                    <a:pt x="60" y="71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lnTo>
                    <a:pt x="60" y="69"/>
                  </a:lnTo>
                  <a:close/>
                  <a:moveTo>
                    <a:pt x="61" y="6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1" y="6"/>
                  </a:lnTo>
                  <a:close/>
                  <a:moveTo>
                    <a:pt x="63" y="12"/>
                  </a:moveTo>
                  <a:cubicBezTo>
                    <a:pt x="62" y="12"/>
                    <a:pt x="62" y="12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3" y="13"/>
                    <a:pt x="63" y="12"/>
                    <a:pt x="63" y="12"/>
                  </a:cubicBezTo>
                  <a:close/>
                  <a:moveTo>
                    <a:pt x="64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7"/>
                    <a:pt x="64" y="17"/>
                    <a:pt x="64" y="17"/>
                  </a:cubicBezTo>
                  <a:lnTo>
                    <a:pt x="64" y="16"/>
                  </a:lnTo>
                  <a:close/>
                  <a:moveTo>
                    <a:pt x="67" y="58"/>
                  </a:moveTo>
                  <a:cubicBezTo>
                    <a:pt x="67" y="58"/>
                    <a:pt x="66" y="58"/>
                    <a:pt x="66" y="5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0"/>
                    <a:pt x="67" y="60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7" y="58"/>
                    <a:pt x="67" y="58"/>
                  </a:cubicBezTo>
                  <a:close/>
                  <a:moveTo>
                    <a:pt x="72" y="55"/>
                  </a:moveTo>
                  <a:cubicBezTo>
                    <a:pt x="72" y="55"/>
                    <a:pt x="72" y="55"/>
                    <a:pt x="72" y="56"/>
                  </a:cubicBezTo>
                  <a:cubicBezTo>
                    <a:pt x="72" y="56"/>
                    <a:pt x="72" y="56"/>
                    <a:pt x="7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5"/>
                    <a:pt x="73" y="55"/>
                    <a:pt x="72" y="5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3" name="iSļïdê"/>
            <p:cNvSpPr/>
            <p:nvPr/>
          </p:nvSpPr>
          <p:spPr bwMode="auto">
            <a:xfrm>
              <a:off x="5236370" y="3710641"/>
              <a:ext cx="213278" cy="176547"/>
            </a:xfrm>
            <a:custGeom>
              <a:avLst/>
              <a:gdLst>
                <a:gd name="T0" fmla="*/ 62 w 87"/>
                <a:gd name="T1" fmla="*/ 60 h 72"/>
                <a:gd name="T2" fmla="*/ 54 w 87"/>
                <a:gd name="T3" fmla="*/ 51 h 72"/>
                <a:gd name="T4" fmla="*/ 52 w 87"/>
                <a:gd name="T5" fmla="*/ 50 h 72"/>
                <a:gd name="T6" fmla="*/ 47 w 87"/>
                <a:gd name="T7" fmla="*/ 59 h 72"/>
                <a:gd name="T8" fmla="*/ 50 w 87"/>
                <a:gd name="T9" fmla="*/ 59 h 72"/>
                <a:gd name="T10" fmla="*/ 49 w 87"/>
                <a:gd name="T11" fmla="*/ 61 h 72"/>
                <a:gd name="T12" fmla="*/ 45 w 87"/>
                <a:gd name="T13" fmla="*/ 64 h 72"/>
                <a:gd name="T14" fmla="*/ 37 w 87"/>
                <a:gd name="T15" fmla="*/ 68 h 72"/>
                <a:gd name="T16" fmla="*/ 19 w 87"/>
                <a:gd name="T17" fmla="*/ 71 h 72"/>
                <a:gd name="T18" fmla="*/ 13 w 87"/>
                <a:gd name="T19" fmla="*/ 61 h 72"/>
                <a:gd name="T20" fmla="*/ 12 w 87"/>
                <a:gd name="T21" fmla="*/ 64 h 72"/>
                <a:gd name="T22" fmla="*/ 7 w 87"/>
                <a:gd name="T23" fmla="*/ 56 h 72"/>
                <a:gd name="T24" fmla="*/ 4 w 87"/>
                <a:gd name="T25" fmla="*/ 51 h 72"/>
                <a:gd name="T26" fmla="*/ 3 w 87"/>
                <a:gd name="T27" fmla="*/ 44 h 72"/>
                <a:gd name="T28" fmla="*/ 3 w 87"/>
                <a:gd name="T29" fmla="*/ 38 h 72"/>
                <a:gd name="T30" fmla="*/ 4 w 87"/>
                <a:gd name="T31" fmla="*/ 37 h 72"/>
                <a:gd name="T32" fmla="*/ 1 w 87"/>
                <a:gd name="T33" fmla="*/ 34 h 72"/>
                <a:gd name="T34" fmla="*/ 3 w 87"/>
                <a:gd name="T35" fmla="*/ 30 h 72"/>
                <a:gd name="T36" fmla="*/ 9 w 87"/>
                <a:gd name="T37" fmla="*/ 21 h 72"/>
                <a:gd name="T38" fmla="*/ 10 w 87"/>
                <a:gd name="T39" fmla="*/ 17 h 72"/>
                <a:gd name="T40" fmla="*/ 15 w 87"/>
                <a:gd name="T41" fmla="*/ 12 h 72"/>
                <a:gd name="T42" fmla="*/ 14 w 87"/>
                <a:gd name="T43" fmla="*/ 7 h 72"/>
                <a:gd name="T44" fmla="*/ 15 w 87"/>
                <a:gd name="T45" fmla="*/ 5 h 72"/>
                <a:gd name="T46" fmla="*/ 23 w 87"/>
                <a:gd name="T47" fmla="*/ 6 h 72"/>
                <a:gd name="T48" fmla="*/ 35 w 87"/>
                <a:gd name="T49" fmla="*/ 0 h 72"/>
                <a:gd name="T50" fmla="*/ 49 w 87"/>
                <a:gd name="T51" fmla="*/ 9 h 72"/>
                <a:gd name="T52" fmla="*/ 54 w 87"/>
                <a:gd name="T53" fmla="*/ 16 h 72"/>
                <a:gd name="T54" fmla="*/ 58 w 87"/>
                <a:gd name="T55" fmla="*/ 23 h 72"/>
                <a:gd name="T56" fmla="*/ 59 w 87"/>
                <a:gd name="T57" fmla="*/ 24 h 72"/>
                <a:gd name="T58" fmla="*/ 55 w 87"/>
                <a:gd name="T59" fmla="*/ 27 h 72"/>
                <a:gd name="T60" fmla="*/ 61 w 87"/>
                <a:gd name="T61" fmla="*/ 31 h 72"/>
                <a:gd name="T62" fmla="*/ 65 w 87"/>
                <a:gd name="T63" fmla="*/ 40 h 72"/>
                <a:gd name="T64" fmla="*/ 68 w 87"/>
                <a:gd name="T65" fmla="*/ 47 h 72"/>
                <a:gd name="T66" fmla="*/ 73 w 87"/>
                <a:gd name="T67" fmla="*/ 49 h 72"/>
                <a:gd name="T68" fmla="*/ 80 w 87"/>
                <a:gd name="T69" fmla="*/ 55 h 72"/>
                <a:gd name="T70" fmla="*/ 86 w 87"/>
                <a:gd name="T71" fmla="*/ 62 h 72"/>
                <a:gd name="T72" fmla="*/ 76 w 87"/>
                <a:gd name="T73" fmla="*/ 65 h 72"/>
                <a:gd name="T74" fmla="*/ 19 w 87"/>
                <a:gd name="T75" fmla="*/ 54 h 72"/>
                <a:gd name="T76" fmla="*/ 29 w 87"/>
                <a:gd name="T77" fmla="*/ 54 h 72"/>
                <a:gd name="T78" fmla="*/ 36 w 87"/>
                <a:gd name="T79" fmla="*/ 50 h 72"/>
                <a:gd name="T80" fmla="*/ 42 w 87"/>
                <a:gd name="T81" fmla="*/ 40 h 72"/>
                <a:gd name="T82" fmla="*/ 42 w 87"/>
                <a:gd name="T83" fmla="*/ 36 h 72"/>
                <a:gd name="T84" fmla="*/ 35 w 87"/>
                <a:gd name="T85" fmla="*/ 14 h 72"/>
                <a:gd name="T86" fmla="*/ 22 w 87"/>
                <a:gd name="T87" fmla="*/ 21 h 72"/>
                <a:gd name="T88" fmla="*/ 20 w 87"/>
                <a:gd name="T89" fmla="*/ 25 h 72"/>
                <a:gd name="T90" fmla="*/ 19 w 87"/>
                <a:gd name="T91" fmla="*/ 31 h 72"/>
                <a:gd name="T92" fmla="*/ 17 w 87"/>
                <a:gd name="T93" fmla="*/ 41 h 72"/>
                <a:gd name="T94" fmla="*/ 15 w 87"/>
                <a:gd name="T95" fmla="*/ 46 h 72"/>
                <a:gd name="T96" fmla="*/ 22 w 87"/>
                <a:gd name="T97" fmla="*/ 17 h 72"/>
                <a:gd name="T98" fmla="*/ 25 w 87"/>
                <a:gd name="T99" fmla="*/ 57 h 72"/>
                <a:gd name="T100" fmla="*/ 27 w 87"/>
                <a:gd name="T101" fmla="*/ 57 h 72"/>
                <a:gd name="T102" fmla="*/ 33 w 87"/>
                <a:gd name="T103" fmla="*/ 2 h 72"/>
                <a:gd name="T104" fmla="*/ 33 w 87"/>
                <a:gd name="T105" fmla="*/ 53 h 72"/>
                <a:gd name="T106" fmla="*/ 36 w 87"/>
                <a:gd name="T107" fmla="*/ 3 h 72"/>
                <a:gd name="T108" fmla="*/ 39 w 87"/>
                <a:gd name="T109" fmla="*/ 51 h 72"/>
                <a:gd name="T110" fmla="*/ 41 w 87"/>
                <a:gd name="T111" fmla="*/ 54 h 72"/>
                <a:gd name="T112" fmla="*/ 44 w 87"/>
                <a:gd name="T113" fmla="*/ 44 h 72"/>
                <a:gd name="T114" fmla="*/ 52 w 87"/>
                <a:gd name="T115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" h="72">
                  <a:moveTo>
                    <a:pt x="74" y="63"/>
                  </a:moveTo>
                  <a:cubicBezTo>
                    <a:pt x="73" y="63"/>
                    <a:pt x="72" y="63"/>
                    <a:pt x="71" y="63"/>
                  </a:cubicBezTo>
                  <a:cubicBezTo>
                    <a:pt x="70" y="63"/>
                    <a:pt x="69" y="63"/>
                    <a:pt x="68" y="62"/>
                  </a:cubicBezTo>
                  <a:cubicBezTo>
                    <a:pt x="67" y="62"/>
                    <a:pt x="65" y="62"/>
                    <a:pt x="64" y="61"/>
                  </a:cubicBezTo>
                  <a:cubicBezTo>
                    <a:pt x="63" y="61"/>
                    <a:pt x="62" y="60"/>
                    <a:pt x="62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8"/>
                    <a:pt x="61" y="56"/>
                    <a:pt x="60" y="56"/>
                  </a:cubicBezTo>
                  <a:cubicBezTo>
                    <a:pt x="59" y="55"/>
                    <a:pt x="59" y="54"/>
                    <a:pt x="58" y="54"/>
                  </a:cubicBezTo>
                  <a:cubicBezTo>
                    <a:pt x="57" y="54"/>
                    <a:pt x="56" y="53"/>
                    <a:pt x="56" y="53"/>
                  </a:cubicBezTo>
                  <a:cubicBezTo>
                    <a:pt x="55" y="52"/>
                    <a:pt x="55" y="52"/>
                    <a:pt x="54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49"/>
                    <a:pt x="53" y="49"/>
                    <a:pt x="52" y="49"/>
                  </a:cubicBezTo>
                  <a:cubicBezTo>
                    <a:pt x="52" y="49"/>
                    <a:pt x="52" y="49"/>
                    <a:pt x="52" y="50"/>
                  </a:cubicBezTo>
                  <a:cubicBezTo>
                    <a:pt x="52" y="50"/>
                    <a:pt x="52" y="51"/>
                    <a:pt x="52" y="51"/>
                  </a:cubicBezTo>
                  <a:cubicBezTo>
                    <a:pt x="52" y="51"/>
                    <a:pt x="51" y="52"/>
                    <a:pt x="51" y="53"/>
                  </a:cubicBezTo>
                  <a:cubicBezTo>
                    <a:pt x="50" y="54"/>
                    <a:pt x="50" y="54"/>
                    <a:pt x="49" y="55"/>
                  </a:cubicBezTo>
                  <a:cubicBezTo>
                    <a:pt x="49" y="56"/>
                    <a:pt x="48" y="56"/>
                    <a:pt x="48" y="57"/>
                  </a:cubicBezTo>
                  <a:cubicBezTo>
                    <a:pt x="47" y="58"/>
                    <a:pt x="47" y="58"/>
                    <a:pt x="47" y="59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60"/>
                    <a:pt x="48" y="59"/>
                    <a:pt x="48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2"/>
                    <a:pt x="49" y="62"/>
                  </a:cubicBezTo>
                  <a:cubicBezTo>
                    <a:pt x="49" y="62"/>
                    <a:pt x="48" y="62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7" y="64"/>
                    <a:pt x="47" y="64"/>
                  </a:cubicBezTo>
                  <a:cubicBezTo>
                    <a:pt x="46" y="64"/>
                    <a:pt x="46" y="64"/>
                    <a:pt x="45" y="64"/>
                  </a:cubicBezTo>
                  <a:cubicBezTo>
                    <a:pt x="45" y="63"/>
                    <a:pt x="44" y="63"/>
                    <a:pt x="44" y="63"/>
                  </a:cubicBezTo>
                  <a:cubicBezTo>
                    <a:pt x="44" y="63"/>
                    <a:pt x="43" y="64"/>
                    <a:pt x="43" y="64"/>
                  </a:cubicBezTo>
                  <a:cubicBezTo>
                    <a:pt x="42" y="64"/>
                    <a:pt x="42" y="65"/>
                    <a:pt x="41" y="65"/>
                  </a:cubicBezTo>
                  <a:cubicBezTo>
                    <a:pt x="40" y="66"/>
                    <a:pt x="40" y="66"/>
                    <a:pt x="39" y="66"/>
                  </a:cubicBezTo>
                  <a:cubicBezTo>
                    <a:pt x="38" y="67"/>
                    <a:pt x="37" y="67"/>
                    <a:pt x="37" y="68"/>
                  </a:cubicBezTo>
                  <a:cubicBezTo>
                    <a:pt x="36" y="68"/>
                    <a:pt x="36" y="69"/>
                    <a:pt x="36" y="6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71"/>
                    <a:pt x="28" y="71"/>
                    <a:pt x="27" y="71"/>
                  </a:cubicBezTo>
                  <a:cubicBezTo>
                    <a:pt x="27" y="71"/>
                    <a:pt x="27" y="71"/>
                    <a:pt x="26" y="71"/>
                  </a:cubicBezTo>
                  <a:cubicBezTo>
                    <a:pt x="24" y="72"/>
                    <a:pt x="22" y="72"/>
                    <a:pt x="19" y="71"/>
                  </a:cubicBezTo>
                  <a:cubicBezTo>
                    <a:pt x="17" y="70"/>
                    <a:pt x="16" y="69"/>
                    <a:pt x="15" y="66"/>
                  </a:cubicBezTo>
                  <a:cubicBezTo>
                    <a:pt x="15" y="65"/>
                    <a:pt x="15" y="64"/>
                    <a:pt x="15" y="64"/>
                  </a:cubicBezTo>
                  <a:cubicBezTo>
                    <a:pt x="15" y="63"/>
                    <a:pt x="15" y="62"/>
                    <a:pt x="16" y="61"/>
                  </a:cubicBezTo>
                  <a:cubicBezTo>
                    <a:pt x="16" y="61"/>
                    <a:pt x="15" y="61"/>
                    <a:pt x="15" y="61"/>
                  </a:cubicBezTo>
                  <a:cubicBezTo>
                    <a:pt x="14" y="61"/>
                    <a:pt x="14" y="61"/>
                    <a:pt x="13" y="61"/>
                  </a:cubicBezTo>
                  <a:cubicBezTo>
                    <a:pt x="13" y="61"/>
                    <a:pt x="13" y="61"/>
                    <a:pt x="12" y="61"/>
                  </a:cubicBezTo>
                  <a:cubicBezTo>
                    <a:pt x="12" y="61"/>
                    <a:pt x="12" y="62"/>
                    <a:pt x="11" y="62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2" y="63"/>
                    <a:pt x="12" y="63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1"/>
                    <a:pt x="8" y="60"/>
                    <a:pt x="8" y="59"/>
                  </a:cubicBezTo>
                  <a:cubicBezTo>
                    <a:pt x="7" y="58"/>
                    <a:pt x="7" y="57"/>
                    <a:pt x="7" y="56"/>
                  </a:cubicBezTo>
                  <a:cubicBezTo>
                    <a:pt x="7" y="56"/>
                    <a:pt x="7" y="56"/>
                    <a:pt x="6" y="56"/>
                  </a:cubicBezTo>
                  <a:cubicBezTo>
                    <a:pt x="6" y="55"/>
                    <a:pt x="6" y="55"/>
                    <a:pt x="6" y="54"/>
                  </a:cubicBezTo>
                  <a:cubicBezTo>
                    <a:pt x="5" y="54"/>
                    <a:pt x="5" y="54"/>
                    <a:pt x="5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2"/>
                    <a:pt x="4" y="52"/>
                    <a:pt x="4" y="51"/>
                  </a:cubicBezTo>
                  <a:cubicBezTo>
                    <a:pt x="3" y="51"/>
                    <a:pt x="3" y="50"/>
                    <a:pt x="3" y="49"/>
                  </a:cubicBezTo>
                  <a:cubicBezTo>
                    <a:pt x="3" y="48"/>
                    <a:pt x="2" y="47"/>
                    <a:pt x="2" y="47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40"/>
                    <a:pt x="2" y="39"/>
                  </a:cubicBezTo>
                  <a:cubicBezTo>
                    <a:pt x="2" y="38"/>
                    <a:pt x="3" y="38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5" y="37"/>
                    <a:pt x="4" y="37"/>
                  </a:cubicBezTo>
                  <a:cubicBezTo>
                    <a:pt x="4" y="37"/>
                    <a:pt x="3" y="37"/>
                    <a:pt x="3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6"/>
                    <a:pt x="0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7"/>
                    <a:pt x="3" y="25"/>
                    <a:pt x="4" y="25"/>
                  </a:cubicBezTo>
                  <a:cubicBezTo>
                    <a:pt x="4" y="24"/>
                    <a:pt x="5" y="23"/>
                    <a:pt x="6" y="23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5" y="12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6"/>
                    <a:pt x="25" y="6"/>
                    <a:pt x="26" y="5"/>
                  </a:cubicBezTo>
                  <a:cubicBezTo>
                    <a:pt x="27" y="5"/>
                    <a:pt x="27" y="4"/>
                    <a:pt x="28" y="3"/>
                  </a:cubicBezTo>
                  <a:cubicBezTo>
                    <a:pt x="28" y="2"/>
                    <a:pt x="29" y="2"/>
                    <a:pt x="30" y="1"/>
                  </a:cubicBezTo>
                  <a:cubicBezTo>
                    <a:pt x="30" y="0"/>
                    <a:pt x="31" y="0"/>
                    <a:pt x="33" y="0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8" y="2"/>
                    <a:pt x="39" y="2"/>
                  </a:cubicBezTo>
                  <a:cubicBezTo>
                    <a:pt x="40" y="3"/>
                    <a:pt x="42" y="4"/>
                    <a:pt x="43" y="5"/>
                  </a:cubicBezTo>
                  <a:cubicBezTo>
                    <a:pt x="44" y="5"/>
                    <a:pt x="45" y="6"/>
                    <a:pt x="46" y="6"/>
                  </a:cubicBezTo>
                  <a:cubicBezTo>
                    <a:pt x="46" y="6"/>
                    <a:pt x="47" y="7"/>
                    <a:pt x="47" y="7"/>
                  </a:cubicBezTo>
                  <a:cubicBezTo>
                    <a:pt x="48" y="8"/>
                    <a:pt x="48" y="9"/>
                    <a:pt x="49" y="9"/>
                  </a:cubicBezTo>
                  <a:cubicBezTo>
                    <a:pt x="49" y="10"/>
                    <a:pt x="49" y="11"/>
                    <a:pt x="50" y="12"/>
                  </a:cubicBezTo>
                  <a:cubicBezTo>
                    <a:pt x="50" y="12"/>
                    <a:pt x="50" y="13"/>
                    <a:pt x="50" y="13"/>
                  </a:cubicBezTo>
                  <a:cubicBezTo>
                    <a:pt x="50" y="13"/>
                    <a:pt x="51" y="13"/>
                    <a:pt x="51" y="14"/>
                  </a:cubicBezTo>
                  <a:cubicBezTo>
                    <a:pt x="52" y="14"/>
                    <a:pt x="52" y="15"/>
                    <a:pt x="53" y="15"/>
                  </a:cubicBezTo>
                  <a:cubicBezTo>
                    <a:pt x="53" y="16"/>
                    <a:pt x="53" y="16"/>
                    <a:pt x="54" y="16"/>
                  </a:cubicBezTo>
                  <a:cubicBezTo>
                    <a:pt x="54" y="17"/>
                    <a:pt x="54" y="17"/>
                    <a:pt x="55" y="17"/>
                  </a:cubicBezTo>
                  <a:cubicBezTo>
                    <a:pt x="55" y="17"/>
                    <a:pt x="55" y="17"/>
                    <a:pt x="55" y="18"/>
                  </a:cubicBezTo>
                  <a:cubicBezTo>
                    <a:pt x="56" y="18"/>
                    <a:pt x="56" y="19"/>
                    <a:pt x="56" y="20"/>
                  </a:cubicBezTo>
                  <a:cubicBezTo>
                    <a:pt x="57" y="20"/>
                    <a:pt x="57" y="21"/>
                    <a:pt x="57" y="21"/>
                  </a:cubicBezTo>
                  <a:cubicBezTo>
                    <a:pt x="58" y="22"/>
                    <a:pt x="58" y="22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8" y="25"/>
                    <a:pt x="57" y="25"/>
                    <a:pt x="56" y="25"/>
                  </a:cubicBezTo>
                  <a:cubicBezTo>
                    <a:pt x="55" y="24"/>
                    <a:pt x="55" y="24"/>
                    <a:pt x="54" y="24"/>
                  </a:cubicBezTo>
                  <a:cubicBezTo>
                    <a:pt x="54" y="24"/>
                    <a:pt x="54" y="25"/>
                    <a:pt x="54" y="26"/>
                  </a:cubicBezTo>
                  <a:cubicBezTo>
                    <a:pt x="55" y="27"/>
                    <a:pt x="55" y="28"/>
                    <a:pt x="55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8"/>
                    <a:pt x="61" y="28"/>
                    <a:pt x="61" y="29"/>
                  </a:cubicBezTo>
                  <a:cubicBezTo>
                    <a:pt x="61" y="29"/>
                    <a:pt x="61" y="30"/>
                    <a:pt x="61" y="30"/>
                  </a:cubicBezTo>
                  <a:cubicBezTo>
                    <a:pt x="60" y="31"/>
                    <a:pt x="60" y="31"/>
                    <a:pt x="61" y="31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36"/>
                    <a:pt x="63" y="37"/>
                    <a:pt x="64" y="37"/>
                  </a:cubicBezTo>
                  <a:cubicBezTo>
                    <a:pt x="65" y="36"/>
                    <a:pt x="65" y="37"/>
                    <a:pt x="65" y="38"/>
                  </a:cubicBezTo>
                  <a:cubicBezTo>
                    <a:pt x="65" y="38"/>
                    <a:pt x="65" y="38"/>
                    <a:pt x="65" y="39"/>
                  </a:cubicBezTo>
                  <a:cubicBezTo>
                    <a:pt x="65" y="39"/>
                    <a:pt x="64" y="40"/>
                    <a:pt x="65" y="40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7" y="42"/>
                  </a:cubicBezTo>
                  <a:cubicBezTo>
                    <a:pt x="67" y="42"/>
                    <a:pt x="68" y="42"/>
                    <a:pt x="68" y="43"/>
                  </a:cubicBezTo>
                  <a:cubicBezTo>
                    <a:pt x="68" y="43"/>
                    <a:pt x="68" y="43"/>
                    <a:pt x="68" y="44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9" y="47"/>
                    <a:pt x="69" y="47"/>
                  </a:cubicBezTo>
                  <a:cubicBezTo>
                    <a:pt x="70" y="48"/>
                    <a:pt x="70" y="48"/>
                    <a:pt x="71" y="48"/>
                  </a:cubicBezTo>
                  <a:cubicBezTo>
                    <a:pt x="71" y="48"/>
                    <a:pt x="72" y="48"/>
                    <a:pt x="72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4" y="50"/>
                    <a:pt x="74" y="51"/>
                    <a:pt x="74" y="52"/>
                  </a:cubicBezTo>
                  <a:cubicBezTo>
                    <a:pt x="75" y="53"/>
                    <a:pt x="75" y="54"/>
                    <a:pt x="75" y="54"/>
                  </a:cubicBezTo>
                  <a:cubicBezTo>
                    <a:pt x="75" y="54"/>
                    <a:pt x="76" y="54"/>
                    <a:pt x="77" y="54"/>
                  </a:cubicBezTo>
                  <a:cubicBezTo>
                    <a:pt x="78" y="55"/>
                    <a:pt x="79" y="55"/>
                    <a:pt x="80" y="55"/>
                  </a:cubicBezTo>
                  <a:cubicBezTo>
                    <a:pt x="82" y="56"/>
                    <a:pt x="83" y="56"/>
                    <a:pt x="84" y="56"/>
                  </a:cubicBezTo>
                  <a:cubicBezTo>
                    <a:pt x="85" y="57"/>
                    <a:pt x="86" y="57"/>
                    <a:pt x="87" y="58"/>
                  </a:cubicBezTo>
                  <a:cubicBezTo>
                    <a:pt x="86" y="58"/>
                    <a:pt x="86" y="58"/>
                    <a:pt x="85" y="59"/>
                  </a:cubicBezTo>
                  <a:cubicBezTo>
                    <a:pt x="85" y="59"/>
                    <a:pt x="85" y="60"/>
                    <a:pt x="86" y="60"/>
                  </a:cubicBezTo>
                  <a:cubicBezTo>
                    <a:pt x="86" y="61"/>
                    <a:pt x="86" y="61"/>
                    <a:pt x="86" y="62"/>
                  </a:cubicBezTo>
                  <a:cubicBezTo>
                    <a:pt x="86" y="62"/>
                    <a:pt x="86" y="63"/>
                    <a:pt x="86" y="63"/>
                  </a:cubicBezTo>
                  <a:cubicBezTo>
                    <a:pt x="85" y="64"/>
                    <a:pt x="85" y="64"/>
                    <a:pt x="84" y="65"/>
                  </a:cubicBezTo>
                  <a:cubicBezTo>
                    <a:pt x="82" y="65"/>
                    <a:pt x="81" y="66"/>
                    <a:pt x="78" y="66"/>
                  </a:cubicBezTo>
                  <a:cubicBezTo>
                    <a:pt x="78" y="66"/>
                    <a:pt x="77" y="66"/>
                    <a:pt x="77" y="66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4"/>
                    <a:pt x="75" y="64"/>
                    <a:pt x="75" y="64"/>
                  </a:cubicBezTo>
                  <a:cubicBezTo>
                    <a:pt x="75" y="63"/>
                    <a:pt x="75" y="63"/>
                    <a:pt x="74" y="63"/>
                  </a:cubicBezTo>
                  <a:close/>
                  <a:moveTo>
                    <a:pt x="15" y="50"/>
                  </a:moveTo>
                  <a:cubicBezTo>
                    <a:pt x="16" y="50"/>
                    <a:pt x="17" y="51"/>
                    <a:pt x="17" y="52"/>
                  </a:cubicBezTo>
                  <a:cubicBezTo>
                    <a:pt x="18" y="53"/>
                    <a:pt x="18" y="54"/>
                    <a:pt x="19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5"/>
                    <a:pt x="23" y="55"/>
                    <a:pt x="23" y="55"/>
                  </a:cubicBezTo>
                  <a:cubicBezTo>
                    <a:pt x="24" y="55"/>
                    <a:pt x="24" y="54"/>
                    <a:pt x="25" y="54"/>
                  </a:cubicBezTo>
                  <a:cubicBezTo>
                    <a:pt x="25" y="54"/>
                    <a:pt x="26" y="54"/>
                    <a:pt x="27" y="54"/>
                  </a:cubicBezTo>
                  <a:cubicBezTo>
                    <a:pt x="27" y="54"/>
                    <a:pt x="28" y="54"/>
                    <a:pt x="29" y="54"/>
                  </a:cubicBezTo>
                  <a:cubicBezTo>
                    <a:pt x="29" y="54"/>
                    <a:pt x="29" y="53"/>
                    <a:pt x="29" y="53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1" y="52"/>
                    <a:pt x="31" y="51"/>
                    <a:pt x="32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5" y="50"/>
                    <a:pt x="35" y="50"/>
                    <a:pt x="36" y="50"/>
                  </a:cubicBezTo>
                  <a:cubicBezTo>
                    <a:pt x="37" y="49"/>
                    <a:pt x="38" y="48"/>
                    <a:pt x="38" y="46"/>
                  </a:cubicBezTo>
                  <a:cubicBezTo>
                    <a:pt x="39" y="44"/>
                    <a:pt x="39" y="43"/>
                    <a:pt x="40" y="42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1" y="39"/>
                  </a:cubicBezTo>
                  <a:cubicBezTo>
                    <a:pt x="41" y="39"/>
                    <a:pt x="41" y="38"/>
                    <a:pt x="41" y="38"/>
                  </a:cubicBezTo>
                  <a:cubicBezTo>
                    <a:pt x="40" y="38"/>
                    <a:pt x="41" y="38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3"/>
                    <a:pt x="43" y="30"/>
                    <a:pt x="43" y="27"/>
                  </a:cubicBezTo>
                  <a:cubicBezTo>
                    <a:pt x="43" y="23"/>
                    <a:pt x="43" y="21"/>
                    <a:pt x="42" y="18"/>
                  </a:cubicBezTo>
                  <a:cubicBezTo>
                    <a:pt x="42" y="17"/>
                    <a:pt x="42" y="16"/>
                    <a:pt x="41" y="15"/>
                  </a:cubicBezTo>
                  <a:cubicBezTo>
                    <a:pt x="40" y="15"/>
                    <a:pt x="39" y="14"/>
                    <a:pt x="38" y="14"/>
                  </a:cubicBezTo>
                  <a:cubicBezTo>
                    <a:pt x="37" y="14"/>
                    <a:pt x="36" y="14"/>
                    <a:pt x="35" y="14"/>
                  </a:cubicBezTo>
                  <a:cubicBezTo>
                    <a:pt x="34" y="14"/>
                    <a:pt x="33" y="14"/>
                    <a:pt x="32" y="14"/>
                  </a:cubicBezTo>
                  <a:cubicBezTo>
                    <a:pt x="31" y="14"/>
                    <a:pt x="31" y="14"/>
                    <a:pt x="30" y="15"/>
                  </a:cubicBezTo>
                  <a:cubicBezTo>
                    <a:pt x="29" y="16"/>
                    <a:pt x="28" y="17"/>
                    <a:pt x="27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9" y="31"/>
                    <a:pt x="19" y="32"/>
                    <a:pt x="19" y="32"/>
                  </a:cubicBezTo>
                  <a:cubicBezTo>
                    <a:pt x="19" y="33"/>
                    <a:pt x="19" y="33"/>
                    <a:pt x="19" y="34"/>
                  </a:cubicBezTo>
                  <a:cubicBezTo>
                    <a:pt x="19" y="34"/>
                    <a:pt x="19" y="35"/>
                    <a:pt x="19" y="35"/>
                  </a:cubicBezTo>
                  <a:cubicBezTo>
                    <a:pt x="19" y="36"/>
                    <a:pt x="18" y="37"/>
                    <a:pt x="18" y="38"/>
                  </a:cubicBezTo>
                  <a:cubicBezTo>
                    <a:pt x="18" y="39"/>
                    <a:pt x="18" y="40"/>
                    <a:pt x="17" y="41"/>
                  </a:cubicBezTo>
                  <a:cubicBezTo>
                    <a:pt x="16" y="42"/>
                    <a:pt x="16" y="42"/>
                    <a:pt x="15" y="43"/>
                  </a:cubicBezTo>
                  <a:cubicBezTo>
                    <a:pt x="14" y="43"/>
                    <a:pt x="13" y="43"/>
                    <a:pt x="13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5"/>
                    <a:pt x="12" y="46"/>
                    <a:pt x="13" y="46"/>
                  </a:cubicBezTo>
                  <a:cubicBezTo>
                    <a:pt x="13" y="46"/>
                    <a:pt x="14" y="46"/>
                    <a:pt x="15" y="46"/>
                  </a:cubicBezTo>
                  <a:cubicBezTo>
                    <a:pt x="15" y="46"/>
                    <a:pt x="16" y="46"/>
                    <a:pt x="17" y="46"/>
                  </a:cubicBezTo>
                  <a:cubicBezTo>
                    <a:pt x="17" y="46"/>
                    <a:pt x="18" y="47"/>
                    <a:pt x="18" y="47"/>
                  </a:cubicBezTo>
                  <a:cubicBezTo>
                    <a:pt x="18" y="48"/>
                    <a:pt x="18" y="48"/>
                    <a:pt x="17" y="49"/>
                  </a:cubicBezTo>
                  <a:cubicBezTo>
                    <a:pt x="16" y="49"/>
                    <a:pt x="16" y="49"/>
                    <a:pt x="15" y="50"/>
                  </a:cubicBezTo>
                  <a:close/>
                  <a:moveTo>
                    <a:pt x="22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lose/>
                  <a:moveTo>
                    <a:pt x="25" y="57"/>
                  </a:moveTo>
                  <a:cubicBezTo>
                    <a:pt x="26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lose/>
                  <a:moveTo>
                    <a:pt x="27" y="56"/>
                  </a:moveTo>
                  <a:cubicBezTo>
                    <a:pt x="26" y="56"/>
                    <a:pt x="26" y="56"/>
                    <a:pt x="26" y="56"/>
                  </a:cubicBezTo>
                  <a:cubicBezTo>
                    <a:pt x="26" y="57"/>
                    <a:pt x="26" y="57"/>
                    <a:pt x="27" y="57"/>
                  </a:cubicBezTo>
                  <a:cubicBezTo>
                    <a:pt x="27" y="57"/>
                    <a:pt x="27" y="57"/>
                    <a:pt x="27" y="56"/>
                  </a:cubicBezTo>
                  <a:cubicBezTo>
                    <a:pt x="27" y="56"/>
                    <a:pt x="27" y="56"/>
                    <a:pt x="27" y="56"/>
                  </a:cubicBezTo>
                  <a:close/>
                  <a:moveTo>
                    <a:pt x="33" y="2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lose/>
                  <a:moveTo>
                    <a:pt x="33" y="55"/>
                  </a:moveTo>
                  <a:cubicBezTo>
                    <a:pt x="33" y="54"/>
                    <a:pt x="34" y="54"/>
                    <a:pt x="34" y="54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3" y="53"/>
                    <a:pt x="33" y="53"/>
                    <a:pt x="33" y="53"/>
                  </a:cubicBezTo>
                  <a:lnTo>
                    <a:pt x="33" y="55"/>
                  </a:lnTo>
                  <a:close/>
                  <a:moveTo>
                    <a:pt x="36" y="2"/>
                  </a:moveTo>
                  <a:cubicBezTo>
                    <a:pt x="35" y="2"/>
                    <a:pt x="35" y="2"/>
                    <a:pt x="35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2"/>
                    <a:pt x="36" y="2"/>
                    <a:pt x="36" y="2"/>
                  </a:cubicBezTo>
                  <a:close/>
                  <a:moveTo>
                    <a:pt x="39" y="52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1"/>
                    <a:pt x="39" y="51"/>
                    <a:pt x="39" y="51"/>
                  </a:cubicBezTo>
                  <a:lnTo>
                    <a:pt x="39" y="52"/>
                  </a:lnTo>
                  <a:close/>
                  <a:moveTo>
                    <a:pt x="40" y="54"/>
                  </a:moveTo>
                  <a:cubicBezTo>
                    <a:pt x="40" y="54"/>
                    <a:pt x="40" y="54"/>
                    <a:pt x="40" y="54"/>
                  </a:cubicBezTo>
                  <a:cubicBezTo>
                    <a:pt x="40" y="55"/>
                    <a:pt x="40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0" y="54"/>
                  </a:cubicBezTo>
                  <a:close/>
                  <a:moveTo>
                    <a:pt x="40" y="43"/>
                  </a:move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2" y="41"/>
                    <a:pt x="42" y="42"/>
                    <a:pt x="41" y="42"/>
                  </a:cubicBezTo>
                  <a:cubicBezTo>
                    <a:pt x="41" y="42"/>
                    <a:pt x="40" y="43"/>
                    <a:pt x="40" y="43"/>
                  </a:cubicBezTo>
                  <a:close/>
                  <a:moveTo>
                    <a:pt x="50" y="48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7"/>
                    <a:pt x="50" y="47"/>
                    <a:pt x="50" y="47"/>
                  </a:cubicBezTo>
                  <a:lnTo>
                    <a:pt x="50" y="4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4" name="ïS1íḓê"/>
            <p:cNvSpPr/>
            <p:nvPr/>
          </p:nvSpPr>
          <p:spPr bwMode="auto">
            <a:xfrm>
              <a:off x="5430690" y="3592153"/>
              <a:ext cx="142186" cy="265413"/>
            </a:xfrm>
            <a:custGeom>
              <a:avLst/>
              <a:gdLst>
                <a:gd name="T0" fmla="*/ 21 w 58"/>
                <a:gd name="T1" fmla="*/ 108 h 108"/>
                <a:gd name="T2" fmla="*/ 16 w 58"/>
                <a:gd name="T3" fmla="*/ 99 h 108"/>
                <a:gd name="T4" fmla="*/ 8 w 58"/>
                <a:gd name="T5" fmla="*/ 69 h 108"/>
                <a:gd name="T6" fmla="*/ 1 w 58"/>
                <a:gd name="T7" fmla="*/ 8 h 108"/>
                <a:gd name="T8" fmla="*/ 11 w 58"/>
                <a:gd name="T9" fmla="*/ 4 h 108"/>
                <a:gd name="T10" fmla="*/ 14 w 58"/>
                <a:gd name="T11" fmla="*/ 7 h 108"/>
                <a:gd name="T12" fmla="*/ 15 w 58"/>
                <a:gd name="T13" fmla="*/ 5 h 108"/>
                <a:gd name="T14" fmla="*/ 23 w 58"/>
                <a:gd name="T15" fmla="*/ 12 h 108"/>
                <a:gd name="T16" fmla="*/ 19 w 58"/>
                <a:gd name="T17" fmla="*/ 25 h 108"/>
                <a:gd name="T18" fmla="*/ 21 w 58"/>
                <a:gd name="T19" fmla="*/ 34 h 108"/>
                <a:gd name="T20" fmla="*/ 25 w 58"/>
                <a:gd name="T21" fmla="*/ 45 h 108"/>
                <a:gd name="T22" fmla="*/ 38 w 58"/>
                <a:gd name="T23" fmla="*/ 43 h 108"/>
                <a:gd name="T24" fmla="*/ 45 w 58"/>
                <a:gd name="T25" fmla="*/ 44 h 108"/>
                <a:gd name="T26" fmla="*/ 49 w 58"/>
                <a:gd name="T27" fmla="*/ 47 h 108"/>
                <a:gd name="T28" fmla="*/ 47 w 58"/>
                <a:gd name="T29" fmla="*/ 53 h 108"/>
                <a:gd name="T30" fmla="*/ 47 w 58"/>
                <a:gd name="T31" fmla="*/ 58 h 108"/>
                <a:gd name="T32" fmla="*/ 37 w 58"/>
                <a:gd name="T33" fmla="*/ 63 h 108"/>
                <a:gd name="T34" fmla="*/ 29 w 58"/>
                <a:gd name="T35" fmla="*/ 56 h 108"/>
                <a:gd name="T36" fmla="*/ 28 w 58"/>
                <a:gd name="T37" fmla="*/ 47 h 108"/>
                <a:gd name="T38" fmla="*/ 23 w 58"/>
                <a:gd name="T39" fmla="*/ 59 h 108"/>
                <a:gd name="T40" fmla="*/ 16 w 58"/>
                <a:gd name="T41" fmla="*/ 61 h 108"/>
                <a:gd name="T42" fmla="*/ 20 w 58"/>
                <a:gd name="T43" fmla="*/ 71 h 108"/>
                <a:gd name="T44" fmla="*/ 25 w 58"/>
                <a:gd name="T45" fmla="*/ 82 h 108"/>
                <a:gd name="T46" fmla="*/ 36 w 58"/>
                <a:gd name="T47" fmla="*/ 96 h 108"/>
                <a:gd name="T48" fmla="*/ 53 w 58"/>
                <a:gd name="T49" fmla="*/ 94 h 108"/>
                <a:gd name="T50" fmla="*/ 57 w 58"/>
                <a:gd name="T51" fmla="*/ 100 h 108"/>
                <a:gd name="T52" fmla="*/ 47 w 58"/>
                <a:gd name="T53" fmla="*/ 106 h 108"/>
                <a:gd name="T54" fmla="*/ 39 w 58"/>
                <a:gd name="T55" fmla="*/ 108 h 108"/>
                <a:gd name="T56" fmla="*/ 8 w 58"/>
                <a:gd name="T57" fmla="*/ 15 h 108"/>
                <a:gd name="T58" fmla="*/ 8 w 58"/>
                <a:gd name="T59" fmla="*/ 5 h 108"/>
                <a:gd name="T60" fmla="*/ 9 w 58"/>
                <a:gd name="T61" fmla="*/ 19 h 108"/>
                <a:gd name="T62" fmla="*/ 17 w 58"/>
                <a:gd name="T63" fmla="*/ 16 h 108"/>
                <a:gd name="T64" fmla="*/ 10 w 58"/>
                <a:gd name="T65" fmla="*/ 14 h 108"/>
                <a:gd name="T66" fmla="*/ 11 w 58"/>
                <a:gd name="T67" fmla="*/ 22 h 108"/>
                <a:gd name="T68" fmla="*/ 11 w 58"/>
                <a:gd name="T69" fmla="*/ 82 h 108"/>
                <a:gd name="T70" fmla="*/ 18 w 58"/>
                <a:gd name="T71" fmla="*/ 21 h 108"/>
                <a:gd name="T72" fmla="*/ 13 w 58"/>
                <a:gd name="T73" fmla="*/ 80 h 108"/>
                <a:gd name="T74" fmla="*/ 13 w 58"/>
                <a:gd name="T75" fmla="*/ 33 h 108"/>
                <a:gd name="T76" fmla="*/ 16 w 58"/>
                <a:gd name="T77" fmla="*/ 76 h 108"/>
                <a:gd name="T78" fmla="*/ 18 w 58"/>
                <a:gd name="T79" fmla="*/ 44 h 108"/>
                <a:gd name="T80" fmla="*/ 17 w 58"/>
                <a:gd name="T81" fmla="*/ 38 h 108"/>
                <a:gd name="T82" fmla="*/ 16 w 58"/>
                <a:gd name="T83" fmla="*/ 44 h 108"/>
                <a:gd name="T84" fmla="*/ 17 w 58"/>
                <a:gd name="T85" fmla="*/ 21 h 108"/>
                <a:gd name="T86" fmla="*/ 18 w 58"/>
                <a:gd name="T87" fmla="*/ 32 h 108"/>
                <a:gd name="T88" fmla="*/ 20 w 58"/>
                <a:gd name="T89" fmla="*/ 51 h 108"/>
                <a:gd name="T90" fmla="*/ 18 w 58"/>
                <a:gd name="T91" fmla="*/ 30 h 108"/>
                <a:gd name="T92" fmla="*/ 19 w 58"/>
                <a:gd name="T93" fmla="*/ 55 h 108"/>
                <a:gd name="T94" fmla="*/ 19 w 58"/>
                <a:gd name="T95" fmla="*/ 12 h 108"/>
                <a:gd name="T96" fmla="*/ 21 w 58"/>
                <a:gd name="T97" fmla="*/ 81 h 108"/>
                <a:gd name="T98" fmla="*/ 21 w 58"/>
                <a:gd name="T99" fmla="*/ 59 h 108"/>
                <a:gd name="T100" fmla="*/ 21 w 58"/>
                <a:gd name="T101" fmla="*/ 47 h 108"/>
                <a:gd name="T102" fmla="*/ 26 w 58"/>
                <a:gd name="T103" fmla="*/ 55 h 108"/>
                <a:gd name="T104" fmla="*/ 26 w 58"/>
                <a:gd name="T105" fmla="*/ 104 h 108"/>
                <a:gd name="T106" fmla="*/ 31 w 58"/>
                <a:gd name="T107" fmla="*/ 101 h 108"/>
                <a:gd name="T108" fmla="*/ 33 w 58"/>
                <a:gd name="T109" fmla="*/ 51 h 108"/>
                <a:gd name="T110" fmla="*/ 36 w 58"/>
                <a:gd name="T111" fmla="*/ 97 h 108"/>
                <a:gd name="T112" fmla="*/ 42 w 58"/>
                <a:gd name="T113" fmla="*/ 52 h 108"/>
                <a:gd name="T114" fmla="*/ 43 w 58"/>
                <a:gd name="T115" fmla="*/ 55 h 108"/>
                <a:gd name="T116" fmla="*/ 45 w 58"/>
                <a:gd name="T117" fmla="*/ 48 h 108"/>
                <a:gd name="T118" fmla="*/ 46 w 58"/>
                <a:gd name="T119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" h="108">
                  <a:moveTo>
                    <a:pt x="33" y="105"/>
                  </a:moveTo>
                  <a:cubicBezTo>
                    <a:pt x="33" y="106"/>
                    <a:pt x="32" y="106"/>
                    <a:pt x="32" y="106"/>
                  </a:cubicBezTo>
                  <a:cubicBezTo>
                    <a:pt x="31" y="107"/>
                    <a:pt x="31" y="107"/>
                    <a:pt x="31" y="107"/>
                  </a:cubicBezTo>
                  <a:cubicBezTo>
                    <a:pt x="30" y="107"/>
                    <a:pt x="29" y="107"/>
                    <a:pt x="28" y="107"/>
                  </a:cubicBezTo>
                  <a:cubicBezTo>
                    <a:pt x="26" y="106"/>
                    <a:pt x="25" y="106"/>
                    <a:pt x="24" y="106"/>
                  </a:cubicBezTo>
                  <a:cubicBezTo>
                    <a:pt x="24" y="106"/>
                    <a:pt x="24" y="106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2" y="108"/>
                    <a:pt x="22" y="108"/>
                    <a:pt x="21" y="108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8" y="106"/>
                  </a:cubicBezTo>
                  <a:cubicBezTo>
                    <a:pt x="18" y="105"/>
                    <a:pt x="17" y="104"/>
                    <a:pt x="17" y="104"/>
                  </a:cubicBezTo>
                  <a:cubicBezTo>
                    <a:pt x="16" y="103"/>
                    <a:pt x="16" y="102"/>
                    <a:pt x="16" y="102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0"/>
                    <a:pt x="15" y="99"/>
                    <a:pt x="16" y="99"/>
                  </a:cubicBezTo>
                  <a:cubicBezTo>
                    <a:pt x="15" y="99"/>
                    <a:pt x="14" y="99"/>
                    <a:pt x="13" y="99"/>
                  </a:cubicBezTo>
                  <a:cubicBezTo>
                    <a:pt x="12" y="99"/>
                    <a:pt x="12" y="99"/>
                    <a:pt x="11" y="98"/>
                  </a:cubicBezTo>
                  <a:cubicBezTo>
                    <a:pt x="10" y="96"/>
                    <a:pt x="10" y="93"/>
                    <a:pt x="9" y="91"/>
                  </a:cubicBezTo>
                  <a:cubicBezTo>
                    <a:pt x="8" y="88"/>
                    <a:pt x="8" y="86"/>
                    <a:pt x="7" y="83"/>
                  </a:cubicBezTo>
                  <a:cubicBezTo>
                    <a:pt x="7" y="81"/>
                    <a:pt x="7" y="80"/>
                    <a:pt x="7" y="78"/>
                  </a:cubicBezTo>
                  <a:cubicBezTo>
                    <a:pt x="6" y="76"/>
                    <a:pt x="6" y="74"/>
                    <a:pt x="7" y="72"/>
                  </a:cubicBezTo>
                  <a:cubicBezTo>
                    <a:pt x="7" y="72"/>
                    <a:pt x="7" y="72"/>
                    <a:pt x="7" y="71"/>
                  </a:cubicBezTo>
                  <a:cubicBezTo>
                    <a:pt x="7" y="70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7" y="68"/>
                    <a:pt x="7" y="67"/>
                    <a:pt x="7" y="66"/>
                  </a:cubicBezTo>
                  <a:cubicBezTo>
                    <a:pt x="6" y="65"/>
                    <a:pt x="6" y="64"/>
                    <a:pt x="6" y="63"/>
                  </a:cubicBezTo>
                  <a:cubicBezTo>
                    <a:pt x="6" y="62"/>
                    <a:pt x="6" y="62"/>
                    <a:pt x="6" y="61"/>
                  </a:cubicBezTo>
                  <a:cubicBezTo>
                    <a:pt x="6" y="60"/>
                    <a:pt x="6" y="59"/>
                    <a:pt x="6" y="58"/>
                  </a:cubicBezTo>
                  <a:cubicBezTo>
                    <a:pt x="5" y="57"/>
                    <a:pt x="5" y="56"/>
                    <a:pt x="6" y="55"/>
                  </a:cubicBezTo>
                  <a:cubicBezTo>
                    <a:pt x="6" y="54"/>
                    <a:pt x="6" y="53"/>
                    <a:pt x="6" y="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10" y="3"/>
                    <a:pt x="10" y="3"/>
                    <a:pt x="11" y="4"/>
                  </a:cubicBezTo>
                  <a:cubicBezTo>
                    <a:pt x="11" y="5"/>
                    <a:pt x="11" y="5"/>
                    <a:pt x="10" y="6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5" y="3"/>
                    <a:pt x="15" y="4"/>
                    <a:pt x="15" y="5"/>
                  </a:cubicBezTo>
                  <a:cubicBezTo>
                    <a:pt x="16" y="5"/>
                    <a:pt x="17" y="5"/>
                    <a:pt x="17" y="4"/>
                  </a:cubicBezTo>
                  <a:cubicBezTo>
                    <a:pt x="17" y="4"/>
                    <a:pt x="17" y="4"/>
                    <a:pt x="18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8" y="1"/>
                    <a:pt x="19" y="1"/>
                  </a:cubicBezTo>
                  <a:cubicBezTo>
                    <a:pt x="19" y="1"/>
                    <a:pt x="19" y="2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2" y="5"/>
                    <a:pt x="22" y="6"/>
                    <a:pt x="23" y="7"/>
                  </a:cubicBezTo>
                  <a:cubicBezTo>
                    <a:pt x="23" y="7"/>
                    <a:pt x="23" y="8"/>
                    <a:pt x="23" y="8"/>
                  </a:cubicBezTo>
                  <a:cubicBezTo>
                    <a:pt x="24" y="9"/>
                    <a:pt x="23" y="11"/>
                    <a:pt x="23" y="12"/>
                  </a:cubicBezTo>
                  <a:cubicBezTo>
                    <a:pt x="23" y="13"/>
                    <a:pt x="23" y="15"/>
                    <a:pt x="23" y="16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8"/>
                    <a:pt x="20" y="19"/>
                  </a:cubicBezTo>
                  <a:cubicBezTo>
                    <a:pt x="20" y="19"/>
                    <a:pt x="20" y="20"/>
                    <a:pt x="19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4"/>
                    <a:pt x="19" y="24"/>
                    <a:pt x="19" y="25"/>
                  </a:cubicBezTo>
                  <a:cubicBezTo>
                    <a:pt x="19" y="25"/>
                    <a:pt x="19" y="25"/>
                    <a:pt x="20" y="26"/>
                  </a:cubicBezTo>
                  <a:cubicBezTo>
                    <a:pt x="20" y="26"/>
                    <a:pt x="20" y="26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0" y="29"/>
                  </a:cubicBezTo>
                  <a:cubicBezTo>
                    <a:pt x="20" y="29"/>
                    <a:pt x="20" y="30"/>
                    <a:pt x="20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3"/>
                    <a:pt x="21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21" y="36"/>
                    <a:pt x="21" y="36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3" y="37"/>
                    <a:pt x="24" y="37"/>
                    <a:pt x="24" y="38"/>
                  </a:cubicBezTo>
                  <a:cubicBezTo>
                    <a:pt x="24" y="38"/>
                    <a:pt x="25" y="39"/>
                    <a:pt x="25" y="40"/>
                  </a:cubicBezTo>
                  <a:cubicBezTo>
                    <a:pt x="25" y="40"/>
                    <a:pt x="25" y="41"/>
                    <a:pt x="25" y="41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6" y="45"/>
                    <a:pt x="27" y="45"/>
                  </a:cubicBezTo>
                  <a:cubicBezTo>
                    <a:pt x="27" y="45"/>
                    <a:pt x="28" y="45"/>
                    <a:pt x="29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3"/>
                    <a:pt x="38" y="43"/>
                    <a:pt x="38" y="43"/>
                  </a:cubicBezTo>
                  <a:cubicBezTo>
                    <a:pt x="38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40" y="43"/>
                    <a:pt x="40" y="43"/>
                  </a:cubicBezTo>
                  <a:cubicBezTo>
                    <a:pt x="40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3" y="42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4"/>
                    <a:pt x="45" y="44"/>
                  </a:cubicBezTo>
                  <a:cubicBezTo>
                    <a:pt x="45" y="44"/>
                    <a:pt x="46" y="44"/>
                    <a:pt x="46" y="44"/>
                  </a:cubicBezTo>
                  <a:cubicBezTo>
                    <a:pt x="47" y="44"/>
                    <a:pt x="47" y="44"/>
                    <a:pt x="48" y="43"/>
                  </a:cubicBezTo>
                  <a:cubicBezTo>
                    <a:pt x="48" y="43"/>
                    <a:pt x="48" y="43"/>
                    <a:pt x="48" y="42"/>
                  </a:cubicBezTo>
                  <a:cubicBezTo>
                    <a:pt x="48" y="42"/>
                    <a:pt x="48" y="42"/>
                    <a:pt x="48" y="41"/>
                  </a:cubicBezTo>
                  <a:cubicBezTo>
                    <a:pt x="49" y="41"/>
                    <a:pt x="49" y="41"/>
                    <a:pt x="50" y="40"/>
                  </a:cubicBezTo>
                  <a:cubicBezTo>
                    <a:pt x="50" y="42"/>
                    <a:pt x="50" y="43"/>
                    <a:pt x="50" y="43"/>
                  </a:cubicBezTo>
                  <a:cubicBezTo>
                    <a:pt x="50" y="44"/>
                    <a:pt x="50" y="44"/>
                    <a:pt x="50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6"/>
                    <a:pt x="49" y="46"/>
                    <a:pt x="49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50" y="49"/>
                  </a:cubicBezTo>
                  <a:cubicBezTo>
                    <a:pt x="50" y="49"/>
                    <a:pt x="50" y="50"/>
                    <a:pt x="50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50" y="51"/>
                    <a:pt x="50" y="52"/>
                    <a:pt x="50" y="52"/>
                  </a:cubicBezTo>
                  <a:cubicBezTo>
                    <a:pt x="50" y="53"/>
                    <a:pt x="50" y="54"/>
                    <a:pt x="49" y="54"/>
                  </a:cubicBezTo>
                  <a:cubicBezTo>
                    <a:pt x="49" y="54"/>
                    <a:pt x="49" y="55"/>
                    <a:pt x="48" y="54"/>
                  </a:cubicBezTo>
                  <a:cubicBezTo>
                    <a:pt x="48" y="54"/>
                    <a:pt x="48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3" y="59"/>
                    <a:pt x="43" y="60"/>
                  </a:cubicBezTo>
                  <a:cubicBezTo>
                    <a:pt x="43" y="60"/>
                    <a:pt x="43" y="61"/>
                    <a:pt x="42" y="61"/>
                  </a:cubicBezTo>
                  <a:cubicBezTo>
                    <a:pt x="42" y="62"/>
                    <a:pt x="42" y="62"/>
                    <a:pt x="42" y="63"/>
                  </a:cubicBezTo>
                  <a:cubicBezTo>
                    <a:pt x="42" y="63"/>
                    <a:pt x="41" y="63"/>
                    <a:pt x="40" y="64"/>
                  </a:cubicBezTo>
                  <a:cubicBezTo>
                    <a:pt x="39" y="64"/>
                    <a:pt x="38" y="64"/>
                    <a:pt x="37" y="63"/>
                  </a:cubicBezTo>
                  <a:cubicBezTo>
                    <a:pt x="36" y="63"/>
                    <a:pt x="35" y="63"/>
                    <a:pt x="34" y="63"/>
                  </a:cubicBezTo>
                  <a:cubicBezTo>
                    <a:pt x="34" y="63"/>
                    <a:pt x="33" y="63"/>
                    <a:pt x="33" y="63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2" y="63"/>
                    <a:pt x="32" y="63"/>
                  </a:cubicBezTo>
                  <a:cubicBezTo>
                    <a:pt x="32" y="62"/>
                    <a:pt x="33" y="62"/>
                    <a:pt x="33" y="61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2" y="59"/>
                    <a:pt x="32" y="59"/>
                  </a:cubicBezTo>
                  <a:cubicBezTo>
                    <a:pt x="32" y="58"/>
                    <a:pt x="31" y="58"/>
                    <a:pt x="31" y="58"/>
                  </a:cubicBezTo>
                  <a:cubicBezTo>
                    <a:pt x="30" y="57"/>
                    <a:pt x="30" y="57"/>
                    <a:pt x="29" y="56"/>
                  </a:cubicBezTo>
                  <a:cubicBezTo>
                    <a:pt x="29" y="56"/>
                    <a:pt x="29" y="55"/>
                    <a:pt x="29" y="55"/>
                  </a:cubicBezTo>
                  <a:cubicBezTo>
                    <a:pt x="28" y="54"/>
                    <a:pt x="29" y="53"/>
                    <a:pt x="29" y="52"/>
                  </a:cubicBezTo>
                  <a:cubicBezTo>
                    <a:pt x="29" y="51"/>
                    <a:pt x="29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1" y="49"/>
                    <a:pt x="30" y="48"/>
                  </a:cubicBezTo>
                  <a:cubicBezTo>
                    <a:pt x="30" y="47"/>
                    <a:pt x="29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8" y="47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29" y="50"/>
                    <a:pt x="28" y="51"/>
                  </a:cubicBezTo>
                  <a:cubicBezTo>
                    <a:pt x="27" y="52"/>
                    <a:pt x="27" y="52"/>
                    <a:pt x="26" y="53"/>
                  </a:cubicBezTo>
                  <a:cubicBezTo>
                    <a:pt x="26" y="54"/>
                    <a:pt x="26" y="55"/>
                    <a:pt x="25" y="56"/>
                  </a:cubicBezTo>
                  <a:cubicBezTo>
                    <a:pt x="25" y="56"/>
                    <a:pt x="24" y="57"/>
                    <a:pt x="24" y="57"/>
                  </a:cubicBezTo>
                  <a:cubicBezTo>
                    <a:pt x="24" y="58"/>
                    <a:pt x="23" y="58"/>
                    <a:pt x="23" y="59"/>
                  </a:cubicBezTo>
                  <a:cubicBezTo>
                    <a:pt x="23" y="59"/>
                    <a:pt x="23" y="60"/>
                    <a:pt x="23" y="62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21" y="61"/>
                    <a:pt x="21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6" y="60"/>
                    <a:pt x="16" y="61"/>
                  </a:cubicBezTo>
                  <a:cubicBezTo>
                    <a:pt x="17" y="61"/>
                    <a:pt x="17" y="62"/>
                    <a:pt x="17" y="62"/>
                  </a:cubicBezTo>
                  <a:cubicBezTo>
                    <a:pt x="18" y="63"/>
                    <a:pt x="18" y="63"/>
                    <a:pt x="19" y="64"/>
                  </a:cubicBezTo>
                  <a:cubicBezTo>
                    <a:pt x="19" y="64"/>
                    <a:pt x="20" y="64"/>
                    <a:pt x="21" y="65"/>
                  </a:cubicBezTo>
                  <a:cubicBezTo>
                    <a:pt x="21" y="65"/>
                    <a:pt x="22" y="65"/>
                    <a:pt x="22" y="64"/>
                  </a:cubicBezTo>
                  <a:cubicBezTo>
                    <a:pt x="22" y="66"/>
                    <a:pt x="21" y="67"/>
                    <a:pt x="20" y="68"/>
                  </a:cubicBezTo>
                  <a:cubicBezTo>
                    <a:pt x="19" y="68"/>
                    <a:pt x="18" y="69"/>
                    <a:pt x="18" y="70"/>
                  </a:cubicBezTo>
                  <a:cubicBezTo>
                    <a:pt x="18" y="70"/>
                    <a:pt x="18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4"/>
                    <a:pt x="24" y="75"/>
                    <a:pt x="24" y="76"/>
                  </a:cubicBezTo>
                  <a:cubicBezTo>
                    <a:pt x="24" y="77"/>
                    <a:pt x="24" y="78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1"/>
                  </a:cubicBezTo>
                  <a:cubicBezTo>
                    <a:pt x="25" y="81"/>
                    <a:pt x="25" y="82"/>
                    <a:pt x="25" y="82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5" y="89"/>
                    <a:pt x="25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6" y="92"/>
                    <a:pt x="26" y="92"/>
                    <a:pt x="27" y="91"/>
                  </a:cubicBezTo>
                  <a:cubicBezTo>
                    <a:pt x="27" y="91"/>
                    <a:pt x="28" y="91"/>
                    <a:pt x="28" y="90"/>
                  </a:cubicBezTo>
                  <a:cubicBezTo>
                    <a:pt x="29" y="91"/>
                    <a:pt x="30" y="93"/>
                    <a:pt x="31" y="94"/>
                  </a:cubicBezTo>
                  <a:cubicBezTo>
                    <a:pt x="33" y="95"/>
                    <a:pt x="35" y="95"/>
                    <a:pt x="36" y="96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8" y="95"/>
                    <a:pt x="38" y="95"/>
                    <a:pt x="39" y="95"/>
                  </a:cubicBezTo>
                  <a:cubicBezTo>
                    <a:pt x="40" y="95"/>
                    <a:pt x="41" y="95"/>
                    <a:pt x="41" y="95"/>
                  </a:cubicBezTo>
                  <a:cubicBezTo>
                    <a:pt x="42" y="95"/>
                    <a:pt x="43" y="95"/>
                    <a:pt x="44" y="94"/>
                  </a:cubicBezTo>
                  <a:cubicBezTo>
                    <a:pt x="45" y="94"/>
                    <a:pt x="45" y="94"/>
                    <a:pt x="46" y="94"/>
                  </a:cubicBezTo>
                  <a:cubicBezTo>
                    <a:pt x="47" y="94"/>
                    <a:pt x="48" y="94"/>
                    <a:pt x="49" y="94"/>
                  </a:cubicBezTo>
                  <a:cubicBezTo>
                    <a:pt x="49" y="94"/>
                    <a:pt x="50" y="94"/>
                    <a:pt x="50" y="95"/>
                  </a:cubicBezTo>
                  <a:cubicBezTo>
                    <a:pt x="51" y="95"/>
                    <a:pt x="52" y="95"/>
                    <a:pt x="53" y="94"/>
                  </a:cubicBezTo>
                  <a:cubicBezTo>
                    <a:pt x="53" y="94"/>
                    <a:pt x="54" y="94"/>
                    <a:pt x="55" y="94"/>
                  </a:cubicBezTo>
                  <a:cubicBezTo>
                    <a:pt x="56" y="94"/>
                    <a:pt x="56" y="94"/>
                    <a:pt x="57" y="93"/>
                  </a:cubicBezTo>
                  <a:cubicBezTo>
                    <a:pt x="58" y="93"/>
                    <a:pt x="58" y="94"/>
                    <a:pt x="58" y="94"/>
                  </a:cubicBezTo>
                  <a:cubicBezTo>
                    <a:pt x="58" y="94"/>
                    <a:pt x="58" y="94"/>
                    <a:pt x="58" y="95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8" y="96"/>
                    <a:pt x="58" y="96"/>
                    <a:pt x="58" y="97"/>
                  </a:cubicBezTo>
                  <a:cubicBezTo>
                    <a:pt x="58" y="98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6" y="101"/>
                  </a:cubicBezTo>
                  <a:cubicBezTo>
                    <a:pt x="55" y="101"/>
                    <a:pt x="54" y="102"/>
                    <a:pt x="54" y="102"/>
                  </a:cubicBezTo>
                  <a:cubicBezTo>
                    <a:pt x="53" y="102"/>
                    <a:pt x="53" y="103"/>
                    <a:pt x="53" y="103"/>
                  </a:cubicBezTo>
                  <a:cubicBezTo>
                    <a:pt x="53" y="104"/>
                    <a:pt x="52" y="104"/>
                    <a:pt x="52" y="104"/>
                  </a:cubicBezTo>
                  <a:cubicBezTo>
                    <a:pt x="52" y="105"/>
                    <a:pt x="52" y="105"/>
                    <a:pt x="51" y="105"/>
                  </a:cubicBezTo>
                  <a:cubicBezTo>
                    <a:pt x="51" y="105"/>
                    <a:pt x="50" y="105"/>
                    <a:pt x="49" y="106"/>
                  </a:cubicBezTo>
                  <a:cubicBezTo>
                    <a:pt x="48" y="106"/>
                    <a:pt x="48" y="106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4" y="108"/>
                  </a:cubicBezTo>
                  <a:cubicBezTo>
                    <a:pt x="44" y="108"/>
                    <a:pt x="44" y="108"/>
                    <a:pt x="43" y="108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2" y="108"/>
                    <a:pt x="42" y="108"/>
                    <a:pt x="41" y="108"/>
                  </a:cubicBezTo>
                  <a:cubicBezTo>
                    <a:pt x="40" y="108"/>
                    <a:pt x="39" y="108"/>
                    <a:pt x="39" y="108"/>
                  </a:cubicBezTo>
                  <a:cubicBezTo>
                    <a:pt x="38" y="108"/>
                    <a:pt x="37" y="107"/>
                    <a:pt x="37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5" y="107"/>
                    <a:pt x="35" y="106"/>
                  </a:cubicBezTo>
                  <a:cubicBezTo>
                    <a:pt x="34" y="106"/>
                    <a:pt x="34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lose/>
                  <a:moveTo>
                    <a:pt x="3" y="15"/>
                  </a:moveTo>
                  <a:cubicBezTo>
                    <a:pt x="3" y="16"/>
                    <a:pt x="3" y="16"/>
                    <a:pt x="4" y="16"/>
                  </a:cubicBezTo>
                  <a:cubicBezTo>
                    <a:pt x="5" y="16"/>
                    <a:pt x="5" y="16"/>
                    <a:pt x="6" y="15"/>
                  </a:cubicBezTo>
                  <a:cubicBezTo>
                    <a:pt x="6" y="15"/>
                    <a:pt x="7" y="15"/>
                    <a:pt x="8" y="1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4" y="14"/>
                    <a:pt x="3" y="15"/>
                    <a:pt x="3" y="15"/>
                  </a:cubicBezTo>
                  <a:close/>
                  <a:moveTo>
                    <a:pt x="7" y="7"/>
                  </a:moveTo>
                  <a:cubicBezTo>
                    <a:pt x="6" y="7"/>
                    <a:pt x="5" y="7"/>
                    <a:pt x="5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7" y="9"/>
                    <a:pt x="7" y="8"/>
                    <a:pt x="7" y="7"/>
                  </a:cubicBezTo>
                  <a:close/>
                  <a:moveTo>
                    <a:pt x="8" y="5"/>
                  </a:moveTo>
                  <a:cubicBezTo>
                    <a:pt x="7" y="5"/>
                    <a:pt x="7" y="5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8" y="18"/>
                  </a:moveTo>
                  <a:cubicBezTo>
                    <a:pt x="8" y="18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8" y="18"/>
                  </a:lnTo>
                  <a:close/>
                  <a:moveTo>
                    <a:pt x="9" y="15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8"/>
                  </a:cubicBezTo>
                  <a:cubicBezTo>
                    <a:pt x="12" y="18"/>
                    <a:pt x="13" y="19"/>
                    <a:pt x="14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7" y="16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6" y="11"/>
                    <a:pt x="15" y="11"/>
                    <a:pt x="15" y="12"/>
                  </a:cubicBezTo>
                  <a:cubicBezTo>
                    <a:pt x="14" y="12"/>
                    <a:pt x="13" y="13"/>
                    <a:pt x="12" y="13"/>
                  </a:cubicBezTo>
                  <a:cubicBezTo>
                    <a:pt x="12" y="13"/>
                    <a:pt x="11" y="13"/>
                    <a:pt x="11" y="12"/>
                  </a:cubicBezTo>
                  <a:cubicBezTo>
                    <a:pt x="11" y="12"/>
                    <a:pt x="10" y="13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lose/>
                  <a:moveTo>
                    <a:pt x="10" y="32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1" y="32"/>
                    <a:pt x="10" y="32"/>
                  </a:cubicBezTo>
                  <a:close/>
                  <a:moveTo>
                    <a:pt x="11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lose/>
                  <a:moveTo>
                    <a:pt x="11" y="45"/>
                  </a:moveTo>
                  <a:cubicBezTo>
                    <a:pt x="11" y="46"/>
                    <a:pt x="11" y="46"/>
                    <a:pt x="12" y="47"/>
                  </a:cubicBezTo>
                  <a:cubicBezTo>
                    <a:pt x="12" y="48"/>
                    <a:pt x="13" y="48"/>
                    <a:pt x="14" y="48"/>
                  </a:cubicBezTo>
                  <a:cubicBezTo>
                    <a:pt x="14" y="47"/>
                    <a:pt x="14" y="46"/>
                    <a:pt x="13" y="46"/>
                  </a:cubicBezTo>
                  <a:cubicBezTo>
                    <a:pt x="12" y="45"/>
                    <a:pt x="12" y="45"/>
                    <a:pt x="11" y="45"/>
                  </a:cubicBezTo>
                  <a:close/>
                  <a:moveTo>
                    <a:pt x="11" y="82"/>
                  </a:moveTo>
                  <a:cubicBezTo>
                    <a:pt x="12" y="82"/>
                    <a:pt x="12" y="82"/>
                    <a:pt x="12" y="82"/>
                  </a:cubicBezTo>
                  <a:cubicBezTo>
                    <a:pt x="12" y="80"/>
                    <a:pt x="12" y="80"/>
                    <a:pt x="12" y="80"/>
                  </a:cubicBezTo>
                  <a:lnTo>
                    <a:pt x="11" y="82"/>
                  </a:lnTo>
                  <a:close/>
                  <a:moveTo>
                    <a:pt x="12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12" y="26"/>
                  </a:lnTo>
                  <a:close/>
                  <a:moveTo>
                    <a:pt x="11" y="42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1" y="41"/>
                    <a:pt x="11" y="41"/>
                    <a:pt x="11" y="41"/>
                  </a:cubicBezTo>
                  <a:lnTo>
                    <a:pt x="11" y="42"/>
                  </a:lnTo>
                  <a:close/>
                  <a:moveTo>
                    <a:pt x="18" y="21"/>
                  </a:moveTo>
                  <a:cubicBezTo>
                    <a:pt x="17" y="22"/>
                    <a:pt x="16" y="22"/>
                    <a:pt x="16" y="23"/>
                  </a:cubicBezTo>
                  <a:cubicBezTo>
                    <a:pt x="15" y="23"/>
                    <a:pt x="14" y="24"/>
                    <a:pt x="14" y="25"/>
                  </a:cubicBezTo>
                  <a:cubicBezTo>
                    <a:pt x="13" y="25"/>
                    <a:pt x="13" y="26"/>
                    <a:pt x="12" y="27"/>
                  </a:cubicBezTo>
                  <a:cubicBezTo>
                    <a:pt x="12" y="28"/>
                    <a:pt x="12" y="28"/>
                    <a:pt x="12" y="29"/>
                  </a:cubicBezTo>
                  <a:cubicBezTo>
                    <a:pt x="12" y="29"/>
                    <a:pt x="12" y="29"/>
                    <a:pt x="13" y="28"/>
                  </a:cubicBezTo>
                  <a:cubicBezTo>
                    <a:pt x="14" y="27"/>
                    <a:pt x="14" y="26"/>
                    <a:pt x="15" y="25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8" y="22"/>
                    <a:pt x="18" y="22"/>
                    <a:pt x="18" y="21"/>
                  </a:cubicBezTo>
                  <a:close/>
                  <a:moveTo>
                    <a:pt x="13" y="80"/>
                  </a:move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13" y="82"/>
                    <a:pt x="14" y="82"/>
                  </a:cubicBezTo>
                  <a:cubicBezTo>
                    <a:pt x="15" y="82"/>
                    <a:pt x="15" y="82"/>
                    <a:pt x="15" y="81"/>
                  </a:cubicBezTo>
                  <a:cubicBezTo>
                    <a:pt x="15" y="81"/>
                    <a:pt x="15" y="80"/>
                    <a:pt x="15" y="80"/>
                  </a:cubicBezTo>
                  <a:cubicBezTo>
                    <a:pt x="15" y="80"/>
                    <a:pt x="15" y="79"/>
                    <a:pt x="15" y="78"/>
                  </a:cubicBezTo>
                  <a:cubicBezTo>
                    <a:pt x="15" y="77"/>
                    <a:pt x="14" y="77"/>
                    <a:pt x="14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9"/>
                    <a:pt x="13" y="80"/>
                    <a:pt x="13" y="80"/>
                  </a:cubicBezTo>
                  <a:close/>
                  <a:moveTo>
                    <a:pt x="13" y="33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3" y="32"/>
                    <a:pt x="13" y="32"/>
                    <a:pt x="13" y="32"/>
                  </a:cubicBezTo>
                  <a:lnTo>
                    <a:pt x="13" y="33"/>
                  </a:lnTo>
                  <a:close/>
                  <a:moveTo>
                    <a:pt x="14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lnTo>
                    <a:pt x="14" y="31"/>
                  </a:lnTo>
                  <a:close/>
                  <a:moveTo>
                    <a:pt x="16" y="77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6"/>
                    <a:pt x="15" y="76"/>
                    <a:pt x="15" y="76"/>
                  </a:cubicBezTo>
                  <a:lnTo>
                    <a:pt x="16" y="77"/>
                  </a:lnTo>
                  <a:close/>
                  <a:moveTo>
                    <a:pt x="16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6" y="71"/>
                    <a:pt x="16" y="71"/>
                  </a:cubicBezTo>
                  <a:close/>
                  <a:moveTo>
                    <a:pt x="16" y="44"/>
                  </a:moveTo>
                  <a:cubicBezTo>
                    <a:pt x="17" y="44"/>
                    <a:pt x="17" y="44"/>
                    <a:pt x="18" y="44"/>
                  </a:cubicBezTo>
                  <a:cubicBezTo>
                    <a:pt x="19" y="45"/>
                    <a:pt x="20" y="45"/>
                    <a:pt x="20" y="4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1"/>
                    <a:pt x="23" y="40"/>
                  </a:cubicBezTo>
                  <a:cubicBezTo>
                    <a:pt x="23" y="39"/>
                    <a:pt x="23" y="39"/>
                    <a:pt x="22" y="38"/>
                  </a:cubicBezTo>
                  <a:cubicBezTo>
                    <a:pt x="22" y="38"/>
                    <a:pt x="21" y="37"/>
                    <a:pt x="21" y="37"/>
                  </a:cubicBezTo>
                  <a:cubicBezTo>
                    <a:pt x="20" y="37"/>
                    <a:pt x="20" y="37"/>
                    <a:pt x="19" y="38"/>
                  </a:cubicBezTo>
                  <a:cubicBezTo>
                    <a:pt x="19" y="38"/>
                    <a:pt x="18" y="38"/>
                    <a:pt x="17" y="38"/>
                  </a:cubicBezTo>
                  <a:cubicBezTo>
                    <a:pt x="17" y="38"/>
                    <a:pt x="16" y="39"/>
                    <a:pt x="16" y="39"/>
                  </a:cubicBezTo>
                  <a:cubicBezTo>
                    <a:pt x="16" y="39"/>
                    <a:pt x="15" y="40"/>
                    <a:pt x="15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8" y="42"/>
                    <a:pt x="18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lose/>
                  <a:moveTo>
                    <a:pt x="16" y="79"/>
                  </a:moveTo>
                  <a:cubicBezTo>
                    <a:pt x="17" y="79"/>
                    <a:pt x="17" y="79"/>
                    <a:pt x="17" y="7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6" y="78"/>
                    <a:pt x="16" y="78"/>
                    <a:pt x="16" y="78"/>
                  </a:cubicBezTo>
                  <a:lnTo>
                    <a:pt x="16" y="79"/>
                  </a:lnTo>
                  <a:close/>
                  <a:moveTo>
                    <a:pt x="17" y="20"/>
                  </a:moveTo>
                  <a:cubicBezTo>
                    <a:pt x="17" y="20"/>
                    <a:pt x="17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lose/>
                  <a:moveTo>
                    <a:pt x="18" y="84"/>
                  </a:moveTo>
                  <a:cubicBezTo>
                    <a:pt x="17" y="84"/>
                    <a:pt x="17" y="85"/>
                    <a:pt x="17" y="86"/>
                  </a:cubicBezTo>
                  <a:cubicBezTo>
                    <a:pt x="18" y="86"/>
                    <a:pt x="19" y="85"/>
                    <a:pt x="18" y="84"/>
                  </a:cubicBezTo>
                  <a:close/>
                  <a:moveTo>
                    <a:pt x="18" y="32"/>
                  </a:moveTo>
                  <a:cubicBezTo>
                    <a:pt x="18" y="32"/>
                    <a:pt x="17" y="32"/>
                    <a:pt x="17" y="33"/>
                  </a:cubicBezTo>
                  <a:cubicBezTo>
                    <a:pt x="17" y="33"/>
                    <a:pt x="18" y="33"/>
                    <a:pt x="18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18" y="32"/>
                    <a:pt x="18" y="32"/>
                    <a:pt x="18" y="32"/>
                  </a:cubicBezTo>
                  <a:close/>
                  <a:moveTo>
                    <a:pt x="18" y="52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7" y="52"/>
                    <a:pt x="17" y="52"/>
                    <a:pt x="17" y="52"/>
                  </a:cubicBezTo>
                  <a:lnTo>
                    <a:pt x="18" y="52"/>
                  </a:lnTo>
                  <a:close/>
                  <a:moveTo>
                    <a:pt x="19" y="30"/>
                  </a:moveTo>
                  <a:cubicBezTo>
                    <a:pt x="19" y="30"/>
                    <a:pt x="19" y="29"/>
                    <a:pt x="18" y="30"/>
                  </a:cubicBezTo>
                  <a:cubicBezTo>
                    <a:pt x="18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lnTo>
                    <a:pt x="19" y="30"/>
                  </a:lnTo>
                  <a:close/>
                  <a:moveTo>
                    <a:pt x="19" y="98"/>
                  </a:moveTo>
                  <a:cubicBezTo>
                    <a:pt x="20" y="98"/>
                    <a:pt x="20" y="98"/>
                    <a:pt x="20" y="98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19" y="94"/>
                    <a:pt x="19" y="94"/>
                    <a:pt x="19" y="94"/>
                  </a:cubicBezTo>
                  <a:lnTo>
                    <a:pt x="19" y="98"/>
                  </a:lnTo>
                  <a:close/>
                  <a:moveTo>
                    <a:pt x="19" y="55"/>
                  </a:move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lose/>
                  <a:moveTo>
                    <a:pt x="22" y="9"/>
                  </a:moveTo>
                  <a:cubicBezTo>
                    <a:pt x="21" y="9"/>
                    <a:pt x="21" y="9"/>
                    <a:pt x="20" y="10"/>
                  </a:cubicBezTo>
                  <a:cubicBezTo>
                    <a:pt x="19" y="10"/>
                    <a:pt x="19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1"/>
                    <a:pt x="21" y="10"/>
                  </a:cubicBezTo>
                  <a:cubicBezTo>
                    <a:pt x="21" y="10"/>
                    <a:pt x="22" y="9"/>
                    <a:pt x="22" y="9"/>
                  </a:cubicBezTo>
                  <a:close/>
                  <a:moveTo>
                    <a:pt x="20" y="88"/>
                  </a:move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1" y="86"/>
                    <a:pt x="21" y="86"/>
                    <a:pt x="21" y="86"/>
                  </a:cubicBezTo>
                  <a:lnTo>
                    <a:pt x="20" y="88"/>
                  </a:lnTo>
                  <a:close/>
                  <a:moveTo>
                    <a:pt x="20" y="80"/>
                  </a:moveTo>
                  <a:cubicBezTo>
                    <a:pt x="20" y="80"/>
                    <a:pt x="21" y="81"/>
                    <a:pt x="21" y="81"/>
                  </a:cubicBezTo>
                  <a:cubicBezTo>
                    <a:pt x="22" y="81"/>
                    <a:pt x="22" y="81"/>
                    <a:pt x="23" y="81"/>
                  </a:cubicBezTo>
                  <a:cubicBezTo>
                    <a:pt x="22" y="81"/>
                    <a:pt x="22" y="81"/>
                    <a:pt x="22" y="80"/>
                  </a:cubicBezTo>
                  <a:cubicBezTo>
                    <a:pt x="22" y="79"/>
                    <a:pt x="21" y="78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0" y="79"/>
                    <a:pt x="20" y="79"/>
                    <a:pt x="20" y="79"/>
                  </a:cubicBezTo>
                  <a:lnTo>
                    <a:pt x="20" y="80"/>
                  </a:lnTo>
                  <a:close/>
                  <a:moveTo>
                    <a:pt x="21" y="59"/>
                  </a:move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lose/>
                  <a:moveTo>
                    <a:pt x="21" y="47"/>
                  </a:moveTo>
                  <a:cubicBezTo>
                    <a:pt x="21" y="48"/>
                    <a:pt x="21" y="48"/>
                    <a:pt x="22" y="49"/>
                  </a:cubicBezTo>
                  <a:cubicBezTo>
                    <a:pt x="22" y="50"/>
                    <a:pt x="23" y="50"/>
                    <a:pt x="23" y="50"/>
                  </a:cubicBezTo>
                  <a:cubicBezTo>
                    <a:pt x="24" y="50"/>
                    <a:pt x="24" y="50"/>
                    <a:pt x="24" y="49"/>
                  </a:cubicBezTo>
                  <a:cubicBezTo>
                    <a:pt x="25" y="48"/>
                    <a:pt x="25" y="48"/>
                    <a:pt x="24" y="48"/>
                  </a:cubicBezTo>
                  <a:cubicBezTo>
                    <a:pt x="24" y="47"/>
                    <a:pt x="24" y="46"/>
                    <a:pt x="24" y="46"/>
                  </a:cubicBezTo>
                  <a:cubicBezTo>
                    <a:pt x="24" y="46"/>
                    <a:pt x="23" y="45"/>
                    <a:pt x="22" y="46"/>
                  </a:cubicBezTo>
                  <a:cubicBezTo>
                    <a:pt x="21" y="46"/>
                    <a:pt x="21" y="46"/>
                    <a:pt x="21" y="47"/>
                  </a:cubicBezTo>
                  <a:close/>
                  <a:moveTo>
                    <a:pt x="22" y="57"/>
                  </a:moveTo>
                  <a:cubicBezTo>
                    <a:pt x="22" y="56"/>
                    <a:pt x="22" y="56"/>
                    <a:pt x="22" y="56"/>
                  </a:cubicBezTo>
                  <a:cubicBezTo>
                    <a:pt x="21" y="57"/>
                    <a:pt x="21" y="57"/>
                    <a:pt x="21" y="57"/>
                  </a:cubicBezTo>
                  <a:lnTo>
                    <a:pt x="22" y="57"/>
                  </a:lnTo>
                  <a:close/>
                  <a:moveTo>
                    <a:pt x="23" y="52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4" y="54"/>
                    <a:pt x="24" y="55"/>
                  </a:cubicBezTo>
                  <a:cubicBezTo>
                    <a:pt x="24" y="55"/>
                    <a:pt x="24" y="56"/>
                    <a:pt x="25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5" y="54"/>
                    <a:pt x="25" y="53"/>
                  </a:cubicBezTo>
                  <a:cubicBezTo>
                    <a:pt x="24" y="52"/>
                    <a:pt x="24" y="52"/>
                    <a:pt x="23" y="52"/>
                  </a:cubicBezTo>
                  <a:close/>
                  <a:moveTo>
                    <a:pt x="24" y="86"/>
                  </a:moveTo>
                  <a:cubicBezTo>
                    <a:pt x="24" y="86"/>
                    <a:pt x="24" y="86"/>
                    <a:pt x="24" y="86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5" y="86"/>
                    <a:pt x="25" y="86"/>
                    <a:pt x="25" y="86"/>
                  </a:cubicBezTo>
                  <a:lnTo>
                    <a:pt x="24" y="86"/>
                  </a:lnTo>
                  <a:close/>
                  <a:moveTo>
                    <a:pt x="27" y="103"/>
                  </a:moveTo>
                  <a:cubicBezTo>
                    <a:pt x="26" y="103"/>
                    <a:pt x="26" y="104"/>
                    <a:pt x="26" y="104"/>
                  </a:cubicBezTo>
                  <a:cubicBezTo>
                    <a:pt x="26" y="105"/>
                    <a:pt x="27" y="105"/>
                    <a:pt x="27" y="105"/>
                  </a:cubicBezTo>
                  <a:cubicBezTo>
                    <a:pt x="28" y="105"/>
                    <a:pt x="28" y="104"/>
                    <a:pt x="28" y="104"/>
                  </a:cubicBezTo>
                  <a:cubicBezTo>
                    <a:pt x="28" y="104"/>
                    <a:pt x="27" y="103"/>
                    <a:pt x="27" y="103"/>
                  </a:cubicBezTo>
                  <a:close/>
                  <a:moveTo>
                    <a:pt x="28" y="95"/>
                  </a:move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lnTo>
                    <a:pt x="28" y="95"/>
                  </a:lnTo>
                  <a:close/>
                  <a:moveTo>
                    <a:pt x="31" y="100"/>
                  </a:moveTo>
                  <a:cubicBezTo>
                    <a:pt x="31" y="100"/>
                    <a:pt x="31" y="100"/>
                    <a:pt x="31" y="101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2" y="100"/>
                    <a:pt x="32" y="100"/>
                    <a:pt x="31" y="100"/>
                  </a:cubicBezTo>
                  <a:close/>
                  <a:moveTo>
                    <a:pt x="33" y="51"/>
                  </a:moveTo>
                  <a:cubicBezTo>
                    <a:pt x="34" y="52"/>
                    <a:pt x="34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2"/>
                    <a:pt x="35" y="51"/>
                    <a:pt x="34" y="51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3" y="51"/>
                    <a:pt x="33" y="51"/>
                  </a:cubicBezTo>
                  <a:close/>
                  <a:moveTo>
                    <a:pt x="35" y="58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5" y="56"/>
                    <a:pt x="35" y="56"/>
                  </a:cubicBezTo>
                  <a:lnTo>
                    <a:pt x="35" y="58"/>
                  </a:lnTo>
                  <a:close/>
                  <a:moveTo>
                    <a:pt x="36" y="97"/>
                  </a:moveTo>
                  <a:cubicBezTo>
                    <a:pt x="36" y="97"/>
                    <a:pt x="36" y="97"/>
                    <a:pt x="36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7"/>
                    <a:pt x="36" y="97"/>
                    <a:pt x="36" y="97"/>
                  </a:cubicBezTo>
                  <a:close/>
                  <a:moveTo>
                    <a:pt x="37" y="49"/>
                  </a:moveTo>
                  <a:cubicBezTo>
                    <a:pt x="37" y="50"/>
                    <a:pt x="37" y="50"/>
                    <a:pt x="37" y="50"/>
                  </a:cubicBezTo>
                  <a:cubicBezTo>
                    <a:pt x="37" y="51"/>
                    <a:pt x="37" y="51"/>
                    <a:pt x="38" y="51"/>
                  </a:cubicBezTo>
                  <a:cubicBezTo>
                    <a:pt x="38" y="51"/>
                    <a:pt x="38" y="51"/>
                    <a:pt x="38" y="50"/>
                  </a:cubicBezTo>
                  <a:cubicBezTo>
                    <a:pt x="38" y="50"/>
                    <a:pt x="38" y="49"/>
                    <a:pt x="37" y="49"/>
                  </a:cubicBezTo>
                  <a:close/>
                  <a:moveTo>
                    <a:pt x="41" y="53"/>
                  </a:move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0"/>
                    <a:pt x="41" y="50"/>
                    <a:pt x="41" y="50"/>
                  </a:cubicBezTo>
                  <a:lnTo>
                    <a:pt x="41" y="53"/>
                  </a:lnTo>
                  <a:close/>
                  <a:moveTo>
                    <a:pt x="43" y="55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55"/>
                  </a:lnTo>
                  <a:close/>
                  <a:moveTo>
                    <a:pt x="45" y="49"/>
                  </a:move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5" y="48"/>
                    <a:pt x="45" y="48"/>
                    <a:pt x="45" y="48"/>
                  </a:cubicBezTo>
                  <a:lnTo>
                    <a:pt x="45" y="49"/>
                  </a:lnTo>
                  <a:close/>
                  <a:moveTo>
                    <a:pt x="46" y="95"/>
                  </a:moveTo>
                  <a:cubicBezTo>
                    <a:pt x="46" y="95"/>
                    <a:pt x="45" y="95"/>
                    <a:pt x="45" y="96"/>
                  </a:cubicBezTo>
                  <a:cubicBezTo>
                    <a:pt x="45" y="96"/>
                    <a:pt x="46" y="97"/>
                    <a:pt x="46" y="96"/>
                  </a:cubicBezTo>
                  <a:cubicBezTo>
                    <a:pt x="46" y="96"/>
                    <a:pt x="47" y="96"/>
                    <a:pt x="46" y="96"/>
                  </a:cubicBezTo>
                  <a:cubicBezTo>
                    <a:pt x="46" y="95"/>
                    <a:pt x="46" y="95"/>
                    <a:pt x="46" y="95"/>
                  </a:cubicBezTo>
                  <a:close/>
                  <a:moveTo>
                    <a:pt x="47" y="102"/>
                  </a:moveTo>
                  <a:cubicBezTo>
                    <a:pt x="46" y="102"/>
                    <a:pt x="45" y="103"/>
                    <a:pt x="46" y="10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6" y="104"/>
                    <a:pt x="47" y="103"/>
                    <a:pt x="47" y="103"/>
                  </a:cubicBezTo>
                  <a:cubicBezTo>
                    <a:pt x="47" y="103"/>
                    <a:pt x="47" y="102"/>
                    <a:pt x="47" y="1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5" name="îṡlïďé"/>
            <p:cNvSpPr/>
            <p:nvPr/>
          </p:nvSpPr>
          <p:spPr bwMode="auto">
            <a:xfrm>
              <a:off x="5585909" y="3609927"/>
              <a:ext cx="130337" cy="231052"/>
            </a:xfrm>
            <a:custGeom>
              <a:avLst/>
              <a:gdLst>
                <a:gd name="T0" fmla="*/ 7 w 53"/>
                <a:gd name="T1" fmla="*/ 21 h 94"/>
                <a:gd name="T2" fmla="*/ 2 w 53"/>
                <a:gd name="T3" fmla="*/ 16 h 94"/>
                <a:gd name="T4" fmla="*/ 3 w 53"/>
                <a:gd name="T5" fmla="*/ 2 h 94"/>
                <a:gd name="T6" fmla="*/ 10 w 53"/>
                <a:gd name="T7" fmla="*/ 1 h 94"/>
                <a:gd name="T8" fmla="*/ 14 w 53"/>
                <a:gd name="T9" fmla="*/ 2 h 94"/>
                <a:gd name="T10" fmla="*/ 18 w 53"/>
                <a:gd name="T11" fmla="*/ 2 h 94"/>
                <a:gd name="T12" fmla="*/ 20 w 53"/>
                <a:gd name="T13" fmla="*/ 2 h 94"/>
                <a:gd name="T14" fmla="*/ 21 w 53"/>
                <a:gd name="T15" fmla="*/ 5 h 94"/>
                <a:gd name="T16" fmla="*/ 23 w 53"/>
                <a:gd name="T17" fmla="*/ 9 h 94"/>
                <a:gd name="T18" fmla="*/ 23 w 53"/>
                <a:gd name="T19" fmla="*/ 16 h 94"/>
                <a:gd name="T20" fmla="*/ 19 w 53"/>
                <a:gd name="T21" fmla="*/ 17 h 94"/>
                <a:gd name="T22" fmla="*/ 14 w 53"/>
                <a:gd name="T23" fmla="*/ 21 h 94"/>
                <a:gd name="T24" fmla="*/ 32 w 53"/>
                <a:gd name="T25" fmla="*/ 94 h 94"/>
                <a:gd name="T26" fmla="*/ 25 w 53"/>
                <a:gd name="T27" fmla="*/ 93 h 94"/>
                <a:gd name="T28" fmla="*/ 20 w 53"/>
                <a:gd name="T29" fmla="*/ 87 h 94"/>
                <a:gd name="T30" fmla="*/ 10 w 53"/>
                <a:gd name="T31" fmla="*/ 86 h 94"/>
                <a:gd name="T32" fmla="*/ 7 w 53"/>
                <a:gd name="T33" fmla="*/ 77 h 94"/>
                <a:gd name="T34" fmla="*/ 4 w 53"/>
                <a:gd name="T35" fmla="*/ 56 h 94"/>
                <a:gd name="T36" fmla="*/ 3 w 53"/>
                <a:gd name="T37" fmla="*/ 42 h 94"/>
                <a:gd name="T38" fmla="*/ 4 w 53"/>
                <a:gd name="T39" fmla="*/ 34 h 94"/>
                <a:gd name="T40" fmla="*/ 5 w 53"/>
                <a:gd name="T41" fmla="*/ 31 h 94"/>
                <a:gd name="T42" fmla="*/ 9 w 53"/>
                <a:gd name="T43" fmla="*/ 31 h 94"/>
                <a:gd name="T44" fmla="*/ 14 w 53"/>
                <a:gd name="T45" fmla="*/ 35 h 94"/>
                <a:gd name="T46" fmla="*/ 14 w 53"/>
                <a:gd name="T47" fmla="*/ 36 h 94"/>
                <a:gd name="T48" fmla="*/ 19 w 53"/>
                <a:gd name="T49" fmla="*/ 37 h 94"/>
                <a:gd name="T50" fmla="*/ 20 w 53"/>
                <a:gd name="T51" fmla="*/ 43 h 94"/>
                <a:gd name="T52" fmla="*/ 19 w 53"/>
                <a:gd name="T53" fmla="*/ 48 h 94"/>
                <a:gd name="T54" fmla="*/ 20 w 53"/>
                <a:gd name="T55" fmla="*/ 53 h 94"/>
                <a:gd name="T56" fmla="*/ 19 w 53"/>
                <a:gd name="T57" fmla="*/ 57 h 94"/>
                <a:gd name="T58" fmla="*/ 19 w 53"/>
                <a:gd name="T59" fmla="*/ 61 h 94"/>
                <a:gd name="T60" fmla="*/ 20 w 53"/>
                <a:gd name="T61" fmla="*/ 66 h 94"/>
                <a:gd name="T62" fmla="*/ 21 w 53"/>
                <a:gd name="T63" fmla="*/ 63 h 94"/>
                <a:gd name="T64" fmla="*/ 21 w 53"/>
                <a:gd name="T65" fmla="*/ 67 h 94"/>
                <a:gd name="T66" fmla="*/ 24 w 53"/>
                <a:gd name="T67" fmla="*/ 69 h 94"/>
                <a:gd name="T68" fmla="*/ 25 w 53"/>
                <a:gd name="T69" fmla="*/ 78 h 94"/>
                <a:gd name="T70" fmla="*/ 35 w 53"/>
                <a:gd name="T71" fmla="*/ 75 h 94"/>
                <a:gd name="T72" fmla="*/ 39 w 53"/>
                <a:gd name="T73" fmla="*/ 73 h 94"/>
                <a:gd name="T74" fmla="*/ 42 w 53"/>
                <a:gd name="T75" fmla="*/ 72 h 94"/>
                <a:gd name="T76" fmla="*/ 45 w 53"/>
                <a:gd name="T77" fmla="*/ 71 h 94"/>
                <a:gd name="T78" fmla="*/ 44 w 53"/>
                <a:gd name="T79" fmla="*/ 72 h 94"/>
                <a:gd name="T80" fmla="*/ 47 w 53"/>
                <a:gd name="T81" fmla="*/ 68 h 94"/>
                <a:gd name="T82" fmla="*/ 48 w 53"/>
                <a:gd name="T83" fmla="*/ 66 h 94"/>
                <a:gd name="T84" fmla="*/ 49 w 53"/>
                <a:gd name="T85" fmla="*/ 67 h 94"/>
                <a:gd name="T86" fmla="*/ 49 w 53"/>
                <a:gd name="T87" fmla="*/ 72 h 94"/>
                <a:gd name="T88" fmla="*/ 48 w 53"/>
                <a:gd name="T89" fmla="*/ 76 h 94"/>
                <a:gd name="T90" fmla="*/ 48 w 53"/>
                <a:gd name="T91" fmla="*/ 79 h 94"/>
                <a:gd name="T92" fmla="*/ 52 w 53"/>
                <a:gd name="T93" fmla="*/ 79 h 94"/>
                <a:gd name="T94" fmla="*/ 46 w 53"/>
                <a:gd name="T95" fmla="*/ 86 h 94"/>
                <a:gd name="T96" fmla="*/ 46 w 53"/>
                <a:gd name="T97" fmla="*/ 84 h 94"/>
                <a:gd name="T98" fmla="*/ 43 w 53"/>
                <a:gd name="T99" fmla="*/ 81 h 94"/>
                <a:gd name="T100" fmla="*/ 41 w 53"/>
                <a:gd name="T101" fmla="*/ 87 h 94"/>
                <a:gd name="T102" fmla="*/ 37 w 53"/>
                <a:gd name="T103" fmla="*/ 93 h 94"/>
                <a:gd name="T104" fmla="*/ 5 w 53"/>
                <a:gd name="T105" fmla="*/ 6 h 94"/>
                <a:gd name="T106" fmla="*/ 16 w 53"/>
                <a:gd name="T107" fmla="*/ 34 h 94"/>
                <a:gd name="T108" fmla="*/ 16 w 53"/>
                <a:gd name="T109" fmla="*/ 34 h 94"/>
                <a:gd name="T110" fmla="*/ 19 w 53"/>
                <a:gd name="T111" fmla="*/ 7 h 94"/>
                <a:gd name="T112" fmla="*/ 30 w 53"/>
                <a:gd name="T113" fmla="*/ 80 h 94"/>
                <a:gd name="T114" fmla="*/ 30 w 53"/>
                <a:gd name="T115" fmla="*/ 88 h 94"/>
                <a:gd name="T116" fmla="*/ 36 w 53"/>
                <a:gd name="T117" fmla="*/ 91 h 94"/>
                <a:gd name="T118" fmla="*/ 36 w 53"/>
                <a:gd name="T119" fmla="*/ 87 h 94"/>
                <a:gd name="T120" fmla="*/ 38 w 53"/>
                <a:gd name="T121" fmla="*/ 83 h 94"/>
                <a:gd name="T122" fmla="*/ 49 w 53"/>
                <a:gd name="T123" fmla="*/ 6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" h="94">
                  <a:moveTo>
                    <a:pt x="9" y="20"/>
                  </a:moveTo>
                  <a:cubicBezTo>
                    <a:pt x="9" y="20"/>
                    <a:pt x="8" y="20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3" y="18"/>
                    <a:pt x="2" y="16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5" y="2"/>
                    <a:pt x="15" y="2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22" y="7"/>
                    <a:pt x="22" y="7"/>
                    <a:pt x="22" y="8"/>
                  </a:cubicBezTo>
                  <a:cubicBezTo>
                    <a:pt x="22" y="8"/>
                    <a:pt x="23" y="8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2"/>
                  </a:cubicBezTo>
                  <a:cubicBezTo>
                    <a:pt x="24" y="12"/>
                    <a:pt x="24" y="13"/>
                    <a:pt x="24" y="14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20"/>
                    <a:pt x="15" y="20"/>
                    <a:pt x="14" y="21"/>
                  </a:cubicBezTo>
                  <a:cubicBezTo>
                    <a:pt x="14" y="21"/>
                    <a:pt x="13" y="21"/>
                    <a:pt x="12" y="21"/>
                  </a:cubicBezTo>
                  <a:cubicBezTo>
                    <a:pt x="11" y="22"/>
                    <a:pt x="11" y="22"/>
                    <a:pt x="10" y="21"/>
                  </a:cubicBezTo>
                  <a:cubicBezTo>
                    <a:pt x="10" y="20"/>
                    <a:pt x="9" y="20"/>
                    <a:pt x="9" y="20"/>
                  </a:cubicBezTo>
                  <a:close/>
                  <a:moveTo>
                    <a:pt x="32" y="94"/>
                  </a:moveTo>
                  <a:cubicBezTo>
                    <a:pt x="31" y="93"/>
                    <a:pt x="31" y="92"/>
                    <a:pt x="30" y="92"/>
                  </a:cubicBezTo>
                  <a:cubicBezTo>
                    <a:pt x="30" y="91"/>
                    <a:pt x="29" y="91"/>
                    <a:pt x="28" y="91"/>
                  </a:cubicBezTo>
                  <a:cubicBezTo>
                    <a:pt x="28" y="91"/>
                    <a:pt x="27" y="91"/>
                    <a:pt x="27" y="92"/>
                  </a:cubicBezTo>
                  <a:cubicBezTo>
                    <a:pt x="26" y="93"/>
                    <a:pt x="26" y="93"/>
                    <a:pt x="25" y="93"/>
                  </a:cubicBezTo>
                  <a:cubicBezTo>
                    <a:pt x="24" y="93"/>
                    <a:pt x="23" y="93"/>
                    <a:pt x="23" y="93"/>
                  </a:cubicBezTo>
                  <a:cubicBezTo>
                    <a:pt x="22" y="93"/>
                    <a:pt x="22" y="92"/>
                    <a:pt x="21" y="92"/>
                  </a:cubicBezTo>
                  <a:cubicBezTo>
                    <a:pt x="21" y="91"/>
                    <a:pt x="21" y="90"/>
                    <a:pt x="21" y="90"/>
                  </a:cubicBezTo>
                  <a:cubicBezTo>
                    <a:pt x="20" y="89"/>
                    <a:pt x="20" y="88"/>
                    <a:pt x="20" y="87"/>
                  </a:cubicBezTo>
                  <a:cubicBezTo>
                    <a:pt x="19" y="87"/>
                    <a:pt x="19" y="88"/>
                    <a:pt x="18" y="88"/>
                  </a:cubicBezTo>
                  <a:cubicBezTo>
                    <a:pt x="17" y="88"/>
                    <a:pt x="17" y="89"/>
                    <a:pt x="17" y="90"/>
                  </a:cubicBezTo>
                  <a:cubicBezTo>
                    <a:pt x="17" y="89"/>
                    <a:pt x="16" y="88"/>
                    <a:pt x="14" y="87"/>
                  </a:cubicBezTo>
                  <a:cubicBezTo>
                    <a:pt x="13" y="86"/>
                    <a:pt x="11" y="86"/>
                    <a:pt x="10" y="86"/>
                  </a:cubicBezTo>
                  <a:cubicBezTo>
                    <a:pt x="10" y="86"/>
                    <a:pt x="10" y="85"/>
                    <a:pt x="9" y="83"/>
                  </a:cubicBezTo>
                  <a:cubicBezTo>
                    <a:pt x="9" y="82"/>
                    <a:pt x="8" y="81"/>
                    <a:pt x="8" y="80"/>
                  </a:cubicBezTo>
                  <a:cubicBezTo>
                    <a:pt x="8" y="80"/>
                    <a:pt x="8" y="79"/>
                    <a:pt x="8" y="79"/>
                  </a:cubicBezTo>
                  <a:cubicBezTo>
                    <a:pt x="8" y="78"/>
                    <a:pt x="7" y="77"/>
                    <a:pt x="7" y="77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6" y="73"/>
                    <a:pt x="6" y="72"/>
                    <a:pt x="6" y="70"/>
                  </a:cubicBezTo>
                  <a:cubicBezTo>
                    <a:pt x="6" y="68"/>
                    <a:pt x="5" y="65"/>
                    <a:pt x="5" y="63"/>
                  </a:cubicBezTo>
                  <a:cubicBezTo>
                    <a:pt x="5" y="61"/>
                    <a:pt x="4" y="58"/>
                    <a:pt x="4" y="56"/>
                  </a:cubicBezTo>
                  <a:cubicBezTo>
                    <a:pt x="4" y="54"/>
                    <a:pt x="4" y="52"/>
                    <a:pt x="4" y="52"/>
                  </a:cubicBezTo>
                  <a:cubicBezTo>
                    <a:pt x="4" y="50"/>
                    <a:pt x="3" y="49"/>
                    <a:pt x="3" y="47"/>
                  </a:cubicBezTo>
                  <a:cubicBezTo>
                    <a:pt x="3" y="46"/>
                    <a:pt x="3" y="44"/>
                    <a:pt x="3" y="43"/>
                  </a:cubicBezTo>
                  <a:cubicBezTo>
                    <a:pt x="3" y="43"/>
                    <a:pt x="3" y="43"/>
                    <a:pt x="3" y="42"/>
                  </a:cubicBezTo>
                  <a:cubicBezTo>
                    <a:pt x="4" y="42"/>
                    <a:pt x="4" y="41"/>
                    <a:pt x="4" y="41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4" y="38"/>
                    <a:pt x="3" y="37"/>
                    <a:pt x="3" y="36"/>
                  </a:cubicBezTo>
                  <a:cubicBezTo>
                    <a:pt x="3" y="35"/>
                    <a:pt x="3" y="35"/>
                    <a:pt x="4" y="34"/>
                  </a:cubicBezTo>
                  <a:cubicBezTo>
                    <a:pt x="4" y="33"/>
                    <a:pt x="4" y="32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8" y="32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7"/>
                    <a:pt x="16" y="36"/>
                  </a:cubicBezTo>
                  <a:cubicBezTo>
                    <a:pt x="17" y="36"/>
                    <a:pt x="18" y="36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2" y="39"/>
                    <a:pt x="22" y="39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1" y="42"/>
                    <a:pt x="20" y="42"/>
                    <a:pt x="20" y="43"/>
                  </a:cubicBezTo>
                  <a:cubicBezTo>
                    <a:pt x="19" y="43"/>
                    <a:pt x="18" y="44"/>
                    <a:pt x="18" y="45"/>
                  </a:cubicBezTo>
                  <a:cubicBezTo>
                    <a:pt x="17" y="45"/>
                    <a:pt x="16" y="46"/>
                    <a:pt x="16" y="46"/>
                  </a:cubicBezTo>
                  <a:cubicBezTo>
                    <a:pt x="16" y="47"/>
                    <a:pt x="16" y="47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9"/>
                    <a:pt x="20" y="49"/>
                    <a:pt x="21" y="49"/>
                  </a:cubicBezTo>
                  <a:cubicBezTo>
                    <a:pt x="22" y="50"/>
                    <a:pt x="22" y="50"/>
                    <a:pt x="22" y="51"/>
                  </a:cubicBezTo>
                  <a:cubicBezTo>
                    <a:pt x="22" y="51"/>
                    <a:pt x="22" y="52"/>
                    <a:pt x="22" y="52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20" y="53"/>
                    <a:pt x="19" y="53"/>
                    <a:pt x="19" y="53"/>
                  </a:cubicBezTo>
                  <a:cubicBezTo>
                    <a:pt x="18" y="53"/>
                    <a:pt x="18" y="54"/>
                    <a:pt x="18" y="54"/>
                  </a:cubicBezTo>
                  <a:cubicBezTo>
                    <a:pt x="17" y="55"/>
                    <a:pt x="18" y="55"/>
                    <a:pt x="18" y="56"/>
                  </a:cubicBezTo>
                  <a:cubicBezTo>
                    <a:pt x="18" y="56"/>
                    <a:pt x="19" y="57"/>
                    <a:pt x="19" y="57"/>
                  </a:cubicBezTo>
                  <a:cubicBezTo>
                    <a:pt x="20" y="58"/>
                    <a:pt x="20" y="58"/>
                    <a:pt x="21" y="59"/>
                  </a:cubicBezTo>
                  <a:cubicBezTo>
                    <a:pt x="21" y="59"/>
                    <a:pt x="21" y="59"/>
                    <a:pt x="21" y="60"/>
                  </a:cubicBezTo>
                  <a:cubicBezTo>
                    <a:pt x="21" y="60"/>
                    <a:pt x="21" y="61"/>
                    <a:pt x="20" y="61"/>
                  </a:cubicBezTo>
                  <a:cubicBezTo>
                    <a:pt x="20" y="61"/>
                    <a:pt x="19" y="61"/>
                    <a:pt x="19" y="61"/>
                  </a:cubicBezTo>
                  <a:cubicBezTo>
                    <a:pt x="19" y="62"/>
                    <a:pt x="18" y="62"/>
                    <a:pt x="18" y="62"/>
                  </a:cubicBezTo>
                  <a:cubicBezTo>
                    <a:pt x="18" y="62"/>
                    <a:pt x="18" y="63"/>
                    <a:pt x="18" y="64"/>
                  </a:cubicBezTo>
                  <a:cubicBezTo>
                    <a:pt x="18" y="64"/>
                    <a:pt x="18" y="65"/>
                    <a:pt x="19" y="65"/>
                  </a:cubicBezTo>
                  <a:cubicBezTo>
                    <a:pt x="19" y="65"/>
                    <a:pt x="20" y="66"/>
                    <a:pt x="20" y="6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4"/>
                    <a:pt x="21" y="64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5"/>
                    <a:pt x="22" y="65"/>
                    <a:pt x="22" y="66"/>
                  </a:cubicBezTo>
                  <a:cubicBezTo>
                    <a:pt x="22" y="66"/>
                    <a:pt x="22" y="67"/>
                    <a:pt x="21" y="67"/>
                  </a:cubicBezTo>
                  <a:cubicBezTo>
                    <a:pt x="21" y="67"/>
                    <a:pt x="21" y="67"/>
                    <a:pt x="21" y="68"/>
                  </a:cubicBezTo>
                  <a:cubicBezTo>
                    <a:pt x="20" y="68"/>
                    <a:pt x="20" y="69"/>
                    <a:pt x="21" y="70"/>
                  </a:cubicBezTo>
                  <a:cubicBezTo>
                    <a:pt x="22" y="70"/>
                    <a:pt x="22" y="70"/>
                    <a:pt x="23" y="70"/>
                  </a:cubicBezTo>
                  <a:cubicBezTo>
                    <a:pt x="23" y="70"/>
                    <a:pt x="23" y="70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71"/>
                    <a:pt x="24" y="72"/>
                    <a:pt x="24" y="73"/>
                  </a:cubicBezTo>
                  <a:cubicBezTo>
                    <a:pt x="24" y="74"/>
                    <a:pt x="24" y="75"/>
                    <a:pt x="24" y="76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25" y="79"/>
                    <a:pt x="26" y="79"/>
                    <a:pt x="27" y="79"/>
                  </a:cubicBezTo>
                  <a:cubicBezTo>
                    <a:pt x="28" y="78"/>
                    <a:pt x="29" y="78"/>
                    <a:pt x="30" y="78"/>
                  </a:cubicBezTo>
                  <a:cubicBezTo>
                    <a:pt x="31" y="77"/>
                    <a:pt x="32" y="77"/>
                    <a:pt x="33" y="77"/>
                  </a:cubicBezTo>
                  <a:cubicBezTo>
                    <a:pt x="34" y="76"/>
                    <a:pt x="35" y="76"/>
                    <a:pt x="35" y="75"/>
                  </a:cubicBezTo>
                  <a:cubicBezTo>
                    <a:pt x="36" y="75"/>
                    <a:pt x="37" y="74"/>
                    <a:pt x="37" y="73"/>
                  </a:cubicBezTo>
                  <a:cubicBezTo>
                    <a:pt x="37" y="73"/>
                    <a:pt x="37" y="73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40" y="73"/>
                    <a:pt x="40" y="73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4" y="72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6" y="69"/>
                    <a:pt x="46" y="69"/>
                  </a:cubicBezTo>
                  <a:cubicBezTo>
                    <a:pt x="46" y="69"/>
                    <a:pt x="46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7" y="67"/>
                    <a:pt x="48" y="67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49" y="66"/>
                    <a:pt x="50" y="66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69"/>
                    <a:pt x="49" y="69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1"/>
                    <a:pt x="49" y="71"/>
                    <a:pt x="49" y="72"/>
                  </a:cubicBezTo>
                  <a:cubicBezTo>
                    <a:pt x="49" y="73"/>
                    <a:pt x="50" y="73"/>
                    <a:pt x="50" y="74"/>
                  </a:cubicBezTo>
                  <a:cubicBezTo>
                    <a:pt x="50" y="74"/>
                    <a:pt x="50" y="74"/>
                    <a:pt x="50" y="75"/>
                  </a:cubicBezTo>
                  <a:cubicBezTo>
                    <a:pt x="50" y="75"/>
                    <a:pt x="50" y="76"/>
                    <a:pt x="49" y="76"/>
                  </a:cubicBezTo>
                  <a:cubicBezTo>
                    <a:pt x="49" y="76"/>
                    <a:pt x="49" y="76"/>
                    <a:pt x="48" y="76"/>
                  </a:cubicBezTo>
                  <a:cubicBezTo>
                    <a:pt x="48" y="77"/>
                    <a:pt x="47" y="77"/>
                    <a:pt x="47" y="77"/>
                  </a:cubicBezTo>
                  <a:cubicBezTo>
                    <a:pt x="47" y="77"/>
                    <a:pt x="47" y="78"/>
                    <a:pt x="47" y="78"/>
                  </a:cubicBezTo>
                  <a:cubicBezTo>
                    <a:pt x="47" y="79"/>
                    <a:pt x="48" y="79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9" y="79"/>
                    <a:pt x="49" y="78"/>
                    <a:pt x="50" y="77"/>
                  </a:cubicBezTo>
                  <a:cubicBezTo>
                    <a:pt x="51" y="77"/>
                    <a:pt x="52" y="76"/>
                    <a:pt x="52" y="76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7"/>
                    <a:pt x="52" y="78"/>
                    <a:pt x="52" y="79"/>
                  </a:cubicBezTo>
                  <a:cubicBezTo>
                    <a:pt x="51" y="80"/>
                    <a:pt x="51" y="81"/>
                    <a:pt x="50" y="82"/>
                  </a:cubicBezTo>
                  <a:cubicBezTo>
                    <a:pt x="50" y="83"/>
                    <a:pt x="49" y="84"/>
                    <a:pt x="49" y="85"/>
                  </a:cubicBezTo>
                  <a:cubicBezTo>
                    <a:pt x="48" y="86"/>
                    <a:pt x="48" y="86"/>
                    <a:pt x="47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7"/>
                    <a:pt x="46" y="86"/>
                    <a:pt x="46" y="86"/>
                  </a:cubicBezTo>
                  <a:cubicBezTo>
                    <a:pt x="45" y="86"/>
                    <a:pt x="46" y="86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2"/>
                  </a:cubicBezTo>
                  <a:cubicBezTo>
                    <a:pt x="44" y="82"/>
                    <a:pt x="44" y="81"/>
                    <a:pt x="43" y="81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5"/>
                    <a:pt x="43" y="86"/>
                    <a:pt x="43" y="86"/>
                  </a:cubicBezTo>
                  <a:cubicBezTo>
                    <a:pt x="42" y="86"/>
                    <a:pt x="42" y="87"/>
                    <a:pt x="41" y="87"/>
                  </a:cubicBezTo>
                  <a:cubicBezTo>
                    <a:pt x="41" y="88"/>
                    <a:pt x="41" y="89"/>
                    <a:pt x="41" y="90"/>
                  </a:cubicBezTo>
                  <a:cubicBezTo>
                    <a:pt x="41" y="90"/>
                    <a:pt x="41" y="91"/>
                    <a:pt x="41" y="91"/>
                  </a:cubicBezTo>
                  <a:cubicBezTo>
                    <a:pt x="41" y="92"/>
                    <a:pt x="40" y="92"/>
                    <a:pt x="40" y="92"/>
                  </a:cubicBezTo>
                  <a:cubicBezTo>
                    <a:pt x="39" y="93"/>
                    <a:pt x="39" y="93"/>
                    <a:pt x="37" y="93"/>
                  </a:cubicBezTo>
                  <a:cubicBezTo>
                    <a:pt x="36" y="94"/>
                    <a:pt x="35" y="94"/>
                    <a:pt x="35" y="94"/>
                  </a:cubicBezTo>
                  <a:cubicBezTo>
                    <a:pt x="34" y="94"/>
                    <a:pt x="33" y="94"/>
                    <a:pt x="32" y="94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16" y="34"/>
                  </a:moveTo>
                  <a:cubicBezTo>
                    <a:pt x="16" y="34"/>
                    <a:pt x="16" y="34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4"/>
                    <a:pt x="16" y="34"/>
                  </a:cubicBezTo>
                  <a:close/>
                  <a:moveTo>
                    <a:pt x="19" y="7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30" y="80"/>
                  </a:moveTo>
                  <a:cubicBezTo>
                    <a:pt x="30" y="79"/>
                    <a:pt x="30" y="79"/>
                    <a:pt x="30" y="79"/>
                  </a:cubicBezTo>
                  <a:cubicBezTo>
                    <a:pt x="29" y="80"/>
                    <a:pt x="29" y="80"/>
                    <a:pt x="29" y="80"/>
                  </a:cubicBezTo>
                  <a:lnTo>
                    <a:pt x="30" y="80"/>
                  </a:lnTo>
                  <a:close/>
                  <a:moveTo>
                    <a:pt x="30" y="88"/>
                  </a:move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1" y="89"/>
                    <a:pt x="31" y="89"/>
                  </a:cubicBezTo>
                  <a:lnTo>
                    <a:pt x="30" y="88"/>
                  </a:lnTo>
                  <a:close/>
                  <a:moveTo>
                    <a:pt x="36" y="91"/>
                  </a:moveTo>
                  <a:cubicBezTo>
                    <a:pt x="36" y="91"/>
                    <a:pt x="36" y="91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6" y="92"/>
                    <a:pt x="36" y="92"/>
                    <a:pt x="36" y="91"/>
                  </a:cubicBezTo>
                  <a:close/>
                  <a:moveTo>
                    <a:pt x="38" y="83"/>
                  </a:move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5" y="85"/>
                    <a:pt x="35" y="85"/>
                  </a:cubicBezTo>
                  <a:cubicBezTo>
                    <a:pt x="35" y="86"/>
                    <a:pt x="35" y="86"/>
                    <a:pt x="36" y="87"/>
                  </a:cubicBezTo>
                  <a:cubicBezTo>
                    <a:pt x="36" y="87"/>
                    <a:pt x="37" y="87"/>
                    <a:pt x="38" y="87"/>
                  </a:cubicBezTo>
                  <a:cubicBezTo>
                    <a:pt x="38" y="87"/>
                    <a:pt x="39" y="87"/>
                    <a:pt x="39" y="87"/>
                  </a:cubicBezTo>
                  <a:cubicBezTo>
                    <a:pt x="39" y="86"/>
                    <a:pt x="39" y="85"/>
                    <a:pt x="39" y="85"/>
                  </a:cubicBezTo>
                  <a:cubicBezTo>
                    <a:pt x="39" y="84"/>
                    <a:pt x="39" y="84"/>
                    <a:pt x="38" y="83"/>
                  </a:cubicBezTo>
                  <a:cubicBezTo>
                    <a:pt x="38" y="83"/>
                    <a:pt x="38" y="82"/>
                    <a:pt x="38" y="83"/>
                  </a:cubicBezTo>
                  <a:close/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64"/>
                    <a:pt x="49" y="64"/>
                    <a:pt x="49" y="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6" name="íṣ1íḓe"/>
            <p:cNvSpPr/>
            <p:nvPr/>
          </p:nvSpPr>
          <p:spPr bwMode="auto">
            <a:xfrm>
              <a:off x="5720985" y="3644288"/>
              <a:ext cx="208539" cy="171808"/>
            </a:xfrm>
            <a:custGeom>
              <a:avLst/>
              <a:gdLst>
                <a:gd name="T0" fmla="*/ 29 w 85"/>
                <a:gd name="T1" fmla="*/ 67 h 70"/>
                <a:gd name="T2" fmla="*/ 19 w 85"/>
                <a:gd name="T3" fmla="*/ 62 h 70"/>
                <a:gd name="T4" fmla="*/ 13 w 85"/>
                <a:gd name="T5" fmla="*/ 62 h 70"/>
                <a:gd name="T6" fmla="*/ 7 w 85"/>
                <a:gd name="T7" fmla="*/ 61 h 70"/>
                <a:gd name="T8" fmla="*/ 0 w 85"/>
                <a:gd name="T9" fmla="*/ 54 h 70"/>
                <a:gd name="T10" fmla="*/ 1 w 85"/>
                <a:gd name="T11" fmla="*/ 41 h 70"/>
                <a:gd name="T12" fmla="*/ 0 w 85"/>
                <a:gd name="T13" fmla="*/ 33 h 70"/>
                <a:gd name="T14" fmla="*/ 4 w 85"/>
                <a:gd name="T15" fmla="*/ 23 h 70"/>
                <a:gd name="T16" fmla="*/ 14 w 85"/>
                <a:gd name="T17" fmla="*/ 9 h 70"/>
                <a:gd name="T18" fmla="*/ 23 w 85"/>
                <a:gd name="T19" fmla="*/ 2 h 70"/>
                <a:gd name="T20" fmla="*/ 30 w 85"/>
                <a:gd name="T21" fmla="*/ 17 h 70"/>
                <a:gd name="T22" fmla="*/ 23 w 85"/>
                <a:gd name="T23" fmla="*/ 23 h 70"/>
                <a:gd name="T24" fmla="*/ 15 w 85"/>
                <a:gd name="T25" fmla="*/ 32 h 70"/>
                <a:gd name="T26" fmla="*/ 18 w 85"/>
                <a:gd name="T27" fmla="*/ 47 h 70"/>
                <a:gd name="T28" fmla="*/ 53 w 85"/>
                <a:gd name="T29" fmla="*/ 53 h 70"/>
                <a:gd name="T30" fmla="*/ 60 w 85"/>
                <a:gd name="T31" fmla="*/ 42 h 70"/>
                <a:gd name="T32" fmla="*/ 67 w 85"/>
                <a:gd name="T33" fmla="*/ 40 h 70"/>
                <a:gd name="T34" fmla="*/ 67 w 85"/>
                <a:gd name="T35" fmla="*/ 33 h 70"/>
                <a:gd name="T36" fmla="*/ 58 w 85"/>
                <a:gd name="T37" fmla="*/ 19 h 70"/>
                <a:gd name="T38" fmla="*/ 41 w 85"/>
                <a:gd name="T39" fmla="*/ 10 h 70"/>
                <a:gd name="T40" fmla="*/ 41 w 85"/>
                <a:gd name="T41" fmla="*/ 15 h 70"/>
                <a:gd name="T42" fmla="*/ 35 w 85"/>
                <a:gd name="T43" fmla="*/ 12 h 70"/>
                <a:gd name="T44" fmla="*/ 39 w 85"/>
                <a:gd name="T45" fmla="*/ 7 h 70"/>
                <a:gd name="T46" fmla="*/ 45 w 85"/>
                <a:gd name="T47" fmla="*/ 8 h 70"/>
                <a:gd name="T48" fmla="*/ 48 w 85"/>
                <a:gd name="T49" fmla="*/ 3 h 70"/>
                <a:gd name="T50" fmla="*/ 55 w 85"/>
                <a:gd name="T51" fmla="*/ 6 h 70"/>
                <a:gd name="T52" fmla="*/ 74 w 85"/>
                <a:gd name="T53" fmla="*/ 24 h 70"/>
                <a:gd name="T54" fmla="*/ 76 w 85"/>
                <a:gd name="T55" fmla="*/ 13 h 70"/>
                <a:gd name="T56" fmla="*/ 80 w 85"/>
                <a:gd name="T57" fmla="*/ 16 h 70"/>
                <a:gd name="T58" fmla="*/ 84 w 85"/>
                <a:gd name="T59" fmla="*/ 34 h 70"/>
                <a:gd name="T60" fmla="*/ 83 w 85"/>
                <a:gd name="T61" fmla="*/ 41 h 70"/>
                <a:gd name="T62" fmla="*/ 78 w 85"/>
                <a:gd name="T63" fmla="*/ 48 h 70"/>
                <a:gd name="T64" fmla="*/ 73 w 85"/>
                <a:gd name="T65" fmla="*/ 50 h 70"/>
                <a:gd name="T66" fmla="*/ 71 w 85"/>
                <a:gd name="T67" fmla="*/ 60 h 70"/>
                <a:gd name="T68" fmla="*/ 65 w 85"/>
                <a:gd name="T69" fmla="*/ 63 h 70"/>
                <a:gd name="T70" fmla="*/ 56 w 85"/>
                <a:gd name="T71" fmla="*/ 66 h 70"/>
                <a:gd name="T72" fmla="*/ 53 w 85"/>
                <a:gd name="T73" fmla="*/ 67 h 70"/>
                <a:gd name="T74" fmla="*/ 50 w 85"/>
                <a:gd name="T75" fmla="*/ 62 h 70"/>
                <a:gd name="T76" fmla="*/ 41 w 85"/>
                <a:gd name="T77" fmla="*/ 67 h 70"/>
                <a:gd name="T78" fmla="*/ 7 w 85"/>
                <a:gd name="T79" fmla="*/ 29 h 70"/>
                <a:gd name="T80" fmla="*/ 20 w 85"/>
                <a:gd name="T81" fmla="*/ 10 h 70"/>
                <a:gd name="T82" fmla="*/ 23 w 85"/>
                <a:gd name="T83" fmla="*/ 10 h 70"/>
                <a:gd name="T84" fmla="*/ 33 w 85"/>
                <a:gd name="T85" fmla="*/ 63 h 70"/>
                <a:gd name="T86" fmla="*/ 35 w 85"/>
                <a:gd name="T87" fmla="*/ 8 h 70"/>
                <a:gd name="T88" fmla="*/ 39 w 85"/>
                <a:gd name="T89" fmla="*/ 61 h 70"/>
                <a:gd name="T90" fmla="*/ 39 w 85"/>
                <a:gd name="T91" fmla="*/ 12 h 70"/>
                <a:gd name="T92" fmla="*/ 49 w 85"/>
                <a:gd name="T93" fmla="*/ 58 h 70"/>
                <a:gd name="T94" fmla="*/ 68 w 85"/>
                <a:gd name="T95" fmla="*/ 24 h 70"/>
                <a:gd name="T96" fmla="*/ 69 w 85"/>
                <a:gd name="T97" fmla="*/ 26 h 70"/>
                <a:gd name="T98" fmla="*/ 69 w 85"/>
                <a:gd name="T99" fmla="*/ 27 h 70"/>
                <a:gd name="T100" fmla="*/ 70 w 85"/>
                <a:gd name="T101" fmla="*/ 14 h 70"/>
                <a:gd name="T102" fmla="*/ 70 w 85"/>
                <a:gd name="T103" fmla="*/ 32 h 70"/>
                <a:gd name="T104" fmla="*/ 72 w 85"/>
                <a:gd name="T105" fmla="*/ 23 h 70"/>
                <a:gd name="T106" fmla="*/ 74 w 85"/>
                <a:gd name="T107" fmla="*/ 46 h 70"/>
                <a:gd name="T108" fmla="*/ 75 w 85"/>
                <a:gd name="T109" fmla="*/ 33 h 70"/>
                <a:gd name="T110" fmla="*/ 75 w 85"/>
                <a:gd name="T111" fmla="*/ 4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70">
                  <a:moveTo>
                    <a:pt x="38" y="67"/>
                  </a:moveTo>
                  <a:cubicBezTo>
                    <a:pt x="38" y="67"/>
                    <a:pt x="38" y="67"/>
                    <a:pt x="37" y="67"/>
                  </a:cubicBezTo>
                  <a:cubicBezTo>
                    <a:pt x="37" y="67"/>
                    <a:pt x="36" y="67"/>
                    <a:pt x="36" y="67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68"/>
                    <a:pt x="31" y="67"/>
                    <a:pt x="29" y="67"/>
                  </a:cubicBezTo>
                  <a:cubicBezTo>
                    <a:pt x="28" y="67"/>
                    <a:pt x="26" y="67"/>
                    <a:pt x="25" y="67"/>
                  </a:cubicBezTo>
                  <a:cubicBezTo>
                    <a:pt x="25" y="67"/>
                    <a:pt x="24" y="67"/>
                    <a:pt x="24" y="67"/>
                  </a:cubicBezTo>
                  <a:cubicBezTo>
                    <a:pt x="24" y="67"/>
                    <a:pt x="23" y="68"/>
                    <a:pt x="23" y="68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3"/>
                    <a:pt x="21" y="63"/>
                  </a:cubicBezTo>
                  <a:cubicBezTo>
                    <a:pt x="20" y="63"/>
                    <a:pt x="20" y="63"/>
                    <a:pt x="19" y="62"/>
                  </a:cubicBezTo>
                  <a:cubicBezTo>
                    <a:pt x="18" y="62"/>
                    <a:pt x="18" y="62"/>
                    <a:pt x="17" y="62"/>
                  </a:cubicBezTo>
                  <a:cubicBezTo>
                    <a:pt x="17" y="61"/>
                    <a:pt x="16" y="61"/>
                    <a:pt x="16" y="61"/>
                  </a:cubicBezTo>
                  <a:cubicBezTo>
                    <a:pt x="16" y="61"/>
                    <a:pt x="15" y="61"/>
                    <a:pt x="15" y="60"/>
                  </a:cubicBezTo>
                  <a:cubicBezTo>
                    <a:pt x="15" y="59"/>
                    <a:pt x="15" y="59"/>
                    <a:pt x="14" y="58"/>
                  </a:cubicBezTo>
                  <a:cubicBezTo>
                    <a:pt x="13" y="58"/>
                    <a:pt x="13" y="59"/>
                    <a:pt x="13" y="59"/>
                  </a:cubicBezTo>
                  <a:cubicBezTo>
                    <a:pt x="13" y="60"/>
                    <a:pt x="13" y="60"/>
                    <a:pt x="14" y="60"/>
                  </a:cubicBezTo>
                  <a:cubicBezTo>
                    <a:pt x="14" y="61"/>
                    <a:pt x="14" y="61"/>
                    <a:pt x="14" y="62"/>
                  </a:cubicBezTo>
                  <a:cubicBezTo>
                    <a:pt x="14" y="62"/>
                    <a:pt x="14" y="62"/>
                    <a:pt x="13" y="62"/>
                  </a:cubicBezTo>
                  <a:cubicBezTo>
                    <a:pt x="13" y="62"/>
                    <a:pt x="12" y="62"/>
                    <a:pt x="11" y="62"/>
                  </a:cubicBezTo>
                  <a:cubicBezTo>
                    <a:pt x="10" y="62"/>
                    <a:pt x="10" y="62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1"/>
                    <a:pt x="10" y="60"/>
                    <a:pt x="10" y="60"/>
                  </a:cubicBezTo>
                  <a:cubicBezTo>
                    <a:pt x="10" y="60"/>
                    <a:pt x="10" y="60"/>
                    <a:pt x="9" y="59"/>
                  </a:cubicBezTo>
                  <a:cubicBezTo>
                    <a:pt x="9" y="59"/>
                    <a:pt x="8" y="59"/>
                    <a:pt x="8" y="59"/>
                  </a:cubicBezTo>
                  <a:cubicBezTo>
                    <a:pt x="7" y="59"/>
                    <a:pt x="7" y="59"/>
                    <a:pt x="7" y="60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2"/>
                    <a:pt x="5" y="62"/>
                    <a:pt x="5" y="62"/>
                  </a:cubicBezTo>
                  <a:cubicBezTo>
                    <a:pt x="4" y="62"/>
                    <a:pt x="4" y="61"/>
                    <a:pt x="4" y="61"/>
                  </a:cubicBezTo>
                  <a:cubicBezTo>
                    <a:pt x="4" y="61"/>
                    <a:pt x="5" y="61"/>
                    <a:pt x="4" y="60"/>
                  </a:cubicBezTo>
                  <a:cubicBezTo>
                    <a:pt x="4" y="60"/>
                    <a:pt x="4" y="59"/>
                    <a:pt x="4" y="59"/>
                  </a:cubicBezTo>
                  <a:cubicBezTo>
                    <a:pt x="4" y="58"/>
                    <a:pt x="4" y="57"/>
                    <a:pt x="3" y="56"/>
                  </a:cubicBezTo>
                  <a:cubicBezTo>
                    <a:pt x="2" y="55"/>
                    <a:pt x="1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3"/>
                    <a:pt x="1" y="52"/>
                    <a:pt x="2" y="51"/>
                  </a:cubicBezTo>
                  <a:cubicBezTo>
                    <a:pt x="2" y="50"/>
                    <a:pt x="2" y="50"/>
                    <a:pt x="2" y="49"/>
                  </a:cubicBezTo>
                  <a:cubicBezTo>
                    <a:pt x="2" y="49"/>
                    <a:pt x="2" y="48"/>
                    <a:pt x="2" y="47"/>
                  </a:cubicBezTo>
                  <a:cubicBezTo>
                    <a:pt x="2" y="47"/>
                    <a:pt x="2" y="46"/>
                    <a:pt x="2" y="45"/>
                  </a:cubicBezTo>
                  <a:cubicBezTo>
                    <a:pt x="2" y="44"/>
                    <a:pt x="1" y="43"/>
                    <a:pt x="1" y="42"/>
                  </a:cubicBezTo>
                  <a:cubicBezTo>
                    <a:pt x="1" y="42"/>
                    <a:pt x="1" y="41"/>
                    <a:pt x="1" y="41"/>
                  </a:cubicBezTo>
                  <a:cubicBezTo>
                    <a:pt x="1" y="40"/>
                    <a:pt x="1" y="39"/>
                    <a:pt x="1" y="38"/>
                  </a:cubicBezTo>
                  <a:cubicBezTo>
                    <a:pt x="2" y="37"/>
                    <a:pt x="2" y="37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1" y="31"/>
                    <a:pt x="1" y="30"/>
                  </a:cubicBezTo>
                  <a:cubicBezTo>
                    <a:pt x="1" y="28"/>
                    <a:pt x="1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5" y="21"/>
                    <a:pt x="5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8" y="8"/>
                    <a:pt x="19" y="7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2"/>
                    <a:pt x="30" y="3"/>
                    <a:pt x="31" y="4"/>
                  </a:cubicBezTo>
                  <a:cubicBezTo>
                    <a:pt x="31" y="5"/>
                    <a:pt x="32" y="6"/>
                    <a:pt x="32" y="7"/>
                  </a:cubicBezTo>
                  <a:cubicBezTo>
                    <a:pt x="32" y="7"/>
                    <a:pt x="33" y="8"/>
                    <a:pt x="33" y="9"/>
                  </a:cubicBezTo>
                  <a:cubicBezTo>
                    <a:pt x="33" y="10"/>
                    <a:pt x="34" y="11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8"/>
                    <a:pt x="29" y="18"/>
                    <a:pt x="29" y="17"/>
                  </a:cubicBezTo>
                  <a:cubicBezTo>
                    <a:pt x="29" y="17"/>
                    <a:pt x="28" y="16"/>
                    <a:pt x="28" y="16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6" y="18"/>
                    <a:pt x="26" y="19"/>
                    <a:pt x="26" y="20"/>
                  </a:cubicBezTo>
                  <a:cubicBezTo>
                    <a:pt x="25" y="20"/>
                    <a:pt x="25" y="20"/>
                    <a:pt x="25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23" y="24"/>
                    <a:pt x="23" y="24"/>
                    <a:pt x="22" y="24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6"/>
                    <a:pt x="20" y="27"/>
                  </a:cubicBezTo>
                  <a:cubicBezTo>
                    <a:pt x="20" y="28"/>
                    <a:pt x="19" y="28"/>
                    <a:pt x="19" y="29"/>
                  </a:cubicBezTo>
                  <a:cubicBezTo>
                    <a:pt x="19" y="29"/>
                    <a:pt x="19" y="30"/>
                    <a:pt x="18" y="30"/>
                  </a:cubicBezTo>
                  <a:cubicBezTo>
                    <a:pt x="18" y="30"/>
                    <a:pt x="17" y="30"/>
                    <a:pt x="17" y="30"/>
                  </a:cubicBezTo>
                  <a:cubicBezTo>
                    <a:pt x="16" y="30"/>
                    <a:pt x="16" y="31"/>
                    <a:pt x="16" y="31"/>
                  </a:cubicBezTo>
                  <a:cubicBezTo>
                    <a:pt x="16" y="31"/>
                    <a:pt x="15" y="31"/>
                    <a:pt x="15" y="32"/>
                  </a:cubicBezTo>
                  <a:cubicBezTo>
                    <a:pt x="16" y="33"/>
                    <a:pt x="16" y="33"/>
                    <a:pt x="16" y="34"/>
                  </a:cubicBezTo>
                  <a:cubicBezTo>
                    <a:pt x="16" y="34"/>
                    <a:pt x="17" y="35"/>
                    <a:pt x="17" y="36"/>
                  </a:cubicBezTo>
                  <a:cubicBezTo>
                    <a:pt x="17" y="37"/>
                    <a:pt x="17" y="38"/>
                    <a:pt x="16" y="39"/>
                  </a:cubicBezTo>
                  <a:cubicBezTo>
                    <a:pt x="16" y="39"/>
                    <a:pt x="16" y="40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6" y="45"/>
                  </a:cubicBezTo>
                  <a:cubicBezTo>
                    <a:pt x="16" y="45"/>
                    <a:pt x="16" y="46"/>
                    <a:pt x="17" y="46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7"/>
                    <a:pt x="19" y="48"/>
                    <a:pt x="20" y="48"/>
                  </a:cubicBezTo>
                  <a:cubicBezTo>
                    <a:pt x="20" y="49"/>
                    <a:pt x="21" y="50"/>
                    <a:pt x="21" y="51"/>
                  </a:cubicBezTo>
                  <a:cubicBezTo>
                    <a:pt x="22" y="52"/>
                    <a:pt x="22" y="53"/>
                    <a:pt x="23" y="53"/>
                  </a:cubicBezTo>
                  <a:cubicBezTo>
                    <a:pt x="25" y="53"/>
                    <a:pt x="26" y="54"/>
                    <a:pt x="28" y="54"/>
                  </a:cubicBezTo>
                  <a:cubicBezTo>
                    <a:pt x="30" y="54"/>
                    <a:pt x="31" y="55"/>
                    <a:pt x="33" y="55"/>
                  </a:cubicBezTo>
                  <a:cubicBezTo>
                    <a:pt x="36" y="55"/>
                    <a:pt x="38" y="55"/>
                    <a:pt x="41" y="55"/>
                  </a:cubicBezTo>
                  <a:cubicBezTo>
                    <a:pt x="44" y="55"/>
                    <a:pt x="47" y="55"/>
                    <a:pt x="50" y="54"/>
                  </a:cubicBezTo>
                  <a:cubicBezTo>
                    <a:pt x="51" y="54"/>
                    <a:pt x="52" y="54"/>
                    <a:pt x="53" y="53"/>
                  </a:cubicBezTo>
                  <a:cubicBezTo>
                    <a:pt x="53" y="53"/>
                    <a:pt x="54" y="53"/>
                    <a:pt x="54" y="52"/>
                  </a:cubicBezTo>
                  <a:cubicBezTo>
                    <a:pt x="55" y="52"/>
                    <a:pt x="55" y="51"/>
                    <a:pt x="55" y="50"/>
                  </a:cubicBezTo>
                  <a:cubicBezTo>
                    <a:pt x="56" y="50"/>
                    <a:pt x="56" y="49"/>
                    <a:pt x="56" y="48"/>
                  </a:cubicBezTo>
                  <a:cubicBezTo>
                    <a:pt x="57" y="49"/>
                    <a:pt x="58" y="49"/>
                    <a:pt x="58" y="49"/>
                  </a:cubicBezTo>
                  <a:cubicBezTo>
                    <a:pt x="58" y="49"/>
                    <a:pt x="58" y="49"/>
                    <a:pt x="59" y="49"/>
                  </a:cubicBezTo>
                  <a:cubicBezTo>
                    <a:pt x="59" y="48"/>
                    <a:pt x="59" y="48"/>
                    <a:pt x="59" y="47"/>
                  </a:cubicBezTo>
                  <a:cubicBezTo>
                    <a:pt x="59" y="46"/>
                    <a:pt x="59" y="45"/>
                    <a:pt x="59" y="44"/>
                  </a:cubicBezTo>
                  <a:cubicBezTo>
                    <a:pt x="59" y="43"/>
                    <a:pt x="60" y="43"/>
                    <a:pt x="60" y="42"/>
                  </a:cubicBezTo>
                  <a:cubicBezTo>
                    <a:pt x="60" y="41"/>
                    <a:pt x="61" y="41"/>
                    <a:pt x="62" y="41"/>
                  </a:cubicBezTo>
                  <a:cubicBezTo>
                    <a:pt x="62" y="42"/>
                    <a:pt x="62" y="42"/>
                    <a:pt x="63" y="42"/>
                  </a:cubicBezTo>
                  <a:cubicBezTo>
                    <a:pt x="63" y="42"/>
                    <a:pt x="64" y="42"/>
                    <a:pt x="64" y="42"/>
                  </a:cubicBezTo>
                  <a:cubicBezTo>
                    <a:pt x="64" y="41"/>
                    <a:pt x="64" y="40"/>
                    <a:pt x="64" y="40"/>
                  </a:cubicBezTo>
                  <a:cubicBezTo>
                    <a:pt x="64" y="39"/>
                    <a:pt x="64" y="39"/>
                    <a:pt x="6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5" y="38"/>
                    <a:pt x="65" y="38"/>
                    <a:pt x="66" y="38"/>
                  </a:cubicBezTo>
                  <a:cubicBezTo>
                    <a:pt x="66" y="39"/>
                    <a:pt x="67" y="39"/>
                    <a:pt x="67" y="40"/>
                  </a:cubicBezTo>
                  <a:cubicBezTo>
                    <a:pt x="68" y="40"/>
                    <a:pt x="68" y="41"/>
                    <a:pt x="68" y="41"/>
                  </a:cubicBezTo>
                  <a:cubicBezTo>
                    <a:pt x="68" y="42"/>
                    <a:pt x="69" y="42"/>
                    <a:pt x="69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0"/>
                    <a:pt x="70" y="40"/>
                    <a:pt x="70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9" y="36"/>
                    <a:pt x="69" y="35"/>
                    <a:pt x="69" y="35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6" y="33"/>
                    <a:pt x="66" y="32"/>
                  </a:cubicBezTo>
                  <a:cubicBezTo>
                    <a:pt x="66" y="32"/>
                    <a:pt x="66" y="31"/>
                    <a:pt x="67" y="30"/>
                  </a:cubicBezTo>
                  <a:cubicBezTo>
                    <a:pt x="67" y="29"/>
                    <a:pt x="67" y="28"/>
                    <a:pt x="67" y="28"/>
                  </a:cubicBezTo>
                  <a:cubicBezTo>
                    <a:pt x="67" y="26"/>
                    <a:pt x="67" y="26"/>
                    <a:pt x="66" y="25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3" y="23"/>
                    <a:pt x="63" y="23"/>
                    <a:pt x="62" y="22"/>
                  </a:cubicBezTo>
                  <a:cubicBezTo>
                    <a:pt x="62" y="22"/>
                    <a:pt x="61" y="22"/>
                    <a:pt x="60" y="21"/>
                  </a:cubicBezTo>
                  <a:cubicBezTo>
                    <a:pt x="60" y="20"/>
                    <a:pt x="59" y="20"/>
                    <a:pt x="58" y="19"/>
                  </a:cubicBezTo>
                  <a:cubicBezTo>
                    <a:pt x="57" y="19"/>
                    <a:pt x="57" y="18"/>
                    <a:pt x="56" y="18"/>
                  </a:cubicBezTo>
                  <a:cubicBezTo>
                    <a:pt x="55" y="18"/>
                    <a:pt x="55" y="18"/>
                    <a:pt x="53" y="18"/>
                  </a:cubicBezTo>
                  <a:cubicBezTo>
                    <a:pt x="52" y="18"/>
                    <a:pt x="50" y="18"/>
                    <a:pt x="49" y="18"/>
                  </a:cubicBezTo>
                  <a:cubicBezTo>
                    <a:pt x="47" y="18"/>
                    <a:pt x="46" y="18"/>
                    <a:pt x="45" y="18"/>
                  </a:cubicBezTo>
                  <a:cubicBezTo>
                    <a:pt x="44" y="17"/>
                    <a:pt x="43" y="17"/>
                    <a:pt x="43" y="16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3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1" y="14"/>
                    <a:pt x="41" y="14"/>
                    <a:pt x="41" y="15"/>
                  </a:cubicBezTo>
                  <a:cubicBezTo>
                    <a:pt x="41" y="15"/>
                    <a:pt x="41" y="16"/>
                    <a:pt x="40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39" y="15"/>
                    <a:pt x="39" y="15"/>
                  </a:cubicBezTo>
                  <a:cubicBezTo>
                    <a:pt x="39" y="15"/>
                    <a:pt x="39" y="16"/>
                    <a:pt x="39" y="16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7" y="17"/>
                    <a:pt x="37" y="17"/>
                    <a:pt x="36" y="16"/>
                  </a:cubicBezTo>
                  <a:cubicBezTo>
                    <a:pt x="36" y="14"/>
                    <a:pt x="35" y="13"/>
                    <a:pt x="35" y="12"/>
                  </a:cubicBezTo>
                  <a:cubicBezTo>
                    <a:pt x="35" y="10"/>
                    <a:pt x="34" y="9"/>
                    <a:pt x="34" y="8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5" y="6"/>
                    <a:pt x="36" y="5"/>
                    <a:pt x="37" y="5"/>
                  </a:cubicBezTo>
                  <a:cubicBezTo>
                    <a:pt x="37" y="4"/>
                    <a:pt x="37" y="3"/>
                    <a:pt x="38" y="2"/>
                  </a:cubicBezTo>
                  <a:cubicBezTo>
                    <a:pt x="38" y="2"/>
                    <a:pt x="38" y="2"/>
                    <a:pt x="39" y="3"/>
                  </a:cubicBezTo>
                  <a:cubicBezTo>
                    <a:pt x="39" y="3"/>
                    <a:pt x="39" y="4"/>
                    <a:pt x="38" y="5"/>
                  </a:cubicBezTo>
                  <a:cubicBezTo>
                    <a:pt x="38" y="5"/>
                    <a:pt x="38" y="6"/>
                    <a:pt x="38" y="6"/>
                  </a:cubicBezTo>
                  <a:cubicBezTo>
                    <a:pt x="38" y="7"/>
                    <a:pt x="38" y="7"/>
                    <a:pt x="39" y="7"/>
                  </a:cubicBezTo>
                  <a:cubicBezTo>
                    <a:pt x="39" y="8"/>
                    <a:pt x="39" y="8"/>
                    <a:pt x="40" y="8"/>
                  </a:cubicBezTo>
                  <a:cubicBezTo>
                    <a:pt x="40" y="7"/>
                    <a:pt x="41" y="7"/>
                    <a:pt x="41" y="6"/>
                  </a:cubicBezTo>
                  <a:cubicBezTo>
                    <a:pt x="41" y="6"/>
                    <a:pt x="41" y="5"/>
                    <a:pt x="42" y="4"/>
                  </a:cubicBezTo>
                  <a:cubicBezTo>
                    <a:pt x="42" y="5"/>
                    <a:pt x="43" y="5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5" y="8"/>
                    <a:pt x="46" y="7"/>
                    <a:pt x="47" y="7"/>
                  </a:cubicBezTo>
                  <a:cubicBezTo>
                    <a:pt x="47" y="7"/>
                    <a:pt x="47" y="6"/>
                    <a:pt x="47" y="5"/>
                  </a:cubicBezTo>
                  <a:cubicBezTo>
                    <a:pt x="46" y="4"/>
                    <a:pt x="46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4"/>
                    <a:pt x="49" y="5"/>
                  </a:cubicBezTo>
                  <a:cubicBezTo>
                    <a:pt x="49" y="6"/>
                    <a:pt x="50" y="6"/>
                    <a:pt x="51" y="6"/>
                  </a:cubicBezTo>
                  <a:cubicBezTo>
                    <a:pt x="51" y="6"/>
                    <a:pt x="51" y="6"/>
                    <a:pt x="51" y="5"/>
                  </a:cubicBezTo>
                  <a:cubicBezTo>
                    <a:pt x="51" y="4"/>
                    <a:pt x="52" y="4"/>
                    <a:pt x="52" y="4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4" y="4"/>
                    <a:pt x="54" y="4"/>
                  </a:cubicBezTo>
                  <a:cubicBezTo>
                    <a:pt x="55" y="5"/>
                    <a:pt x="55" y="5"/>
                    <a:pt x="55" y="6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9" y="5"/>
                    <a:pt x="59" y="6"/>
                  </a:cubicBezTo>
                  <a:cubicBezTo>
                    <a:pt x="59" y="6"/>
                    <a:pt x="60" y="7"/>
                    <a:pt x="61" y="7"/>
                  </a:cubicBezTo>
                  <a:cubicBezTo>
                    <a:pt x="62" y="7"/>
                    <a:pt x="63" y="7"/>
                    <a:pt x="64" y="8"/>
                  </a:cubicBezTo>
                  <a:cubicBezTo>
                    <a:pt x="65" y="8"/>
                    <a:pt x="66" y="8"/>
                    <a:pt x="68" y="9"/>
                  </a:cubicBezTo>
                  <a:cubicBezTo>
                    <a:pt x="69" y="9"/>
                    <a:pt x="70" y="10"/>
                    <a:pt x="71" y="11"/>
                  </a:cubicBezTo>
                  <a:cubicBezTo>
                    <a:pt x="72" y="11"/>
                    <a:pt x="73" y="12"/>
                    <a:pt x="73" y="1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19"/>
                    <a:pt x="77" y="19"/>
                    <a:pt x="76" y="18"/>
                  </a:cubicBezTo>
                  <a:cubicBezTo>
                    <a:pt x="76" y="17"/>
                    <a:pt x="75" y="16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3"/>
                    <a:pt x="77" y="14"/>
                    <a:pt x="77" y="14"/>
                  </a:cubicBezTo>
                  <a:cubicBezTo>
                    <a:pt x="77" y="14"/>
                    <a:pt x="77" y="15"/>
                    <a:pt x="78" y="15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0" y="18"/>
                    <a:pt x="80" y="18"/>
                    <a:pt x="80" y="17"/>
                  </a:cubicBezTo>
                  <a:cubicBezTo>
                    <a:pt x="80" y="17"/>
                    <a:pt x="80" y="16"/>
                    <a:pt x="80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7"/>
                    <a:pt x="83" y="19"/>
                    <a:pt x="84" y="20"/>
                  </a:cubicBezTo>
                  <a:cubicBezTo>
                    <a:pt x="84" y="21"/>
                    <a:pt x="85" y="23"/>
                    <a:pt x="85" y="25"/>
                  </a:cubicBezTo>
                  <a:cubicBezTo>
                    <a:pt x="85" y="26"/>
                    <a:pt x="85" y="27"/>
                    <a:pt x="85" y="27"/>
                  </a:cubicBezTo>
                  <a:cubicBezTo>
                    <a:pt x="85" y="28"/>
                    <a:pt x="85" y="28"/>
                    <a:pt x="85" y="29"/>
                  </a:cubicBezTo>
                  <a:cubicBezTo>
                    <a:pt x="85" y="30"/>
                    <a:pt x="85" y="30"/>
                    <a:pt x="84" y="31"/>
                  </a:cubicBezTo>
                  <a:cubicBezTo>
                    <a:pt x="84" y="31"/>
                    <a:pt x="84" y="32"/>
                    <a:pt x="83" y="33"/>
                  </a:cubicBezTo>
                  <a:cubicBezTo>
                    <a:pt x="83" y="34"/>
                    <a:pt x="84" y="34"/>
                    <a:pt x="84" y="34"/>
                  </a:cubicBezTo>
                  <a:cubicBezTo>
                    <a:pt x="85" y="34"/>
                    <a:pt x="85" y="34"/>
                    <a:pt x="85" y="35"/>
                  </a:cubicBezTo>
                  <a:cubicBezTo>
                    <a:pt x="85" y="35"/>
                    <a:pt x="85" y="36"/>
                    <a:pt x="85" y="36"/>
                  </a:cubicBezTo>
                  <a:cubicBezTo>
                    <a:pt x="84" y="36"/>
                    <a:pt x="83" y="36"/>
                    <a:pt x="83" y="37"/>
                  </a:cubicBezTo>
                  <a:cubicBezTo>
                    <a:pt x="82" y="37"/>
                    <a:pt x="81" y="37"/>
                    <a:pt x="81" y="38"/>
                  </a:cubicBezTo>
                  <a:cubicBezTo>
                    <a:pt x="80" y="38"/>
                    <a:pt x="80" y="39"/>
                    <a:pt x="80" y="40"/>
                  </a:cubicBezTo>
                  <a:cubicBezTo>
                    <a:pt x="80" y="41"/>
                    <a:pt x="80" y="41"/>
                    <a:pt x="81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3"/>
                    <a:pt x="81" y="43"/>
                    <a:pt x="81" y="43"/>
                  </a:cubicBezTo>
                  <a:cubicBezTo>
                    <a:pt x="80" y="43"/>
                    <a:pt x="80" y="44"/>
                    <a:pt x="80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44"/>
                    <a:pt x="78" y="44"/>
                    <a:pt x="77" y="44"/>
                  </a:cubicBezTo>
                  <a:cubicBezTo>
                    <a:pt x="77" y="44"/>
                    <a:pt x="77" y="45"/>
                    <a:pt x="77" y="46"/>
                  </a:cubicBezTo>
                  <a:cubicBezTo>
                    <a:pt x="77" y="47"/>
                    <a:pt x="78" y="48"/>
                    <a:pt x="78" y="48"/>
                  </a:cubicBezTo>
                  <a:cubicBezTo>
                    <a:pt x="78" y="48"/>
                    <a:pt x="78" y="49"/>
                    <a:pt x="77" y="49"/>
                  </a:cubicBezTo>
                  <a:cubicBezTo>
                    <a:pt x="77" y="49"/>
                    <a:pt x="77" y="50"/>
                    <a:pt x="77" y="50"/>
                  </a:cubicBezTo>
                  <a:cubicBezTo>
                    <a:pt x="77" y="50"/>
                    <a:pt x="77" y="50"/>
                    <a:pt x="77" y="51"/>
                  </a:cubicBezTo>
                  <a:cubicBezTo>
                    <a:pt x="77" y="51"/>
                    <a:pt x="77" y="52"/>
                    <a:pt x="77" y="52"/>
                  </a:cubicBezTo>
                  <a:cubicBezTo>
                    <a:pt x="77" y="51"/>
                    <a:pt x="77" y="51"/>
                    <a:pt x="76" y="50"/>
                  </a:cubicBezTo>
                  <a:cubicBezTo>
                    <a:pt x="76" y="49"/>
                    <a:pt x="75" y="49"/>
                    <a:pt x="75" y="49"/>
                  </a:cubicBezTo>
                  <a:cubicBezTo>
                    <a:pt x="74" y="49"/>
                    <a:pt x="74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3" y="51"/>
                    <a:pt x="74" y="51"/>
                    <a:pt x="74" y="52"/>
                  </a:cubicBezTo>
                  <a:cubicBezTo>
                    <a:pt x="75" y="52"/>
                    <a:pt x="75" y="53"/>
                    <a:pt x="75" y="53"/>
                  </a:cubicBezTo>
                  <a:cubicBezTo>
                    <a:pt x="75" y="54"/>
                    <a:pt x="75" y="54"/>
                    <a:pt x="75" y="55"/>
                  </a:cubicBezTo>
                  <a:cubicBezTo>
                    <a:pt x="75" y="55"/>
                    <a:pt x="74" y="56"/>
                    <a:pt x="74" y="56"/>
                  </a:cubicBezTo>
                  <a:cubicBezTo>
                    <a:pt x="73" y="56"/>
                    <a:pt x="73" y="57"/>
                    <a:pt x="72" y="57"/>
                  </a:cubicBezTo>
                  <a:cubicBezTo>
                    <a:pt x="72" y="57"/>
                    <a:pt x="72" y="58"/>
                    <a:pt x="72" y="58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1"/>
                    <a:pt x="70" y="61"/>
                    <a:pt x="69" y="61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66" y="59"/>
                    <a:pt x="66" y="60"/>
                    <a:pt x="66" y="61"/>
                  </a:cubicBezTo>
                  <a:cubicBezTo>
                    <a:pt x="66" y="62"/>
                    <a:pt x="65" y="62"/>
                    <a:pt x="65" y="63"/>
                  </a:cubicBezTo>
                  <a:cubicBezTo>
                    <a:pt x="64" y="64"/>
                    <a:pt x="64" y="64"/>
                    <a:pt x="63" y="64"/>
                  </a:cubicBezTo>
                  <a:cubicBezTo>
                    <a:pt x="63" y="64"/>
                    <a:pt x="62" y="64"/>
                    <a:pt x="62" y="64"/>
                  </a:cubicBezTo>
                  <a:cubicBezTo>
                    <a:pt x="62" y="63"/>
                    <a:pt x="61" y="63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0" y="62"/>
                    <a:pt x="59" y="62"/>
                    <a:pt x="59" y="63"/>
                  </a:cubicBezTo>
                  <a:cubicBezTo>
                    <a:pt x="59" y="63"/>
                    <a:pt x="58" y="63"/>
                    <a:pt x="58" y="64"/>
                  </a:cubicBezTo>
                  <a:cubicBezTo>
                    <a:pt x="58" y="64"/>
                    <a:pt x="58" y="65"/>
                    <a:pt x="57" y="65"/>
                  </a:cubicBezTo>
                  <a:cubicBezTo>
                    <a:pt x="57" y="66"/>
                    <a:pt x="57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7"/>
                    <a:pt x="55" y="66"/>
                    <a:pt x="55" y="66"/>
                  </a:cubicBezTo>
                  <a:cubicBezTo>
                    <a:pt x="55" y="65"/>
                    <a:pt x="55" y="64"/>
                    <a:pt x="55" y="63"/>
                  </a:cubicBezTo>
                  <a:cubicBezTo>
                    <a:pt x="54" y="63"/>
                    <a:pt x="54" y="62"/>
                    <a:pt x="54" y="61"/>
                  </a:cubicBezTo>
                  <a:cubicBezTo>
                    <a:pt x="53" y="61"/>
                    <a:pt x="52" y="60"/>
                    <a:pt x="51" y="61"/>
                  </a:cubicBezTo>
                  <a:cubicBezTo>
                    <a:pt x="52" y="61"/>
                    <a:pt x="52" y="62"/>
                    <a:pt x="52" y="62"/>
                  </a:cubicBezTo>
                  <a:cubicBezTo>
                    <a:pt x="52" y="63"/>
                    <a:pt x="52" y="64"/>
                    <a:pt x="52" y="64"/>
                  </a:cubicBezTo>
                  <a:cubicBezTo>
                    <a:pt x="53" y="65"/>
                    <a:pt x="53" y="66"/>
                    <a:pt x="53" y="67"/>
                  </a:cubicBezTo>
                  <a:cubicBezTo>
                    <a:pt x="53" y="68"/>
                    <a:pt x="52" y="68"/>
                    <a:pt x="52" y="69"/>
                  </a:cubicBezTo>
                  <a:cubicBezTo>
                    <a:pt x="52" y="69"/>
                    <a:pt x="52" y="69"/>
                    <a:pt x="52" y="68"/>
                  </a:cubicBezTo>
                  <a:cubicBezTo>
                    <a:pt x="51" y="68"/>
                    <a:pt x="52" y="68"/>
                    <a:pt x="52" y="67"/>
                  </a:cubicBezTo>
                  <a:cubicBezTo>
                    <a:pt x="52" y="67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1" y="65"/>
                    <a:pt x="51" y="64"/>
                    <a:pt x="51" y="63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3"/>
                    <a:pt x="48" y="64"/>
                  </a:cubicBezTo>
                  <a:cubicBezTo>
                    <a:pt x="47" y="65"/>
                    <a:pt x="46" y="66"/>
                    <a:pt x="46" y="67"/>
                  </a:cubicBezTo>
                  <a:cubicBezTo>
                    <a:pt x="46" y="67"/>
                    <a:pt x="45" y="68"/>
                    <a:pt x="45" y="68"/>
                  </a:cubicBezTo>
                  <a:cubicBezTo>
                    <a:pt x="45" y="69"/>
                    <a:pt x="44" y="70"/>
                    <a:pt x="44" y="70"/>
                  </a:cubicBezTo>
                  <a:cubicBezTo>
                    <a:pt x="44" y="70"/>
                    <a:pt x="43" y="70"/>
                    <a:pt x="43" y="70"/>
                  </a:cubicBezTo>
                  <a:cubicBezTo>
                    <a:pt x="43" y="69"/>
                    <a:pt x="43" y="69"/>
                    <a:pt x="42" y="68"/>
                  </a:cubicBezTo>
                  <a:cubicBezTo>
                    <a:pt x="42" y="68"/>
                    <a:pt x="42" y="67"/>
                    <a:pt x="41" y="67"/>
                  </a:cubicBezTo>
                  <a:cubicBezTo>
                    <a:pt x="41" y="67"/>
                    <a:pt x="40" y="67"/>
                    <a:pt x="38" y="67"/>
                  </a:cubicBezTo>
                  <a:close/>
                  <a:moveTo>
                    <a:pt x="2" y="30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lnTo>
                    <a:pt x="2" y="30"/>
                  </a:lnTo>
                  <a:close/>
                  <a:moveTo>
                    <a:pt x="6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7"/>
                    <a:pt x="8" y="26"/>
                    <a:pt x="8" y="25"/>
                  </a:cubicBezTo>
                  <a:cubicBezTo>
                    <a:pt x="8" y="24"/>
                    <a:pt x="9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7" y="23"/>
                    <a:pt x="7" y="24"/>
                    <a:pt x="6" y="24"/>
                  </a:cubicBezTo>
                  <a:cubicBezTo>
                    <a:pt x="6" y="25"/>
                    <a:pt x="5" y="26"/>
                    <a:pt x="4" y="27"/>
                  </a:cubicBezTo>
                  <a:cubicBezTo>
                    <a:pt x="5" y="28"/>
                    <a:pt x="5" y="29"/>
                    <a:pt x="6" y="29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20" y="10"/>
                  </a:lnTo>
                  <a:close/>
                  <a:moveTo>
                    <a:pt x="22" y="6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2" y="60"/>
                    <a:pt x="22" y="60"/>
                    <a:pt x="22" y="60"/>
                  </a:cubicBezTo>
                  <a:lnTo>
                    <a:pt x="22" y="61"/>
                  </a:lnTo>
                  <a:close/>
                  <a:moveTo>
                    <a:pt x="23" y="10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lnTo>
                    <a:pt x="23" y="10"/>
                  </a:lnTo>
                  <a:close/>
                  <a:moveTo>
                    <a:pt x="33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lnTo>
                    <a:pt x="33" y="64"/>
                  </a:lnTo>
                  <a:close/>
                  <a:moveTo>
                    <a:pt x="35" y="9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5" y="8"/>
                    <a:pt x="35" y="8"/>
                    <a:pt x="35" y="8"/>
                  </a:cubicBezTo>
                  <a:lnTo>
                    <a:pt x="35" y="9"/>
                  </a:lnTo>
                  <a:close/>
                  <a:moveTo>
                    <a:pt x="36" y="10"/>
                  </a:move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9"/>
                    <a:pt x="36" y="9"/>
                    <a:pt x="36" y="9"/>
                  </a:cubicBezTo>
                  <a:lnTo>
                    <a:pt x="36" y="10"/>
                  </a:lnTo>
                  <a:close/>
                  <a:moveTo>
                    <a:pt x="39" y="61"/>
                  </a:moveTo>
                  <a:cubicBezTo>
                    <a:pt x="38" y="61"/>
                    <a:pt x="38" y="62"/>
                    <a:pt x="38" y="62"/>
                  </a:cubicBezTo>
                  <a:cubicBezTo>
                    <a:pt x="38" y="63"/>
                    <a:pt x="38" y="64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5"/>
                    <a:pt x="39" y="65"/>
                    <a:pt x="39" y="64"/>
                  </a:cubicBezTo>
                  <a:cubicBezTo>
                    <a:pt x="39" y="63"/>
                    <a:pt x="39" y="62"/>
                    <a:pt x="39" y="61"/>
                  </a:cubicBezTo>
                  <a:close/>
                  <a:moveTo>
                    <a:pt x="38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lnTo>
                    <a:pt x="38" y="14"/>
                  </a:lnTo>
                  <a:close/>
                  <a:moveTo>
                    <a:pt x="45" y="63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8" y="63"/>
                    <a:pt x="49" y="61"/>
                  </a:cubicBezTo>
                  <a:cubicBezTo>
                    <a:pt x="49" y="60"/>
                    <a:pt x="50" y="59"/>
                    <a:pt x="49" y="58"/>
                  </a:cubicBezTo>
                  <a:cubicBezTo>
                    <a:pt x="48" y="58"/>
                    <a:pt x="47" y="59"/>
                    <a:pt x="46" y="59"/>
                  </a:cubicBezTo>
                  <a:cubicBezTo>
                    <a:pt x="45" y="60"/>
                    <a:pt x="44" y="61"/>
                    <a:pt x="45" y="63"/>
                  </a:cubicBezTo>
                  <a:close/>
                  <a:moveTo>
                    <a:pt x="57" y="64"/>
                  </a:moveTo>
                  <a:cubicBezTo>
                    <a:pt x="56" y="64"/>
                    <a:pt x="56" y="64"/>
                    <a:pt x="56" y="64"/>
                  </a:cubicBezTo>
                  <a:cubicBezTo>
                    <a:pt x="56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lose/>
                  <a:moveTo>
                    <a:pt x="68" y="24"/>
                  </a:moveTo>
                  <a:cubicBezTo>
                    <a:pt x="67" y="24"/>
                    <a:pt x="67" y="24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close/>
                  <a:moveTo>
                    <a:pt x="69" y="25"/>
                  </a:move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7"/>
                    <a:pt x="69" y="27"/>
                  </a:cubicBezTo>
                  <a:cubicBezTo>
                    <a:pt x="69" y="27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lose/>
                  <a:moveTo>
                    <a:pt x="69" y="21"/>
                  </a:moveTo>
                  <a:cubicBezTo>
                    <a:pt x="69" y="21"/>
                    <a:pt x="69" y="21"/>
                    <a:pt x="69" y="21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lnTo>
                    <a:pt x="69" y="21"/>
                  </a:lnTo>
                  <a:close/>
                  <a:moveTo>
                    <a:pt x="69" y="27"/>
                  </a:moveTo>
                  <a:cubicBezTo>
                    <a:pt x="69" y="27"/>
                    <a:pt x="69" y="27"/>
                    <a:pt x="69" y="27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8"/>
                  </a:cubicBezTo>
                  <a:cubicBezTo>
                    <a:pt x="70" y="28"/>
                    <a:pt x="70" y="27"/>
                    <a:pt x="70" y="27"/>
                  </a:cubicBezTo>
                  <a:cubicBezTo>
                    <a:pt x="70" y="27"/>
                    <a:pt x="70" y="26"/>
                    <a:pt x="69" y="27"/>
                  </a:cubicBezTo>
                  <a:close/>
                  <a:moveTo>
                    <a:pt x="70" y="13"/>
                  </a:moveTo>
                  <a:cubicBezTo>
                    <a:pt x="69" y="13"/>
                    <a:pt x="69" y="14"/>
                    <a:pt x="69" y="14"/>
                  </a:cubicBezTo>
                  <a:cubicBezTo>
                    <a:pt x="69" y="14"/>
                    <a:pt x="69" y="14"/>
                    <a:pt x="70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3"/>
                    <a:pt x="70" y="13"/>
                    <a:pt x="70" y="13"/>
                  </a:cubicBezTo>
                  <a:close/>
                  <a:moveTo>
                    <a:pt x="70" y="15"/>
                  </a:moveTo>
                  <a:cubicBezTo>
                    <a:pt x="70" y="15"/>
                    <a:pt x="69" y="15"/>
                    <a:pt x="69" y="16"/>
                  </a:cubicBezTo>
                  <a:cubicBezTo>
                    <a:pt x="70" y="16"/>
                    <a:pt x="70" y="17"/>
                    <a:pt x="70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5"/>
                    <a:pt x="70" y="15"/>
                    <a:pt x="70" y="15"/>
                  </a:cubicBezTo>
                  <a:close/>
                  <a:moveTo>
                    <a:pt x="70" y="32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70" y="32"/>
                  </a:lnTo>
                  <a:close/>
                  <a:moveTo>
                    <a:pt x="72" y="23"/>
                  </a:move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lnTo>
                    <a:pt x="72" y="23"/>
                  </a:lnTo>
                  <a:close/>
                  <a:moveTo>
                    <a:pt x="73" y="25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6"/>
                    <a:pt x="74" y="26"/>
                    <a:pt x="74" y="25"/>
                  </a:cubicBezTo>
                  <a:cubicBezTo>
                    <a:pt x="74" y="25"/>
                    <a:pt x="73" y="25"/>
                    <a:pt x="73" y="25"/>
                  </a:cubicBezTo>
                  <a:close/>
                  <a:moveTo>
                    <a:pt x="73" y="47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5" y="46"/>
                    <a:pt x="74" y="46"/>
                    <a:pt x="74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lnTo>
                    <a:pt x="73" y="47"/>
                  </a:lnTo>
                  <a:close/>
                  <a:moveTo>
                    <a:pt x="75" y="33"/>
                  </a:move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2"/>
                    <a:pt x="75" y="32"/>
                    <a:pt x="75" y="32"/>
                  </a:cubicBezTo>
                  <a:lnTo>
                    <a:pt x="75" y="33"/>
                  </a:lnTo>
                  <a:close/>
                  <a:moveTo>
                    <a:pt x="75" y="47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7"/>
                  </a:cubicBezTo>
                  <a:cubicBezTo>
                    <a:pt x="76" y="47"/>
                    <a:pt x="76" y="47"/>
                    <a:pt x="75" y="47"/>
                  </a:cubicBezTo>
                  <a:close/>
                  <a:moveTo>
                    <a:pt x="80" y="24"/>
                  </a:move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7" name="íš1îḑê"/>
            <p:cNvSpPr/>
            <p:nvPr/>
          </p:nvSpPr>
          <p:spPr bwMode="auto">
            <a:xfrm>
              <a:off x="5947298" y="3605187"/>
              <a:ext cx="246455" cy="190766"/>
            </a:xfrm>
            <a:custGeom>
              <a:avLst/>
              <a:gdLst>
                <a:gd name="T0" fmla="*/ 89 w 100"/>
                <a:gd name="T1" fmla="*/ 64 h 78"/>
                <a:gd name="T2" fmla="*/ 80 w 100"/>
                <a:gd name="T3" fmla="*/ 61 h 78"/>
                <a:gd name="T4" fmla="*/ 74 w 100"/>
                <a:gd name="T5" fmla="*/ 57 h 78"/>
                <a:gd name="T6" fmla="*/ 66 w 100"/>
                <a:gd name="T7" fmla="*/ 53 h 78"/>
                <a:gd name="T8" fmla="*/ 58 w 100"/>
                <a:gd name="T9" fmla="*/ 30 h 78"/>
                <a:gd name="T10" fmla="*/ 51 w 100"/>
                <a:gd name="T11" fmla="*/ 30 h 78"/>
                <a:gd name="T12" fmla="*/ 43 w 100"/>
                <a:gd name="T13" fmla="*/ 36 h 78"/>
                <a:gd name="T14" fmla="*/ 39 w 100"/>
                <a:gd name="T15" fmla="*/ 45 h 78"/>
                <a:gd name="T16" fmla="*/ 39 w 100"/>
                <a:gd name="T17" fmla="*/ 50 h 78"/>
                <a:gd name="T18" fmla="*/ 31 w 100"/>
                <a:gd name="T19" fmla="*/ 62 h 78"/>
                <a:gd name="T20" fmla="*/ 20 w 100"/>
                <a:gd name="T21" fmla="*/ 69 h 78"/>
                <a:gd name="T22" fmla="*/ 19 w 100"/>
                <a:gd name="T23" fmla="*/ 71 h 78"/>
                <a:gd name="T24" fmla="*/ 19 w 100"/>
                <a:gd name="T25" fmla="*/ 74 h 78"/>
                <a:gd name="T26" fmla="*/ 9 w 100"/>
                <a:gd name="T27" fmla="*/ 55 h 78"/>
                <a:gd name="T28" fmla="*/ 7 w 100"/>
                <a:gd name="T29" fmla="*/ 52 h 78"/>
                <a:gd name="T30" fmla="*/ 4 w 100"/>
                <a:gd name="T31" fmla="*/ 26 h 78"/>
                <a:gd name="T32" fmla="*/ 2 w 100"/>
                <a:gd name="T33" fmla="*/ 14 h 78"/>
                <a:gd name="T34" fmla="*/ 4 w 100"/>
                <a:gd name="T35" fmla="*/ 5 h 78"/>
                <a:gd name="T36" fmla="*/ 1 w 100"/>
                <a:gd name="T37" fmla="*/ 10 h 78"/>
                <a:gd name="T38" fmla="*/ 10 w 100"/>
                <a:gd name="T39" fmla="*/ 5 h 78"/>
                <a:gd name="T40" fmla="*/ 12 w 100"/>
                <a:gd name="T41" fmla="*/ 7 h 78"/>
                <a:gd name="T42" fmla="*/ 16 w 100"/>
                <a:gd name="T43" fmla="*/ 20 h 78"/>
                <a:gd name="T44" fmla="*/ 23 w 100"/>
                <a:gd name="T45" fmla="*/ 34 h 78"/>
                <a:gd name="T46" fmla="*/ 24 w 100"/>
                <a:gd name="T47" fmla="*/ 43 h 78"/>
                <a:gd name="T48" fmla="*/ 35 w 100"/>
                <a:gd name="T49" fmla="*/ 31 h 78"/>
                <a:gd name="T50" fmla="*/ 44 w 100"/>
                <a:gd name="T51" fmla="*/ 23 h 78"/>
                <a:gd name="T52" fmla="*/ 48 w 100"/>
                <a:gd name="T53" fmla="*/ 18 h 78"/>
                <a:gd name="T54" fmla="*/ 48 w 100"/>
                <a:gd name="T55" fmla="*/ 10 h 78"/>
                <a:gd name="T56" fmla="*/ 50 w 100"/>
                <a:gd name="T57" fmla="*/ 4 h 78"/>
                <a:gd name="T58" fmla="*/ 53 w 100"/>
                <a:gd name="T59" fmla="*/ 7 h 78"/>
                <a:gd name="T60" fmla="*/ 64 w 100"/>
                <a:gd name="T61" fmla="*/ 8 h 78"/>
                <a:gd name="T62" fmla="*/ 71 w 100"/>
                <a:gd name="T63" fmla="*/ 20 h 78"/>
                <a:gd name="T64" fmla="*/ 74 w 100"/>
                <a:gd name="T65" fmla="*/ 29 h 78"/>
                <a:gd name="T66" fmla="*/ 79 w 100"/>
                <a:gd name="T67" fmla="*/ 37 h 78"/>
                <a:gd name="T68" fmla="*/ 99 w 100"/>
                <a:gd name="T69" fmla="*/ 60 h 78"/>
                <a:gd name="T70" fmla="*/ 6 w 100"/>
                <a:gd name="T71" fmla="*/ 17 h 78"/>
                <a:gd name="T72" fmla="*/ 8 w 100"/>
                <a:gd name="T73" fmla="*/ 13 h 78"/>
                <a:gd name="T74" fmla="*/ 12 w 100"/>
                <a:gd name="T75" fmla="*/ 49 h 78"/>
                <a:gd name="T76" fmla="*/ 17 w 100"/>
                <a:gd name="T77" fmla="*/ 43 h 78"/>
                <a:gd name="T78" fmla="*/ 18 w 100"/>
                <a:gd name="T79" fmla="*/ 38 h 78"/>
                <a:gd name="T80" fmla="*/ 17 w 100"/>
                <a:gd name="T81" fmla="*/ 37 h 78"/>
                <a:gd name="T82" fmla="*/ 22 w 100"/>
                <a:gd name="T83" fmla="*/ 47 h 78"/>
                <a:gd name="T84" fmla="*/ 18 w 100"/>
                <a:gd name="T85" fmla="*/ 29 h 78"/>
                <a:gd name="T86" fmla="*/ 31 w 100"/>
                <a:gd name="T87" fmla="*/ 46 h 78"/>
                <a:gd name="T88" fmla="*/ 42 w 100"/>
                <a:gd name="T89" fmla="*/ 26 h 78"/>
                <a:gd name="T90" fmla="*/ 48 w 100"/>
                <a:gd name="T91" fmla="*/ 31 h 78"/>
                <a:gd name="T92" fmla="*/ 51 w 100"/>
                <a:gd name="T93" fmla="*/ 18 h 78"/>
                <a:gd name="T94" fmla="*/ 54 w 100"/>
                <a:gd name="T95" fmla="*/ 22 h 78"/>
                <a:gd name="T96" fmla="*/ 69 w 100"/>
                <a:gd name="T97" fmla="*/ 23 h 78"/>
                <a:gd name="T98" fmla="*/ 72 w 100"/>
                <a:gd name="T99" fmla="*/ 35 h 78"/>
                <a:gd name="T100" fmla="*/ 73 w 100"/>
                <a:gd name="T101" fmla="*/ 31 h 78"/>
                <a:gd name="T102" fmla="*/ 75 w 100"/>
                <a:gd name="T103" fmla="*/ 31 h 78"/>
                <a:gd name="T104" fmla="*/ 79 w 100"/>
                <a:gd name="T105" fmla="*/ 45 h 78"/>
                <a:gd name="T106" fmla="*/ 80 w 100"/>
                <a:gd name="T107" fmla="*/ 50 h 78"/>
                <a:gd name="T108" fmla="*/ 81 w 100"/>
                <a:gd name="T109" fmla="*/ 53 h 78"/>
                <a:gd name="T110" fmla="*/ 92 w 100"/>
                <a:gd name="T111" fmla="*/ 60 h 78"/>
                <a:gd name="T112" fmla="*/ 88 w 100"/>
                <a:gd name="T113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8">
                  <a:moveTo>
                    <a:pt x="100" y="63"/>
                  </a:moveTo>
                  <a:cubicBezTo>
                    <a:pt x="100" y="63"/>
                    <a:pt x="100" y="63"/>
                    <a:pt x="99" y="64"/>
                  </a:cubicBezTo>
                  <a:cubicBezTo>
                    <a:pt x="98" y="64"/>
                    <a:pt x="97" y="64"/>
                    <a:pt x="97" y="65"/>
                  </a:cubicBezTo>
                  <a:cubicBezTo>
                    <a:pt x="97" y="65"/>
                    <a:pt x="96" y="65"/>
                    <a:pt x="96" y="66"/>
                  </a:cubicBezTo>
                  <a:cubicBezTo>
                    <a:pt x="96" y="67"/>
                    <a:pt x="96" y="67"/>
                    <a:pt x="95" y="67"/>
                  </a:cubicBezTo>
                  <a:cubicBezTo>
                    <a:pt x="95" y="65"/>
                    <a:pt x="95" y="64"/>
                    <a:pt x="94" y="64"/>
                  </a:cubicBezTo>
                  <a:cubicBezTo>
                    <a:pt x="94" y="63"/>
                    <a:pt x="93" y="63"/>
                    <a:pt x="92" y="63"/>
                  </a:cubicBezTo>
                  <a:cubicBezTo>
                    <a:pt x="91" y="63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5" y="62"/>
                    <a:pt x="85" y="62"/>
                    <a:pt x="85" y="61"/>
                  </a:cubicBezTo>
                  <a:cubicBezTo>
                    <a:pt x="85" y="61"/>
                    <a:pt x="85" y="61"/>
                    <a:pt x="85" y="60"/>
                  </a:cubicBezTo>
                  <a:cubicBezTo>
                    <a:pt x="85" y="60"/>
                    <a:pt x="84" y="60"/>
                    <a:pt x="83" y="60"/>
                  </a:cubicBezTo>
                  <a:cubicBezTo>
                    <a:pt x="83" y="60"/>
                    <a:pt x="82" y="61"/>
                    <a:pt x="82" y="62"/>
                  </a:cubicBezTo>
                  <a:cubicBezTo>
                    <a:pt x="82" y="63"/>
                    <a:pt x="81" y="63"/>
                    <a:pt x="80" y="63"/>
                  </a:cubicBezTo>
                  <a:cubicBezTo>
                    <a:pt x="80" y="63"/>
                    <a:pt x="80" y="62"/>
                    <a:pt x="80" y="61"/>
                  </a:cubicBezTo>
                  <a:cubicBezTo>
                    <a:pt x="81" y="61"/>
                    <a:pt x="81" y="60"/>
                    <a:pt x="81" y="59"/>
                  </a:cubicBezTo>
                  <a:cubicBezTo>
                    <a:pt x="81" y="59"/>
                    <a:pt x="81" y="58"/>
                    <a:pt x="80" y="58"/>
                  </a:cubicBezTo>
                  <a:cubicBezTo>
                    <a:pt x="80" y="58"/>
                    <a:pt x="79" y="58"/>
                    <a:pt x="79" y="58"/>
                  </a:cubicBezTo>
                  <a:cubicBezTo>
                    <a:pt x="78" y="58"/>
                    <a:pt x="78" y="58"/>
                    <a:pt x="77" y="59"/>
                  </a:cubicBezTo>
                  <a:cubicBezTo>
                    <a:pt x="77" y="59"/>
                    <a:pt x="77" y="59"/>
                    <a:pt x="76" y="58"/>
                  </a:cubicBezTo>
                  <a:cubicBezTo>
                    <a:pt x="76" y="58"/>
                    <a:pt x="76" y="58"/>
                    <a:pt x="75" y="58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1" y="58"/>
                  </a:cubicBezTo>
                  <a:cubicBezTo>
                    <a:pt x="71" y="58"/>
                    <a:pt x="71" y="59"/>
                    <a:pt x="70" y="59"/>
                  </a:cubicBezTo>
                  <a:cubicBezTo>
                    <a:pt x="70" y="59"/>
                    <a:pt x="70" y="59"/>
                    <a:pt x="69" y="58"/>
                  </a:cubicBezTo>
                  <a:cubicBezTo>
                    <a:pt x="69" y="57"/>
                    <a:pt x="68" y="57"/>
                    <a:pt x="68" y="56"/>
                  </a:cubicBezTo>
                  <a:cubicBezTo>
                    <a:pt x="67" y="55"/>
                    <a:pt x="67" y="55"/>
                    <a:pt x="67" y="54"/>
                  </a:cubicBezTo>
                  <a:cubicBezTo>
                    <a:pt x="66" y="54"/>
                    <a:pt x="66" y="53"/>
                    <a:pt x="66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1"/>
                    <a:pt x="65" y="50"/>
                  </a:cubicBezTo>
                  <a:cubicBezTo>
                    <a:pt x="64" y="50"/>
                    <a:pt x="64" y="49"/>
                    <a:pt x="64" y="49"/>
                  </a:cubicBezTo>
                  <a:cubicBezTo>
                    <a:pt x="64" y="49"/>
                    <a:pt x="64" y="49"/>
                    <a:pt x="63" y="48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8"/>
                  </a:cubicBezTo>
                  <a:cubicBezTo>
                    <a:pt x="57" y="27"/>
                    <a:pt x="57" y="27"/>
                    <a:pt x="56" y="26"/>
                  </a:cubicBezTo>
                  <a:cubicBezTo>
                    <a:pt x="56" y="26"/>
                    <a:pt x="56" y="27"/>
                    <a:pt x="55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4" y="28"/>
                    <a:pt x="53" y="28"/>
                    <a:pt x="53" y="29"/>
                  </a:cubicBezTo>
                  <a:cubicBezTo>
                    <a:pt x="53" y="29"/>
                    <a:pt x="53" y="30"/>
                    <a:pt x="53" y="30"/>
                  </a:cubicBezTo>
                  <a:cubicBezTo>
                    <a:pt x="53" y="30"/>
                    <a:pt x="53" y="30"/>
                    <a:pt x="52" y="30"/>
                  </a:cubicBezTo>
                  <a:cubicBezTo>
                    <a:pt x="52" y="30"/>
                    <a:pt x="51" y="29"/>
                    <a:pt x="51" y="30"/>
                  </a:cubicBezTo>
                  <a:cubicBezTo>
                    <a:pt x="51" y="30"/>
                    <a:pt x="51" y="30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4"/>
                    <a:pt x="45" y="35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7"/>
                    <a:pt x="42" y="38"/>
                    <a:pt x="42" y="38"/>
                  </a:cubicBezTo>
                  <a:cubicBezTo>
                    <a:pt x="42" y="38"/>
                    <a:pt x="43" y="39"/>
                    <a:pt x="43" y="39"/>
                  </a:cubicBezTo>
                  <a:cubicBezTo>
                    <a:pt x="43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2"/>
                  </a:cubicBezTo>
                  <a:cubicBezTo>
                    <a:pt x="41" y="42"/>
                    <a:pt x="40" y="43"/>
                    <a:pt x="40" y="43"/>
                  </a:cubicBezTo>
                  <a:cubicBezTo>
                    <a:pt x="40" y="44"/>
                    <a:pt x="40" y="44"/>
                    <a:pt x="40" y="45"/>
                  </a:cubicBezTo>
                  <a:cubicBezTo>
                    <a:pt x="40" y="45"/>
                    <a:pt x="39" y="45"/>
                    <a:pt x="39" y="45"/>
                  </a:cubicBezTo>
                  <a:cubicBezTo>
                    <a:pt x="39" y="45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8"/>
                    <a:pt x="41" y="49"/>
                  </a:cubicBezTo>
                  <a:cubicBezTo>
                    <a:pt x="40" y="49"/>
                    <a:pt x="39" y="49"/>
                    <a:pt x="39" y="50"/>
                  </a:cubicBezTo>
                  <a:cubicBezTo>
                    <a:pt x="39" y="50"/>
                    <a:pt x="38" y="51"/>
                    <a:pt x="38" y="52"/>
                  </a:cubicBezTo>
                  <a:cubicBezTo>
                    <a:pt x="38" y="52"/>
                    <a:pt x="37" y="53"/>
                    <a:pt x="37" y="54"/>
                  </a:cubicBezTo>
                  <a:cubicBezTo>
                    <a:pt x="37" y="55"/>
                    <a:pt x="37" y="55"/>
                    <a:pt x="36" y="56"/>
                  </a:cubicBezTo>
                  <a:cubicBezTo>
                    <a:pt x="36" y="56"/>
                    <a:pt x="35" y="56"/>
                    <a:pt x="35" y="57"/>
                  </a:cubicBezTo>
                  <a:cubicBezTo>
                    <a:pt x="34" y="57"/>
                    <a:pt x="34" y="57"/>
                    <a:pt x="33" y="57"/>
                  </a:cubicBezTo>
                  <a:cubicBezTo>
                    <a:pt x="33" y="57"/>
                    <a:pt x="32" y="57"/>
                    <a:pt x="32" y="57"/>
                  </a:cubicBezTo>
                  <a:cubicBezTo>
                    <a:pt x="31" y="57"/>
                    <a:pt x="31" y="57"/>
                    <a:pt x="31" y="58"/>
                  </a:cubicBezTo>
                  <a:cubicBezTo>
                    <a:pt x="31" y="59"/>
                    <a:pt x="31" y="60"/>
                    <a:pt x="31" y="62"/>
                  </a:cubicBezTo>
                  <a:cubicBezTo>
                    <a:pt x="32" y="63"/>
                    <a:pt x="31" y="65"/>
                    <a:pt x="31" y="65"/>
                  </a:cubicBezTo>
                  <a:cubicBezTo>
                    <a:pt x="29" y="66"/>
                    <a:pt x="28" y="66"/>
                    <a:pt x="27" y="66"/>
                  </a:cubicBezTo>
                  <a:cubicBezTo>
                    <a:pt x="27" y="67"/>
                    <a:pt x="26" y="67"/>
                    <a:pt x="26" y="68"/>
                  </a:cubicBezTo>
                  <a:cubicBezTo>
                    <a:pt x="25" y="69"/>
                    <a:pt x="25" y="69"/>
                    <a:pt x="24" y="70"/>
                  </a:cubicBezTo>
                  <a:cubicBezTo>
                    <a:pt x="24" y="71"/>
                    <a:pt x="24" y="72"/>
                    <a:pt x="23" y="73"/>
                  </a:cubicBezTo>
                  <a:cubicBezTo>
                    <a:pt x="22" y="73"/>
                    <a:pt x="22" y="72"/>
                    <a:pt x="22" y="72"/>
                  </a:cubicBezTo>
                  <a:cubicBezTo>
                    <a:pt x="22" y="71"/>
                    <a:pt x="22" y="71"/>
                    <a:pt x="21" y="70"/>
                  </a:cubicBezTo>
                  <a:cubicBezTo>
                    <a:pt x="21" y="70"/>
                    <a:pt x="21" y="69"/>
                    <a:pt x="20" y="69"/>
                  </a:cubicBezTo>
                  <a:cubicBezTo>
                    <a:pt x="20" y="69"/>
                    <a:pt x="19" y="69"/>
                    <a:pt x="18" y="69"/>
                  </a:cubicBezTo>
                  <a:cubicBezTo>
                    <a:pt x="18" y="70"/>
                    <a:pt x="18" y="70"/>
                    <a:pt x="17" y="70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9" y="71"/>
                    <a:pt x="19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3"/>
                  </a:cubicBezTo>
                  <a:cubicBezTo>
                    <a:pt x="20" y="73"/>
                    <a:pt x="19" y="73"/>
                    <a:pt x="19" y="74"/>
                  </a:cubicBezTo>
                  <a:cubicBezTo>
                    <a:pt x="19" y="74"/>
                    <a:pt x="19" y="75"/>
                    <a:pt x="19" y="76"/>
                  </a:cubicBezTo>
                  <a:cubicBezTo>
                    <a:pt x="19" y="77"/>
                    <a:pt x="19" y="78"/>
                    <a:pt x="19" y="78"/>
                  </a:cubicBezTo>
                  <a:cubicBezTo>
                    <a:pt x="18" y="78"/>
                    <a:pt x="17" y="77"/>
                    <a:pt x="16" y="75"/>
                  </a:cubicBezTo>
                  <a:cubicBezTo>
                    <a:pt x="15" y="73"/>
                    <a:pt x="14" y="71"/>
                    <a:pt x="13" y="68"/>
                  </a:cubicBezTo>
                  <a:cubicBezTo>
                    <a:pt x="12" y="66"/>
                    <a:pt x="11" y="63"/>
                    <a:pt x="10" y="61"/>
                  </a:cubicBezTo>
                  <a:cubicBezTo>
                    <a:pt x="9" y="59"/>
                    <a:pt x="9" y="57"/>
                    <a:pt x="9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5"/>
                    <a:pt x="12" y="55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3"/>
                    <a:pt x="10" y="53"/>
                    <a:pt x="10" y="53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6" y="46"/>
                    <a:pt x="6" y="44"/>
                  </a:cubicBezTo>
                  <a:cubicBezTo>
                    <a:pt x="6" y="43"/>
                    <a:pt x="6" y="42"/>
                    <a:pt x="6" y="40"/>
                  </a:cubicBezTo>
                  <a:cubicBezTo>
                    <a:pt x="6" y="39"/>
                    <a:pt x="6" y="38"/>
                    <a:pt x="5" y="36"/>
                  </a:cubicBezTo>
                  <a:cubicBezTo>
                    <a:pt x="5" y="35"/>
                    <a:pt x="5" y="33"/>
                    <a:pt x="4" y="32"/>
                  </a:cubicBezTo>
                  <a:cubicBezTo>
                    <a:pt x="4" y="31"/>
                    <a:pt x="4" y="29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7"/>
                    <a:pt x="4" y="26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3" y="23"/>
                    <a:pt x="3" y="23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19"/>
                    <a:pt x="1" y="19"/>
                    <a:pt x="1" y="18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0" y="4"/>
                    <a:pt x="10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9" y="7"/>
                    <a:pt x="10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3" y="8"/>
                    <a:pt x="13" y="8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11" y="12"/>
                    <a:pt x="11" y="13"/>
                    <a:pt x="11" y="14"/>
                  </a:cubicBezTo>
                  <a:cubicBezTo>
                    <a:pt x="11" y="15"/>
                    <a:pt x="12" y="15"/>
                    <a:pt x="12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5" y="17"/>
                    <a:pt x="15" y="17"/>
                  </a:cubicBezTo>
                  <a:cubicBezTo>
                    <a:pt x="16" y="17"/>
                    <a:pt x="16" y="18"/>
                    <a:pt x="16" y="19"/>
                  </a:cubicBezTo>
                  <a:cubicBezTo>
                    <a:pt x="16" y="19"/>
                    <a:pt x="16" y="19"/>
                    <a:pt x="16" y="20"/>
                  </a:cubicBezTo>
                  <a:cubicBezTo>
                    <a:pt x="16" y="20"/>
                    <a:pt x="16" y="21"/>
                    <a:pt x="17" y="21"/>
                  </a:cubicBezTo>
                  <a:cubicBezTo>
                    <a:pt x="17" y="21"/>
                    <a:pt x="16" y="21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7" y="25"/>
                    <a:pt x="18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6"/>
                    <a:pt x="20" y="28"/>
                    <a:pt x="21" y="29"/>
                  </a:cubicBezTo>
                  <a:cubicBezTo>
                    <a:pt x="21" y="31"/>
                    <a:pt x="22" y="32"/>
                    <a:pt x="22" y="33"/>
                  </a:cubicBezTo>
                  <a:cubicBezTo>
                    <a:pt x="22" y="33"/>
                    <a:pt x="22" y="33"/>
                    <a:pt x="23" y="34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3" y="37"/>
                    <a:pt x="23" y="37"/>
                  </a:cubicBezTo>
                  <a:cubicBezTo>
                    <a:pt x="22" y="37"/>
                    <a:pt x="22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7" y="43"/>
                    <a:pt x="28" y="44"/>
                    <a:pt x="29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1"/>
                    <a:pt x="28" y="39"/>
                    <a:pt x="29" y="38"/>
                  </a:cubicBezTo>
                  <a:cubicBezTo>
                    <a:pt x="29" y="37"/>
                    <a:pt x="29" y="36"/>
                    <a:pt x="30" y="36"/>
                  </a:cubicBezTo>
                  <a:cubicBezTo>
                    <a:pt x="31" y="35"/>
                    <a:pt x="32" y="35"/>
                    <a:pt x="32" y="34"/>
                  </a:cubicBezTo>
                  <a:cubicBezTo>
                    <a:pt x="33" y="34"/>
                    <a:pt x="34" y="33"/>
                    <a:pt x="35" y="31"/>
                  </a:cubicBezTo>
                  <a:cubicBezTo>
                    <a:pt x="36" y="29"/>
                    <a:pt x="36" y="27"/>
                    <a:pt x="37" y="26"/>
                  </a:cubicBezTo>
                  <a:cubicBezTo>
                    <a:pt x="37" y="25"/>
                    <a:pt x="38" y="23"/>
                    <a:pt x="39" y="21"/>
                  </a:cubicBezTo>
                  <a:cubicBezTo>
                    <a:pt x="40" y="22"/>
                    <a:pt x="40" y="22"/>
                    <a:pt x="40" y="23"/>
                  </a:cubicBezTo>
                  <a:cubicBezTo>
                    <a:pt x="40" y="24"/>
                    <a:pt x="41" y="24"/>
                    <a:pt x="41" y="24"/>
                  </a:cubicBezTo>
                  <a:cubicBezTo>
                    <a:pt x="41" y="24"/>
                    <a:pt x="42" y="24"/>
                    <a:pt x="42" y="23"/>
                  </a:cubicBezTo>
                  <a:cubicBezTo>
                    <a:pt x="42" y="23"/>
                    <a:pt x="42" y="23"/>
                    <a:pt x="43" y="23"/>
                  </a:cubicBezTo>
                  <a:cubicBezTo>
                    <a:pt x="43" y="22"/>
                    <a:pt x="43" y="22"/>
                    <a:pt x="4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5" y="23"/>
                    <a:pt x="46" y="23"/>
                  </a:cubicBezTo>
                  <a:cubicBezTo>
                    <a:pt x="46" y="23"/>
                    <a:pt x="47" y="22"/>
                    <a:pt x="47" y="22"/>
                  </a:cubicBezTo>
                  <a:cubicBezTo>
                    <a:pt x="47" y="22"/>
                    <a:pt x="47" y="22"/>
                    <a:pt x="46" y="21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7"/>
                  </a:cubicBezTo>
                  <a:cubicBezTo>
                    <a:pt x="47" y="17"/>
                    <a:pt x="47" y="16"/>
                    <a:pt x="47" y="15"/>
                  </a:cubicBezTo>
                  <a:cubicBezTo>
                    <a:pt x="47" y="15"/>
                    <a:pt x="46" y="14"/>
                    <a:pt x="46" y="14"/>
                  </a:cubicBezTo>
                  <a:cubicBezTo>
                    <a:pt x="46" y="13"/>
                    <a:pt x="46" y="12"/>
                    <a:pt x="46" y="12"/>
                  </a:cubicBezTo>
                  <a:cubicBezTo>
                    <a:pt x="46" y="12"/>
                    <a:pt x="46" y="11"/>
                    <a:pt x="46" y="10"/>
                  </a:cubicBezTo>
                  <a:cubicBezTo>
                    <a:pt x="47" y="9"/>
                    <a:pt x="47" y="8"/>
                    <a:pt x="47" y="8"/>
                  </a:cubicBezTo>
                  <a:cubicBezTo>
                    <a:pt x="48" y="8"/>
                    <a:pt x="48" y="8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1"/>
                    <a:pt x="48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1"/>
                  </a:cubicBezTo>
                  <a:cubicBezTo>
                    <a:pt x="50" y="11"/>
                    <a:pt x="50" y="11"/>
                    <a:pt x="50" y="10"/>
                  </a:cubicBezTo>
                  <a:cubicBezTo>
                    <a:pt x="50" y="10"/>
                    <a:pt x="50" y="9"/>
                    <a:pt x="50" y="7"/>
                  </a:cubicBezTo>
                  <a:cubicBezTo>
                    <a:pt x="50" y="6"/>
                    <a:pt x="50" y="5"/>
                    <a:pt x="50" y="5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6"/>
                    <a:pt x="52" y="6"/>
                  </a:cubicBezTo>
                  <a:cubicBezTo>
                    <a:pt x="52" y="6"/>
                    <a:pt x="52" y="7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7"/>
                    <a:pt x="53" y="7"/>
                  </a:cubicBezTo>
                  <a:cubicBezTo>
                    <a:pt x="53" y="6"/>
                    <a:pt x="53" y="6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5"/>
                    <a:pt x="55" y="5"/>
                    <a:pt x="56" y="6"/>
                  </a:cubicBezTo>
                  <a:cubicBezTo>
                    <a:pt x="56" y="6"/>
                    <a:pt x="57" y="6"/>
                    <a:pt x="58" y="6"/>
                  </a:cubicBezTo>
                  <a:cubicBezTo>
                    <a:pt x="59" y="7"/>
                    <a:pt x="59" y="7"/>
                    <a:pt x="60" y="7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2" y="8"/>
                    <a:pt x="63" y="8"/>
                    <a:pt x="63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5" y="8"/>
                    <a:pt x="65" y="9"/>
                  </a:cubicBezTo>
                  <a:cubicBezTo>
                    <a:pt x="65" y="10"/>
                    <a:pt x="65" y="10"/>
                    <a:pt x="65" y="11"/>
                  </a:cubicBezTo>
                  <a:cubicBezTo>
                    <a:pt x="66" y="11"/>
                    <a:pt x="66" y="12"/>
                    <a:pt x="67" y="12"/>
                  </a:cubicBezTo>
                  <a:cubicBezTo>
                    <a:pt x="68" y="12"/>
                    <a:pt x="68" y="13"/>
                    <a:pt x="69" y="13"/>
                  </a:cubicBezTo>
                  <a:cubicBezTo>
                    <a:pt x="69" y="13"/>
                    <a:pt x="70" y="14"/>
                    <a:pt x="71" y="14"/>
                  </a:cubicBezTo>
                  <a:cubicBezTo>
                    <a:pt x="71" y="15"/>
                    <a:pt x="71" y="16"/>
                    <a:pt x="72" y="17"/>
                  </a:cubicBezTo>
                  <a:cubicBezTo>
                    <a:pt x="72" y="17"/>
                    <a:pt x="72" y="18"/>
                    <a:pt x="71" y="18"/>
                  </a:cubicBezTo>
                  <a:cubicBezTo>
                    <a:pt x="71" y="19"/>
                    <a:pt x="71" y="19"/>
                    <a:pt x="71" y="20"/>
                  </a:cubicBezTo>
                  <a:cubicBezTo>
                    <a:pt x="71" y="20"/>
                    <a:pt x="71" y="21"/>
                    <a:pt x="72" y="21"/>
                  </a:cubicBezTo>
                  <a:cubicBezTo>
                    <a:pt x="72" y="21"/>
                    <a:pt x="73" y="21"/>
                    <a:pt x="73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4"/>
                    <a:pt x="73" y="25"/>
                  </a:cubicBezTo>
                  <a:cubicBezTo>
                    <a:pt x="73" y="26"/>
                    <a:pt x="73" y="26"/>
                    <a:pt x="73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1"/>
                  </a:cubicBezTo>
                  <a:cubicBezTo>
                    <a:pt x="76" y="31"/>
                    <a:pt x="76" y="32"/>
                    <a:pt x="76" y="32"/>
                  </a:cubicBezTo>
                  <a:cubicBezTo>
                    <a:pt x="77" y="32"/>
                    <a:pt x="77" y="32"/>
                    <a:pt x="77" y="33"/>
                  </a:cubicBezTo>
                  <a:cubicBezTo>
                    <a:pt x="78" y="33"/>
                    <a:pt x="78" y="34"/>
                    <a:pt x="78" y="34"/>
                  </a:cubicBezTo>
                  <a:cubicBezTo>
                    <a:pt x="78" y="34"/>
                    <a:pt x="78" y="35"/>
                    <a:pt x="79" y="35"/>
                  </a:cubicBezTo>
                  <a:cubicBezTo>
                    <a:pt x="79" y="36"/>
                    <a:pt x="79" y="37"/>
                    <a:pt x="79" y="37"/>
                  </a:cubicBezTo>
                  <a:cubicBezTo>
                    <a:pt x="80" y="38"/>
                    <a:pt x="80" y="39"/>
                    <a:pt x="80" y="40"/>
                  </a:cubicBezTo>
                  <a:cubicBezTo>
                    <a:pt x="80" y="40"/>
                    <a:pt x="81" y="41"/>
                    <a:pt x="81" y="41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0" y="60"/>
                    <a:pt x="100" y="60"/>
                    <a:pt x="100" y="60"/>
                  </a:cubicBezTo>
                  <a:lnTo>
                    <a:pt x="100" y="63"/>
                  </a:lnTo>
                  <a:close/>
                  <a:moveTo>
                    <a:pt x="6" y="17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6" y="17"/>
                  </a:ln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6" y="17"/>
                  </a:cubicBezTo>
                  <a:close/>
                  <a:moveTo>
                    <a:pt x="9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9" y="12"/>
                  </a:ln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8" y="10"/>
                  </a:lnTo>
                  <a:close/>
                  <a:moveTo>
                    <a:pt x="11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11" y="49"/>
                  </a:lnTo>
                  <a:close/>
                  <a:moveTo>
                    <a:pt x="13" y="57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6"/>
                    <a:pt x="14" y="56"/>
                    <a:pt x="14" y="56"/>
                  </a:cubicBezTo>
                  <a:lnTo>
                    <a:pt x="13" y="57"/>
                  </a:lnTo>
                  <a:close/>
                  <a:moveTo>
                    <a:pt x="16" y="41"/>
                  </a:moveTo>
                  <a:cubicBezTo>
                    <a:pt x="16" y="41"/>
                    <a:pt x="17" y="42"/>
                    <a:pt x="17" y="43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19" y="44"/>
                    <a:pt x="20" y="44"/>
                    <a:pt x="20" y="44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5"/>
                  </a:cubicBezTo>
                  <a:cubicBezTo>
                    <a:pt x="19" y="35"/>
                    <a:pt x="19" y="34"/>
                    <a:pt x="19" y="34"/>
                  </a:cubicBezTo>
                  <a:cubicBezTo>
                    <a:pt x="19" y="33"/>
                    <a:pt x="18" y="33"/>
                    <a:pt x="18" y="33"/>
                  </a:cubicBezTo>
                  <a:cubicBezTo>
                    <a:pt x="18" y="34"/>
                    <a:pt x="18" y="36"/>
                    <a:pt x="17" y="37"/>
                  </a:cubicBezTo>
                  <a:cubicBezTo>
                    <a:pt x="16" y="38"/>
                    <a:pt x="16" y="39"/>
                    <a:pt x="16" y="41"/>
                  </a:cubicBezTo>
                  <a:close/>
                  <a:moveTo>
                    <a:pt x="16" y="47"/>
                  </a:moveTo>
                  <a:cubicBezTo>
                    <a:pt x="16" y="48"/>
                    <a:pt x="17" y="49"/>
                    <a:pt x="18" y="50"/>
                  </a:cubicBezTo>
                  <a:cubicBezTo>
                    <a:pt x="19" y="52"/>
                    <a:pt x="19" y="53"/>
                    <a:pt x="19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3"/>
                    <a:pt x="21" y="52"/>
                    <a:pt x="21" y="51"/>
                  </a:cubicBezTo>
                  <a:cubicBezTo>
                    <a:pt x="21" y="50"/>
                    <a:pt x="22" y="49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16" y="47"/>
                  </a:lnTo>
                  <a:close/>
                  <a:moveTo>
                    <a:pt x="17" y="30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lose/>
                  <a:moveTo>
                    <a:pt x="18" y="66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lose/>
                  <a:moveTo>
                    <a:pt x="31" y="46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close/>
                  <a:moveTo>
                    <a:pt x="41" y="30"/>
                  </a:moveTo>
                  <a:cubicBezTo>
                    <a:pt x="41" y="30"/>
                    <a:pt x="42" y="30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2" y="27"/>
                    <a:pt x="42" y="26"/>
                    <a:pt x="42" y="26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1" y="30"/>
                  </a:lnTo>
                  <a:close/>
                  <a:moveTo>
                    <a:pt x="49" y="30"/>
                  </a:moveTo>
                  <a:cubicBezTo>
                    <a:pt x="48" y="30"/>
                    <a:pt x="48" y="30"/>
                    <a:pt x="48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49" y="31"/>
                    <a:pt x="50" y="31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lose/>
                  <a:moveTo>
                    <a:pt x="49" y="22"/>
                  </a:moveTo>
                  <a:cubicBezTo>
                    <a:pt x="49" y="22"/>
                    <a:pt x="49" y="22"/>
                    <a:pt x="49" y="21"/>
                  </a:cubicBezTo>
                  <a:cubicBezTo>
                    <a:pt x="48" y="21"/>
                    <a:pt x="48" y="21"/>
                    <a:pt x="48" y="21"/>
                  </a:cubicBezTo>
                  <a:lnTo>
                    <a:pt x="49" y="22"/>
                  </a:lnTo>
                  <a:close/>
                  <a:moveTo>
                    <a:pt x="51" y="18"/>
                  </a:moveTo>
                  <a:cubicBezTo>
                    <a:pt x="51" y="19"/>
                    <a:pt x="51" y="19"/>
                    <a:pt x="51" y="20"/>
                  </a:cubicBezTo>
                  <a:cubicBezTo>
                    <a:pt x="52" y="20"/>
                    <a:pt x="52" y="20"/>
                    <a:pt x="53" y="20"/>
                  </a:cubicBezTo>
                  <a:cubicBezTo>
                    <a:pt x="53" y="19"/>
                    <a:pt x="52" y="18"/>
                    <a:pt x="51" y="17"/>
                  </a:cubicBezTo>
                  <a:lnTo>
                    <a:pt x="51" y="18"/>
                  </a:lnTo>
                  <a:close/>
                  <a:moveTo>
                    <a:pt x="51" y="27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1" y="27"/>
                    <a:pt x="51" y="27"/>
                    <a:pt x="51" y="27"/>
                  </a:cubicBezTo>
                  <a:close/>
                  <a:moveTo>
                    <a:pt x="54" y="22"/>
                  </a:moveTo>
                  <a:cubicBezTo>
                    <a:pt x="54" y="22"/>
                    <a:pt x="55" y="23"/>
                    <a:pt x="55" y="23"/>
                  </a:cubicBezTo>
                  <a:cubicBezTo>
                    <a:pt x="55" y="23"/>
                    <a:pt x="56" y="23"/>
                    <a:pt x="56" y="2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5" y="22"/>
                    <a:pt x="55" y="22"/>
                    <a:pt x="54" y="22"/>
                  </a:cubicBezTo>
                  <a:close/>
                  <a:moveTo>
                    <a:pt x="68" y="23"/>
                  </a:moveTo>
                  <a:cubicBezTo>
                    <a:pt x="68" y="23"/>
                    <a:pt x="68" y="23"/>
                    <a:pt x="68" y="24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9" y="23"/>
                    <a:pt x="69" y="23"/>
                    <a:pt x="68" y="23"/>
                  </a:cubicBezTo>
                  <a:close/>
                  <a:moveTo>
                    <a:pt x="73" y="37"/>
                  </a:moveTo>
                  <a:cubicBezTo>
                    <a:pt x="74" y="37"/>
                    <a:pt x="74" y="38"/>
                    <a:pt x="75" y="38"/>
                  </a:cubicBezTo>
                  <a:cubicBezTo>
                    <a:pt x="75" y="39"/>
                    <a:pt x="76" y="40"/>
                    <a:pt x="76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8"/>
                    <a:pt x="76" y="38"/>
                    <a:pt x="75" y="37"/>
                  </a:cubicBezTo>
                  <a:cubicBezTo>
                    <a:pt x="75" y="36"/>
                    <a:pt x="74" y="36"/>
                    <a:pt x="73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5"/>
                    <a:pt x="72" y="35"/>
                    <a:pt x="72" y="36"/>
                  </a:cubicBezTo>
                  <a:cubicBezTo>
                    <a:pt x="72" y="36"/>
                    <a:pt x="72" y="36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lnTo>
                    <a:pt x="73" y="37"/>
                  </a:ln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lnTo>
                    <a:pt x="73" y="32"/>
                  </a:lnTo>
                  <a:close/>
                  <a:moveTo>
                    <a:pt x="73" y="45"/>
                  </a:move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5"/>
                    <a:pt x="73" y="45"/>
                    <a:pt x="73" y="45"/>
                  </a:cubicBezTo>
                  <a:close/>
                  <a:moveTo>
                    <a:pt x="75" y="31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75" y="32"/>
                    <a:pt x="75" y="32"/>
                    <a:pt x="76" y="32"/>
                  </a:cubicBezTo>
                  <a:cubicBezTo>
                    <a:pt x="76" y="32"/>
                    <a:pt x="76" y="32"/>
                    <a:pt x="76" y="31"/>
                  </a:cubicBezTo>
                  <a:cubicBezTo>
                    <a:pt x="76" y="31"/>
                    <a:pt x="76" y="30"/>
                    <a:pt x="75" y="31"/>
                  </a:cubicBezTo>
                  <a:close/>
                  <a:moveTo>
                    <a:pt x="77" y="46"/>
                  </a:moveTo>
                  <a:cubicBezTo>
                    <a:pt x="78" y="47"/>
                    <a:pt x="78" y="47"/>
                    <a:pt x="78" y="47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8" y="44"/>
                    <a:pt x="77" y="45"/>
                  </a:cubicBezTo>
                  <a:cubicBezTo>
                    <a:pt x="77" y="45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lose/>
                  <a:moveTo>
                    <a:pt x="80" y="49"/>
                  </a:moveTo>
                  <a:cubicBezTo>
                    <a:pt x="80" y="49"/>
                    <a:pt x="80" y="49"/>
                    <a:pt x="80" y="50"/>
                  </a:cubicBezTo>
                  <a:cubicBezTo>
                    <a:pt x="80" y="50"/>
                    <a:pt x="80" y="51"/>
                    <a:pt x="80" y="51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9"/>
                    <a:pt x="81" y="49"/>
                    <a:pt x="80" y="49"/>
                  </a:cubicBezTo>
                  <a:close/>
                  <a:moveTo>
                    <a:pt x="81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2" y="54"/>
                  </a:cubicBezTo>
                  <a:cubicBezTo>
                    <a:pt x="82" y="54"/>
                    <a:pt x="82" y="54"/>
                    <a:pt x="82" y="53"/>
                  </a:cubicBezTo>
                  <a:cubicBezTo>
                    <a:pt x="82" y="53"/>
                    <a:pt x="82" y="53"/>
                    <a:pt x="81" y="53"/>
                  </a:cubicBezTo>
                  <a:close/>
                  <a:moveTo>
                    <a:pt x="86" y="55"/>
                  </a:moveTo>
                  <a:cubicBezTo>
                    <a:pt x="86" y="57"/>
                    <a:pt x="87" y="57"/>
                    <a:pt x="88" y="57"/>
                  </a:cubicBezTo>
                  <a:cubicBezTo>
                    <a:pt x="88" y="56"/>
                    <a:pt x="87" y="56"/>
                    <a:pt x="87" y="55"/>
                  </a:cubicBezTo>
                  <a:cubicBezTo>
                    <a:pt x="87" y="55"/>
                    <a:pt x="86" y="55"/>
                    <a:pt x="86" y="55"/>
                  </a:cubicBezTo>
                  <a:close/>
                  <a:moveTo>
                    <a:pt x="87" y="61"/>
                  </a:moveTo>
                  <a:cubicBezTo>
                    <a:pt x="88" y="61"/>
                    <a:pt x="88" y="61"/>
                    <a:pt x="88" y="61"/>
                  </a:cubicBezTo>
                  <a:cubicBezTo>
                    <a:pt x="89" y="61"/>
                    <a:pt x="90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1" y="59"/>
                    <a:pt x="91" y="59"/>
                    <a:pt x="90" y="59"/>
                  </a:cubicBezTo>
                  <a:cubicBezTo>
                    <a:pt x="90" y="59"/>
                    <a:pt x="89" y="59"/>
                    <a:pt x="88" y="59"/>
                  </a:cubicBezTo>
                  <a:cubicBezTo>
                    <a:pt x="88" y="59"/>
                    <a:pt x="87" y="59"/>
                    <a:pt x="87" y="58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lnTo>
                    <a:pt x="87" y="6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8" name="ís1ïḍe"/>
            <p:cNvSpPr/>
            <p:nvPr/>
          </p:nvSpPr>
          <p:spPr bwMode="auto">
            <a:xfrm>
              <a:off x="6232853" y="3985533"/>
              <a:ext cx="4740" cy="474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59" name="ïŝľîḋé"/>
            <p:cNvSpPr/>
            <p:nvPr/>
          </p:nvSpPr>
          <p:spPr bwMode="auto">
            <a:xfrm>
              <a:off x="6210341" y="3983164"/>
              <a:ext cx="20143" cy="7109"/>
            </a:xfrm>
            <a:custGeom>
              <a:avLst/>
              <a:gdLst>
                <a:gd name="T0" fmla="*/ 3 w 8"/>
                <a:gd name="T1" fmla="*/ 0 h 3"/>
                <a:gd name="T2" fmla="*/ 1 w 8"/>
                <a:gd name="T3" fmla="*/ 3 h 3"/>
                <a:gd name="T4" fmla="*/ 4 w 8"/>
                <a:gd name="T5" fmla="*/ 1 h 3"/>
                <a:gd name="T6" fmla="*/ 6 w 8"/>
                <a:gd name="T7" fmla="*/ 2 h 3"/>
                <a:gd name="T8" fmla="*/ 8 w 8"/>
                <a:gd name="T9" fmla="*/ 1 h 3"/>
                <a:gd name="T10" fmla="*/ 3 w 8"/>
                <a:gd name="T11" fmla="*/ 1 h 3"/>
                <a:gd name="T12" fmla="*/ 3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3" y="0"/>
                  </a:move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1"/>
                    <a:pt x="8" y="2"/>
                    <a:pt x="8" y="1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0" name="íšḻiḓe"/>
            <p:cNvSpPr/>
            <p:nvPr/>
          </p:nvSpPr>
          <p:spPr bwMode="auto">
            <a:xfrm>
              <a:off x="5949668" y="3998568"/>
              <a:ext cx="2370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1" name="îṩḷíde"/>
            <p:cNvSpPr/>
            <p:nvPr/>
          </p:nvSpPr>
          <p:spPr bwMode="auto">
            <a:xfrm>
              <a:off x="5784969" y="4010416"/>
              <a:ext cx="237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2" name="îṧľíḍè"/>
            <p:cNvSpPr/>
            <p:nvPr/>
          </p:nvSpPr>
          <p:spPr bwMode="auto">
            <a:xfrm>
              <a:off x="5755347" y="4010416"/>
              <a:ext cx="2370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3" name="îsľiďé"/>
            <p:cNvSpPr/>
            <p:nvPr/>
          </p:nvSpPr>
          <p:spPr bwMode="auto">
            <a:xfrm>
              <a:off x="5944928" y="3998568"/>
              <a:ext cx="4740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4" name="ïŝḻide"/>
            <p:cNvSpPr/>
            <p:nvPr/>
          </p:nvSpPr>
          <p:spPr bwMode="auto">
            <a:xfrm>
              <a:off x="6180719" y="3992643"/>
              <a:ext cx="237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5" name="íṣlîďê"/>
            <p:cNvSpPr/>
            <p:nvPr/>
          </p:nvSpPr>
          <p:spPr bwMode="auto">
            <a:xfrm>
              <a:off x="6023130" y="3987903"/>
              <a:ext cx="2370" cy="237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6" name="i$1ïďe"/>
            <p:cNvSpPr/>
            <p:nvPr/>
          </p:nvSpPr>
          <p:spPr bwMode="auto">
            <a:xfrm>
              <a:off x="6077635" y="3985533"/>
              <a:ext cx="2370" cy="237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7" name="iS1iḋé"/>
            <p:cNvSpPr/>
            <p:nvPr/>
          </p:nvSpPr>
          <p:spPr bwMode="auto">
            <a:xfrm>
              <a:off x="6168870" y="39831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8" name="ïślide"/>
            <p:cNvSpPr/>
            <p:nvPr/>
          </p:nvSpPr>
          <p:spPr bwMode="auto">
            <a:xfrm>
              <a:off x="5981659" y="3990273"/>
              <a:ext cx="0" cy="2370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69" name="i$ḻíḍê"/>
            <p:cNvSpPr/>
            <p:nvPr/>
          </p:nvSpPr>
          <p:spPr bwMode="auto">
            <a:xfrm>
              <a:off x="4433022" y="4243837"/>
              <a:ext cx="0" cy="2370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0" name="iṥľîdè"/>
            <p:cNvSpPr/>
            <p:nvPr/>
          </p:nvSpPr>
          <p:spPr bwMode="auto">
            <a:xfrm>
              <a:off x="4366668" y="4246207"/>
              <a:ext cx="1185" cy="118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1" name="î$ḻîḋe"/>
            <p:cNvSpPr/>
            <p:nvPr/>
          </p:nvSpPr>
          <p:spPr bwMode="auto">
            <a:xfrm>
              <a:off x="5703213" y="4012786"/>
              <a:ext cx="2370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2" name="iṧlíďê"/>
            <p:cNvSpPr/>
            <p:nvPr/>
          </p:nvSpPr>
          <p:spPr bwMode="auto">
            <a:xfrm>
              <a:off x="5220966" y="4072030"/>
              <a:ext cx="17774" cy="4740"/>
            </a:xfrm>
            <a:custGeom>
              <a:avLst/>
              <a:gdLst>
                <a:gd name="T0" fmla="*/ 4 w 7"/>
                <a:gd name="T1" fmla="*/ 0 h 2"/>
                <a:gd name="T2" fmla="*/ 4 w 7"/>
                <a:gd name="T3" fmla="*/ 2 h 2"/>
                <a:gd name="T4" fmla="*/ 4 w 7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cubicBezTo>
                    <a:pt x="6" y="1"/>
                    <a:pt x="0" y="2"/>
                    <a:pt x="4" y="2"/>
                  </a:cubicBezTo>
                  <a:cubicBezTo>
                    <a:pt x="4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3" name="íšļíḍê"/>
            <p:cNvSpPr/>
            <p:nvPr/>
          </p:nvSpPr>
          <p:spPr bwMode="auto">
            <a:xfrm>
              <a:off x="6178349" y="3992643"/>
              <a:ext cx="237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4" name="ïśļiḑé"/>
            <p:cNvSpPr/>
            <p:nvPr/>
          </p:nvSpPr>
          <p:spPr bwMode="auto">
            <a:xfrm>
              <a:off x="5230445" y="4076770"/>
              <a:ext cx="1185" cy="118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5" name="ïşḻiḓè"/>
            <p:cNvSpPr/>
            <p:nvPr/>
          </p:nvSpPr>
          <p:spPr bwMode="auto">
            <a:xfrm>
              <a:off x="5585909" y="40270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6" name="îṣ1ïḋe"/>
            <p:cNvSpPr/>
            <p:nvPr/>
          </p:nvSpPr>
          <p:spPr bwMode="auto">
            <a:xfrm>
              <a:off x="5671220" y="4019895"/>
              <a:ext cx="237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7" name="î$1iďè"/>
            <p:cNvSpPr/>
            <p:nvPr/>
          </p:nvSpPr>
          <p:spPr bwMode="auto">
            <a:xfrm>
              <a:off x="5536144" y="4035298"/>
              <a:ext cx="237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8" name="ïṥlïďè"/>
            <p:cNvSpPr/>
            <p:nvPr/>
          </p:nvSpPr>
          <p:spPr bwMode="auto">
            <a:xfrm>
              <a:off x="5492304" y="4040038"/>
              <a:ext cx="2370" cy="23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79" name="íṧ1îḑé"/>
            <p:cNvSpPr/>
            <p:nvPr/>
          </p:nvSpPr>
          <p:spPr bwMode="auto">
            <a:xfrm>
              <a:off x="4566913" y="4209476"/>
              <a:ext cx="9479" cy="4740"/>
            </a:xfrm>
            <a:custGeom>
              <a:avLst/>
              <a:gdLst>
                <a:gd name="T0" fmla="*/ 4 w 4"/>
                <a:gd name="T1" fmla="*/ 1 h 2"/>
                <a:gd name="T2" fmla="*/ 3 w 4"/>
                <a:gd name="T3" fmla="*/ 0 h 2"/>
                <a:gd name="T4" fmla="*/ 4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1"/>
                    <a:pt x="0" y="2"/>
                    <a:pt x="4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0" name="îṣļiḑè"/>
            <p:cNvSpPr/>
            <p:nvPr/>
          </p:nvSpPr>
          <p:spPr bwMode="auto">
            <a:xfrm>
              <a:off x="6180719" y="3992643"/>
              <a:ext cx="1185" cy="118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1" name="íş1ïḓè"/>
            <p:cNvSpPr/>
            <p:nvPr/>
          </p:nvSpPr>
          <p:spPr bwMode="auto">
            <a:xfrm>
              <a:off x="5531405" y="4056626"/>
              <a:ext cx="9479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2" name="ïṣļíḓe"/>
            <p:cNvSpPr/>
            <p:nvPr/>
          </p:nvSpPr>
          <p:spPr bwMode="auto">
            <a:xfrm>
              <a:off x="4910528" y="4145493"/>
              <a:ext cx="3555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3" name="ïšlídê"/>
            <p:cNvSpPr/>
            <p:nvPr/>
          </p:nvSpPr>
          <p:spPr bwMode="auto">
            <a:xfrm>
              <a:off x="5504153" y="4058996"/>
              <a:ext cx="4740" cy="355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4" name="íS1íḓê"/>
            <p:cNvSpPr/>
            <p:nvPr/>
          </p:nvSpPr>
          <p:spPr bwMode="auto">
            <a:xfrm>
              <a:off x="4574022" y="4209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5" name="i$1ídé"/>
            <p:cNvSpPr/>
            <p:nvPr/>
          </p:nvSpPr>
          <p:spPr bwMode="auto">
            <a:xfrm>
              <a:off x="4364299" y="3980794"/>
              <a:ext cx="1843673" cy="274892"/>
            </a:xfrm>
            <a:custGeom>
              <a:avLst/>
              <a:gdLst>
                <a:gd name="T0" fmla="*/ 85 w 749"/>
                <a:gd name="T1" fmla="*/ 93 h 112"/>
                <a:gd name="T2" fmla="*/ 91 w 749"/>
                <a:gd name="T3" fmla="*/ 92 h 112"/>
                <a:gd name="T4" fmla="*/ 110 w 749"/>
                <a:gd name="T5" fmla="*/ 89 h 112"/>
                <a:gd name="T6" fmla="*/ 151 w 749"/>
                <a:gd name="T7" fmla="*/ 81 h 112"/>
                <a:gd name="T8" fmla="*/ 177 w 749"/>
                <a:gd name="T9" fmla="*/ 74 h 112"/>
                <a:gd name="T10" fmla="*/ 219 w 749"/>
                <a:gd name="T11" fmla="*/ 66 h 112"/>
                <a:gd name="T12" fmla="*/ 236 w 749"/>
                <a:gd name="T13" fmla="*/ 65 h 112"/>
                <a:gd name="T14" fmla="*/ 260 w 749"/>
                <a:gd name="T15" fmla="*/ 59 h 112"/>
                <a:gd name="T16" fmla="*/ 284 w 749"/>
                <a:gd name="T17" fmla="*/ 55 h 112"/>
                <a:gd name="T18" fmla="*/ 312 w 749"/>
                <a:gd name="T19" fmla="*/ 51 h 112"/>
                <a:gd name="T20" fmla="*/ 371 w 749"/>
                <a:gd name="T21" fmla="*/ 44 h 112"/>
                <a:gd name="T22" fmla="*/ 439 w 749"/>
                <a:gd name="T23" fmla="*/ 35 h 112"/>
                <a:gd name="T24" fmla="*/ 469 w 749"/>
                <a:gd name="T25" fmla="*/ 30 h 112"/>
                <a:gd name="T26" fmla="*/ 520 w 749"/>
                <a:gd name="T27" fmla="*/ 24 h 112"/>
                <a:gd name="T28" fmla="*/ 541 w 749"/>
                <a:gd name="T29" fmla="*/ 23 h 112"/>
                <a:gd name="T30" fmla="*/ 566 w 749"/>
                <a:gd name="T31" fmla="*/ 18 h 112"/>
                <a:gd name="T32" fmla="*/ 577 w 749"/>
                <a:gd name="T33" fmla="*/ 17 h 112"/>
                <a:gd name="T34" fmla="*/ 594 w 749"/>
                <a:gd name="T35" fmla="*/ 16 h 112"/>
                <a:gd name="T36" fmla="*/ 625 w 749"/>
                <a:gd name="T37" fmla="*/ 13 h 112"/>
                <a:gd name="T38" fmla="*/ 651 w 749"/>
                <a:gd name="T39" fmla="*/ 10 h 112"/>
                <a:gd name="T40" fmla="*/ 677 w 749"/>
                <a:gd name="T41" fmla="*/ 8 h 112"/>
                <a:gd name="T42" fmla="*/ 691 w 749"/>
                <a:gd name="T43" fmla="*/ 8 h 112"/>
                <a:gd name="T44" fmla="*/ 709 w 749"/>
                <a:gd name="T45" fmla="*/ 7 h 112"/>
                <a:gd name="T46" fmla="*/ 738 w 749"/>
                <a:gd name="T47" fmla="*/ 4 h 112"/>
                <a:gd name="T48" fmla="*/ 748 w 749"/>
                <a:gd name="T49" fmla="*/ 3 h 112"/>
                <a:gd name="T50" fmla="*/ 733 w 749"/>
                <a:gd name="T51" fmla="*/ 1 h 112"/>
                <a:gd name="T52" fmla="*/ 718 w 749"/>
                <a:gd name="T53" fmla="*/ 1 h 112"/>
                <a:gd name="T54" fmla="*/ 703 w 749"/>
                <a:gd name="T55" fmla="*/ 2 h 112"/>
                <a:gd name="T56" fmla="*/ 674 w 749"/>
                <a:gd name="T57" fmla="*/ 4 h 112"/>
                <a:gd name="T58" fmla="*/ 663 w 749"/>
                <a:gd name="T59" fmla="*/ 6 h 112"/>
                <a:gd name="T60" fmla="*/ 651 w 749"/>
                <a:gd name="T61" fmla="*/ 6 h 112"/>
                <a:gd name="T62" fmla="*/ 631 w 749"/>
                <a:gd name="T63" fmla="*/ 9 h 112"/>
                <a:gd name="T64" fmla="*/ 608 w 749"/>
                <a:gd name="T65" fmla="*/ 9 h 112"/>
                <a:gd name="T66" fmla="*/ 580 w 749"/>
                <a:gd name="T67" fmla="*/ 12 h 112"/>
                <a:gd name="T68" fmla="*/ 575 w 749"/>
                <a:gd name="T69" fmla="*/ 12 h 112"/>
                <a:gd name="T70" fmla="*/ 552 w 749"/>
                <a:gd name="T71" fmla="*/ 11 h 112"/>
                <a:gd name="T72" fmla="*/ 544 w 749"/>
                <a:gd name="T73" fmla="*/ 13 h 112"/>
                <a:gd name="T74" fmla="*/ 530 w 749"/>
                <a:gd name="T75" fmla="*/ 18 h 112"/>
                <a:gd name="T76" fmla="*/ 516 w 749"/>
                <a:gd name="T77" fmla="*/ 18 h 112"/>
                <a:gd name="T78" fmla="*/ 498 w 749"/>
                <a:gd name="T79" fmla="*/ 20 h 112"/>
                <a:gd name="T80" fmla="*/ 476 w 749"/>
                <a:gd name="T81" fmla="*/ 22 h 112"/>
                <a:gd name="T82" fmla="*/ 444 w 749"/>
                <a:gd name="T83" fmla="*/ 28 h 112"/>
                <a:gd name="T84" fmla="*/ 420 w 749"/>
                <a:gd name="T85" fmla="*/ 30 h 112"/>
                <a:gd name="T86" fmla="*/ 404 w 749"/>
                <a:gd name="T87" fmla="*/ 33 h 112"/>
                <a:gd name="T88" fmla="*/ 385 w 749"/>
                <a:gd name="T89" fmla="*/ 36 h 112"/>
                <a:gd name="T90" fmla="*/ 344 w 749"/>
                <a:gd name="T91" fmla="*/ 36 h 112"/>
                <a:gd name="T92" fmla="*/ 308 w 749"/>
                <a:gd name="T93" fmla="*/ 44 h 112"/>
                <a:gd name="T94" fmla="*/ 281 w 749"/>
                <a:gd name="T95" fmla="*/ 47 h 112"/>
                <a:gd name="T96" fmla="*/ 234 w 749"/>
                <a:gd name="T97" fmla="*/ 55 h 112"/>
                <a:gd name="T98" fmla="*/ 194 w 749"/>
                <a:gd name="T99" fmla="*/ 65 h 112"/>
                <a:gd name="T100" fmla="*/ 158 w 749"/>
                <a:gd name="T101" fmla="*/ 72 h 112"/>
                <a:gd name="T102" fmla="*/ 143 w 749"/>
                <a:gd name="T103" fmla="*/ 74 h 112"/>
                <a:gd name="T104" fmla="*/ 130 w 749"/>
                <a:gd name="T105" fmla="*/ 75 h 112"/>
                <a:gd name="T106" fmla="*/ 123 w 749"/>
                <a:gd name="T107" fmla="*/ 78 h 112"/>
                <a:gd name="T108" fmla="*/ 103 w 749"/>
                <a:gd name="T109" fmla="*/ 82 h 112"/>
                <a:gd name="T110" fmla="*/ 37 w 749"/>
                <a:gd name="T111" fmla="*/ 98 h 112"/>
                <a:gd name="T112" fmla="*/ 15 w 749"/>
                <a:gd name="T113" fmla="*/ 103 h 112"/>
                <a:gd name="T114" fmla="*/ 8 w 749"/>
                <a:gd name="T115" fmla="*/ 111 h 112"/>
                <a:gd name="T116" fmla="*/ 16 w 749"/>
                <a:gd name="T117" fmla="*/ 108 h 112"/>
                <a:gd name="T118" fmla="*/ 47 w 749"/>
                <a:gd name="T119" fmla="*/ 102 h 112"/>
                <a:gd name="T120" fmla="*/ 62 w 749"/>
                <a:gd name="T121" fmla="*/ 98 h 112"/>
                <a:gd name="T122" fmla="*/ 138 w 749"/>
                <a:gd name="T123" fmla="*/ 81 h 112"/>
                <a:gd name="T124" fmla="*/ 124 w 749"/>
                <a:gd name="T125" fmla="*/ 7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9" h="112">
                  <a:moveTo>
                    <a:pt x="65" y="100"/>
                  </a:moveTo>
                  <a:cubicBezTo>
                    <a:pt x="68" y="99"/>
                    <a:pt x="66" y="98"/>
                    <a:pt x="67" y="97"/>
                  </a:cubicBezTo>
                  <a:cubicBezTo>
                    <a:pt x="70" y="96"/>
                    <a:pt x="68" y="98"/>
                    <a:pt x="70" y="99"/>
                  </a:cubicBezTo>
                  <a:cubicBezTo>
                    <a:pt x="72" y="98"/>
                    <a:pt x="73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7" y="95"/>
                    <a:pt x="82" y="95"/>
                    <a:pt x="84" y="93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4" y="92"/>
                    <a:pt x="84" y="92"/>
                    <a:pt x="84" y="91"/>
                  </a:cubicBezTo>
                  <a:cubicBezTo>
                    <a:pt x="85" y="91"/>
                    <a:pt x="86" y="90"/>
                    <a:pt x="87" y="90"/>
                  </a:cubicBezTo>
                  <a:cubicBezTo>
                    <a:pt x="86" y="91"/>
                    <a:pt x="86" y="91"/>
                    <a:pt x="86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8" y="92"/>
                    <a:pt x="85" y="92"/>
                    <a:pt x="85" y="93"/>
                  </a:cubicBezTo>
                  <a:cubicBezTo>
                    <a:pt x="88" y="92"/>
                    <a:pt x="91" y="90"/>
                    <a:pt x="93" y="90"/>
                  </a:cubicBezTo>
                  <a:cubicBezTo>
                    <a:pt x="93" y="91"/>
                    <a:pt x="88" y="91"/>
                    <a:pt x="91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1" y="93"/>
                    <a:pt x="86" y="92"/>
                    <a:pt x="89" y="94"/>
                  </a:cubicBezTo>
                  <a:cubicBezTo>
                    <a:pt x="93" y="93"/>
                    <a:pt x="93" y="92"/>
                    <a:pt x="97" y="92"/>
                  </a:cubicBezTo>
                  <a:cubicBezTo>
                    <a:pt x="98" y="91"/>
                    <a:pt x="97" y="91"/>
                    <a:pt x="97" y="90"/>
                  </a:cubicBezTo>
                  <a:cubicBezTo>
                    <a:pt x="103" y="87"/>
                    <a:pt x="103" y="92"/>
                    <a:pt x="107" y="90"/>
                  </a:cubicBezTo>
                  <a:cubicBezTo>
                    <a:pt x="108" y="88"/>
                    <a:pt x="108" y="87"/>
                    <a:pt x="111" y="87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4" y="88"/>
                    <a:pt x="112" y="86"/>
                    <a:pt x="117" y="86"/>
                  </a:cubicBezTo>
                  <a:cubicBezTo>
                    <a:pt x="116" y="87"/>
                    <a:pt x="113" y="87"/>
                    <a:pt x="114" y="87"/>
                  </a:cubicBezTo>
                  <a:cubicBezTo>
                    <a:pt x="117" y="88"/>
                    <a:pt x="116" y="86"/>
                    <a:pt x="118" y="86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23" y="86"/>
                    <a:pt x="127" y="84"/>
                    <a:pt x="132" y="83"/>
                  </a:cubicBezTo>
                  <a:cubicBezTo>
                    <a:pt x="132" y="83"/>
                    <a:pt x="131" y="84"/>
                    <a:pt x="132" y="84"/>
                  </a:cubicBezTo>
                  <a:cubicBezTo>
                    <a:pt x="138" y="82"/>
                    <a:pt x="145" y="81"/>
                    <a:pt x="151" y="81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4" y="79"/>
                    <a:pt x="154" y="80"/>
                    <a:pt x="154" y="80"/>
                  </a:cubicBezTo>
                  <a:cubicBezTo>
                    <a:pt x="156" y="80"/>
                    <a:pt x="154" y="79"/>
                    <a:pt x="155" y="79"/>
                  </a:cubicBezTo>
                  <a:cubicBezTo>
                    <a:pt x="156" y="78"/>
                    <a:pt x="156" y="79"/>
                    <a:pt x="156" y="80"/>
                  </a:cubicBezTo>
                  <a:cubicBezTo>
                    <a:pt x="159" y="78"/>
                    <a:pt x="166" y="75"/>
                    <a:pt x="171" y="76"/>
                  </a:cubicBezTo>
                  <a:cubicBezTo>
                    <a:pt x="170" y="76"/>
                    <a:pt x="170" y="76"/>
                    <a:pt x="170" y="76"/>
                  </a:cubicBezTo>
                  <a:cubicBezTo>
                    <a:pt x="173" y="76"/>
                    <a:pt x="173" y="73"/>
                    <a:pt x="177" y="74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83" y="73"/>
                    <a:pt x="191" y="71"/>
                    <a:pt x="197" y="71"/>
                  </a:cubicBezTo>
                  <a:cubicBezTo>
                    <a:pt x="197" y="70"/>
                    <a:pt x="204" y="71"/>
                    <a:pt x="204" y="68"/>
                  </a:cubicBezTo>
                  <a:cubicBezTo>
                    <a:pt x="208" y="69"/>
                    <a:pt x="207" y="70"/>
                    <a:pt x="213" y="69"/>
                  </a:cubicBezTo>
                  <a:cubicBezTo>
                    <a:pt x="214" y="69"/>
                    <a:pt x="215" y="67"/>
                    <a:pt x="217" y="67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ubicBezTo>
                    <a:pt x="222" y="67"/>
                    <a:pt x="221" y="67"/>
                    <a:pt x="221" y="66"/>
                  </a:cubicBezTo>
                  <a:cubicBezTo>
                    <a:pt x="224" y="65"/>
                    <a:pt x="228" y="66"/>
                    <a:pt x="228" y="66"/>
                  </a:cubicBezTo>
                  <a:cubicBezTo>
                    <a:pt x="234" y="64"/>
                    <a:pt x="234" y="64"/>
                    <a:pt x="234" y="64"/>
                  </a:cubicBezTo>
                  <a:cubicBezTo>
                    <a:pt x="234" y="65"/>
                    <a:pt x="233" y="65"/>
                    <a:pt x="232" y="66"/>
                  </a:cubicBezTo>
                  <a:cubicBezTo>
                    <a:pt x="236" y="64"/>
                    <a:pt x="233" y="67"/>
                    <a:pt x="236" y="65"/>
                  </a:cubicBezTo>
                  <a:cubicBezTo>
                    <a:pt x="236" y="65"/>
                    <a:pt x="236" y="64"/>
                    <a:pt x="236" y="64"/>
                  </a:cubicBezTo>
                  <a:cubicBezTo>
                    <a:pt x="238" y="65"/>
                    <a:pt x="242" y="64"/>
                    <a:pt x="244" y="63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9" y="64"/>
                    <a:pt x="254" y="62"/>
                    <a:pt x="260" y="61"/>
                  </a:cubicBezTo>
                  <a:cubicBezTo>
                    <a:pt x="258" y="61"/>
                    <a:pt x="258" y="60"/>
                    <a:pt x="259" y="59"/>
                  </a:cubicBezTo>
                  <a:cubicBezTo>
                    <a:pt x="260" y="60"/>
                    <a:pt x="260" y="60"/>
                    <a:pt x="260" y="60"/>
                  </a:cubicBezTo>
                  <a:cubicBezTo>
                    <a:pt x="261" y="59"/>
                    <a:pt x="258" y="60"/>
                    <a:pt x="260" y="59"/>
                  </a:cubicBezTo>
                  <a:cubicBezTo>
                    <a:pt x="262" y="59"/>
                    <a:pt x="262" y="60"/>
                    <a:pt x="261" y="61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1"/>
                  </a:cubicBezTo>
                  <a:cubicBezTo>
                    <a:pt x="264" y="60"/>
                    <a:pt x="267" y="62"/>
                    <a:pt x="269" y="60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74" y="59"/>
                    <a:pt x="277" y="58"/>
                    <a:pt x="281" y="58"/>
                  </a:cubicBezTo>
                  <a:cubicBezTo>
                    <a:pt x="281" y="57"/>
                    <a:pt x="283" y="57"/>
                    <a:pt x="284" y="55"/>
                  </a:cubicBezTo>
                  <a:cubicBezTo>
                    <a:pt x="287" y="55"/>
                    <a:pt x="291" y="56"/>
                    <a:pt x="295" y="55"/>
                  </a:cubicBezTo>
                  <a:cubicBezTo>
                    <a:pt x="298" y="54"/>
                    <a:pt x="295" y="54"/>
                    <a:pt x="297" y="53"/>
                  </a:cubicBezTo>
                  <a:cubicBezTo>
                    <a:pt x="297" y="54"/>
                    <a:pt x="301" y="53"/>
                    <a:pt x="299" y="54"/>
                  </a:cubicBezTo>
                  <a:cubicBezTo>
                    <a:pt x="304" y="53"/>
                    <a:pt x="305" y="53"/>
                    <a:pt x="311" y="51"/>
                  </a:cubicBezTo>
                  <a:cubicBezTo>
                    <a:pt x="310" y="51"/>
                    <a:pt x="309" y="51"/>
                    <a:pt x="310" y="51"/>
                  </a:cubicBezTo>
                  <a:cubicBezTo>
                    <a:pt x="311" y="50"/>
                    <a:pt x="312" y="51"/>
                    <a:pt x="312" y="51"/>
                  </a:cubicBezTo>
                  <a:cubicBezTo>
                    <a:pt x="312" y="51"/>
                    <a:pt x="312" y="51"/>
                    <a:pt x="312" y="51"/>
                  </a:cubicBezTo>
                  <a:cubicBezTo>
                    <a:pt x="318" y="49"/>
                    <a:pt x="328" y="52"/>
                    <a:pt x="333" y="49"/>
                  </a:cubicBezTo>
                  <a:cubicBezTo>
                    <a:pt x="332" y="49"/>
                    <a:pt x="332" y="49"/>
                    <a:pt x="332" y="49"/>
                  </a:cubicBezTo>
                  <a:cubicBezTo>
                    <a:pt x="338" y="47"/>
                    <a:pt x="338" y="47"/>
                    <a:pt x="338" y="47"/>
                  </a:cubicBezTo>
                  <a:cubicBezTo>
                    <a:pt x="340" y="47"/>
                    <a:pt x="336" y="48"/>
                    <a:pt x="338" y="49"/>
                  </a:cubicBezTo>
                  <a:cubicBezTo>
                    <a:pt x="344" y="46"/>
                    <a:pt x="348" y="48"/>
                    <a:pt x="353" y="46"/>
                  </a:cubicBezTo>
                  <a:cubicBezTo>
                    <a:pt x="357" y="48"/>
                    <a:pt x="366" y="44"/>
                    <a:pt x="371" y="45"/>
                  </a:cubicBezTo>
                  <a:cubicBezTo>
                    <a:pt x="371" y="44"/>
                    <a:pt x="371" y="44"/>
                    <a:pt x="371" y="44"/>
                  </a:cubicBezTo>
                  <a:cubicBezTo>
                    <a:pt x="372" y="43"/>
                    <a:pt x="373" y="44"/>
                    <a:pt x="374" y="44"/>
                  </a:cubicBezTo>
                  <a:cubicBezTo>
                    <a:pt x="374" y="44"/>
                    <a:pt x="372" y="44"/>
                    <a:pt x="373" y="43"/>
                  </a:cubicBezTo>
                  <a:cubicBezTo>
                    <a:pt x="384" y="41"/>
                    <a:pt x="396" y="41"/>
                    <a:pt x="408" y="40"/>
                  </a:cubicBezTo>
                  <a:cubicBezTo>
                    <a:pt x="412" y="40"/>
                    <a:pt x="410" y="36"/>
                    <a:pt x="415" y="37"/>
                  </a:cubicBezTo>
                  <a:cubicBezTo>
                    <a:pt x="414" y="39"/>
                    <a:pt x="414" y="39"/>
                    <a:pt x="414" y="39"/>
                  </a:cubicBezTo>
                  <a:cubicBezTo>
                    <a:pt x="422" y="36"/>
                    <a:pt x="432" y="37"/>
                    <a:pt x="440" y="34"/>
                  </a:cubicBezTo>
                  <a:cubicBezTo>
                    <a:pt x="439" y="35"/>
                    <a:pt x="439" y="35"/>
                    <a:pt x="439" y="35"/>
                  </a:cubicBezTo>
                  <a:cubicBezTo>
                    <a:pt x="440" y="36"/>
                    <a:pt x="445" y="35"/>
                    <a:pt x="445" y="34"/>
                  </a:cubicBezTo>
                  <a:cubicBezTo>
                    <a:pt x="446" y="34"/>
                    <a:pt x="445" y="34"/>
                    <a:pt x="446" y="35"/>
                  </a:cubicBezTo>
                  <a:cubicBezTo>
                    <a:pt x="448" y="35"/>
                    <a:pt x="450" y="33"/>
                    <a:pt x="452" y="34"/>
                  </a:cubicBezTo>
                  <a:cubicBezTo>
                    <a:pt x="451" y="34"/>
                    <a:pt x="451" y="34"/>
                    <a:pt x="451" y="34"/>
                  </a:cubicBezTo>
                  <a:cubicBezTo>
                    <a:pt x="452" y="34"/>
                    <a:pt x="456" y="34"/>
                    <a:pt x="455" y="33"/>
                  </a:cubicBezTo>
                  <a:cubicBezTo>
                    <a:pt x="458" y="33"/>
                    <a:pt x="461" y="32"/>
                    <a:pt x="463" y="32"/>
                  </a:cubicBezTo>
                  <a:cubicBezTo>
                    <a:pt x="465" y="31"/>
                    <a:pt x="469" y="32"/>
                    <a:pt x="469" y="30"/>
                  </a:cubicBezTo>
                  <a:cubicBezTo>
                    <a:pt x="469" y="32"/>
                    <a:pt x="475" y="31"/>
                    <a:pt x="477" y="30"/>
                  </a:cubicBezTo>
                  <a:cubicBezTo>
                    <a:pt x="476" y="31"/>
                    <a:pt x="479" y="30"/>
                    <a:pt x="478" y="31"/>
                  </a:cubicBezTo>
                  <a:cubicBezTo>
                    <a:pt x="480" y="31"/>
                    <a:pt x="482" y="30"/>
                    <a:pt x="482" y="29"/>
                  </a:cubicBezTo>
                  <a:cubicBezTo>
                    <a:pt x="486" y="31"/>
                    <a:pt x="490" y="27"/>
                    <a:pt x="493" y="29"/>
                  </a:cubicBezTo>
                  <a:cubicBezTo>
                    <a:pt x="499" y="27"/>
                    <a:pt x="505" y="26"/>
                    <a:pt x="511" y="25"/>
                  </a:cubicBezTo>
                  <a:cubicBezTo>
                    <a:pt x="511" y="27"/>
                    <a:pt x="505" y="26"/>
                    <a:pt x="505" y="28"/>
                  </a:cubicBezTo>
                  <a:cubicBezTo>
                    <a:pt x="511" y="26"/>
                    <a:pt x="514" y="25"/>
                    <a:pt x="520" y="24"/>
                  </a:cubicBezTo>
                  <a:cubicBezTo>
                    <a:pt x="521" y="24"/>
                    <a:pt x="519" y="25"/>
                    <a:pt x="518" y="26"/>
                  </a:cubicBezTo>
                  <a:cubicBezTo>
                    <a:pt x="524" y="24"/>
                    <a:pt x="530" y="25"/>
                    <a:pt x="535" y="23"/>
                  </a:cubicBezTo>
                  <a:cubicBezTo>
                    <a:pt x="535" y="23"/>
                    <a:pt x="534" y="24"/>
                    <a:pt x="534" y="24"/>
                  </a:cubicBezTo>
                  <a:cubicBezTo>
                    <a:pt x="535" y="24"/>
                    <a:pt x="536" y="24"/>
                    <a:pt x="536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3" y="22"/>
                    <a:pt x="538" y="20"/>
                    <a:pt x="539" y="20"/>
                  </a:cubicBezTo>
                  <a:cubicBezTo>
                    <a:pt x="537" y="22"/>
                    <a:pt x="544" y="20"/>
                    <a:pt x="541" y="23"/>
                  </a:cubicBezTo>
                  <a:cubicBezTo>
                    <a:pt x="542" y="23"/>
                    <a:pt x="543" y="22"/>
                    <a:pt x="543" y="22"/>
                  </a:cubicBezTo>
                  <a:cubicBezTo>
                    <a:pt x="544" y="22"/>
                    <a:pt x="544" y="22"/>
                    <a:pt x="543" y="23"/>
                  </a:cubicBezTo>
                  <a:cubicBezTo>
                    <a:pt x="546" y="22"/>
                    <a:pt x="545" y="21"/>
                    <a:pt x="548" y="21"/>
                  </a:cubicBezTo>
                  <a:cubicBezTo>
                    <a:pt x="548" y="21"/>
                    <a:pt x="548" y="22"/>
                    <a:pt x="547" y="22"/>
                  </a:cubicBezTo>
                  <a:cubicBezTo>
                    <a:pt x="549" y="21"/>
                    <a:pt x="551" y="20"/>
                    <a:pt x="553" y="20"/>
                  </a:cubicBezTo>
                  <a:cubicBezTo>
                    <a:pt x="553" y="21"/>
                    <a:pt x="554" y="21"/>
                    <a:pt x="553" y="21"/>
                  </a:cubicBezTo>
                  <a:cubicBezTo>
                    <a:pt x="558" y="20"/>
                    <a:pt x="561" y="18"/>
                    <a:pt x="566" y="18"/>
                  </a:cubicBezTo>
                  <a:cubicBezTo>
                    <a:pt x="565" y="20"/>
                    <a:pt x="568" y="19"/>
                    <a:pt x="568" y="20"/>
                  </a:cubicBezTo>
                  <a:cubicBezTo>
                    <a:pt x="571" y="19"/>
                    <a:pt x="571" y="19"/>
                    <a:pt x="571" y="19"/>
                  </a:cubicBezTo>
                  <a:cubicBezTo>
                    <a:pt x="570" y="19"/>
                    <a:pt x="570" y="19"/>
                    <a:pt x="570" y="19"/>
                  </a:cubicBezTo>
                  <a:cubicBezTo>
                    <a:pt x="572" y="19"/>
                    <a:pt x="574" y="17"/>
                    <a:pt x="576" y="18"/>
                  </a:cubicBezTo>
                  <a:cubicBezTo>
                    <a:pt x="575" y="18"/>
                    <a:pt x="575" y="18"/>
                    <a:pt x="575" y="18"/>
                  </a:cubicBezTo>
                  <a:cubicBezTo>
                    <a:pt x="579" y="18"/>
                    <a:pt x="579" y="18"/>
                    <a:pt x="579" y="18"/>
                  </a:cubicBezTo>
                  <a:cubicBezTo>
                    <a:pt x="577" y="17"/>
                    <a:pt x="577" y="17"/>
                    <a:pt x="577" y="17"/>
                  </a:cubicBezTo>
                  <a:cubicBezTo>
                    <a:pt x="579" y="16"/>
                    <a:pt x="576" y="16"/>
                    <a:pt x="579" y="16"/>
                  </a:cubicBezTo>
                  <a:cubicBezTo>
                    <a:pt x="579" y="16"/>
                    <a:pt x="582" y="15"/>
                    <a:pt x="583" y="16"/>
                  </a:cubicBezTo>
                  <a:cubicBezTo>
                    <a:pt x="583" y="16"/>
                    <a:pt x="583" y="16"/>
                    <a:pt x="583" y="16"/>
                  </a:cubicBezTo>
                  <a:cubicBezTo>
                    <a:pt x="584" y="16"/>
                    <a:pt x="586" y="15"/>
                    <a:pt x="588" y="15"/>
                  </a:cubicBezTo>
                  <a:cubicBezTo>
                    <a:pt x="588" y="16"/>
                    <a:pt x="587" y="17"/>
                    <a:pt x="588" y="17"/>
                  </a:cubicBezTo>
                  <a:cubicBezTo>
                    <a:pt x="589" y="16"/>
                    <a:pt x="593" y="16"/>
                    <a:pt x="595" y="15"/>
                  </a:cubicBezTo>
                  <a:cubicBezTo>
                    <a:pt x="594" y="15"/>
                    <a:pt x="594" y="16"/>
                    <a:pt x="594" y="16"/>
                  </a:cubicBezTo>
                  <a:cubicBezTo>
                    <a:pt x="595" y="15"/>
                    <a:pt x="595" y="15"/>
                    <a:pt x="595" y="15"/>
                  </a:cubicBezTo>
                  <a:cubicBezTo>
                    <a:pt x="597" y="15"/>
                    <a:pt x="597" y="15"/>
                    <a:pt x="597" y="16"/>
                  </a:cubicBezTo>
                  <a:cubicBezTo>
                    <a:pt x="600" y="16"/>
                    <a:pt x="595" y="14"/>
                    <a:pt x="599" y="15"/>
                  </a:cubicBezTo>
                  <a:cubicBezTo>
                    <a:pt x="599" y="15"/>
                    <a:pt x="599" y="15"/>
                    <a:pt x="599" y="15"/>
                  </a:cubicBezTo>
                  <a:cubicBezTo>
                    <a:pt x="603" y="15"/>
                    <a:pt x="607" y="14"/>
                    <a:pt x="610" y="14"/>
                  </a:cubicBezTo>
                  <a:cubicBezTo>
                    <a:pt x="612" y="15"/>
                    <a:pt x="607" y="15"/>
                    <a:pt x="608" y="16"/>
                  </a:cubicBezTo>
                  <a:cubicBezTo>
                    <a:pt x="614" y="15"/>
                    <a:pt x="619" y="13"/>
                    <a:pt x="625" y="13"/>
                  </a:cubicBezTo>
                  <a:cubicBezTo>
                    <a:pt x="624" y="13"/>
                    <a:pt x="624" y="13"/>
                    <a:pt x="624" y="13"/>
                  </a:cubicBezTo>
                  <a:cubicBezTo>
                    <a:pt x="624" y="11"/>
                    <a:pt x="628" y="13"/>
                    <a:pt x="630" y="12"/>
                  </a:cubicBezTo>
                  <a:cubicBezTo>
                    <a:pt x="630" y="12"/>
                    <a:pt x="630" y="13"/>
                    <a:pt x="630" y="13"/>
                  </a:cubicBezTo>
                  <a:cubicBezTo>
                    <a:pt x="633" y="13"/>
                    <a:pt x="637" y="12"/>
                    <a:pt x="642" y="11"/>
                  </a:cubicBezTo>
                  <a:cubicBezTo>
                    <a:pt x="642" y="12"/>
                    <a:pt x="642" y="12"/>
                    <a:pt x="642" y="12"/>
                  </a:cubicBezTo>
                  <a:cubicBezTo>
                    <a:pt x="644" y="12"/>
                    <a:pt x="647" y="11"/>
                    <a:pt x="650" y="11"/>
                  </a:cubicBezTo>
                  <a:cubicBezTo>
                    <a:pt x="650" y="11"/>
                    <a:pt x="652" y="11"/>
                    <a:pt x="651" y="10"/>
                  </a:cubicBezTo>
                  <a:cubicBezTo>
                    <a:pt x="658" y="13"/>
                    <a:pt x="664" y="7"/>
                    <a:pt x="670" y="9"/>
                  </a:cubicBezTo>
                  <a:cubicBezTo>
                    <a:pt x="670" y="9"/>
                    <a:pt x="669" y="10"/>
                    <a:pt x="669" y="10"/>
                  </a:cubicBezTo>
                  <a:cubicBezTo>
                    <a:pt x="675" y="9"/>
                    <a:pt x="675" y="9"/>
                    <a:pt x="675" y="9"/>
                  </a:cubicBezTo>
                  <a:cubicBezTo>
                    <a:pt x="674" y="8"/>
                    <a:pt x="674" y="9"/>
                    <a:pt x="673" y="8"/>
                  </a:cubicBezTo>
                  <a:cubicBezTo>
                    <a:pt x="673" y="7"/>
                    <a:pt x="675" y="7"/>
                    <a:pt x="676" y="7"/>
                  </a:cubicBezTo>
                  <a:cubicBezTo>
                    <a:pt x="674" y="7"/>
                    <a:pt x="676" y="8"/>
                    <a:pt x="677" y="9"/>
                  </a:cubicBezTo>
                  <a:cubicBezTo>
                    <a:pt x="677" y="8"/>
                    <a:pt x="677" y="8"/>
                    <a:pt x="677" y="8"/>
                  </a:cubicBezTo>
                  <a:cubicBezTo>
                    <a:pt x="680" y="9"/>
                    <a:pt x="678" y="6"/>
                    <a:pt x="681" y="7"/>
                  </a:cubicBezTo>
                  <a:cubicBezTo>
                    <a:pt x="681" y="7"/>
                    <a:pt x="681" y="7"/>
                    <a:pt x="681" y="7"/>
                  </a:cubicBezTo>
                  <a:cubicBezTo>
                    <a:pt x="683" y="7"/>
                    <a:pt x="684" y="6"/>
                    <a:pt x="686" y="6"/>
                  </a:cubicBezTo>
                  <a:cubicBezTo>
                    <a:pt x="686" y="7"/>
                    <a:pt x="684" y="7"/>
                    <a:pt x="684" y="8"/>
                  </a:cubicBezTo>
                  <a:cubicBezTo>
                    <a:pt x="686" y="7"/>
                    <a:pt x="688" y="5"/>
                    <a:pt x="690" y="6"/>
                  </a:cubicBezTo>
                  <a:cubicBezTo>
                    <a:pt x="689" y="6"/>
                    <a:pt x="688" y="7"/>
                    <a:pt x="687" y="7"/>
                  </a:cubicBezTo>
                  <a:cubicBezTo>
                    <a:pt x="689" y="8"/>
                    <a:pt x="689" y="8"/>
                    <a:pt x="691" y="8"/>
                  </a:cubicBezTo>
                  <a:cubicBezTo>
                    <a:pt x="691" y="8"/>
                    <a:pt x="691" y="8"/>
                    <a:pt x="691" y="8"/>
                  </a:cubicBezTo>
                  <a:cubicBezTo>
                    <a:pt x="695" y="8"/>
                    <a:pt x="695" y="8"/>
                    <a:pt x="695" y="8"/>
                  </a:cubicBezTo>
                  <a:cubicBezTo>
                    <a:pt x="694" y="8"/>
                    <a:pt x="694" y="8"/>
                    <a:pt x="694" y="8"/>
                  </a:cubicBezTo>
                  <a:cubicBezTo>
                    <a:pt x="696" y="5"/>
                    <a:pt x="699" y="7"/>
                    <a:pt x="703" y="5"/>
                  </a:cubicBezTo>
                  <a:cubicBezTo>
                    <a:pt x="699" y="7"/>
                    <a:pt x="702" y="6"/>
                    <a:pt x="702" y="7"/>
                  </a:cubicBezTo>
                  <a:cubicBezTo>
                    <a:pt x="703" y="7"/>
                    <a:pt x="704" y="8"/>
                    <a:pt x="704" y="8"/>
                  </a:cubicBezTo>
                  <a:cubicBezTo>
                    <a:pt x="706" y="7"/>
                    <a:pt x="707" y="8"/>
                    <a:pt x="709" y="7"/>
                  </a:cubicBezTo>
                  <a:cubicBezTo>
                    <a:pt x="709" y="7"/>
                    <a:pt x="711" y="7"/>
                    <a:pt x="711" y="8"/>
                  </a:cubicBezTo>
                  <a:cubicBezTo>
                    <a:pt x="713" y="7"/>
                    <a:pt x="710" y="7"/>
                    <a:pt x="710" y="7"/>
                  </a:cubicBezTo>
                  <a:cubicBezTo>
                    <a:pt x="714" y="5"/>
                    <a:pt x="718" y="8"/>
                    <a:pt x="723" y="6"/>
                  </a:cubicBezTo>
                  <a:cubicBezTo>
                    <a:pt x="727" y="4"/>
                    <a:pt x="728" y="3"/>
                    <a:pt x="732" y="2"/>
                  </a:cubicBezTo>
                  <a:cubicBezTo>
                    <a:pt x="733" y="3"/>
                    <a:pt x="731" y="4"/>
                    <a:pt x="731" y="4"/>
                  </a:cubicBezTo>
                  <a:cubicBezTo>
                    <a:pt x="733" y="4"/>
                    <a:pt x="735" y="4"/>
                    <a:pt x="737" y="3"/>
                  </a:cubicBezTo>
                  <a:cubicBezTo>
                    <a:pt x="736" y="4"/>
                    <a:pt x="737" y="4"/>
                    <a:pt x="738" y="4"/>
                  </a:cubicBezTo>
                  <a:cubicBezTo>
                    <a:pt x="739" y="4"/>
                    <a:pt x="739" y="3"/>
                    <a:pt x="741" y="3"/>
                  </a:cubicBezTo>
                  <a:cubicBezTo>
                    <a:pt x="740" y="4"/>
                    <a:pt x="740" y="4"/>
                    <a:pt x="739" y="5"/>
                  </a:cubicBezTo>
                  <a:cubicBezTo>
                    <a:pt x="741" y="4"/>
                    <a:pt x="743" y="4"/>
                    <a:pt x="745" y="3"/>
                  </a:cubicBezTo>
                  <a:cubicBezTo>
                    <a:pt x="745" y="4"/>
                    <a:pt x="744" y="4"/>
                    <a:pt x="743" y="5"/>
                  </a:cubicBezTo>
                  <a:cubicBezTo>
                    <a:pt x="745" y="4"/>
                    <a:pt x="749" y="4"/>
                    <a:pt x="749" y="3"/>
                  </a:cubicBezTo>
                  <a:cubicBezTo>
                    <a:pt x="748" y="2"/>
                    <a:pt x="748" y="2"/>
                    <a:pt x="748" y="2"/>
                  </a:cubicBezTo>
                  <a:cubicBezTo>
                    <a:pt x="749" y="2"/>
                    <a:pt x="748" y="3"/>
                    <a:pt x="748" y="3"/>
                  </a:cubicBezTo>
                  <a:cubicBezTo>
                    <a:pt x="746" y="4"/>
                    <a:pt x="745" y="3"/>
                    <a:pt x="745" y="3"/>
                  </a:cubicBezTo>
                  <a:cubicBezTo>
                    <a:pt x="746" y="3"/>
                    <a:pt x="746" y="3"/>
                    <a:pt x="746" y="3"/>
                  </a:cubicBezTo>
                  <a:cubicBezTo>
                    <a:pt x="745" y="0"/>
                    <a:pt x="741" y="3"/>
                    <a:pt x="738" y="3"/>
                  </a:cubicBezTo>
                  <a:cubicBezTo>
                    <a:pt x="739" y="2"/>
                    <a:pt x="739" y="2"/>
                    <a:pt x="739" y="2"/>
                  </a:cubicBezTo>
                  <a:cubicBezTo>
                    <a:pt x="736" y="3"/>
                    <a:pt x="736" y="3"/>
                    <a:pt x="736" y="3"/>
                  </a:cubicBezTo>
                  <a:cubicBezTo>
                    <a:pt x="735" y="3"/>
                    <a:pt x="735" y="2"/>
                    <a:pt x="736" y="2"/>
                  </a:cubicBezTo>
                  <a:cubicBezTo>
                    <a:pt x="734" y="1"/>
                    <a:pt x="735" y="2"/>
                    <a:pt x="733" y="1"/>
                  </a:cubicBezTo>
                  <a:cubicBezTo>
                    <a:pt x="733" y="1"/>
                    <a:pt x="733" y="1"/>
                    <a:pt x="733" y="1"/>
                  </a:cubicBezTo>
                  <a:cubicBezTo>
                    <a:pt x="731" y="2"/>
                    <a:pt x="731" y="2"/>
                    <a:pt x="731" y="2"/>
                  </a:cubicBezTo>
                  <a:cubicBezTo>
                    <a:pt x="731" y="1"/>
                    <a:pt x="730" y="1"/>
                    <a:pt x="732" y="1"/>
                  </a:cubicBezTo>
                  <a:cubicBezTo>
                    <a:pt x="728" y="0"/>
                    <a:pt x="726" y="2"/>
                    <a:pt x="725" y="1"/>
                  </a:cubicBezTo>
                  <a:cubicBezTo>
                    <a:pt x="725" y="1"/>
                    <a:pt x="725" y="1"/>
                    <a:pt x="725" y="1"/>
                  </a:cubicBezTo>
                  <a:cubicBezTo>
                    <a:pt x="720" y="2"/>
                    <a:pt x="724" y="2"/>
                    <a:pt x="721" y="4"/>
                  </a:cubicBezTo>
                  <a:cubicBezTo>
                    <a:pt x="718" y="1"/>
                    <a:pt x="718" y="1"/>
                    <a:pt x="718" y="1"/>
                  </a:cubicBezTo>
                  <a:cubicBezTo>
                    <a:pt x="718" y="3"/>
                    <a:pt x="718" y="3"/>
                    <a:pt x="718" y="3"/>
                  </a:cubicBezTo>
                  <a:cubicBezTo>
                    <a:pt x="717" y="3"/>
                    <a:pt x="716" y="2"/>
                    <a:pt x="716" y="2"/>
                  </a:cubicBezTo>
                  <a:cubicBezTo>
                    <a:pt x="714" y="3"/>
                    <a:pt x="717" y="2"/>
                    <a:pt x="716" y="3"/>
                  </a:cubicBezTo>
                  <a:cubicBezTo>
                    <a:pt x="713" y="2"/>
                    <a:pt x="709" y="4"/>
                    <a:pt x="708" y="2"/>
                  </a:cubicBezTo>
                  <a:cubicBezTo>
                    <a:pt x="707" y="3"/>
                    <a:pt x="711" y="3"/>
                    <a:pt x="708" y="4"/>
                  </a:cubicBezTo>
                  <a:cubicBezTo>
                    <a:pt x="707" y="2"/>
                    <a:pt x="705" y="4"/>
                    <a:pt x="703" y="4"/>
                  </a:cubicBezTo>
                  <a:cubicBezTo>
                    <a:pt x="703" y="3"/>
                    <a:pt x="705" y="3"/>
                    <a:pt x="703" y="2"/>
                  </a:cubicBezTo>
                  <a:cubicBezTo>
                    <a:pt x="702" y="4"/>
                    <a:pt x="699" y="2"/>
                    <a:pt x="697" y="3"/>
                  </a:cubicBezTo>
                  <a:cubicBezTo>
                    <a:pt x="697" y="4"/>
                    <a:pt x="693" y="3"/>
                    <a:pt x="690" y="4"/>
                  </a:cubicBezTo>
                  <a:cubicBezTo>
                    <a:pt x="690" y="4"/>
                    <a:pt x="684" y="4"/>
                    <a:pt x="681" y="4"/>
                  </a:cubicBezTo>
                  <a:cubicBezTo>
                    <a:pt x="681" y="3"/>
                    <a:pt x="681" y="3"/>
                    <a:pt x="681" y="3"/>
                  </a:cubicBezTo>
                  <a:cubicBezTo>
                    <a:pt x="680" y="5"/>
                    <a:pt x="677" y="5"/>
                    <a:pt x="675" y="5"/>
                  </a:cubicBezTo>
                  <a:cubicBezTo>
                    <a:pt x="675" y="4"/>
                    <a:pt x="675" y="4"/>
                    <a:pt x="676" y="4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74" y="4"/>
                    <a:pt x="673" y="4"/>
                    <a:pt x="672" y="5"/>
                  </a:cubicBezTo>
                  <a:cubicBezTo>
                    <a:pt x="672" y="4"/>
                    <a:pt x="672" y="4"/>
                    <a:pt x="672" y="4"/>
                  </a:cubicBezTo>
                  <a:cubicBezTo>
                    <a:pt x="670" y="4"/>
                    <a:pt x="667" y="5"/>
                    <a:pt x="663" y="5"/>
                  </a:cubicBezTo>
                  <a:cubicBezTo>
                    <a:pt x="663" y="6"/>
                    <a:pt x="666" y="8"/>
                    <a:pt x="663" y="8"/>
                  </a:cubicBezTo>
                  <a:cubicBezTo>
                    <a:pt x="662" y="8"/>
                    <a:pt x="662" y="7"/>
                    <a:pt x="663" y="7"/>
                  </a:cubicBezTo>
                  <a:cubicBezTo>
                    <a:pt x="663" y="7"/>
                    <a:pt x="662" y="7"/>
                    <a:pt x="661" y="7"/>
                  </a:cubicBezTo>
                  <a:cubicBezTo>
                    <a:pt x="663" y="6"/>
                    <a:pt x="663" y="6"/>
                    <a:pt x="663" y="6"/>
                  </a:cubicBezTo>
                  <a:cubicBezTo>
                    <a:pt x="661" y="6"/>
                    <a:pt x="662" y="7"/>
                    <a:pt x="661" y="7"/>
                  </a:cubicBezTo>
                  <a:cubicBezTo>
                    <a:pt x="661" y="6"/>
                    <a:pt x="660" y="6"/>
                    <a:pt x="660" y="6"/>
                  </a:cubicBezTo>
                  <a:cubicBezTo>
                    <a:pt x="660" y="6"/>
                    <a:pt x="661" y="6"/>
                    <a:pt x="661" y="6"/>
                  </a:cubicBezTo>
                  <a:cubicBezTo>
                    <a:pt x="660" y="6"/>
                    <a:pt x="658" y="5"/>
                    <a:pt x="657" y="5"/>
                  </a:cubicBezTo>
                  <a:cubicBezTo>
                    <a:pt x="658" y="5"/>
                    <a:pt x="658" y="6"/>
                    <a:pt x="656" y="6"/>
                  </a:cubicBezTo>
                  <a:cubicBezTo>
                    <a:pt x="654" y="6"/>
                    <a:pt x="655" y="5"/>
                    <a:pt x="654" y="5"/>
                  </a:cubicBezTo>
                  <a:cubicBezTo>
                    <a:pt x="653" y="5"/>
                    <a:pt x="651" y="5"/>
                    <a:pt x="651" y="6"/>
                  </a:cubicBezTo>
                  <a:cubicBezTo>
                    <a:pt x="651" y="6"/>
                    <a:pt x="650" y="6"/>
                    <a:pt x="650" y="5"/>
                  </a:cubicBezTo>
                  <a:cubicBezTo>
                    <a:pt x="649" y="6"/>
                    <a:pt x="643" y="6"/>
                    <a:pt x="645" y="7"/>
                  </a:cubicBezTo>
                  <a:cubicBezTo>
                    <a:pt x="645" y="7"/>
                    <a:pt x="645" y="7"/>
                    <a:pt x="645" y="7"/>
                  </a:cubicBezTo>
                  <a:cubicBezTo>
                    <a:pt x="645" y="7"/>
                    <a:pt x="645" y="7"/>
                    <a:pt x="645" y="7"/>
                  </a:cubicBezTo>
                  <a:cubicBezTo>
                    <a:pt x="645" y="7"/>
                    <a:pt x="645" y="7"/>
                    <a:pt x="645" y="7"/>
                  </a:cubicBezTo>
                  <a:cubicBezTo>
                    <a:pt x="645" y="7"/>
                    <a:pt x="645" y="7"/>
                    <a:pt x="645" y="7"/>
                  </a:cubicBezTo>
                  <a:cubicBezTo>
                    <a:pt x="641" y="9"/>
                    <a:pt x="635" y="8"/>
                    <a:pt x="631" y="9"/>
                  </a:cubicBezTo>
                  <a:cubicBezTo>
                    <a:pt x="631" y="8"/>
                    <a:pt x="631" y="8"/>
                    <a:pt x="631" y="8"/>
                  </a:cubicBezTo>
                  <a:cubicBezTo>
                    <a:pt x="628" y="9"/>
                    <a:pt x="624" y="9"/>
                    <a:pt x="623" y="10"/>
                  </a:cubicBezTo>
                  <a:cubicBezTo>
                    <a:pt x="622" y="10"/>
                    <a:pt x="620" y="9"/>
                    <a:pt x="621" y="9"/>
                  </a:cubicBezTo>
                  <a:cubicBezTo>
                    <a:pt x="619" y="9"/>
                    <a:pt x="618" y="10"/>
                    <a:pt x="615" y="9"/>
                  </a:cubicBezTo>
                  <a:cubicBezTo>
                    <a:pt x="617" y="9"/>
                    <a:pt x="615" y="9"/>
                    <a:pt x="617" y="9"/>
                  </a:cubicBezTo>
                  <a:cubicBezTo>
                    <a:pt x="615" y="9"/>
                    <a:pt x="614" y="8"/>
                    <a:pt x="611" y="9"/>
                  </a:cubicBezTo>
                  <a:cubicBezTo>
                    <a:pt x="612" y="8"/>
                    <a:pt x="609" y="8"/>
                    <a:pt x="608" y="9"/>
                  </a:cubicBezTo>
                  <a:cubicBezTo>
                    <a:pt x="610" y="9"/>
                    <a:pt x="610" y="9"/>
                    <a:pt x="610" y="9"/>
                  </a:cubicBezTo>
                  <a:cubicBezTo>
                    <a:pt x="608" y="10"/>
                    <a:pt x="607" y="10"/>
                    <a:pt x="606" y="10"/>
                  </a:cubicBezTo>
                  <a:cubicBezTo>
                    <a:pt x="606" y="8"/>
                    <a:pt x="606" y="8"/>
                    <a:pt x="606" y="8"/>
                  </a:cubicBezTo>
                  <a:cubicBezTo>
                    <a:pt x="600" y="7"/>
                    <a:pt x="596" y="12"/>
                    <a:pt x="592" y="10"/>
                  </a:cubicBezTo>
                  <a:cubicBezTo>
                    <a:pt x="590" y="11"/>
                    <a:pt x="595" y="10"/>
                    <a:pt x="593" y="11"/>
                  </a:cubicBezTo>
                  <a:cubicBezTo>
                    <a:pt x="591" y="11"/>
                    <a:pt x="588" y="10"/>
                    <a:pt x="587" y="10"/>
                  </a:cubicBezTo>
                  <a:cubicBezTo>
                    <a:pt x="583" y="9"/>
                    <a:pt x="584" y="12"/>
                    <a:pt x="580" y="12"/>
                  </a:cubicBezTo>
                  <a:cubicBezTo>
                    <a:pt x="581" y="12"/>
                    <a:pt x="581" y="13"/>
                    <a:pt x="578" y="14"/>
                  </a:cubicBezTo>
                  <a:cubicBezTo>
                    <a:pt x="576" y="14"/>
                    <a:pt x="575" y="12"/>
                    <a:pt x="577" y="12"/>
                  </a:cubicBezTo>
                  <a:cubicBezTo>
                    <a:pt x="577" y="12"/>
                    <a:pt x="578" y="12"/>
                    <a:pt x="578" y="12"/>
                  </a:cubicBezTo>
                  <a:cubicBezTo>
                    <a:pt x="578" y="12"/>
                    <a:pt x="580" y="12"/>
                    <a:pt x="578" y="11"/>
                  </a:cubicBezTo>
                  <a:cubicBezTo>
                    <a:pt x="578" y="12"/>
                    <a:pt x="578" y="12"/>
                    <a:pt x="578" y="12"/>
                  </a:cubicBezTo>
                  <a:cubicBezTo>
                    <a:pt x="577" y="11"/>
                    <a:pt x="573" y="12"/>
                    <a:pt x="574" y="11"/>
                  </a:cubicBezTo>
                  <a:cubicBezTo>
                    <a:pt x="572" y="11"/>
                    <a:pt x="573" y="12"/>
                    <a:pt x="575" y="12"/>
                  </a:cubicBezTo>
                  <a:cubicBezTo>
                    <a:pt x="571" y="11"/>
                    <a:pt x="569" y="12"/>
                    <a:pt x="566" y="12"/>
                  </a:cubicBezTo>
                  <a:cubicBezTo>
                    <a:pt x="567" y="12"/>
                    <a:pt x="567" y="13"/>
                    <a:pt x="567" y="13"/>
                  </a:cubicBezTo>
                  <a:cubicBezTo>
                    <a:pt x="561" y="13"/>
                    <a:pt x="564" y="14"/>
                    <a:pt x="561" y="15"/>
                  </a:cubicBezTo>
                  <a:cubicBezTo>
                    <a:pt x="559" y="14"/>
                    <a:pt x="562" y="13"/>
                    <a:pt x="558" y="14"/>
                  </a:cubicBezTo>
                  <a:cubicBezTo>
                    <a:pt x="556" y="13"/>
                    <a:pt x="558" y="12"/>
                    <a:pt x="558" y="12"/>
                  </a:cubicBezTo>
                  <a:cubicBezTo>
                    <a:pt x="555" y="13"/>
                    <a:pt x="552" y="12"/>
                    <a:pt x="551" y="12"/>
                  </a:cubicBezTo>
                  <a:cubicBezTo>
                    <a:pt x="552" y="11"/>
                    <a:pt x="552" y="11"/>
                    <a:pt x="552" y="11"/>
                  </a:cubicBezTo>
                  <a:cubicBezTo>
                    <a:pt x="551" y="12"/>
                    <a:pt x="550" y="12"/>
                    <a:pt x="550" y="12"/>
                  </a:cubicBezTo>
                  <a:cubicBezTo>
                    <a:pt x="551" y="13"/>
                    <a:pt x="551" y="13"/>
                    <a:pt x="551" y="13"/>
                  </a:cubicBezTo>
                  <a:cubicBezTo>
                    <a:pt x="550" y="13"/>
                    <a:pt x="549" y="13"/>
                    <a:pt x="549" y="12"/>
                  </a:cubicBezTo>
                  <a:cubicBezTo>
                    <a:pt x="548" y="13"/>
                    <a:pt x="550" y="14"/>
                    <a:pt x="548" y="15"/>
                  </a:cubicBezTo>
                  <a:cubicBezTo>
                    <a:pt x="546" y="15"/>
                    <a:pt x="544" y="16"/>
                    <a:pt x="543" y="15"/>
                  </a:cubicBezTo>
                  <a:cubicBezTo>
                    <a:pt x="547" y="15"/>
                    <a:pt x="543" y="13"/>
                    <a:pt x="546" y="13"/>
                  </a:cubicBezTo>
                  <a:cubicBezTo>
                    <a:pt x="546" y="13"/>
                    <a:pt x="545" y="13"/>
                    <a:pt x="544" y="13"/>
                  </a:cubicBezTo>
                  <a:cubicBezTo>
                    <a:pt x="544" y="13"/>
                    <a:pt x="544" y="13"/>
                    <a:pt x="544" y="13"/>
                  </a:cubicBezTo>
                  <a:cubicBezTo>
                    <a:pt x="540" y="12"/>
                    <a:pt x="542" y="14"/>
                    <a:pt x="538" y="15"/>
                  </a:cubicBezTo>
                  <a:cubicBezTo>
                    <a:pt x="539" y="14"/>
                    <a:pt x="537" y="14"/>
                    <a:pt x="537" y="14"/>
                  </a:cubicBezTo>
                  <a:cubicBezTo>
                    <a:pt x="538" y="14"/>
                    <a:pt x="538" y="15"/>
                    <a:pt x="536" y="16"/>
                  </a:cubicBezTo>
                  <a:cubicBezTo>
                    <a:pt x="533" y="15"/>
                    <a:pt x="533" y="16"/>
                    <a:pt x="532" y="16"/>
                  </a:cubicBezTo>
                  <a:cubicBezTo>
                    <a:pt x="534" y="16"/>
                    <a:pt x="534" y="16"/>
                    <a:pt x="534" y="16"/>
                  </a:cubicBezTo>
                  <a:cubicBezTo>
                    <a:pt x="533" y="17"/>
                    <a:pt x="532" y="17"/>
                    <a:pt x="530" y="18"/>
                  </a:cubicBezTo>
                  <a:cubicBezTo>
                    <a:pt x="530" y="17"/>
                    <a:pt x="532" y="17"/>
                    <a:pt x="531" y="17"/>
                  </a:cubicBezTo>
                  <a:cubicBezTo>
                    <a:pt x="529" y="18"/>
                    <a:pt x="526" y="16"/>
                    <a:pt x="524" y="17"/>
                  </a:cubicBezTo>
                  <a:cubicBezTo>
                    <a:pt x="522" y="17"/>
                    <a:pt x="523" y="16"/>
                    <a:pt x="522" y="16"/>
                  </a:cubicBezTo>
                  <a:cubicBezTo>
                    <a:pt x="519" y="17"/>
                    <a:pt x="519" y="15"/>
                    <a:pt x="515" y="16"/>
                  </a:cubicBezTo>
                  <a:cubicBezTo>
                    <a:pt x="516" y="17"/>
                    <a:pt x="517" y="17"/>
                    <a:pt x="514" y="18"/>
                  </a:cubicBezTo>
                  <a:cubicBezTo>
                    <a:pt x="520" y="17"/>
                    <a:pt x="520" y="17"/>
                    <a:pt x="520" y="17"/>
                  </a:cubicBezTo>
                  <a:cubicBezTo>
                    <a:pt x="516" y="18"/>
                    <a:pt x="516" y="18"/>
                    <a:pt x="516" y="18"/>
                  </a:cubicBezTo>
                  <a:cubicBezTo>
                    <a:pt x="518" y="18"/>
                    <a:pt x="520" y="17"/>
                    <a:pt x="521" y="18"/>
                  </a:cubicBezTo>
                  <a:cubicBezTo>
                    <a:pt x="519" y="18"/>
                    <a:pt x="519" y="18"/>
                    <a:pt x="520" y="19"/>
                  </a:cubicBezTo>
                  <a:cubicBezTo>
                    <a:pt x="518" y="18"/>
                    <a:pt x="516" y="20"/>
                    <a:pt x="513" y="20"/>
                  </a:cubicBezTo>
                  <a:cubicBezTo>
                    <a:pt x="513" y="17"/>
                    <a:pt x="513" y="17"/>
                    <a:pt x="513" y="17"/>
                  </a:cubicBezTo>
                  <a:cubicBezTo>
                    <a:pt x="509" y="17"/>
                    <a:pt x="506" y="19"/>
                    <a:pt x="501" y="19"/>
                  </a:cubicBezTo>
                  <a:cubicBezTo>
                    <a:pt x="503" y="19"/>
                    <a:pt x="503" y="19"/>
                    <a:pt x="503" y="19"/>
                  </a:cubicBezTo>
                  <a:cubicBezTo>
                    <a:pt x="502" y="20"/>
                    <a:pt x="500" y="20"/>
                    <a:pt x="498" y="20"/>
                  </a:cubicBezTo>
                  <a:cubicBezTo>
                    <a:pt x="498" y="20"/>
                    <a:pt x="497" y="19"/>
                    <a:pt x="496" y="19"/>
                  </a:cubicBezTo>
                  <a:cubicBezTo>
                    <a:pt x="497" y="20"/>
                    <a:pt x="493" y="19"/>
                    <a:pt x="492" y="21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86" y="20"/>
                    <a:pt x="486" y="23"/>
                    <a:pt x="482" y="23"/>
                  </a:cubicBezTo>
                  <a:cubicBezTo>
                    <a:pt x="483" y="22"/>
                    <a:pt x="481" y="22"/>
                    <a:pt x="483" y="21"/>
                  </a:cubicBezTo>
                  <a:cubicBezTo>
                    <a:pt x="482" y="21"/>
                    <a:pt x="481" y="21"/>
                    <a:pt x="481" y="22"/>
                  </a:cubicBezTo>
                  <a:cubicBezTo>
                    <a:pt x="480" y="21"/>
                    <a:pt x="477" y="23"/>
                    <a:pt x="476" y="22"/>
                  </a:cubicBezTo>
                  <a:cubicBezTo>
                    <a:pt x="476" y="23"/>
                    <a:pt x="476" y="24"/>
                    <a:pt x="474" y="24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4" y="24"/>
                    <a:pt x="472" y="24"/>
                    <a:pt x="473" y="25"/>
                  </a:cubicBezTo>
                  <a:cubicBezTo>
                    <a:pt x="469" y="23"/>
                    <a:pt x="462" y="26"/>
                    <a:pt x="458" y="25"/>
                  </a:cubicBezTo>
                  <a:cubicBezTo>
                    <a:pt x="455" y="25"/>
                    <a:pt x="452" y="26"/>
                    <a:pt x="449" y="26"/>
                  </a:cubicBezTo>
                  <a:cubicBezTo>
                    <a:pt x="450" y="26"/>
                    <a:pt x="449" y="26"/>
                    <a:pt x="450" y="26"/>
                  </a:cubicBezTo>
                  <a:cubicBezTo>
                    <a:pt x="446" y="26"/>
                    <a:pt x="448" y="28"/>
                    <a:pt x="444" y="28"/>
                  </a:cubicBezTo>
                  <a:cubicBezTo>
                    <a:pt x="442" y="27"/>
                    <a:pt x="446" y="27"/>
                    <a:pt x="445" y="27"/>
                  </a:cubicBezTo>
                  <a:cubicBezTo>
                    <a:pt x="444" y="24"/>
                    <a:pt x="440" y="28"/>
                    <a:pt x="437" y="27"/>
                  </a:cubicBezTo>
                  <a:cubicBezTo>
                    <a:pt x="437" y="26"/>
                    <a:pt x="437" y="26"/>
                    <a:pt x="437" y="26"/>
                  </a:cubicBezTo>
                  <a:cubicBezTo>
                    <a:pt x="435" y="26"/>
                    <a:pt x="432" y="28"/>
                    <a:pt x="429" y="28"/>
                  </a:cubicBezTo>
                  <a:cubicBezTo>
                    <a:pt x="429" y="28"/>
                    <a:pt x="429" y="28"/>
                    <a:pt x="429" y="28"/>
                  </a:cubicBezTo>
                  <a:cubicBezTo>
                    <a:pt x="427" y="29"/>
                    <a:pt x="422" y="30"/>
                    <a:pt x="419" y="31"/>
                  </a:cubicBezTo>
                  <a:cubicBezTo>
                    <a:pt x="420" y="30"/>
                    <a:pt x="421" y="31"/>
                    <a:pt x="420" y="30"/>
                  </a:cubicBezTo>
                  <a:cubicBezTo>
                    <a:pt x="418" y="30"/>
                    <a:pt x="420" y="31"/>
                    <a:pt x="418" y="32"/>
                  </a:cubicBezTo>
                  <a:cubicBezTo>
                    <a:pt x="417" y="31"/>
                    <a:pt x="414" y="31"/>
                    <a:pt x="414" y="30"/>
                  </a:cubicBezTo>
                  <a:cubicBezTo>
                    <a:pt x="417" y="30"/>
                    <a:pt x="417" y="30"/>
                    <a:pt x="417" y="30"/>
                  </a:cubicBezTo>
                  <a:cubicBezTo>
                    <a:pt x="415" y="28"/>
                    <a:pt x="413" y="30"/>
                    <a:pt x="412" y="30"/>
                  </a:cubicBezTo>
                  <a:cubicBezTo>
                    <a:pt x="412" y="30"/>
                    <a:pt x="412" y="30"/>
                    <a:pt x="412" y="30"/>
                  </a:cubicBezTo>
                  <a:cubicBezTo>
                    <a:pt x="408" y="30"/>
                    <a:pt x="408" y="32"/>
                    <a:pt x="403" y="32"/>
                  </a:cubicBezTo>
                  <a:cubicBezTo>
                    <a:pt x="404" y="33"/>
                    <a:pt x="404" y="33"/>
                    <a:pt x="404" y="33"/>
                  </a:cubicBezTo>
                  <a:cubicBezTo>
                    <a:pt x="401" y="35"/>
                    <a:pt x="401" y="32"/>
                    <a:pt x="399" y="34"/>
                  </a:cubicBezTo>
                  <a:cubicBezTo>
                    <a:pt x="398" y="32"/>
                    <a:pt x="398" y="32"/>
                    <a:pt x="398" y="32"/>
                  </a:cubicBezTo>
                  <a:cubicBezTo>
                    <a:pt x="397" y="33"/>
                    <a:pt x="393" y="34"/>
                    <a:pt x="390" y="35"/>
                  </a:cubicBezTo>
                  <a:cubicBezTo>
                    <a:pt x="391" y="34"/>
                    <a:pt x="395" y="33"/>
                    <a:pt x="397" y="32"/>
                  </a:cubicBezTo>
                  <a:cubicBezTo>
                    <a:pt x="395" y="32"/>
                    <a:pt x="391" y="33"/>
                    <a:pt x="390" y="33"/>
                  </a:cubicBezTo>
                  <a:cubicBezTo>
                    <a:pt x="391" y="33"/>
                    <a:pt x="392" y="33"/>
                    <a:pt x="392" y="33"/>
                  </a:cubicBezTo>
                  <a:cubicBezTo>
                    <a:pt x="391" y="34"/>
                    <a:pt x="388" y="35"/>
                    <a:pt x="385" y="36"/>
                  </a:cubicBezTo>
                  <a:cubicBezTo>
                    <a:pt x="385" y="33"/>
                    <a:pt x="376" y="36"/>
                    <a:pt x="374" y="34"/>
                  </a:cubicBezTo>
                  <a:cubicBezTo>
                    <a:pt x="368" y="36"/>
                    <a:pt x="362" y="35"/>
                    <a:pt x="355" y="36"/>
                  </a:cubicBezTo>
                  <a:cubicBezTo>
                    <a:pt x="358" y="38"/>
                    <a:pt x="353" y="37"/>
                    <a:pt x="354" y="39"/>
                  </a:cubicBezTo>
                  <a:cubicBezTo>
                    <a:pt x="353" y="39"/>
                    <a:pt x="352" y="39"/>
                    <a:pt x="352" y="39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46" y="38"/>
                    <a:pt x="348" y="38"/>
                    <a:pt x="348" y="37"/>
                  </a:cubicBezTo>
                  <a:cubicBezTo>
                    <a:pt x="345" y="38"/>
                    <a:pt x="347" y="36"/>
                    <a:pt x="344" y="36"/>
                  </a:cubicBezTo>
                  <a:cubicBezTo>
                    <a:pt x="345" y="37"/>
                    <a:pt x="343" y="38"/>
                    <a:pt x="341" y="37"/>
                  </a:cubicBezTo>
                  <a:cubicBezTo>
                    <a:pt x="344" y="38"/>
                    <a:pt x="344" y="38"/>
                    <a:pt x="344" y="38"/>
                  </a:cubicBezTo>
                  <a:cubicBezTo>
                    <a:pt x="340" y="40"/>
                    <a:pt x="340" y="37"/>
                    <a:pt x="335" y="39"/>
                  </a:cubicBezTo>
                  <a:cubicBezTo>
                    <a:pt x="336" y="38"/>
                    <a:pt x="336" y="38"/>
                    <a:pt x="336" y="38"/>
                  </a:cubicBezTo>
                  <a:cubicBezTo>
                    <a:pt x="334" y="39"/>
                    <a:pt x="327" y="39"/>
                    <a:pt x="325" y="41"/>
                  </a:cubicBezTo>
                  <a:cubicBezTo>
                    <a:pt x="325" y="41"/>
                    <a:pt x="324" y="41"/>
                    <a:pt x="325" y="40"/>
                  </a:cubicBezTo>
                  <a:cubicBezTo>
                    <a:pt x="319" y="41"/>
                    <a:pt x="312" y="44"/>
                    <a:pt x="308" y="44"/>
                  </a:cubicBezTo>
                  <a:cubicBezTo>
                    <a:pt x="308" y="43"/>
                    <a:pt x="308" y="43"/>
                    <a:pt x="308" y="43"/>
                  </a:cubicBezTo>
                  <a:cubicBezTo>
                    <a:pt x="307" y="43"/>
                    <a:pt x="306" y="45"/>
                    <a:pt x="305" y="44"/>
                  </a:cubicBezTo>
                  <a:cubicBezTo>
                    <a:pt x="305" y="44"/>
                    <a:pt x="305" y="43"/>
                    <a:pt x="305" y="44"/>
                  </a:cubicBezTo>
                  <a:cubicBezTo>
                    <a:pt x="304" y="44"/>
                    <a:pt x="302" y="45"/>
                    <a:pt x="300" y="45"/>
                  </a:cubicBezTo>
                  <a:cubicBezTo>
                    <a:pt x="301" y="44"/>
                    <a:pt x="301" y="44"/>
                    <a:pt x="301" y="44"/>
                  </a:cubicBezTo>
                  <a:cubicBezTo>
                    <a:pt x="296" y="44"/>
                    <a:pt x="293" y="47"/>
                    <a:pt x="288" y="48"/>
                  </a:cubicBezTo>
                  <a:cubicBezTo>
                    <a:pt x="288" y="46"/>
                    <a:pt x="283" y="47"/>
                    <a:pt x="281" y="47"/>
                  </a:cubicBezTo>
                  <a:cubicBezTo>
                    <a:pt x="281" y="46"/>
                    <a:pt x="281" y="46"/>
                    <a:pt x="281" y="46"/>
                  </a:cubicBezTo>
                  <a:cubicBezTo>
                    <a:pt x="274" y="47"/>
                    <a:pt x="270" y="50"/>
                    <a:pt x="264" y="51"/>
                  </a:cubicBezTo>
                  <a:cubicBezTo>
                    <a:pt x="260" y="50"/>
                    <a:pt x="251" y="53"/>
                    <a:pt x="244" y="53"/>
                  </a:cubicBezTo>
                  <a:cubicBezTo>
                    <a:pt x="245" y="53"/>
                    <a:pt x="244" y="54"/>
                    <a:pt x="243" y="54"/>
                  </a:cubicBezTo>
                  <a:cubicBezTo>
                    <a:pt x="242" y="54"/>
                    <a:pt x="240" y="56"/>
                    <a:pt x="240" y="55"/>
                  </a:cubicBezTo>
                  <a:cubicBezTo>
                    <a:pt x="240" y="55"/>
                    <a:pt x="240" y="55"/>
                    <a:pt x="240" y="55"/>
                  </a:cubicBezTo>
                  <a:cubicBezTo>
                    <a:pt x="239" y="53"/>
                    <a:pt x="236" y="54"/>
                    <a:pt x="234" y="55"/>
                  </a:cubicBezTo>
                  <a:cubicBezTo>
                    <a:pt x="233" y="57"/>
                    <a:pt x="233" y="57"/>
                    <a:pt x="233" y="57"/>
                  </a:cubicBezTo>
                  <a:cubicBezTo>
                    <a:pt x="227" y="55"/>
                    <a:pt x="218" y="61"/>
                    <a:pt x="214" y="59"/>
                  </a:cubicBezTo>
                  <a:cubicBezTo>
                    <a:pt x="213" y="59"/>
                    <a:pt x="211" y="60"/>
                    <a:pt x="209" y="60"/>
                  </a:cubicBezTo>
                  <a:cubicBezTo>
                    <a:pt x="209" y="59"/>
                    <a:pt x="209" y="59"/>
                    <a:pt x="209" y="59"/>
                  </a:cubicBezTo>
                  <a:cubicBezTo>
                    <a:pt x="205" y="60"/>
                    <a:pt x="203" y="60"/>
                    <a:pt x="198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6" y="61"/>
                    <a:pt x="196" y="64"/>
                    <a:pt x="194" y="65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88" y="64"/>
                    <a:pt x="182" y="63"/>
                    <a:pt x="178" y="66"/>
                  </a:cubicBezTo>
                  <a:cubicBezTo>
                    <a:pt x="178" y="66"/>
                    <a:pt x="178" y="65"/>
                    <a:pt x="179" y="65"/>
                  </a:cubicBezTo>
                  <a:cubicBezTo>
                    <a:pt x="176" y="65"/>
                    <a:pt x="169" y="65"/>
                    <a:pt x="171" y="68"/>
                  </a:cubicBezTo>
                  <a:cubicBezTo>
                    <a:pt x="170" y="66"/>
                    <a:pt x="166" y="68"/>
                    <a:pt x="163" y="70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1" y="70"/>
                    <a:pt x="161" y="71"/>
                    <a:pt x="158" y="72"/>
                  </a:cubicBezTo>
                  <a:cubicBezTo>
                    <a:pt x="157" y="72"/>
                    <a:pt x="157" y="71"/>
                    <a:pt x="158" y="71"/>
                  </a:cubicBezTo>
                  <a:cubicBezTo>
                    <a:pt x="156" y="71"/>
                    <a:pt x="157" y="72"/>
                    <a:pt x="154" y="72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2" y="72"/>
                    <a:pt x="152" y="72"/>
                    <a:pt x="151" y="73"/>
                  </a:cubicBezTo>
                  <a:cubicBezTo>
                    <a:pt x="150" y="74"/>
                    <a:pt x="146" y="74"/>
                    <a:pt x="146" y="73"/>
                  </a:cubicBezTo>
                  <a:cubicBezTo>
                    <a:pt x="145" y="74"/>
                    <a:pt x="144" y="75"/>
                    <a:pt x="143" y="75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39" y="74"/>
                    <a:pt x="137" y="76"/>
                    <a:pt x="134" y="76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7" y="75"/>
                    <a:pt x="139" y="74"/>
                    <a:pt x="139" y="74"/>
                  </a:cubicBezTo>
                  <a:cubicBezTo>
                    <a:pt x="139" y="73"/>
                    <a:pt x="136" y="74"/>
                    <a:pt x="138" y="72"/>
                  </a:cubicBezTo>
                  <a:cubicBezTo>
                    <a:pt x="136" y="73"/>
                    <a:pt x="133" y="76"/>
                    <a:pt x="130" y="76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29" y="75"/>
                    <a:pt x="129" y="75"/>
                    <a:pt x="128" y="76"/>
                  </a:cubicBezTo>
                  <a:cubicBezTo>
                    <a:pt x="127" y="76"/>
                    <a:pt x="127" y="76"/>
                    <a:pt x="126" y="76"/>
                  </a:cubicBezTo>
                  <a:cubicBezTo>
                    <a:pt x="125" y="75"/>
                    <a:pt x="123" y="76"/>
                    <a:pt x="121" y="76"/>
                  </a:cubicBezTo>
                  <a:cubicBezTo>
                    <a:pt x="122" y="77"/>
                    <a:pt x="120" y="78"/>
                    <a:pt x="122" y="78"/>
                  </a:cubicBezTo>
                  <a:cubicBezTo>
                    <a:pt x="121" y="78"/>
                    <a:pt x="122" y="78"/>
                    <a:pt x="123" y="78"/>
                  </a:cubicBezTo>
                  <a:cubicBezTo>
                    <a:pt x="123" y="77"/>
                    <a:pt x="123" y="77"/>
                    <a:pt x="123" y="77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4" y="77"/>
                    <a:pt x="125" y="77"/>
                    <a:pt x="127" y="77"/>
                  </a:cubicBezTo>
                  <a:cubicBezTo>
                    <a:pt x="126" y="78"/>
                    <a:pt x="125" y="78"/>
                    <a:pt x="123" y="78"/>
                  </a:cubicBezTo>
                  <a:cubicBezTo>
                    <a:pt x="122" y="79"/>
                    <a:pt x="122" y="80"/>
                    <a:pt x="121" y="80"/>
                  </a:cubicBezTo>
                  <a:cubicBezTo>
                    <a:pt x="119" y="79"/>
                    <a:pt x="116" y="79"/>
                    <a:pt x="115" y="78"/>
                  </a:cubicBezTo>
                  <a:cubicBezTo>
                    <a:pt x="111" y="80"/>
                    <a:pt x="105" y="81"/>
                    <a:pt x="103" y="83"/>
                  </a:cubicBezTo>
                  <a:cubicBezTo>
                    <a:pt x="102" y="84"/>
                    <a:pt x="102" y="83"/>
                    <a:pt x="101" y="83"/>
                  </a:cubicBezTo>
                  <a:cubicBezTo>
                    <a:pt x="102" y="82"/>
                    <a:pt x="102" y="82"/>
                    <a:pt x="103" y="82"/>
                  </a:cubicBezTo>
                  <a:cubicBezTo>
                    <a:pt x="101" y="83"/>
                    <a:pt x="96" y="83"/>
                    <a:pt x="96" y="85"/>
                  </a:cubicBezTo>
                  <a:cubicBezTo>
                    <a:pt x="93" y="85"/>
                    <a:pt x="97" y="83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85" y="83"/>
                    <a:pt x="81" y="90"/>
                    <a:pt x="72" y="89"/>
                  </a:cubicBezTo>
                  <a:cubicBezTo>
                    <a:pt x="72" y="89"/>
                    <a:pt x="73" y="89"/>
                    <a:pt x="73" y="90"/>
                  </a:cubicBezTo>
                  <a:cubicBezTo>
                    <a:pt x="62" y="91"/>
                    <a:pt x="52" y="95"/>
                    <a:pt x="42" y="96"/>
                  </a:cubicBezTo>
                  <a:cubicBezTo>
                    <a:pt x="39" y="96"/>
                    <a:pt x="39" y="97"/>
                    <a:pt x="37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0" y="101"/>
                    <a:pt x="26" y="98"/>
                    <a:pt x="21" y="101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0" y="102"/>
                    <a:pt x="16" y="104"/>
                    <a:pt x="16" y="103"/>
                  </a:cubicBezTo>
                  <a:cubicBezTo>
                    <a:pt x="16" y="103"/>
                    <a:pt x="16" y="104"/>
                    <a:pt x="15" y="103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105"/>
                    <a:pt x="10" y="102"/>
                    <a:pt x="5" y="104"/>
                  </a:cubicBezTo>
                  <a:cubicBezTo>
                    <a:pt x="3" y="104"/>
                    <a:pt x="0" y="107"/>
                    <a:pt x="1" y="107"/>
                  </a:cubicBezTo>
                  <a:cubicBezTo>
                    <a:pt x="1" y="107"/>
                    <a:pt x="3" y="107"/>
                    <a:pt x="3" y="107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10"/>
                    <a:pt x="0" y="112"/>
                    <a:pt x="5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8" y="112"/>
                    <a:pt x="9" y="111"/>
                    <a:pt x="10" y="111"/>
                  </a:cubicBezTo>
                  <a:cubicBezTo>
                    <a:pt x="10" y="111"/>
                    <a:pt x="11" y="111"/>
                    <a:pt x="11" y="111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5" y="110"/>
                    <a:pt x="13" y="111"/>
                    <a:pt x="15" y="111"/>
                  </a:cubicBezTo>
                  <a:cubicBezTo>
                    <a:pt x="16" y="109"/>
                    <a:pt x="13" y="109"/>
                    <a:pt x="16" y="108"/>
                  </a:cubicBezTo>
                  <a:cubicBezTo>
                    <a:pt x="17" y="109"/>
                    <a:pt x="17" y="109"/>
                    <a:pt x="19" y="108"/>
                  </a:cubicBezTo>
                  <a:cubicBezTo>
                    <a:pt x="19" y="109"/>
                    <a:pt x="19" y="109"/>
                    <a:pt x="18" y="109"/>
                  </a:cubicBezTo>
                  <a:cubicBezTo>
                    <a:pt x="19" y="109"/>
                    <a:pt x="22" y="108"/>
                    <a:pt x="22" y="107"/>
                  </a:cubicBezTo>
                  <a:cubicBezTo>
                    <a:pt x="24" y="108"/>
                    <a:pt x="28" y="106"/>
                    <a:pt x="28" y="107"/>
                  </a:cubicBezTo>
                  <a:cubicBezTo>
                    <a:pt x="28" y="107"/>
                    <a:pt x="30" y="105"/>
                    <a:pt x="32" y="105"/>
                  </a:cubicBezTo>
                  <a:cubicBezTo>
                    <a:pt x="30" y="108"/>
                    <a:pt x="37" y="104"/>
                    <a:pt x="37" y="106"/>
                  </a:cubicBezTo>
                  <a:cubicBezTo>
                    <a:pt x="38" y="104"/>
                    <a:pt x="43" y="104"/>
                    <a:pt x="47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8" y="102"/>
                    <a:pt x="48" y="103"/>
                    <a:pt x="50" y="103"/>
                  </a:cubicBezTo>
                  <a:cubicBezTo>
                    <a:pt x="50" y="101"/>
                    <a:pt x="52" y="100"/>
                    <a:pt x="54" y="99"/>
                  </a:cubicBezTo>
                  <a:cubicBezTo>
                    <a:pt x="57" y="100"/>
                    <a:pt x="53" y="101"/>
                    <a:pt x="54" y="102"/>
                  </a:cubicBezTo>
                  <a:cubicBezTo>
                    <a:pt x="54" y="101"/>
                    <a:pt x="58" y="100"/>
                    <a:pt x="57" y="99"/>
                  </a:cubicBezTo>
                  <a:cubicBezTo>
                    <a:pt x="59" y="100"/>
                    <a:pt x="58" y="99"/>
                    <a:pt x="60" y="100"/>
                  </a:cubicBezTo>
                  <a:cubicBezTo>
                    <a:pt x="59" y="98"/>
                    <a:pt x="61" y="100"/>
                    <a:pt x="62" y="98"/>
                  </a:cubicBezTo>
                  <a:cubicBezTo>
                    <a:pt x="65" y="98"/>
                    <a:pt x="63" y="100"/>
                    <a:pt x="66" y="99"/>
                  </a:cubicBezTo>
                  <a:cubicBezTo>
                    <a:pt x="68" y="99"/>
                    <a:pt x="65" y="100"/>
                    <a:pt x="65" y="100"/>
                  </a:cubicBezTo>
                  <a:close/>
                  <a:moveTo>
                    <a:pt x="132" y="82"/>
                  </a:moveTo>
                  <a:cubicBezTo>
                    <a:pt x="132" y="82"/>
                    <a:pt x="132" y="82"/>
                    <a:pt x="132" y="82"/>
                  </a:cubicBezTo>
                  <a:cubicBezTo>
                    <a:pt x="131" y="82"/>
                    <a:pt x="131" y="83"/>
                    <a:pt x="131" y="83"/>
                  </a:cubicBezTo>
                  <a:cubicBezTo>
                    <a:pt x="131" y="83"/>
                    <a:pt x="131" y="82"/>
                    <a:pt x="132" y="82"/>
                  </a:cubicBezTo>
                  <a:close/>
                  <a:moveTo>
                    <a:pt x="138" y="81"/>
                  </a:moveTo>
                  <a:cubicBezTo>
                    <a:pt x="137" y="81"/>
                    <a:pt x="136" y="81"/>
                    <a:pt x="135" y="82"/>
                  </a:cubicBezTo>
                  <a:cubicBezTo>
                    <a:pt x="135" y="81"/>
                    <a:pt x="135" y="81"/>
                    <a:pt x="136" y="81"/>
                  </a:cubicBezTo>
                  <a:cubicBezTo>
                    <a:pt x="135" y="81"/>
                    <a:pt x="137" y="81"/>
                    <a:pt x="138" y="81"/>
                  </a:cubicBezTo>
                  <a:close/>
                  <a:moveTo>
                    <a:pt x="124" y="76"/>
                  </a:moveTo>
                  <a:cubicBezTo>
                    <a:pt x="125" y="76"/>
                    <a:pt x="125" y="76"/>
                    <a:pt x="125" y="76"/>
                  </a:cubicBezTo>
                  <a:cubicBezTo>
                    <a:pt x="125" y="76"/>
                    <a:pt x="125" y="76"/>
                    <a:pt x="124" y="76"/>
                  </a:cubicBezTo>
                  <a:cubicBezTo>
                    <a:pt x="124" y="77"/>
                    <a:pt x="124" y="77"/>
                    <a:pt x="124" y="77"/>
                  </a:cubicBezTo>
                  <a:lnTo>
                    <a:pt x="124" y="76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6" name="íṥḷîḓe"/>
            <p:cNvSpPr/>
            <p:nvPr/>
          </p:nvSpPr>
          <p:spPr bwMode="auto">
            <a:xfrm>
              <a:off x="4665258" y="4172744"/>
              <a:ext cx="2370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7" name="isḻïde"/>
            <p:cNvSpPr/>
            <p:nvPr/>
          </p:nvSpPr>
          <p:spPr bwMode="auto">
            <a:xfrm>
              <a:off x="5952037" y="3998568"/>
              <a:ext cx="1185" cy="118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8" name="ïş1ïḓé"/>
            <p:cNvSpPr/>
            <p:nvPr/>
          </p:nvSpPr>
          <p:spPr bwMode="auto">
            <a:xfrm>
              <a:off x="4896309" y="4147862"/>
              <a:ext cx="2370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89" name="íṡľîḓè"/>
            <p:cNvSpPr/>
            <p:nvPr/>
          </p:nvSpPr>
          <p:spPr bwMode="auto">
            <a:xfrm>
              <a:off x="6031424" y="4003307"/>
              <a:ext cx="2370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0" name="işliḑé"/>
            <p:cNvSpPr/>
            <p:nvPr/>
          </p:nvSpPr>
          <p:spPr bwMode="auto">
            <a:xfrm>
              <a:off x="6065786" y="4000937"/>
              <a:ext cx="4740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1" name="íṣļïde"/>
            <p:cNvSpPr/>
            <p:nvPr/>
          </p:nvSpPr>
          <p:spPr bwMode="auto">
            <a:xfrm>
              <a:off x="6091853" y="3998568"/>
              <a:ext cx="1185" cy="237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2" name="íslíde"/>
            <p:cNvSpPr/>
            <p:nvPr/>
          </p:nvSpPr>
          <p:spPr bwMode="auto">
            <a:xfrm>
              <a:off x="5673590" y="4040038"/>
              <a:ext cx="5925" cy="0"/>
            </a:xfrm>
            <a:custGeom>
              <a:avLst/>
              <a:gdLst>
                <a:gd name="T0" fmla="*/ 2 w 2"/>
                <a:gd name="T1" fmla="*/ 1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3" name="iṩ1ïḍé"/>
            <p:cNvSpPr/>
            <p:nvPr/>
          </p:nvSpPr>
          <p:spPr bwMode="auto">
            <a:xfrm>
              <a:off x="5796818" y="4019895"/>
              <a:ext cx="2370" cy="237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4" name="îśľíďé"/>
            <p:cNvSpPr/>
            <p:nvPr/>
          </p:nvSpPr>
          <p:spPr bwMode="auto">
            <a:xfrm>
              <a:off x="5540884" y="4056626"/>
              <a:ext cx="1185" cy="118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5" name="iŝḷíḑé"/>
            <p:cNvSpPr/>
            <p:nvPr/>
          </p:nvSpPr>
          <p:spPr bwMode="auto">
            <a:xfrm>
              <a:off x="5789708" y="4022265"/>
              <a:ext cx="7109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6" name="ïSļíḑè"/>
            <p:cNvSpPr/>
            <p:nvPr/>
          </p:nvSpPr>
          <p:spPr bwMode="auto">
            <a:xfrm>
              <a:off x="6205602" y="3992643"/>
              <a:ext cx="1185" cy="118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7" name="îşḻiḍé"/>
            <p:cNvSpPr/>
            <p:nvPr/>
          </p:nvSpPr>
          <p:spPr bwMode="auto">
            <a:xfrm>
              <a:off x="6205602" y="3990273"/>
              <a:ext cx="2370" cy="2370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8" name="î$líḑè"/>
            <p:cNvSpPr/>
            <p:nvPr/>
          </p:nvSpPr>
          <p:spPr bwMode="auto">
            <a:xfrm>
              <a:off x="6207971" y="3990273"/>
              <a:ext cx="237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399" name="íśľíḍè"/>
            <p:cNvSpPr/>
            <p:nvPr/>
          </p:nvSpPr>
          <p:spPr bwMode="auto">
            <a:xfrm>
              <a:off x="6168870" y="3992643"/>
              <a:ext cx="2370" cy="355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0" name="iSḷïḓè"/>
            <p:cNvSpPr/>
            <p:nvPr/>
          </p:nvSpPr>
          <p:spPr bwMode="auto">
            <a:xfrm>
              <a:off x="6159391" y="3992643"/>
              <a:ext cx="9479" cy="3555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4 w 4"/>
                <a:gd name="T5" fmla="*/ 1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1" name="í$ļíḍe"/>
            <p:cNvSpPr/>
            <p:nvPr/>
          </p:nvSpPr>
          <p:spPr bwMode="auto">
            <a:xfrm>
              <a:off x="6111996" y="3980794"/>
              <a:ext cx="15404" cy="4740"/>
            </a:xfrm>
            <a:custGeom>
              <a:avLst/>
              <a:gdLst>
                <a:gd name="T0" fmla="*/ 1 w 6"/>
                <a:gd name="T1" fmla="*/ 2 h 2"/>
                <a:gd name="T2" fmla="*/ 5 w 6"/>
                <a:gd name="T3" fmla="*/ 2 h 2"/>
                <a:gd name="T4" fmla="*/ 5 w 6"/>
                <a:gd name="T5" fmla="*/ 1 h 2"/>
                <a:gd name="T6" fmla="*/ 1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5" y="1"/>
                  </a:cubicBezTo>
                  <a:cubicBezTo>
                    <a:pt x="0" y="0"/>
                    <a:pt x="6" y="2"/>
                    <a:pt x="1" y="2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2" name="îṧḻîḋé"/>
            <p:cNvSpPr/>
            <p:nvPr/>
          </p:nvSpPr>
          <p:spPr bwMode="auto">
            <a:xfrm>
              <a:off x="6084744" y="3983164"/>
              <a:ext cx="7109" cy="237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0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3" y="1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3" name="ïŝḷïḓé"/>
            <p:cNvSpPr/>
            <p:nvPr/>
          </p:nvSpPr>
          <p:spPr bwMode="auto">
            <a:xfrm>
              <a:off x="5888054" y="4000937"/>
              <a:ext cx="2370" cy="237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4" name="íŝ1îḓè"/>
            <p:cNvSpPr/>
            <p:nvPr/>
          </p:nvSpPr>
          <p:spPr bwMode="auto">
            <a:xfrm>
              <a:off x="5853692" y="4017526"/>
              <a:ext cx="4740" cy="2370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4 w 4"/>
                <a:gd name="T5" fmla="*/ 0 h 2"/>
                <a:gd name="T6" fmla="*/ 0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5" name="íṡļiḋé"/>
            <p:cNvSpPr/>
            <p:nvPr/>
          </p:nvSpPr>
          <p:spPr bwMode="auto">
            <a:xfrm>
              <a:off x="5826440" y="4003307"/>
              <a:ext cx="4740" cy="0"/>
            </a:xfrm>
            <a:custGeom>
              <a:avLst/>
              <a:gdLst>
                <a:gd name="T0" fmla="*/ 2 w 4"/>
                <a:gd name="T1" fmla="*/ 4 w 4"/>
                <a:gd name="T2" fmla="*/ 0 w 4"/>
                <a:gd name="T3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6" name="ïŝ1íḓè"/>
            <p:cNvSpPr/>
            <p:nvPr/>
          </p:nvSpPr>
          <p:spPr bwMode="auto">
            <a:xfrm>
              <a:off x="5499413" y="4037668"/>
              <a:ext cx="4740" cy="2370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7" name="isḷiďê"/>
            <p:cNvSpPr/>
            <p:nvPr/>
          </p:nvSpPr>
          <p:spPr bwMode="auto">
            <a:xfrm>
              <a:off x="5348933" y="4056626"/>
              <a:ext cx="9479" cy="2370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1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408" name="íšḻïḑé"/>
            <p:cNvSpPr/>
            <p:nvPr/>
          </p:nvSpPr>
          <p:spPr bwMode="auto">
            <a:xfrm>
              <a:off x="4928301" y="4115870"/>
              <a:ext cx="4740" cy="2370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410" name="圆角矩形 409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11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478" name="圆角矩形 477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79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480" name="矩形 479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81" name="矩形 480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82" name="矩形 481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83" name="矩形 482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412" name="图片 411" descr="大桥教育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413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414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6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2730190" y="421568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填写正确的英文单词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6" name="矩形 85"/>
          <p:cNvSpPr/>
          <p:nvPr/>
        </p:nvSpPr>
        <p:spPr>
          <a:xfrm>
            <a:off x="169615" y="58723"/>
            <a:ext cx="1814195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Exercise-1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26385" y="1031240"/>
            <a:ext cx="57581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1. me</a:t>
            </a:r>
            <a:r>
              <a:rPr lang="zh-CN" altLang="en-US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（主格）</a:t>
            </a: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2. he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（宾格）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________</a:t>
            </a:r>
            <a:endParaRPr lang="en-US" altLang="zh-CN" sz="2800" dirty="0">
              <a:solidFill>
                <a:schemeClr val="tx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3. they 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（形物代）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4. we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（宾格）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5. it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（形物代）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6. them 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（主格）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7. you 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（宾格）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8. he 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（形物代）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________</a:t>
            </a:r>
            <a:endParaRPr lang="en-US" altLang="zh-CN" sz="2800" dirty="0">
              <a:solidFill>
                <a:schemeClr val="tx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5593715" y="1159510"/>
            <a:ext cx="795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5563870" y="1861185"/>
            <a:ext cx="795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him</a:t>
            </a:r>
          </a:p>
        </p:txBody>
      </p:sp>
      <p:sp>
        <p:nvSpPr>
          <p:cNvPr id="25" name="TextBox 3"/>
          <p:cNvSpPr txBox="1"/>
          <p:nvPr/>
        </p:nvSpPr>
        <p:spPr>
          <a:xfrm>
            <a:off x="6388735" y="2425065"/>
            <a:ext cx="1506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their</a:t>
            </a:r>
          </a:p>
        </p:txBody>
      </p:sp>
      <p:sp>
        <p:nvSpPr>
          <p:cNvPr id="26" name="TextBox 3"/>
          <p:cNvSpPr txBox="1"/>
          <p:nvPr/>
        </p:nvSpPr>
        <p:spPr>
          <a:xfrm>
            <a:off x="5342890" y="3097530"/>
            <a:ext cx="1506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us</a:t>
            </a:r>
          </a:p>
        </p:txBody>
      </p:sp>
      <p:sp>
        <p:nvSpPr>
          <p:cNvPr id="27" name="TextBox 3"/>
          <p:cNvSpPr txBox="1"/>
          <p:nvPr/>
        </p:nvSpPr>
        <p:spPr>
          <a:xfrm>
            <a:off x="5563870" y="3720465"/>
            <a:ext cx="1506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its</a:t>
            </a:r>
          </a:p>
        </p:txBody>
      </p:sp>
      <p:sp>
        <p:nvSpPr>
          <p:cNvPr id="28" name="TextBox 3"/>
          <p:cNvSpPr txBox="1"/>
          <p:nvPr/>
        </p:nvSpPr>
        <p:spPr>
          <a:xfrm>
            <a:off x="5850890" y="4363085"/>
            <a:ext cx="1506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</a:t>
            </a:r>
          </a:p>
        </p:txBody>
      </p:sp>
      <p:sp>
        <p:nvSpPr>
          <p:cNvPr id="29" name="TextBox 3"/>
          <p:cNvSpPr txBox="1"/>
          <p:nvPr/>
        </p:nvSpPr>
        <p:spPr>
          <a:xfrm>
            <a:off x="5741670" y="5031740"/>
            <a:ext cx="1506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</a:t>
            </a:r>
          </a:p>
        </p:txBody>
      </p:sp>
      <p:sp>
        <p:nvSpPr>
          <p:cNvPr id="30" name="TextBox 3"/>
          <p:cNvSpPr txBox="1"/>
          <p:nvPr/>
        </p:nvSpPr>
        <p:spPr>
          <a:xfrm>
            <a:off x="5850890" y="5671185"/>
            <a:ext cx="1506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2730190" y="421568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选词填空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6" name="矩形 85"/>
          <p:cNvSpPr/>
          <p:nvPr/>
        </p:nvSpPr>
        <p:spPr>
          <a:xfrm>
            <a:off x="169615" y="58723"/>
            <a:ext cx="1814195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Exercise-1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625475" y="943610"/>
            <a:ext cx="959485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</a:rPr>
              <a:t>1). Excuse ____. 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</a:rPr>
              <a:t>     ____ am a girl.（I /me）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</a:rPr>
              <a:t>2). Let ____ help you. 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</a:rPr>
              <a:t>      _____ likes monkeys.(he/him)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</a:rPr>
              <a:t>3). _____ are my pens.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</a:rPr>
              <a:t>     I don’t like _____. (they/them)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4). _____ is my teahcer.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     _____ name is Mrs Green. (she/her)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5). _____ are good friends.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     _____ teachers love _____. (we/us/our)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7150" y="939165"/>
            <a:ext cx="795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286510" y="1324610"/>
            <a:ext cx="795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2131060" y="1798955"/>
            <a:ext cx="795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him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520190" y="2254250"/>
            <a:ext cx="7950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1214120" y="2600325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3083560" y="2995930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them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1248410" y="3500120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She</a:t>
            </a:r>
          </a:p>
        </p:txBody>
      </p:sp>
      <p:sp>
        <p:nvSpPr>
          <p:cNvPr id="17" name="TextBox 3"/>
          <p:cNvSpPr txBox="1"/>
          <p:nvPr/>
        </p:nvSpPr>
        <p:spPr>
          <a:xfrm>
            <a:off x="1253490" y="3876040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Her</a:t>
            </a:r>
          </a:p>
        </p:txBody>
      </p:sp>
      <p:sp>
        <p:nvSpPr>
          <p:cNvPr id="18" name="TextBox 3"/>
          <p:cNvSpPr txBox="1"/>
          <p:nvPr/>
        </p:nvSpPr>
        <p:spPr>
          <a:xfrm>
            <a:off x="1334135" y="4330700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We</a:t>
            </a:r>
          </a:p>
        </p:txBody>
      </p:sp>
      <p:sp>
        <p:nvSpPr>
          <p:cNvPr id="23" name="TextBox 3"/>
          <p:cNvSpPr txBox="1"/>
          <p:nvPr/>
        </p:nvSpPr>
        <p:spPr>
          <a:xfrm>
            <a:off x="1389380" y="4839970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Our</a:t>
            </a:r>
          </a:p>
        </p:txBody>
      </p:sp>
      <p:sp>
        <p:nvSpPr>
          <p:cNvPr id="24" name="TextBox 3"/>
          <p:cNvSpPr txBox="1"/>
          <p:nvPr/>
        </p:nvSpPr>
        <p:spPr>
          <a:xfrm>
            <a:off x="4758055" y="4731385"/>
            <a:ext cx="1674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2130750" y="260278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选词填空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6" name="矩形 85"/>
          <p:cNvSpPr/>
          <p:nvPr/>
        </p:nvSpPr>
        <p:spPr>
          <a:xfrm>
            <a:off x="169615" y="58723"/>
            <a:ext cx="1814195" cy="1091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</a:t>
            </a: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-1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ct val="50000"/>
              </a:spcBef>
            </a:pP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253490" y="782320"/>
            <a:ext cx="959485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1. This is (my/I) mother.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2. Nice to meet (you/your).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3. (He/His) name is Frank.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4. (She/Her) is my sister.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5. Are (your/you) Miss Wang? 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6. How old is (he/his) ?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7. My mother loves (my/me).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8. (They/Them) are my sisters. 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9. This is (our/we) English teacher.  ________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10. I have a dog. (It’s/Its) name is Rick.  ________</a:t>
            </a:r>
            <a:endParaRPr lang="zh-CN" altLang="en-US" sz="2800" i="1" dirty="0">
              <a:latin typeface="Georgia" panose="02040502050405020303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5767070" y="78232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82360" y="129667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6063615" y="181102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His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6024245" y="233489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She</a:t>
            </a:r>
          </a:p>
        </p:txBody>
      </p:sp>
      <p:sp>
        <p:nvSpPr>
          <p:cNvPr id="10" name="TextBox 3"/>
          <p:cNvSpPr txBox="1"/>
          <p:nvPr/>
        </p:nvSpPr>
        <p:spPr>
          <a:xfrm>
            <a:off x="6587490" y="283908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5579110" y="340931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6399530" y="385445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</a:t>
            </a:r>
          </a:p>
        </p:txBody>
      </p:sp>
      <p:sp>
        <p:nvSpPr>
          <p:cNvPr id="14" name="TextBox 3"/>
          <p:cNvSpPr txBox="1"/>
          <p:nvPr/>
        </p:nvSpPr>
        <p:spPr>
          <a:xfrm>
            <a:off x="7046595" y="433895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</a:t>
            </a:r>
          </a:p>
        </p:txBody>
      </p:sp>
      <p:sp>
        <p:nvSpPr>
          <p:cNvPr id="17" name="TextBox 3"/>
          <p:cNvSpPr txBox="1"/>
          <p:nvPr/>
        </p:nvSpPr>
        <p:spPr>
          <a:xfrm>
            <a:off x="7343140" y="488632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our</a:t>
            </a:r>
          </a:p>
        </p:txBody>
      </p:sp>
      <p:sp>
        <p:nvSpPr>
          <p:cNvPr id="18" name="TextBox 3"/>
          <p:cNvSpPr txBox="1"/>
          <p:nvPr/>
        </p:nvSpPr>
        <p:spPr>
          <a:xfrm>
            <a:off x="8326120" y="538861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2130750" y="260278"/>
            <a:ext cx="4450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用所给单词的正确形式填空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6" name="矩形 85"/>
          <p:cNvSpPr/>
          <p:nvPr/>
        </p:nvSpPr>
        <p:spPr>
          <a:xfrm>
            <a:off x="169615" y="58723"/>
            <a:ext cx="1814195" cy="1091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</a:t>
            </a: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-1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ct val="50000"/>
              </a:spcBef>
            </a:pP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597025" y="690880"/>
            <a:ext cx="959485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1.____(she)is____(I)sister.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2.____(he)jacket  is red. ____(I)jacket  is green.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3.____(she)has a pen.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4.____(I)name is Petter.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5.I like____(she)very much.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6.____(it)is a dog. ____(it)name is Lele.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8.What is ____(you)name?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>
              <a:lnSpc>
                <a:spcPct val="150000"/>
              </a:lnSpc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9.____(I) am Lucy.</a:t>
            </a:r>
            <a:endParaRPr lang="en-US" altLang="zh-CN" sz="2800" kern="12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l" rtl="0"/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10.____(I) name is Mary, ____(he)name is Tom.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1920875" y="85979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She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3977640" y="84963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</a:p>
        </p:txBody>
      </p:sp>
      <p:sp>
        <p:nvSpPr>
          <p:cNvPr id="17" name="TextBox 3"/>
          <p:cNvSpPr txBox="1"/>
          <p:nvPr/>
        </p:nvSpPr>
        <p:spPr>
          <a:xfrm>
            <a:off x="1951355" y="144081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His</a:t>
            </a:r>
          </a:p>
        </p:txBody>
      </p:sp>
      <p:sp>
        <p:nvSpPr>
          <p:cNvPr id="18" name="TextBox 3"/>
          <p:cNvSpPr txBox="1"/>
          <p:nvPr/>
        </p:nvSpPr>
        <p:spPr>
          <a:xfrm>
            <a:off x="5867400" y="149034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</a:p>
        </p:txBody>
      </p:sp>
      <p:sp>
        <p:nvSpPr>
          <p:cNvPr id="23" name="TextBox 3"/>
          <p:cNvSpPr txBox="1"/>
          <p:nvPr/>
        </p:nvSpPr>
        <p:spPr>
          <a:xfrm>
            <a:off x="2059305" y="207645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She</a:t>
            </a:r>
          </a:p>
        </p:txBody>
      </p:sp>
      <p:sp>
        <p:nvSpPr>
          <p:cNvPr id="24" name="TextBox 3"/>
          <p:cNvSpPr txBox="1"/>
          <p:nvPr/>
        </p:nvSpPr>
        <p:spPr>
          <a:xfrm>
            <a:off x="2059305" y="270637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</a:p>
        </p:txBody>
      </p:sp>
      <p:sp>
        <p:nvSpPr>
          <p:cNvPr id="25" name="TextBox 3"/>
          <p:cNvSpPr txBox="1"/>
          <p:nvPr/>
        </p:nvSpPr>
        <p:spPr>
          <a:xfrm>
            <a:off x="2890520" y="337883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her</a:t>
            </a:r>
          </a:p>
        </p:txBody>
      </p:sp>
      <p:sp>
        <p:nvSpPr>
          <p:cNvPr id="26" name="TextBox 3"/>
          <p:cNvSpPr txBox="1"/>
          <p:nvPr/>
        </p:nvSpPr>
        <p:spPr>
          <a:xfrm>
            <a:off x="2059305" y="398399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It</a:t>
            </a:r>
          </a:p>
        </p:txBody>
      </p:sp>
      <p:sp>
        <p:nvSpPr>
          <p:cNvPr id="27" name="TextBox 3"/>
          <p:cNvSpPr txBox="1"/>
          <p:nvPr/>
        </p:nvSpPr>
        <p:spPr>
          <a:xfrm>
            <a:off x="4916805" y="401383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Its</a:t>
            </a:r>
          </a:p>
        </p:txBody>
      </p:sp>
      <p:sp>
        <p:nvSpPr>
          <p:cNvPr id="28" name="TextBox 3"/>
          <p:cNvSpPr txBox="1"/>
          <p:nvPr/>
        </p:nvSpPr>
        <p:spPr>
          <a:xfrm>
            <a:off x="3338830" y="463677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</a:t>
            </a:r>
          </a:p>
        </p:txBody>
      </p:sp>
      <p:sp>
        <p:nvSpPr>
          <p:cNvPr id="29" name="TextBox 3"/>
          <p:cNvSpPr txBox="1"/>
          <p:nvPr/>
        </p:nvSpPr>
        <p:spPr>
          <a:xfrm>
            <a:off x="2131060" y="525335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30" name="TextBox 3"/>
          <p:cNvSpPr txBox="1"/>
          <p:nvPr/>
        </p:nvSpPr>
        <p:spPr>
          <a:xfrm>
            <a:off x="2249170" y="576643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</a:p>
        </p:txBody>
      </p:sp>
      <p:sp>
        <p:nvSpPr>
          <p:cNvPr id="31" name="TextBox 3"/>
          <p:cNvSpPr txBox="1"/>
          <p:nvPr/>
        </p:nvSpPr>
        <p:spPr>
          <a:xfrm>
            <a:off x="5977255" y="575691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his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2374590" y="391723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根据汉语填空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6" name="矩形 85"/>
          <p:cNvSpPr/>
          <p:nvPr/>
        </p:nvSpPr>
        <p:spPr>
          <a:xfrm>
            <a:off x="169615" y="58723"/>
            <a:ext cx="1814195" cy="1091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</a:t>
            </a: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  <a:sym typeface="+mn-ea"/>
              </a:rPr>
              <a:t>-1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ct val="50000"/>
              </a:spcBef>
            </a:pP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32105" y="1145540"/>
            <a:ext cx="11374120" cy="491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1. _______ (她) is a student. ________ (我) am a student, too.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2. Can _______ (你) help _______ (我)?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3. This is _______ (我的) book, and that is ________ (他的) books.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4. ____ (我们的) school is big, but ______ school(你们的) is small.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5. This is ________ (我的) teacher, ________ (她) is good.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i="1" dirty="0">
                <a:latin typeface="Georgia" panose="02040502050405020303" charset="0"/>
                <a:sym typeface="+mn-ea"/>
              </a:rPr>
              <a:t> </a:t>
            </a:r>
            <a:endParaRPr lang="zh-CN" altLang="en-US" sz="2800" i="1" dirty="0">
              <a:latin typeface="Georgia" panose="02040502050405020303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924560" y="129476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91810" y="131445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775460" y="201612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5107305" y="199644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me</a:t>
            </a:r>
          </a:p>
        </p:txBody>
      </p:sp>
      <p:sp>
        <p:nvSpPr>
          <p:cNvPr id="10" name="TextBox 3"/>
          <p:cNvSpPr txBox="1"/>
          <p:nvPr/>
        </p:nvSpPr>
        <p:spPr>
          <a:xfrm>
            <a:off x="2374900" y="260985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8180070" y="260985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his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861695" y="334264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Our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6386830" y="334264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your</a:t>
            </a:r>
          </a:p>
        </p:txBody>
      </p:sp>
      <p:sp>
        <p:nvSpPr>
          <p:cNvPr id="17" name="TextBox 3"/>
          <p:cNvSpPr txBox="1"/>
          <p:nvPr/>
        </p:nvSpPr>
        <p:spPr>
          <a:xfrm>
            <a:off x="2503805" y="3994150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my</a:t>
            </a:r>
          </a:p>
        </p:txBody>
      </p:sp>
      <p:sp>
        <p:nvSpPr>
          <p:cNvPr id="18" name="TextBox 3"/>
          <p:cNvSpPr txBox="1"/>
          <p:nvPr/>
        </p:nvSpPr>
        <p:spPr>
          <a:xfrm>
            <a:off x="6739255" y="408368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she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-3213"/>
            <a:ext cx="12192000" cy="6867545"/>
            <a:chOff x="0" y="-3213"/>
            <a:chExt cx="12192000" cy="6867545"/>
          </a:xfrm>
        </p:grpSpPr>
        <p:sp>
          <p:nvSpPr>
            <p:cNvPr id="145" name="圆角矩形 144"/>
            <p:cNvSpPr/>
            <p:nvPr/>
          </p:nvSpPr>
          <p:spPr>
            <a:xfrm>
              <a:off x="22708" y="6321320"/>
              <a:ext cx="1928187" cy="51976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" name="组合 14"/>
            <p:cNvGrpSpPr/>
            <p:nvPr/>
          </p:nvGrpSpPr>
          <p:grpSpPr>
            <a:xfrm>
              <a:off x="0" y="-3213"/>
              <a:ext cx="12192000" cy="6867545"/>
              <a:chOff x="0" y="-3213"/>
              <a:chExt cx="12192000" cy="6867545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16" name="圆角矩形 15"/>
              <p:cNvSpPr/>
              <p:nvPr/>
            </p:nvSpPr>
            <p:spPr>
              <a:xfrm>
                <a:off x="9906000" y="-3213"/>
                <a:ext cx="2285999" cy="581063"/>
              </a:xfrm>
              <a:prstGeom prst="roundRect">
                <a:avLst>
                  <a:gd name="adj" fmla="val 4501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" name="组合 16"/>
              <p:cNvGrpSpPr/>
              <p:nvPr/>
            </p:nvGrpSpPr>
            <p:grpSpPr>
              <a:xfrm>
                <a:off x="0" y="0"/>
                <a:ext cx="12192000" cy="6864332"/>
                <a:chOff x="0" y="0"/>
                <a:chExt cx="12192000" cy="6864332"/>
              </a:xfrm>
              <a:grpFill/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0" y="0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0" y="6603684"/>
                  <a:ext cx="12192000" cy="26064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0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1928648" y="260648"/>
                  <a:ext cx="263352" cy="63430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prstClr val="black">
                          <a:lumMod val="95000"/>
                          <a:lumOff val="5000"/>
                        </a:prstClr>
                      </a:solidFill>
                    </a:ln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147" name="图片 146" descr="大桥教育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38781" y="0"/>
              <a:ext cx="2121543" cy="580835"/>
            </a:xfrm>
            <a:prstGeom prst="rect">
              <a:avLst/>
            </a:prstGeom>
          </p:spPr>
        </p:pic>
        <p:grpSp>
          <p:nvGrpSpPr>
            <p:cNvPr id="6" name="5565df59-4bc3-4760-88f1-3174ed992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5290" y="5362103"/>
              <a:ext cx="1591869" cy="1502229"/>
              <a:chOff x="3995738" y="1449388"/>
              <a:chExt cx="4200526" cy="3963988"/>
            </a:xfrm>
          </p:grpSpPr>
          <p:sp>
            <p:nvSpPr>
              <p:cNvPr id="148" name="íṩḷíḓe"/>
              <p:cNvSpPr/>
              <p:nvPr/>
            </p:nvSpPr>
            <p:spPr bwMode="auto">
              <a:xfrm>
                <a:off x="7680326" y="4511676"/>
                <a:ext cx="515938" cy="444500"/>
              </a:xfrm>
              <a:custGeom>
                <a:avLst/>
                <a:gdLst>
                  <a:gd name="T0" fmla="*/ 204 w 204"/>
                  <a:gd name="T1" fmla="*/ 0 h 176"/>
                  <a:gd name="T2" fmla="*/ 204 w 204"/>
                  <a:gd name="T3" fmla="*/ 112 h 176"/>
                  <a:gd name="T4" fmla="*/ 102 w 204"/>
                  <a:gd name="T5" fmla="*/ 176 h 176"/>
                  <a:gd name="T6" fmla="*/ 0 w 204"/>
                  <a:gd name="T7" fmla="*/ 112 h 176"/>
                  <a:gd name="T8" fmla="*/ 0 w 204"/>
                  <a:gd name="T9" fmla="*/ 0 h 176"/>
                  <a:gd name="T10" fmla="*/ 8 w 204"/>
                  <a:gd name="T11" fmla="*/ 25 h 176"/>
                  <a:gd name="T12" fmla="*/ 102 w 204"/>
                  <a:gd name="T13" fmla="*/ 64 h 176"/>
                  <a:gd name="T14" fmla="*/ 196 w 204"/>
                  <a:gd name="T15" fmla="*/ 25 h 176"/>
                  <a:gd name="T16" fmla="*/ 204 w 204"/>
                  <a:gd name="T1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76">
                    <a:moveTo>
                      <a:pt x="204" y="0"/>
                    </a:moveTo>
                    <a:cubicBezTo>
                      <a:pt x="204" y="112"/>
                      <a:pt x="204" y="112"/>
                      <a:pt x="204" y="112"/>
                    </a:cubicBezTo>
                    <a:cubicBezTo>
                      <a:pt x="204" y="148"/>
                      <a:pt x="158" y="176"/>
                      <a:pt x="102" y="176"/>
                    </a:cubicBezTo>
                    <a:cubicBezTo>
                      <a:pt x="45" y="176"/>
                      <a:pt x="0" y="148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218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îSľíďe"/>
              <p:cNvSpPr/>
              <p:nvPr/>
            </p:nvSpPr>
            <p:spPr bwMode="auto">
              <a:xfrm>
                <a:off x="7680326" y="4421188"/>
                <a:ext cx="515938" cy="285750"/>
              </a:xfrm>
              <a:custGeom>
                <a:avLst/>
                <a:gdLst>
                  <a:gd name="T0" fmla="*/ 204 w 204"/>
                  <a:gd name="T1" fmla="*/ 0 h 113"/>
                  <a:gd name="T2" fmla="*/ 204 w 204"/>
                  <a:gd name="T3" fmla="*/ 50 h 113"/>
                  <a:gd name="T4" fmla="*/ 102 w 204"/>
                  <a:gd name="T5" fmla="*/ 113 h 113"/>
                  <a:gd name="T6" fmla="*/ 0 w 204"/>
                  <a:gd name="T7" fmla="*/ 50 h 113"/>
                  <a:gd name="T8" fmla="*/ 0 w 204"/>
                  <a:gd name="T9" fmla="*/ 0 h 113"/>
                  <a:gd name="T10" fmla="*/ 8 w 204"/>
                  <a:gd name="T11" fmla="*/ 25 h 113"/>
                  <a:gd name="T12" fmla="*/ 102 w 204"/>
                  <a:gd name="T13" fmla="*/ 64 h 113"/>
                  <a:gd name="T14" fmla="*/ 196 w 204"/>
                  <a:gd name="T15" fmla="*/ 25 h 113"/>
                  <a:gd name="T16" fmla="*/ 204 w 204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3">
                    <a:moveTo>
                      <a:pt x="204" y="0"/>
                    </a:moveTo>
                    <a:cubicBezTo>
                      <a:pt x="204" y="50"/>
                      <a:pt x="204" y="50"/>
                      <a:pt x="204" y="50"/>
                    </a:cubicBezTo>
                    <a:cubicBezTo>
                      <a:pt x="204" y="85"/>
                      <a:pt x="158" y="113"/>
                      <a:pt x="102" y="113"/>
                    </a:cubicBezTo>
                    <a:cubicBezTo>
                      <a:pt x="45" y="113"/>
                      <a:pt x="0" y="85"/>
                      <a:pt x="0" y="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3" y="17"/>
                      <a:pt x="8" y="25"/>
                    </a:cubicBezTo>
                    <a:cubicBezTo>
                      <a:pt x="23" y="48"/>
                      <a:pt x="59" y="64"/>
                      <a:pt x="102" y="64"/>
                    </a:cubicBezTo>
                    <a:cubicBezTo>
                      <a:pt x="144" y="64"/>
                      <a:pt x="181" y="48"/>
                      <a:pt x="196" y="25"/>
                    </a:cubicBezTo>
                    <a:cubicBezTo>
                      <a:pt x="201" y="17"/>
                      <a:pt x="204" y="9"/>
                      <a:pt x="204" y="0"/>
                    </a:cubicBezTo>
                    <a:close/>
                  </a:path>
                </a:pathLst>
              </a:custGeom>
              <a:solidFill>
                <a:srgbClr val="4A9F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ïṧļîḍè"/>
              <p:cNvSpPr/>
              <p:nvPr/>
            </p:nvSpPr>
            <p:spPr bwMode="auto">
              <a:xfrm>
                <a:off x="7680326" y="4259263"/>
                <a:ext cx="515938" cy="323850"/>
              </a:xfrm>
              <a:custGeom>
                <a:avLst/>
                <a:gdLst>
                  <a:gd name="T0" fmla="*/ 204 w 204"/>
                  <a:gd name="T1" fmla="*/ 64 h 128"/>
                  <a:gd name="T2" fmla="*/ 196 w 204"/>
                  <a:gd name="T3" fmla="*/ 89 h 128"/>
                  <a:gd name="T4" fmla="*/ 102 w 204"/>
                  <a:gd name="T5" fmla="*/ 128 h 128"/>
                  <a:gd name="T6" fmla="*/ 8 w 204"/>
                  <a:gd name="T7" fmla="*/ 89 h 128"/>
                  <a:gd name="T8" fmla="*/ 0 w 204"/>
                  <a:gd name="T9" fmla="*/ 64 h 128"/>
                  <a:gd name="T10" fmla="*/ 102 w 204"/>
                  <a:gd name="T11" fmla="*/ 0 h 128"/>
                  <a:gd name="T12" fmla="*/ 204 w 204"/>
                  <a:gd name="T13" fmla="*/ 6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8">
                    <a:moveTo>
                      <a:pt x="204" y="64"/>
                    </a:moveTo>
                    <a:cubicBezTo>
                      <a:pt x="204" y="73"/>
                      <a:pt x="201" y="81"/>
                      <a:pt x="196" y="89"/>
                    </a:cubicBezTo>
                    <a:cubicBezTo>
                      <a:pt x="181" y="112"/>
                      <a:pt x="144" y="128"/>
                      <a:pt x="102" y="128"/>
                    </a:cubicBezTo>
                    <a:cubicBezTo>
                      <a:pt x="59" y="128"/>
                      <a:pt x="23" y="112"/>
                      <a:pt x="8" y="89"/>
                    </a:cubicBezTo>
                    <a:cubicBezTo>
                      <a:pt x="3" y="81"/>
                      <a:pt x="0" y="73"/>
                      <a:pt x="0" y="64"/>
                    </a:cubicBezTo>
                    <a:cubicBezTo>
                      <a:pt x="0" y="29"/>
                      <a:pt x="45" y="0"/>
                      <a:pt x="102" y="0"/>
                    </a:cubicBezTo>
                    <a:cubicBezTo>
                      <a:pt x="158" y="0"/>
                      <a:pt x="204" y="29"/>
                      <a:pt x="204" y="64"/>
                    </a:cubicBezTo>
                    <a:close/>
                  </a:path>
                </a:pathLst>
              </a:custGeom>
              <a:solidFill>
                <a:srgbClr val="59A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ïṣ1ïḋé"/>
              <p:cNvSpPr/>
              <p:nvPr/>
            </p:nvSpPr>
            <p:spPr bwMode="auto">
              <a:xfrm>
                <a:off x="7881938" y="4386263"/>
                <a:ext cx="111125" cy="69850"/>
              </a:xfrm>
              <a:custGeom>
                <a:avLst/>
                <a:gdLst>
                  <a:gd name="T0" fmla="*/ 44 w 44"/>
                  <a:gd name="T1" fmla="*/ 14 h 28"/>
                  <a:gd name="T2" fmla="*/ 43 w 44"/>
                  <a:gd name="T3" fmla="*/ 20 h 28"/>
                  <a:gd name="T4" fmla="*/ 22 w 44"/>
                  <a:gd name="T5" fmla="*/ 28 h 28"/>
                  <a:gd name="T6" fmla="*/ 1 w 44"/>
                  <a:gd name="T7" fmla="*/ 20 h 28"/>
                  <a:gd name="T8" fmla="*/ 0 w 44"/>
                  <a:gd name="T9" fmla="*/ 14 h 28"/>
                  <a:gd name="T10" fmla="*/ 22 w 44"/>
                  <a:gd name="T11" fmla="*/ 0 h 28"/>
                  <a:gd name="T12" fmla="*/ 44 w 44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8">
                    <a:moveTo>
                      <a:pt x="44" y="14"/>
                    </a:moveTo>
                    <a:cubicBezTo>
                      <a:pt x="44" y="16"/>
                      <a:pt x="44" y="18"/>
                      <a:pt x="43" y="20"/>
                    </a:cubicBezTo>
                    <a:cubicBezTo>
                      <a:pt x="39" y="25"/>
                      <a:pt x="31" y="28"/>
                      <a:pt x="22" y="28"/>
                    </a:cubicBezTo>
                    <a:cubicBezTo>
                      <a:pt x="13" y="28"/>
                      <a:pt x="5" y="25"/>
                      <a:pt x="1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0" y="6"/>
                      <a:pt x="10" y="0"/>
                      <a:pt x="22" y="0"/>
                    </a:cubicBezTo>
                    <a:cubicBezTo>
                      <a:pt x="34" y="0"/>
                      <a:pt x="44" y="6"/>
                      <a:pt x="44" y="14"/>
                    </a:cubicBezTo>
                    <a:close/>
                  </a:path>
                </a:pathLst>
              </a:custGeom>
              <a:solidFill>
                <a:srgbClr val="2C56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işļiḋe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iśļíḓé"/>
              <p:cNvSpPr/>
              <p:nvPr/>
            </p:nvSpPr>
            <p:spPr bwMode="auto">
              <a:xfrm>
                <a:off x="7421563" y="4510088"/>
                <a:ext cx="215900" cy="160338"/>
              </a:xfrm>
              <a:custGeom>
                <a:avLst/>
                <a:gdLst>
                  <a:gd name="T0" fmla="*/ 85 w 85"/>
                  <a:gd name="T1" fmla="*/ 7 h 64"/>
                  <a:gd name="T2" fmla="*/ 78 w 85"/>
                  <a:gd name="T3" fmla="*/ 20 h 64"/>
                  <a:gd name="T4" fmla="*/ 65 w 85"/>
                  <a:gd name="T5" fmla="*/ 27 h 64"/>
                  <a:gd name="T6" fmla="*/ 61 w 85"/>
                  <a:gd name="T7" fmla="*/ 30 h 64"/>
                  <a:gd name="T8" fmla="*/ 61 w 85"/>
                  <a:gd name="T9" fmla="*/ 30 h 64"/>
                  <a:gd name="T10" fmla="*/ 59 w 85"/>
                  <a:gd name="T11" fmla="*/ 30 h 64"/>
                  <a:gd name="T12" fmla="*/ 58 w 85"/>
                  <a:gd name="T13" fmla="*/ 31 h 64"/>
                  <a:gd name="T14" fmla="*/ 0 w 85"/>
                  <a:gd name="T15" fmla="*/ 64 h 64"/>
                  <a:gd name="T16" fmla="*/ 0 w 85"/>
                  <a:gd name="T17" fmla="*/ 47 h 64"/>
                  <a:gd name="T18" fmla="*/ 44 w 85"/>
                  <a:gd name="T19" fmla="*/ 22 h 64"/>
                  <a:gd name="T20" fmla="*/ 51 w 85"/>
                  <a:gd name="T21" fmla="*/ 18 h 64"/>
                  <a:gd name="T22" fmla="*/ 60 w 85"/>
                  <a:gd name="T23" fmla="*/ 13 h 64"/>
                  <a:gd name="T24" fmla="*/ 70 w 85"/>
                  <a:gd name="T25" fmla="*/ 7 h 64"/>
                  <a:gd name="T26" fmla="*/ 83 w 85"/>
                  <a:gd name="T27" fmla="*/ 0 h 64"/>
                  <a:gd name="T28" fmla="*/ 85 w 85"/>
                  <a:gd name="T2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" h="64">
                    <a:moveTo>
                      <a:pt x="85" y="7"/>
                    </a:moveTo>
                    <a:cubicBezTo>
                      <a:pt x="85" y="13"/>
                      <a:pt x="82" y="17"/>
                      <a:pt x="78" y="20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7"/>
                    </a:cubicBez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işľïďé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51 w 51"/>
                  <a:gd name="T1" fmla="*/ 0 h 29"/>
                  <a:gd name="T2" fmla="*/ 0 w 51"/>
                  <a:gd name="T3" fmla="*/ 29 h 29"/>
                  <a:gd name="T4" fmla="*/ 0 w 51"/>
                  <a:gd name="T5" fmla="*/ 29 h 29"/>
                  <a:gd name="T6" fmla="*/ 51 w 5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51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iSḷîḍé"/>
              <p:cNvSpPr/>
              <p:nvPr/>
            </p:nvSpPr>
            <p:spPr bwMode="auto">
              <a:xfrm>
                <a:off x="7389813" y="4527551"/>
                <a:ext cx="214313" cy="160338"/>
              </a:xfrm>
              <a:custGeom>
                <a:avLst/>
                <a:gdLst>
                  <a:gd name="T0" fmla="*/ 85 w 85"/>
                  <a:gd name="T1" fmla="*/ 8 h 64"/>
                  <a:gd name="T2" fmla="*/ 78 w 85"/>
                  <a:gd name="T3" fmla="*/ 20 h 64"/>
                  <a:gd name="T4" fmla="*/ 74 w 85"/>
                  <a:gd name="T5" fmla="*/ 22 h 64"/>
                  <a:gd name="T6" fmla="*/ 74 w 85"/>
                  <a:gd name="T7" fmla="*/ 23 h 64"/>
                  <a:gd name="T8" fmla="*/ 72 w 85"/>
                  <a:gd name="T9" fmla="*/ 23 h 64"/>
                  <a:gd name="T10" fmla="*/ 71 w 85"/>
                  <a:gd name="T11" fmla="*/ 24 h 64"/>
                  <a:gd name="T12" fmla="*/ 13 w 85"/>
                  <a:gd name="T13" fmla="*/ 57 h 64"/>
                  <a:gd name="T14" fmla="*/ 13 w 85"/>
                  <a:gd name="T15" fmla="*/ 57 h 64"/>
                  <a:gd name="T16" fmla="*/ 0 w 85"/>
                  <a:gd name="T17" fmla="*/ 64 h 64"/>
                  <a:gd name="T18" fmla="*/ 0 w 85"/>
                  <a:gd name="T19" fmla="*/ 48 h 64"/>
                  <a:gd name="T20" fmla="*/ 13 w 85"/>
                  <a:gd name="T21" fmla="*/ 40 h 64"/>
                  <a:gd name="T22" fmla="*/ 57 w 85"/>
                  <a:gd name="T23" fmla="*/ 15 h 64"/>
                  <a:gd name="T24" fmla="*/ 64 w 85"/>
                  <a:gd name="T25" fmla="*/ 11 h 64"/>
                  <a:gd name="T26" fmla="*/ 73 w 85"/>
                  <a:gd name="T27" fmla="*/ 6 h 64"/>
                  <a:gd name="T28" fmla="*/ 83 w 85"/>
                  <a:gd name="T29" fmla="*/ 0 h 64"/>
                  <a:gd name="T30" fmla="*/ 85 w 85"/>
                  <a:gd name="T31" fmla="*/ 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4">
                    <a:moveTo>
                      <a:pt x="85" y="8"/>
                    </a:moveTo>
                    <a:cubicBezTo>
                      <a:pt x="85" y="13"/>
                      <a:pt x="82" y="18"/>
                      <a:pt x="78" y="20"/>
                    </a:cubicBezTo>
                    <a:cubicBezTo>
                      <a:pt x="74" y="22"/>
                      <a:pt x="74" y="22"/>
                      <a:pt x="74" y="22"/>
                    </a:cubicBezTo>
                    <a:cubicBezTo>
                      <a:pt x="74" y="22"/>
                      <a:pt x="74" y="23"/>
                      <a:pt x="74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5" y="5"/>
                      <a:pt x="85" y="8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ïS1idé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2 h 5"/>
                  <a:gd name="T2" fmla="*/ 3 w 3"/>
                  <a:gd name="T3" fmla="*/ 3 h 5"/>
                  <a:gd name="T4" fmla="*/ 3 w 3"/>
                  <a:gd name="T5" fmla="*/ 4 h 5"/>
                  <a:gd name="T6" fmla="*/ 3 w 3"/>
                  <a:gd name="T7" fmla="*/ 5 h 5"/>
                  <a:gd name="T8" fmla="*/ 2 w 3"/>
                  <a:gd name="T9" fmla="*/ 3 h 5"/>
                  <a:gd name="T10" fmla="*/ 0 w 3"/>
                  <a:gd name="T11" fmla="*/ 0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ïṩlidê"/>
              <p:cNvSpPr/>
              <p:nvPr/>
            </p:nvSpPr>
            <p:spPr bwMode="auto">
              <a:xfrm>
                <a:off x="6421438" y="52419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íṩḻíḋé"/>
              <p:cNvSpPr/>
              <p:nvPr/>
            </p:nvSpPr>
            <p:spPr bwMode="auto">
              <a:xfrm>
                <a:off x="6421438" y="4554538"/>
                <a:ext cx="1149350" cy="687388"/>
              </a:xfrm>
              <a:custGeom>
                <a:avLst/>
                <a:gdLst>
                  <a:gd name="T0" fmla="*/ 455 w 455"/>
                  <a:gd name="T1" fmla="*/ 13 h 272"/>
                  <a:gd name="T2" fmla="*/ 455 w 455"/>
                  <a:gd name="T3" fmla="*/ 13 h 272"/>
                  <a:gd name="T4" fmla="*/ 0 w 455"/>
                  <a:gd name="T5" fmla="*/ 272 h 272"/>
                  <a:gd name="T6" fmla="*/ 3 w 455"/>
                  <a:gd name="T7" fmla="*/ 265 h 272"/>
                  <a:gd name="T8" fmla="*/ 3 w 455"/>
                  <a:gd name="T9" fmla="*/ 265 h 272"/>
                  <a:gd name="T10" fmla="*/ 1 w 455"/>
                  <a:gd name="T11" fmla="*/ 255 h 272"/>
                  <a:gd name="T12" fmla="*/ 383 w 455"/>
                  <a:gd name="T13" fmla="*/ 37 h 272"/>
                  <a:gd name="T14" fmla="*/ 396 w 455"/>
                  <a:gd name="T15" fmla="*/ 29 h 272"/>
                  <a:gd name="T16" fmla="*/ 440 w 455"/>
                  <a:gd name="T17" fmla="*/ 4 h 272"/>
                  <a:gd name="T18" fmla="*/ 447 w 455"/>
                  <a:gd name="T19" fmla="*/ 0 h 272"/>
                  <a:gd name="T20" fmla="*/ 455 w 455"/>
                  <a:gd name="T21" fmla="*/ 12 h 272"/>
                  <a:gd name="T22" fmla="*/ 455 w 455"/>
                  <a:gd name="T23" fmla="*/ 1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5" h="272">
                    <a:moveTo>
                      <a:pt x="455" y="13"/>
                    </a:moveTo>
                    <a:cubicBezTo>
                      <a:pt x="455" y="13"/>
                      <a:pt x="455" y="13"/>
                      <a:pt x="455" y="13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2" y="271"/>
                      <a:pt x="3" y="269"/>
                      <a:pt x="3" y="265"/>
                    </a:cubicBezTo>
                    <a:cubicBezTo>
                      <a:pt x="3" y="265"/>
                      <a:pt x="3" y="265"/>
                      <a:pt x="3" y="265"/>
                    </a:cubicBezTo>
                    <a:cubicBezTo>
                      <a:pt x="3" y="263"/>
                      <a:pt x="3" y="259"/>
                      <a:pt x="1" y="255"/>
                    </a:cubicBezTo>
                    <a:cubicBezTo>
                      <a:pt x="383" y="37"/>
                      <a:pt x="383" y="37"/>
                      <a:pt x="383" y="37"/>
                    </a:cubicBezTo>
                    <a:cubicBezTo>
                      <a:pt x="396" y="29"/>
                      <a:pt x="396" y="29"/>
                      <a:pt x="396" y="29"/>
                    </a:cubicBezTo>
                    <a:cubicBezTo>
                      <a:pt x="440" y="4"/>
                      <a:pt x="440" y="4"/>
                      <a:pt x="440" y="4"/>
                    </a:cubicBezTo>
                    <a:cubicBezTo>
                      <a:pt x="447" y="0"/>
                      <a:pt x="447" y="0"/>
                      <a:pt x="447" y="0"/>
                    </a:cubicBezTo>
                    <a:cubicBezTo>
                      <a:pt x="455" y="12"/>
                      <a:pt x="455" y="12"/>
                      <a:pt x="455" y="12"/>
                    </a:cubicBezTo>
                    <a:lnTo>
                      <a:pt x="455" y="13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íṣ1ïḍé"/>
              <p:cNvSpPr/>
              <p:nvPr/>
            </p:nvSpPr>
            <p:spPr bwMode="auto">
              <a:xfrm>
                <a:off x="6375401" y="5175251"/>
                <a:ext cx="52388" cy="68263"/>
              </a:xfrm>
              <a:custGeom>
                <a:avLst/>
                <a:gdLst>
                  <a:gd name="T0" fmla="*/ 19 w 21"/>
                  <a:gd name="T1" fmla="*/ 9 h 27"/>
                  <a:gd name="T2" fmla="*/ 12 w 21"/>
                  <a:gd name="T3" fmla="*/ 2 h 27"/>
                  <a:gd name="T4" fmla="*/ 9 w 21"/>
                  <a:gd name="T5" fmla="*/ 1 h 27"/>
                  <a:gd name="T6" fmla="*/ 4 w 21"/>
                  <a:gd name="T7" fmla="*/ 1 h 27"/>
                  <a:gd name="T8" fmla="*/ 3 w 21"/>
                  <a:gd name="T9" fmla="*/ 1 h 27"/>
                  <a:gd name="T10" fmla="*/ 0 w 21"/>
                  <a:gd name="T11" fmla="*/ 8 h 27"/>
                  <a:gd name="T12" fmla="*/ 0 w 21"/>
                  <a:gd name="T13" fmla="*/ 9 h 27"/>
                  <a:gd name="T14" fmla="*/ 3 w 21"/>
                  <a:gd name="T15" fmla="*/ 18 h 27"/>
                  <a:gd name="T16" fmla="*/ 10 w 21"/>
                  <a:gd name="T17" fmla="*/ 25 h 27"/>
                  <a:gd name="T18" fmla="*/ 13 w 21"/>
                  <a:gd name="T19" fmla="*/ 26 h 27"/>
                  <a:gd name="T20" fmla="*/ 18 w 21"/>
                  <a:gd name="T21" fmla="*/ 26 h 27"/>
                  <a:gd name="T22" fmla="*/ 18 w 21"/>
                  <a:gd name="T23" fmla="*/ 26 h 27"/>
                  <a:gd name="T24" fmla="*/ 21 w 21"/>
                  <a:gd name="T25" fmla="*/ 19 h 27"/>
                  <a:gd name="T26" fmla="*/ 21 w 21"/>
                  <a:gd name="T27" fmla="*/ 19 h 27"/>
                  <a:gd name="T28" fmla="*/ 19 w 21"/>
                  <a:gd name="T29" fmla="*/ 9 h 27"/>
                  <a:gd name="T30" fmla="*/ 12 w 21"/>
                  <a:gd name="T31" fmla="*/ 15 h 27"/>
                  <a:gd name="T32" fmla="*/ 12 w 21"/>
                  <a:gd name="T33" fmla="*/ 16 h 27"/>
                  <a:gd name="T34" fmla="*/ 11 w 21"/>
                  <a:gd name="T35" fmla="*/ 16 h 27"/>
                  <a:gd name="T36" fmla="*/ 11 w 21"/>
                  <a:gd name="T37" fmla="*/ 16 h 27"/>
                  <a:gd name="T38" fmla="*/ 9 w 21"/>
                  <a:gd name="T39" fmla="*/ 14 h 27"/>
                  <a:gd name="T40" fmla="*/ 9 w 21"/>
                  <a:gd name="T41" fmla="*/ 13 h 27"/>
                  <a:gd name="T42" fmla="*/ 9 w 21"/>
                  <a:gd name="T43" fmla="*/ 13 h 27"/>
                  <a:gd name="T44" fmla="*/ 9 w 21"/>
                  <a:gd name="T45" fmla="*/ 11 h 27"/>
                  <a:gd name="T46" fmla="*/ 10 w 21"/>
                  <a:gd name="T47" fmla="*/ 11 h 27"/>
                  <a:gd name="T48" fmla="*/ 11 w 21"/>
                  <a:gd name="T49" fmla="*/ 12 h 27"/>
                  <a:gd name="T50" fmla="*/ 12 w 21"/>
                  <a:gd name="T51" fmla="*/ 13 h 27"/>
                  <a:gd name="T52" fmla="*/ 12 w 21"/>
                  <a:gd name="T53" fmla="*/ 14 h 27"/>
                  <a:gd name="T54" fmla="*/ 12 w 21"/>
                  <a:gd name="T5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19" y="9"/>
                    </a:moveTo>
                    <a:cubicBezTo>
                      <a:pt x="17" y="7"/>
                      <a:pt x="15" y="4"/>
                      <a:pt x="12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0"/>
                      <a:pt x="7" y="23"/>
                      <a:pt x="10" y="25"/>
                    </a:cubicBezTo>
                    <a:cubicBezTo>
                      <a:pt x="11" y="26"/>
                      <a:pt x="13" y="26"/>
                      <a:pt x="13" y="26"/>
                    </a:cubicBezTo>
                    <a:cubicBezTo>
                      <a:pt x="14" y="27"/>
                      <a:pt x="16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20" y="25"/>
                      <a:pt x="21" y="23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3"/>
                      <a:pt x="19" y="9"/>
                    </a:cubicBezTo>
                    <a:close/>
                    <a:moveTo>
                      <a:pt x="12" y="15"/>
                    </a:moveTo>
                    <a:cubicBezTo>
                      <a:pt x="12" y="15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5"/>
                      <a:pt x="10" y="15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1" y="11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5"/>
                    </a:cubicBezTo>
                    <a:close/>
                  </a:path>
                </a:pathLst>
              </a:custGeom>
              <a:solidFill>
                <a:srgbClr val="FFCD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iSḷíḑ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C4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ïŝļïḍe"/>
              <p:cNvSpPr/>
              <p:nvPr/>
            </p:nvSpPr>
            <p:spPr bwMode="auto">
              <a:xfrm>
                <a:off x="6397626" y="5203826"/>
                <a:ext cx="7938" cy="12700"/>
              </a:xfrm>
              <a:custGeom>
                <a:avLst/>
                <a:gdLst>
                  <a:gd name="T0" fmla="*/ 3 w 3"/>
                  <a:gd name="T1" fmla="*/ 3 h 5"/>
                  <a:gd name="T2" fmla="*/ 3 w 3"/>
                  <a:gd name="T3" fmla="*/ 4 h 5"/>
                  <a:gd name="T4" fmla="*/ 3 w 3"/>
                  <a:gd name="T5" fmla="*/ 5 h 5"/>
                  <a:gd name="T6" fmla="*/ 2 w 3"/>
                  <a:gd name="T7" fmla="*/ 5 h 5"/>
                  <a:gd name="T8" fmla="*/ 2 w 3"/>
                  <a:gd name="T9" fmla="*/ 5 h 5"/>
                  <a:gd name="T10" fmla="*/ 0 w 3"/>
                  <a:gd name="T11" fmla="*/ 3 h 5"/>
                  <a:gd name="T12" fmla="*/ 0 w 3"/>
                  <a:gd name="T13" fmla="*/ 2 h 5"/>
                  <a:gd name="T14" fmla="*/ 0 w 3"/>
                  <a:gd name="T15" fmla="*/ 2 h 5"/>
                  <a:gd name="T16" fmla="*/ 0 w 3"/>
                  <a:gd name="T17" fmla="*/ 0 h 5"/>
                  <a:gd name="T18" fmla="*/ 1 w 3"/>
                  <a:gd name="T19" fmla="*/ 0 h 5"/>
                  <a:gd name="T20" fmla="*/ 2 w 3"/>
                  <a:gd name="T21" fmla="*/ 1 h 5"/>
                  <a:gd name="T22" fmla="*/ 3 w 3"/>
                  <a:gd name="T23" fmla="*/ 2 h 5"/>
                  <a:gd name="T24" fmla="*/ 3 w 3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ïš1ïḑè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í$ḻíḍé"/>
              <p:cNvSpPr/>
              <p:nvPr/>
            </p:nvSpPr>
            <p:spPr bwMode="auto">
              <a:xfrm>
                <a:off x="7532688" y="4541838"/>
                <a:ext cx="49213" cy="46038"/>
              </a:xfrm>
              <a:custGeom>
                <a:avLst/>
                <a:gdLst>
                  <a:gd name="T0" fmla="*/ 19 w 19"/>
                  <a:gd name="T1" fmla="*/ 10 h 18"/>
                  <a:gd name="T2" fmla="*/ 19 w 19"/>
                  <a:gd name="T3" fmla="*/ 11 h 18"/>
                  <a:gd name="T4" fmla="*/ 17 w 19"/>
                  <a:gd name="T5" fmla="*/ 16 h 18"/>
                  <a:gd name="T6" fmla="*/ 17 w 19"/>
                  <a:gd name="T7" fmla="*/ 17 h 18"/>
                  <a:gd name="T8" fmla="*/ 17 w 19"/>
                  <a:gd name="T9" fmla="*/ 17 h 18"/>
                  <a:gd name="T10" fmla="*/ 15 w 19"/>
                  <a:gd name="T11" fmla="*/ 18 h 18"/>
                  <a:gd name="T12" fmla="*/ 15 w 19"/>
                  <a:gd name="T13" fmla="*/ 18 h 18"/>
                  <a:gd name="T14" fmla="*/ 14 w 19"/>
                  <a:gd name="T15" fmla="*/ 18 h 18"/>
                  <a:gd name="T16" fmla="*/ 14 w 19"/>
                  <a:gd name="T17" fmla="*/ 18 h 18"/>
                  <a:gd name="T18" fmla="*/ 10 w 19"/>
                  <a:gd name="T19" fmla="*/ 18 h 18"/>
                  <a:gd name="T20" fmla="*/ 7 w 19"/>
                  <a:gd name="T21" fmla="*/ 17 h 18"/>
                  <a:gd name="T22" fmla="*/ 0 w 19"/>
                  <a:gd name="T23" fmla="*/ 9 h 18"/>
                  <a:gd name="T24" fmla="*/ 7 w 19"/>
                  <a:gd name="T25" fmla="*/ 5 h 18"/>
                  <a:gd name="T26" fmla="*/ 16 w 19"/>
                  <a:gd name="T27" fmla="*/ 0 h 18"/>
                  <a:gd name="T28" fmla="*/ 19 w 19"/>
                  <a:gd name="T2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8">
                    <a:moveTo>
                      <a:pt x="19" y="10"/>
                    </a:moveTo>
                    <a:cubicBezTo>
                      <a:pt x="19" y="10"/>
                      <a:pt x="19" y="10"/>
                      <a:pt x="19" y="11"/>
                    </a:cubicBezTo>
                    <a:cubicBezTo>
                      <a:pt x="18" y="14"/>
                      <a:pt x="18" y="15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7" y="17"/>
                    </a:cubicBezTo>
                    <a:cubicBezTo>
                      <a:pt x="4" y="14"/>
                      <a:pt x="1" y="12"/>
                      <a:pt x="0" y="9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4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ïšḷidê"/>
              <p:cNvSpPr/>
              <p:nvPr/>
            </p:nvSpPr>
            <p:spPr bwMode="auto">
              <a:xfrm>
                <a:off x="7550151" y="4486276"/>
                <a:ext cx="80963" cy="41275"/>
              </a:xfrm>
              <a:custGeom>
                <a:avLst/>
                <a:gdLst>
                  <a:gd name="T0" fmla="*/ 32 w 32"/>
                  <a:gd name="T1" fmla="*/ 9 h 16"/>
                  <a:gd name="T2" fmla="*/ 19 w 32"/>
                  <a:gd name="T3" fmla="*/ 16 h 16"/>
                  <a:gd name="T4" fmla="*/ 0 w 32"/>
                  <a:gd name="T5" fmla="*/ 11 h 16"/>
                  <a:gd name="T6" fmla="*/ 13 w 32"/>
                  <a:gd name="T7" fmla="*/ 4 h 16"/>
                  <a:gd name="T8" fmla="*/ 32 w 32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9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5" y="10"/>
                      <a:pt x="7" y="7"/>
                      <a:pt x="0" y="1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0" y="0"/>
                      <a:pt x="28" y="3"/>
                      <a:pt x="32" y="9"/>
                    </a:cubicBezTo>
                    <a:close/>
                  </a:path>
                </a:pathLst>
              </a:custGeom>
              <a:solidFill>
                <a:srgbClr val="F27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îšḷîde"/>
              <p:cNvSpPr/>
              <p:nvPr/>
            </p:nvSpPr>
            <p:spPr bwMode="auto">
              <a:xfrm>
                <a:off x="7537451" y="4503738"/>
                <a:ext cx="61913" cy="38100"/>
              </a:xfrm>
              <a:custGeom>
                <a:avLst/>
                <a:gdLst>
                  <a:gd name="T0" fmla="*/ 24 w 24"/>
                  <a:gd name="T1" fmla="*/ 9 h 15"/>
                  <a:gd name="T2" fmla="*/ 14 w 24"/>
                  <a:gd name="T3" fmla="*/ 15 h 15"/>
                  <a:gd name="T4" fmla="*/ 7 w 24"/>
                  <a:gd name="T5" fmla="*/ 9 h 15"/>
                  <a:gd name="T6" fmla="*/ 4 w 24"/>
                  <a:gd name="T7" fmla="*/ 7 h 15"/>
                  <a:gd name="T8" fmla="*/ 0 w 24"/>
                  <a:gd name="T9" fmla="*/ 7 h 15"/>
                  <a:gd name="T10" fmla="*/ 5 w 24"/>
                  <a:gd name="T11" fmla="*/ 4 h 15"/>
                  <a:gd name="T12" fmla="*/ 24 w 24"/>
                  <a:gd name="T13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5">
                    <a:moveTo>
                      <a:pt x="24" y="9"/>
                    </a:moveTo>
                    <a:cubicBezTo>
                      <a:pt x="14" y="15"/>
                      <a:pt x="14" y="15"/>
                      <a:pt x="14" y="15"/>
                    </a:cubicBezTo>
                    <a:cubicBezTo>
                      <a:pt x="12" y="13"/>
                      <a:pt x="10" y="11"/>
                      <a:pt x="7" y="9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0"/>
                      <a:pt x="20" y="3"/>
                      <a:pt x="24" y="9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iṡḷidè"/>
              <p:cNvSpPr/>
              <p:nvPr/>
            </p:nvSpPr>
            <p:spPr bwMode="auto">
              <a:xfrm>
                <a:off x="6384926" y="4522788"/>
                <a:ext cx="1189038" cy="676275"/>
              </a:xfrm>
              <a:custGeom>
                <a:avLst/>
                <a:gdLst>
                  <a:gd name="T0" fmla="*/ 470 w 470"/>
                  <a:gd name="T1" fmla="*/ 8 h 268"/>
                  <a:gd name="T2" fmla="*/ 461 w 470"/>
                  <a:gd name="T3" fmla="*/ 13 h 268"/>
                  <a:gd name="T4" fmla="*/ 454 w 470"/>
                  <a:gd name="T5" fmla="*/ 17 h 268"/>
                  <a:gd name="T6" fmla="*/ 410 w 470"/>
                  <a:gd name="T7" fmla="*/ 42 h 268"/>
                  <a:gd name="T8" fmla="*/ 397 w 470"/>
                  <a:gd name="T9" fmla="*/ 50 h 268"/>
                  <a:gd name="T10" fmla="*/ 15 w 470"/>
                  <a:gd name="T11" fmla="*/ 268 h 268"/>
                  <a:gd name="T12" fmla="*/ 8 w 470"/>
                  <a:gd name="T13" fmla="*/ 261 h 268"/>
                  <a:gd name="T14" fmla="*/ 5 w 470"/>
                  <a:gd name="T15" fmla="*/ 260 h 268"/>
                  <a:gd name="T16" fmla="*/ 0 w 470"/>
                  <a:gd name="T17" fmla="*/ 260 h 268"/>
                  <a:gd name="T18" fmla="*/ 397 w 470"/>
                  <a:gd name="T19" fmla="*/ 33 h 268"/>
                  <a:gd name="T20" fmla="*/ 397 w 470"/>
                  <a:gd name="T21" fmla="*/ 33 h 268"/>
                  <a:gd name="T22" fmla="*/ 410 w 470"/>
                  <a:gd name="T23" fmla="*/ 26 h 268"/>
                  <a:gd name="T24" fmla="*/ 410 w 470"/>
                  <a:gd name="T25" fmla="*/ 26 h 268"/>
                  <a:gd name="T26" fmla="*/ 442 w 470"/>
                  <a:gd name="T27" fmla="*/ 8 h 268"/>
                  <a:gd name="T28" fmla="*/ 444 w 470"/>
                  <a:gd name="T29" fmla="*/ 7 h 268"/>
                  <a:gd name="T30" fmla="*/ 454 w 470"/>
                  <a:gd name="T31" fmla="*/ 1 h 268"/>
                  <a:gd name="T32" fmla="*/ 454 w 470"/>
                  <a:gd name="T33" fmla="*/ 1 h 268"/>
                  <a:gd name="T34" fmla="*/ 454 w 470"/>
                  <a:gd name="T35" fmla="*/ 1 h 268"/>
                  <a:gd name="T36" fmla="*/ 456 w 470"/>
                  <a:gd name="T37" fmla="*/ 0 h 268"/>
                  <a:gd name="T38" fmla="*/ 456 w 470"/>
                  <a:gd name="T39" fmla="*/ 0 h 268"/>
                  <a:gd name="T40" fmla="*/ 460 w 470"/>
                  <a:gd name="T41" fmla="*/ 0 h 268"/>
                  <a:gd name="T42" fmla="*/ 463 w 470"/>
                  <a:gd name="T43" fmla="*/ 2 h 268"/>
                  <a:gd name="T44" fmla="*/ 470 w 470"/>
                  <a:gd name="T45" fmla="*/ 8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0" h="268">
                    <a:moveTo>
                      <a:pt x="470" y="8"/>
                    </a:moveTo>
                    <a:cubicBezTo>
                      <a:pt x="461" y="13"/>
                      <a:pt x="461" y="13"/>
                      <a:pt x="461" y="13"/>
                    </a:cubicBezTo>
                    <a:cubicBezTo>
                      <a:pt x="454" y="17"/>
                      <a:pt x="454" y="17"/>
                      <a:pt x="454" y="17"/>
                    </a:cubicBezTo>
                    <a:cubicBezTo>
                      <a:pt x="410" y="42"/>
                      <a:pt x="410" y="42"/>
                      <a:pt x="410" y="42"/>
                    </a:cubicBezTo>
                    <a:cubicBezTo>
                      <a:pt x="397" y="50"/>
                      <a:pt x="397" y="50"/>
                      <a:pt x="397" y="50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3" y="266"/>
                      <a:pt x="11" y="263"/>
                      <a:pt x="8" y="261"/>
                    </a:cubicBezTo>
                    <a:cubicBezTo>
                      <a:pt x="6" y="260"/>
                      <a:pt x="5" y="260"/>
                      <a:pt x="5" y="260"/>
                    </a:cubicBezTo>
                    <a:cubicBezTo>
                      <a:pt x="3" y="259"/>
                      <a:pt x="1" y="259"/>
                      <a:pt x="0" y="260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397" y="33"/>
                      <a:pt x="397" y="33"/>
                      <a:pt x="397" y="33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10" y="26"/>
                      <a:pt x="410" y="26"/>
                      <a:pt x="410" y="26"/>
                    </a:cubicBezTo>
                    <a:cubicBezTo>
                      <a:pt x="442" y="8"/>
                      <a:pt x="442" y="8"/>
                      <a:pt x="442" y="8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4" y="1"/>
                      <a:pt x="454" y="1"/>
                      <a:pt x="454" y="1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6" y="0"/>
                      <a:pt x="456" y="0"/>
                      <a:pt x="456" y="0"/>
                    </a:cubicBezTo>
                    <a:cubicBezTo>
                      <a:pt x="457" y="0"/>
                      <a:pt x="459" y="0"/>
                      <a:pt x="460" y="0"/>
                    </a:cubicBezTo>
                    <a:cubicBezTo>
                      <a:pt x="460" y="0"/>
                      <a:pt x="461" y="1"/>
                      <a:pt x="463" y="2"/>
                    </a:cubicBezTo>
                    <a:cubicBezTo>
                      <a:pt x="466" y="4"/>
                      <a:pt x="468" y="6"/>
                      <a:pt x="470" y="8"/>
                    </a:cubicBezTo>
                    <a:close/>
                  </a:path>
                </a:pathLst>
              </a:custGeom>
              <a:solidFill>
                <a:srgbClr val="F6B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íṥḻîḍè"/>
              <p:cNvSpPr/>
              <p:nvPr/>
            </p:nvSpPr>
            <p:spPr bwMode="auto">
              <a:xfrm>
                <a:off x="7421563" y="4541838"/>
                <a:ext cx="80963" cy="46038"/>
              </a:xfrm>
              <a:custGeom>
                <a:avLst/>
                <a:gdLst>
                  <a:gd name="T0" fmla="*/ 0 w 51"/>
                  <a:gd name="T1" fmla="*/ 29 h 29"/>
                  <a:gd name="T2" fmla="*/ 51 w 51"/>
                  <a:gd name="T3" fmla="*/ 0 h 29"/>
                  <a:gd name="T4" fmla="*/ 0 w 51"/>
                  <a:gd name="T5" fmla="*/ 29 h 29"/>
                  <a:gd name="T6" fmla="*/ 0 w 51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29">
                    <a:moveTo>
                      <a:pt x="0" y="29"/>
                    </a:moveTo>
                    <a:lnTo>
                      <a:pt x="51" y="0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îṥḻîḍe"/>
              <p:cNvSpPr/>
              <p:nvPr/>
            </p:nvSpPr>
            <p:spPr bwMode="auto">
              <a:xfrm>
                <a:off x="7532688" y="4522788"/>
                <a:ext cx="4763" cy="1588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69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îṣļiḑê"/>
              <p:cNvSpPr/>
              <p:nvPr/>
            </p:nvSpPr>
            <p:spPr bwMode="auto">
              <a:xfrm>
                <a:off x="4575176" y="3494088"/>
                <a:ext cx="2801938" cy="1633538"/>
              </a:xfrm>
              <a:custGeom>
                <a:avLst/>
                <a:gdLst>
                  <a:gd name="T0" fmla="*/ 1236 w 1765"/>
                  <a:gd name="T1" fmla="*/ 306 h 1029"/>
                  <a:gd name="T2" fmla="*/ 1236 w 1765"/>
                  <a:gd name="T3" fmla="*/ 306 h 1029"/>
                  <a:gd name="T4" fmla="*/ 706 w 1765"/>
                  <a:gd name="T5" fmla="*/ 0 h 1029"/>
                  <a:gd name="T6" fmla="*/ 0 w 1765"/>
                  <a:gd name="T7" fmla="*/ 398 h 1029"/>
                  <a:gd name="T8" fmla="*/ 0 w 1765"/>
                  <a:gd name="T9" fmla="*/ 419 h 1029"/>
                  <a:gd name="T10" fmla="*/ 1059 w 1765"/>
                  <a:gd name="T11" fmla="*/ 1029 h 1029"/>
                  <a:gd name="T12" fmla="*/ 1765 w 1765"/>
                  <a:gd name="T13" fmla="*/ 622 h 1029"/>
                  <a:gd name="T14" fmla="*/ 1765 w 1765"/>
                  <a:gd name="T15" fmla="*/ 601 h 1029"/>
                  <a:gd name="T16" fmla="*/ 1236 w 1765"/>
                  <a:gd name="T17" fmla="*/ 306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29">
                    <a:moveTo>
                      <a:pt x="1236" y="306"/>
                    </a:moveTo>
                    <a:lnTo>
                      <a:pt x="1236" y="306"/>
                    </a:lnTo>
                    <a:lnTo>
                      <a:pt x="706" y="0"/>
                    </a:lnTo>
                    <a:lnTo>
                      <a:pt x="0" y="398"/>
                    </a:lnTo>
                    <a:lnTo>
                      <a:pt x="0" y="419"/>
                    </a:lnTo>
                    <a:lnTo>
                      <a:pt x="1059" y="1029"/>
                    </a:lnTo>
                    <a:lnTo>
                      <a:pt x="1765" y="622"/>
                    </a:lnTo>
                    <a:lnTo>
                      <a:pt x="1765" y="601"/>
                    </a:lnTo>
                    <a:lnTo>
                      <a:pt x="1236" y="306"/>
                    </a:lnTo>
                    <a:close/>
                  </a:path>
                </a:pathLst>
              </a:custGeom>
              <a:solidFill>
                <a:srgbClr val="E084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íşļîdé"/>
              <p:cNvSpPr/>
              <p:nvPr/>
            </p:nvSpPr>
            <p:spPr bwMode="auto">
              <a:xfrm>
                <a:off x="4575176" y="3479801"/>
                <a:ext cx="2801938" cy="1614488"/>
              </a:xfrm>
              <a:custGeom>
                <a:avLst/>
                <a:gdLst>
                  <a:gd name="T0" fmla="*/ 1236 w 1765"/>
                  <a:gd name="T1" fmla="*/ 305 h 1017"/>
                  <a:gd name="T2" fmla="*/ 1236 w 1765"/>
                  <a:gd name="T3" fmla="*/ 305 h 1017"/>
                  <a:gd name="T4" fmla="*/ 706 w 1765"/>
                  <a:gd name="T5" fmla="*/ 0 h 1017"/>
                  <a:gd name="T6" fmla="*/ 0 w 1765"/>
                  <a:gd name="T7" fmla="*/ 407 h 1017"/>
                  <a:gd name="T8" fmla="*/ 530 w 1765"/>
                  <a:gd name="T9" fmla="*/ 712 h 1017"/>
                  <a:gd name="T10" fmla="*/ 530 w 1765"/>
                  <a:gd name="T11" fmla="*/ 712 h 1017"/>
                  <a:gd name="T12" fmla="*/ 1059 w 1765"/>
                  <a:gd name="T13" fmla="*/ 1017 h 1017"/>
                  <a:gd name="T14" fmla="*/ 1765 w 1765"/>
                  <a:gd name="T15" fmla="*/ 610 h 1017"/>
                  <a:gd name="T16" fmla="*/ 1236 w 1765"/>
                  <a:gd name="T17" fmla="*/ 30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5" h="1017">
                    <a:moveTo>
                      <a:pt x="1236" y="305"/>
                    </a:moveTo>
                    <a:lnTo>
                      <a:pt x="1236" y="305"/>
                    </a:lnTo>
                    <a:lnTo>
                      <a:pt x="706" y="0"/>
                    </a:lnTo>
                    <a:lnTo>
                      <a:pt x="0" y="407"/>
                    </a:lnTo>
                    <a:lnTo>
                      <a:pt x="530" y="712"/>
                    </a:lnTo>
                    <a:lnTo>
                      <a:pt x="530" y="712"/>
                    </a:lnTo>
                    <a:lnTo>
                      <a:pt x="1059" y="1017"/>
                    </a:lnTo>
                    <a:lnTo>
                      <a:pt x="1765" y="610"/>
                    </a:lnTo>
                    <a:lnTo>
                      <a:pt x="1236" y="305"/>
                    </a:lnTo>
                    <a:close/>
                  </a:path>
                </a:pathLst>
              </a:custGeom>
              <a:solidFill>
                <a:srgbClr val="FF9D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íṩḷiďe"/>
              <p:cNvSpPr/>
              <p:nvPr/>
            </p:nvSpPr>
            <p:spPr bwMode="auto">
              <a:xfrm>
                <a:off x="4660901" y="3492501"/>
                <a:ext cx="1036638" cy="641350"/>
              </a:xfrm>
              <a:custGeom>
                <a:avLst/>
                <a:gdLst>
                  <a:gd name="T0" fmla="*/ 653 w 653"/>
                  <a:gd name="T1" fmla="*/ 20 h 404"/>
                  <a:gd name="T2" fmla="*/ 0 w 653"/>
                  <a:gd name="T3" fmla="*/ 404 h 404"/>
                  <a:gd name="T4" fmla="*/ 0 w 653"/>
                  <a:gd name="T5" fmla="*/ 383 h 404"/>
                  <a:gd name="T6" fmla="*/ 653 w 653"/>
                  <a:gd name="T7" fmla="*/ 0 h 404"/>
                  <a:gd name="T8" fmla="*/ 653 w 653"/>
                  <a:gd name="T9" fmla="*/ 2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404">
                    <a:moveTo>
                      <a:pt x="653" y="20"/>
                    </a:moveTo>
                    <a:lnTo>
                      <a:pt x="0" y="404"/>
                    </a:lnTo>
                    <a:lnTo>
                      <a:pt x="0" y="383"/>
                    </a:lnTo>
                    <a:lnTo>
                      <a:pt x="653" y="0"/>
                    </a:lnTo>
                    <a:lnTo>
                      <a:pt x="653" y="20"/>
                    </a:ln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íṡ1ídê"/>
              <p:cNvSpPr/>
              <p:nvPr/>
            </p:nvSpPr>
            <p:spPr bwMode="auto">
              <a:xfrm>
                <a:off x="5459413" y="3900488"/>
                <a:ext cx="1830388" cy="1127125"/>
              </a:xfrm>
              <a:custGeom>
                <a:avLst/>
                <a:gdLst>
                  <a:gd name="T0" fmla="*/ 0 w 724"/>
                  <a:gd name="T1" fmla="*/ 263 h 446"/>
                  <a:gd name="T2" fmla="*/ 409 w 724"/>
                  <a:gd name="T3" fmla="*/ 23 h 446"/>
                  <a:gd name="T4" fmla="*/ 542 w 724"/>
                  <a:gd name="T5" fmla="*/ 57 h 446"/>
                  <a:gd name="T6" fmla="*/ 724 w 724"/>
                  <a:gd name="T7" fmla="*/ 199 h 446"/>
                  <a:gd name="T8" fmla="*/ 314 w 724"/>
                  <a:gd name="T9" fmla="*/ 446 h 446"/>
                  <a:gd name="T10" fmla="*/ 142 w 724"/>
                  <a:gd name="T11" fmla="*/ 316 h 446"/>
                  <a:gd name="T12" fmla="*/ 0 w 724"/>
                  <a:gd name="T13" fmla="*/ 263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4" h="446">
                    <a:moveTo>
                      <a:pt x="0" y="263"/>
                    </a:moveTo>
                    <a:cubicBezTo>
                      <a:pt x="5" y="262"/>
                      <a:pt x="409" y="23"/>
                      <a:pt x="409" y="23"/>
                    </a:cubicBezTo>
                    <a:cubicBezTo>
                      <a:pt x="409" y="23"/>
                      <a:pt x="479" y="0"/>
                      <a:pt x="542" y="57"/>
                    </a:cubicBezTo>
                    <a:cubicBezTo>
                      <a:pt x="605" y="113"/>
                      <a:pt x="684" y="179"/>
                      <a:pt x="724" y="199"/>
                    </a:cubicBezTo>
                    <a:cubicBezTo>
                      <a:pt x="696" y="216"/>
                      <a:pt x="314" y="446"/>
                      <a:pt x="314" y="446"/>
                    </a:cubicBezTo>
                    <a:cubicBezTo>
                      <a:pt x="314" y="446"/>
                      <a:pt x="216" y="396"/>
                      <a:pt x="142" y="316"/>
                    </a:cubicBezTo>
                    <a:cubicBezTo>
                      <a:pt x="81" y="250"/>
                      <a:pt x="0" y="263"/>
                      <a:pt x="0" y="2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îsľíḑè"/>
              <p:cNvSpPr/>
              <p:nvPr/>
            </p:nvSpPr>
            <p:spPr bwMode="auto">
              <a:xfrm>
                <a:off x="4660901" y="3492501"/>
                <a:ext cx="1833563" cy="1073150"/>
              </a:xfrm>
              <a:custGeom>
                <a:avLst/>
                <a:gdLst>
                  <a:gd name="T0" fmla="*/ 0 w 725"/>
                  <a:gd name="T1" fmla="*/ 240 h 425"/>
                  <a:gd name="T2" fmla="*/ 410 w 725"/>
                  <a:gd name="T3" fmla="*/ 0 h 425"/>
                  <a:gd name="T4" fmla="*/ 592 w 725"/>
                  <a:gd name="T5" fmla="*/ 66 h 425"/>
                  <a:gd name="T6" fmla="*/ 725 w 725"/>
                  <a:gd name="T7" fmla="*/ 185 h 425"/>
                  <a:gd name="T8" fmla="*/ 316 w 725"/>
                  <a:gd name="T9" fmla="*/ 425 h 425"/>
                  <a:gd name="T10" fmla="*/ 174 w 725"/>
                  <a:gd name="T11" fmla="*/ 310 h 425"/>
                  <a:gd name="T12" fmla="*/ 0 w 725"/>
                  <a:gd name="T13" fmla="*/ 24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425">
                    <a:moveTo>
                      <a:pt x="0" y="240"/>
                    </a:moveTo>
                    <a:cubicBezTo>
                      <a:pt x="6" y="239"/>
                      <a:pt x="330" y="47"/>
                      <a:pt x="410" y="0"/>
                    </a:cubicBezTo>
                    <a:cubicBezTo>
                      <a:pt x="477" y="49"/>
                      <a:pt x="497" y="38"/>
                      <a:pt x="592" y="66"/>
                    </a:cubicBezTo>
                    <a:cubicBezTo>
                      <a:pt x="654" y="85"/>
                      <a:pt x="713" y="168"/>
                      <a:pt x="725" y="185"/>
                    </a:cubicBezTo>
                    <a:cubicBezTo>
                      <a:pt x="697" y="201"/>
                      <a:pt x="316" y="425"/>
                      <a:pt x="316" y="425"/>
                    </a:cubicBezTo>
                    <a:cubicBezTo>
                      <a:pt x="316" y="425"/>
                      <a:pt x="220" y="313"/>
                      <a:pt x="174" y="310"/>
                    </a:cubicBezTo>
                    <a:cubicBezTo>
                      <a:pt x="46" y="303"/>
                      <a:pt x="0" y="240"/>
                      <a:pt x="0" y="24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ïSľíďè"/>
              <p:cNvSpPr/>
              <p:nvPr/>
            </p:nvSpPr>
            <p:spPr bwMode="auto">
              <a:xfrm>
                <a:off x="4660901" y="4100513"/>
                <a:ext cx="1595438" cy="941388"/>
              </a:xfrm>
              <a:custGeom>
                <a:avLst/>
                <a:gdLst>
                  <a:gd name="T0" fmla="*/ 455 w 631"/>
                  <a:gd name="T1" fmla="*/ 223 h 373"/>
                  <a:gd name="T2" fmla="*/ 449 w 631"/>
                  <a:gd name="T3" fmla="*/ 218 h 373"/>
                  <a:gd name="T4" fmla="*/ 359 w 631"/>
                  <a:gd name="T5" fmla="*/ 181 h 373"/>
                  <a:gd name="T6" fmla="*/ 316 w 631"/>
                  <a:gd name="T7" fmla="*/ 184 h 373"/>
                  <a:gd name="T8" fmla="*/ 273 w 631"/>
                  <a:gd name="T9" fmla="*/ 131 h 373"/>
                  <a:gd name="T10" fmla="*/ 183 w 631"/>
                  <a:gd name="T11" fmla="*/ 66 h 373"/>
                  <a:gd name="T12" fmla="*/ 176 w 631"/>
                  <a:gd name="T13" fmla="*/ 64 h 373"/>
                  <a:gd name="T14" fmla="*/ 0 w 631"/>
                  <a:gd name="T15" fmla="*/ 0 h 373"/>
                  <a:gd name="T16" fmla="*/ 0 w 631"/>
                  <a:gd name="T17" fmla="*/ 13 h 373"/>
                  <a:gd name="T18" fmla="*/ 316 w 631"/>
                  <a:gd name="T19" fmla="*/ 193 h 373"/>
                  <a:gd name="T20" fmla="*/ 631 w 631"/>
                  <a:gd name="T21" fmla="*/ 373 h 373"/>
                  <a:gd name="T22" fmla="*/ 631 w 631"/>
                  <a:gd name="T23" fmla="*/ 361 h 373"/>
                  <a:gd name="T24" fmla="*/ 455 w 631"/>
                  <a:gd name="T25" fmla="*/ 22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1" h="373">
                    <a:moveTo>
                      <a:pt x="455" y="223"/>
                    </a:moveTo>
                    <a:cubicBezTo>
                      <a:pt x="453" y="222"/>
                      <a:pt x="451" y="220"/>
                      <a:pt x="449" y="218"/>
                    </a:cubicBezTo>
                    <a:cubicBezTo>
                      <a:pt x="418" y="194"/>
                      <a:pt x="386" y="181"/>
                      <a:pt x="359" y="181"/>
                    </a:cubicBezTo>
                    <a:cubicBezTo>
                      <a:pt x="343" y="180"/>
                      <a:pt x="323" y="181"/>
                      <a:pt x="316" y="184"/>
                    </a:cubicBezTo>
                    <a:cubicBezTo>
                      <a:pt x="308" y="172"/>
                      <a:pt x="288" y="149"/>
                      <a:pt x="273" y="131"/>
                    </a:cubicBezTo>
                    <a:cubicBezTo>
                      <a:pt x="245" y="100"/>
                      <a:pt x="213" y="76"/>
                      <a:pt x="183" y="66"/>
                    </a:cubicBezTo>
                    <a:cubicBezTo>
                      <a:pt x="181" y="65"/>
                      <a:pt x="178" y="65"/>
                      <a:pt x="176" y="64"/>
                    </a:cubicBezTo>
                    <a:cubicBezTo>
                      <a:pt x="128" y="50"/>
                      <a:pt x="60" y="43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6" y="193"/>
                      <a:pt x="316" y="193"/>
                      <a:pt x="316" y="193"/>
                    </a:cubicBezTo>
                    <a:cubicBezTo>
                      <a:pt x="631" y="373"/>
                      <a:pt x="631" y="373"/>
                      <a:pt x="631" y="373"/>
                    </a:cubicBezTo>
                    <a:cubicBezTo>
                      <a:pt x="631" y="361"/>
                      <a:pt x="631" y="361"/>
                      <a:pt x="631" y="361"/>
                    </a:cubicBezTo>
                    <a:cubicBezTo>
                      <a:pt x="572" y="336"/>
                      <a:pt x="503" y="265"/>
                      <a:pt x="455" y="223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íṧḻiḑe"/>
              <p:cNvSpPr/>
              <p:nvPr/>
            </p:nvSpPr>
            <p:spPr bwMode="auto">
              <a:xfrm>
                <a:off x="6256338" y="4403726"/>
                <a:ext cx="1033463" cy="638175"/>
              </a:xfrm>
              <a:custGeom>
                <a:avLst/>
                <a:gdLst>
                  <a:gd name="T0" fmla="*/ 651 w 651"/>
                  <a:gd name="T1" fmla="*/ 20 h 402"/>
                  <a:gd name="T2" fmla="*/ 0 w 651"/>
                  <a:gd name="T3" fmla="*/ 402 h 402"/>
                  <a:gd name="T4" fmla="*/ 0 w 651"/>
                  <a:gd name="T5" fmla="*/ 383 h 402"/>
                  <a:gd name="T6" fmla="*/ 651 w 651"/>
                  <a:gd name="T7" fmla="*/ 0 h 402"/>
                  <a:gd name="T8" fmla="*/ 651 w 651"/>
                  <a:gd name="T9" fmla="*/ 2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402">
                    <a:moveTo>
                      <a:pt x="651" y="20"/>
                    </a:moveTo>
                    <a:lnTo>
                      <a:pt x="0" y="402"/>
                    </a:lnTo>
                    <a:lnTo>
                      <a:pt x="0" y="383"/>
                    </a:lnTo>
                    <a:lnTo>
                      <a:pt x="651" y="0"/>
                    </a:lnTo>
                    <a:lnTo>
                      <a:pt x="651" y="20"/>
                    </a:ln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îṣľíḋê"/>
              <p:cNvSpPr/>
              <p:nvPr/>
            </p:nvSpPr>
            <p:spPr bwMode="auto">
              <a:xfrm>
                <a:off x="5459413" y="3949701"/>
                <a:ext cx="1074738" cy="615950"/>
              </a:xfrm>
              <a:custGeom>
                <a:avLst/>
                <a:gdLst>
                  <a:gd name="T0" fmla="*/ 409 w 425"/>
                  <a:gd name="T1" fmla="*/ 4 h 244"/>
                  <a:gd name="T2" fmla="*/ 0 w 425"/>
                  <a:gd name="T3" fmla="*/ 244 h 244"/>
                  <a:gd name="T4" fmla="*/ 17 w 425"/>
                  <a:gd name="T5" fmla="*/ 241 h 244"/>
                  <a:gd name="T6" fmla="*/ 425 w 425"/>
                  <a:gd name="T7" fmla="*/ 0 h 244"/>
                  <a:gd name="T8" fmla="*/ 409 w 425"/>
                  <a:gd name="T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244">
                    <a:moveTo>
                      <a:pt x="409" y="4"/>
                    </a:moveTo>
                    <a:cubicBezTo>
                      <a:pt x="310" y="50"/>
                      <a:pt x="0" y="244"/>
                      <a:pt x="0" y="244"/>
                    </a:cubicBezTo>
                    <a:cubicBezTo>
                      <a:pt x="17" y="241"/>
                      <a:pt x="17" y="241"/>
                      <a:pt x="17" y="241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425" y="0"/>
                      <a:pt x="415" y="1"/>
                      <a:pt x="409" y="4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îṩḷïḋe"/>
              <p:cNvSpPr/>
              <p:nvPr/>
            </p:nvSpPr>
            <p:spPr bwMode="auto">
              <a:xfrm>
                <a:off x="5305426" y="4552951"/>
                <a:ext cx="207963" cy="360363"/>
              </a:xfrm>
              <a:custGeom>
                <a:avLst/>
                <a:gdLst>
                  <a:gd name="T0" fmla="*/ 61 w 82"/>
                  <a:gd name="T1" fmla="*/ 5 h 143"/>
                  <a:gd name="T2" fmla="*/ 43 w 82"/>
                  <a:gd name="T3" fmla="*/ 68 h 143"/>
                  <a:gd name="T4" fmla="*/ 0 w 82"/>
                  <a:gd name="T5" fmla="*/ 134 h 143"/>
                  <a:gd name="T6" fmla="*/ 14 w 82"/>
                  <a:gd name="T7" fmla="*/ 134 h 143"/>
                  <a:gd name="T8" fmla="*/ 15 w 82"/>
                  <a:gd name="T9" fmla="*/ 143 h 143"/>
                  <a:gd name="T10" fmla="*/ 58 w 82"/>
                  <a:gd name="T11" fmla="*/ 74 h 143"/>
                  <a:gd name="T12" fmla="*/ 78 w 82"/>
                  <a:gd name="T13" fmla="*/ 2 h 143"/>
                  <a:gd name="T14" fmla="*/ 61 w 82"/>
                  <a:gd name="T15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43">
                    <a:moveTo>
                      <a:pt x="61" y="5"/>
                    </a:moveTo>
                    <a:cubicBezTo>
                      <a:pt x="47" y="14"/>
                      <a:pt x="43" y="34"/>
                      <a:pt x="43" y="68"/>
                    </a:cubicBezTo>
                    <a:cubicBezTo>
                      <a:pt x="43" y="102"/>
                      <a:pt x="38" y="112"/>
                      <a:pt x="0" y="134"/>
                    </a:cubicBezTo>
                    <a:cubicBezTo>
                      <a:pt x="14" y="134"/>
                      <a:pt x="14" y="134"/>
                      <a:pt x="14" y="134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3" y="120"/>
                      <a:pt x="56" y="108"/>
                      <a:pt x="58" y="74"/>
                    </a:cubicBezTo>
                    <a:cubicBezTo>
                      <a:pt x="61" y="14"/>
                      <a:pt x="70" y="8"/>
                      <a:pt x="78" y="2"/>
                    </a:cubicBezTo>
                    <a:cubicBezTo>
                      <a:pt x="82" y="0"/>
                      <a:pt x="65" y="3"/>
                      <a:pt x="61" y="5"/>
                    </a:cubicBezTo>
                    <a:close/>
                  </a:path>
                </a:pathLst>
              </a:custGeom>
              <a:solidFill>
                <a:srgbClr val="D6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isľîḓè"/>
              <p:cNvSpPr/>
              <p:nvPr/>
            </p:nvSpPr>
            <p:spPr bwMode="auto">
              <a:xfrm>
                <a:off x="5632451" y="360045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5"/>
                    </a:cubicBezTo>
                    <a:cubicBezTo>
                      <a:pt x="203" y="71"/>
                      <a:pt x="252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ísľiďe"/>
              <p:cNvSpPr/>
              <p:nvPr/>
            </p:nvSpPr>
            <p:spPr bwMode="auto">
              <a:xfrm>
                <a:off x="5535613" y="3665538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2" y="31"/>
                      <a:pt x="152" y="56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işļíḑe"/>
              <p:cNvSpPr/>
              <p:nvPr/>
            </p:nvSpPr>
            <p:spPr bwMode="auto">
              <a:xfrm>
                <a:off x="5427663" y="3721101"/>
                <a:ext cx="665163" cy="388938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5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0"/>
                      <a:pt x="72" y="31"/>
                      <a:pt x="152" y="55"/>
                    </a:cubicBezTo>
                    <a:cubicBezTo>
                      <a:pt x="203" y="71"/>
                      <a:pt x="253" y="140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íṩḻïḓè"/>
              <p:cNvSpPr/>
              <p:nvPr/>
            </p:nvSpPr>
            <p:spPr bwMode="auto">
              <a:xfrm>
                <a:off x="5330826" y="3771901"/>
                <a:ext cx="665163" cy="392113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ísḷíḓe"/>
              <p:cNvSpPr/>
              <p:nvPr/>
            </p:nvSpPr>
            <p:spPr bwMode="auto">
              <a:xfrm>
                <a:off x="5235576" y="3838576"/>
                <a:ext cx="665163" cy="390525"/>
              </a:xfrm>
              <a:custGeom>
                <a:avLst/>
                <a:gdLst>
                  <a:gd name="T0" fmla="*/ 0 w 263"/>
                  <a:gd name="T1" fmla="*/ 0 h 155"/>
                  <a:gd name="T2" fmla="*/ 152 w 263"/>
                  <a:gd name="T3" fmla="*/ 56 h 155"/>
                  <a:gd name="T4" fmla="*/ 263 w 263"/>
                  <a:gd name="T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5">
                    <a:moveTo>
                      <a:pt x="0" y="0"/>
                    </a:moveTo>
                    <a:cubicBezTo>
                      <a:pt x="56" y="41"/>
                      <a:pt x="72" y="32"/>
                      <a:pt x="152" y="56"/>
                    </a:cubicBezTo>
                    <a:cubicBezTo>
                      <a:pt x="203" y="72"/>
                      <a:pt x="253" y="141"/>
                      <a:pt x="263" y="155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ïSḷíḍê"/>
              <p:cNvSpPr/>
              <p:nvPr/>
            </p:nvSpPr>
            <p:spPr bwMode="auto">
              <a:xfrm>
                <a:off x="5126038" y="3894138"/>
                <a:ext cx="665163" cy="387350"/>
              </a:xfrm>
              <a:custGeom>
                <a:avLst/>
                <a:gdLst>
                  <a:gd name="T0" fmla="*/ 0 w 263"/>
                  <a:gd name="T1" fmla="*/ 0 h 154"/>
                  <a:gd name="T2" fmla="*/ 152 w 263"/>
                  <a:gd name="T3" fmla="*/ 56 h 154"/>
                  <a:gd name="T4" fmla="*/ 263 w 263"/>
                  <a:gd name="T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3" h="154">
                    <a:moveTo>
                      <a:pt x="0" y="0"/>
                    </a:moveTo>
                    <a:cubicBezTo>
                      <a:pt x="56" y="41"/>
                      <a:pt x="73" y="32"/>
                      <a:pt x="152" y="56"/>
                    </a:cubicBezTo>
                    <a:cubicBezTo>
                      <a:pt x="203" y="71"/>
                      <a:pt x="253" y="141"/>
                      <a:pt x="263" y="154"/>
                    </a:cubicBezTo>
                  </a:path>
                </a:pathLst>
              </a:custGeom>
              <a:noFill/>
              <a:ln w="11113" cap="rnd">
                <a:solidFill>
                  <a:srgbClr val="B2CBD6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iŝ1íḑè"/>
              <p:cNvSpPr/>
              <p:nvPr/>
            </p:nvSpPr>
            <p:spPr bwMode="auto">
              <a:xfrm>
                <a:off x="3995738" y="1449388"/>
                <a:ext cx="1052513" cy="2290763"/>
              </a:xfrm>
              <a:custGeom>
                <a:avLst/>
                <a:gdLst>
                  <a:gd name="T0" fmla="*/ 6 w 416"/>
                  <a:gd name="T1" fmla="*/ 906 h 907"/>
                  <a:gd name="T2" fmla="*/ 414 w 416"/>
                  <a:gd name="T3" fmla="*/ 678 h 907"/>
                  <a:gd name="T4" fmla="*/ 416 w 416"/>
                  <a:gd name="T5" fmla="*/ 675 h 907"/>
                  <a:gd name="T6" fmla="*/ 415 w 416"/>
                  <a:gd name="T7" fmla="*/ 4 h 907"/>
                  <a:gd name="T8" fmla="*/ 410 w 416"/>
                  <a:gd name="T9" fmla="*/ 1 h 907"/>
                  <a:gd name="T10" fmla="*/ 2 w 416"/>
                  <a:gd name="T11" fmla="*/ 237 h 907"/>
                  <a:gd name="T12" fmla="*/ 0 w 416"/>
                  <a:gd name="T13" fmla="*/ 240 h 907"/>
                  <a:gd name="T14" fmla="*/ 1 w 416"/>
                  <a:gd name="T15" fmla="*/ 904 h 907"/>
                  <a:gd name="T16" fmla="*/ 6 w 416"/>
                  <a:gd name="T17" fmla="*/ 906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907">
                    <a:moveTo>
                      <a:pt x="6" y="906"/>
                    </a:moveTo>
                    <a:cubicBezTo>
                      <a:pt x="414" y="678"/>
                      <a:pt x="414" y="678"/>
                      <a:pt x="414" y="678"/>
                    </a:cubicBezTo>
                    <a:cubicBezTo>
                      <a:pt x="415" y="677"/>
                      <a:pt x="416" y="676"/>
                      <a:pt x="416" y="675"/>
                    </a:cubicBezTo>
                    <a:cubicBezTo>
                      <a:pt x="415" y="4"/>
                      <a:pt x="415" y="4"/>
                      <a:pt x="415" y="4"/>
                    </a:cubicBezTo>
                    <a:cubicBezTo>
                      <a:pt x="415" y="1"/>
                      <a:pt x="412" y="0"/>
                      <a:pt x="410" y="1"/>
                    </a:cubicBezTo>
                    <a:cubicBezTo>
                      <a:pt x="2" y="237"/>
                      <a:pt x="2" y="237"/>
                      <a:pt x="2" y="237"/>
                    </a:cubicBezTo>
                    <a:cubicBezTo>
                      <a:pt x="1" y="238"/>
                      <a:pt x="0" y="239"/>
                      <a:pt x="0" y="240"/>
                    </a:cubicBezTo>
                    <a:cubicBezTo>
                      <a:pt x="1" y="904"/>
                      <a:pt x="1" y="904"/>
                      <a:pt x="1" y="904"/>
                    </a:cubicBezTo>
                    <a:cubicBezTo>
                      <a:pt x="1" y="906"/>
                      <a:pt x="4" y="907"/>
                      <a:pt x="6" y="906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îṥḷíḋè"/>
              <p:cNvSpPr/>
              <p:nvPr/>
            </p:nvSpPr>
            <p:spPr bwMode="auto">
              <a:xfrm>
                <a:off x="3995738" y="1498601"/>
                <a:ext cx="1216025" cy="701675"/>
              </a:xfrm>
              <a:custGeom>
                <a:avLst/>
                <a:gdLst>
                  <a:gd name="T0" fmla="*/ 644 w 766"/>
                  <a:gd name="T1" fmla="*/ 0 h 442"/>
                  <a:gd name="T2" fmla="*/ 0 w 766"/>
                  <a:gd name="T3" fmla="*/ 370 h 442"/>
                  <a:gd name="T4" fmla="*/ 123 w 766"/>
                  <a:gd name="T5" fmla="*/ 442 h 442"/>
                  <a:gd name="T6" fmla="*/ 766 w 766"/>
                  <a:gd name="T7" fmla="*/ 70 h 442"/>
                  <a:gd name="T8" fmla="*/ 644 w 766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6" h="442">
                    <a:moveTo>
                      <a:pt x="644" y="0"/>
                    </a:moveTo>
                    <a:lnTo>
                      <a:pt x="0" y="370"/>
                    </a:lnTo>
                    <a:lnTo>
                      <a:pt x="123" y="442"/>
                    </a:lnTo>
                    <a:lnTo>
                      <a:pt x="766" y="70"/>
                    </a:lnTo>
                    <a:lnTo>
                      <a:pt x="6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í$ḻîḍê"/>
              <p:cNvSpPr/>
              <p:nvPr/>
            </p:nvSpPr>
            <p:spPr bwMode="auto">
              <a:xfrm>
                <a:off x="4203701" y="1571626"/>
                <a:ext cx="1054100" cy="2297113"/>
              </a:xfrm>
              <a:custGeom>
                <a:avLst/>
                <a:gdLst>
                  <a:gd name="T0" fmla="*/ 2 w 417"/>
                  <a:gd name="T1" fmla="*/ 909 h 910"/>
                  <a:gd name="T2" fmla="*/ 415 w 417"/>
                  <a:gd name="T3" fmla="*/ 678 h 910"/>
                  <a:gd name="T4" fmla="*/ 417 w 417"/>
                  <a:gd name="T5" fmla="*/ 675 h 910"/>
                  <a:gd name="T6" fmla="*/ 416 w 417"/>
                  <a:gd name="T7" fmla="*/ 3 h 910"/>
                  <a:gd name="T8" fmla="*/ 411 w 417"/>
                  <a:gd name="T9" fmla="*/ 1 h 910"/>
                  <a:gd name="T10" fmla="*/ 3 w 417"/>
                  <a:gd name="T11" fmla="*/ 237 h 910"/>
                  <a:gd name="T12" fmla="*/ 1 w 417"/>
                  <a:gd name="T13" fmla="*/ 240 h 910"/>
                  <a:gd name="T14" fmla="*/ 2 w 417"/>
                  <a:gd name="T15" fmla="*/ 903 h 910"/>
                  <a:gd name="T16" fmla="*/ 2 w 417"/>
                  <a:gd name="T17" fmla="*/ 909 h 9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910">
                    <a:moveTo>
                      <a:pt x="2" y="909"/>
                    </a:moveTo>
                    <a:cubicBezTo>
                      <a:pt x="415" y="678"/>
                      <a:pt x="415" y="678"/>
                      <a:pt x="415" y="678"/>
                    </a:cubicBezTo>
                    <a:cubicBezTo>
                      <a:pt x="416" y="677"/>
                      <a:pt x="417" y="676"/>
                      <a:pt x="417" y="675"/>
                    </a:cubicBezTo>
                    <a:cubicBezTo>
                      <a:pt x="416" y="3"/>
                      <a:pt x="416" y="3"/>
                      <a:pt x="416" y="3"/>
                    </a:cubicBezTo>
                    <a:cubicBezTo>
                      <a:pt x="416" y="1"/>
                      <a:pt x="413" y="0"/>
                      <a:pt x="411" y="1"/>
                    </a:cubicBezTo>
                    <a:cubicBezTo>
                      <a:pt x="3" y="237"/>
                      <a:pt x="3" y="237"/>
                      <a:pt x="3" y="237"/>
                    </a:cubicBezTo>
                    <a:cubicBezTo>
                      <a:pt x="2" y="238"/>
                      <a:pt x="1" y="239"/>
                      <a:pt x="1" y="240"/>
                    </a:cubicBezTo>
                    <a:cubicBezTo>
                      <a:pt x="2" y="903"/>
                      <a:pt x="2" y="903"/>
                      <a:pt x="2" y="903"/>
                    </a:cubicBezTo>
                    <a:cubicBezTo>
                      <a:pt x="2" y="906"/>
                      <a:pt x="0" y="910"/>
                      <a:pt x="2" y="909"/>
                    </a:cubicBezTo>
                    <a:close/>
                  </a:path>
                </a:pathLst>
              </a:custGeom>
              <a:solidFill>
                <a:srgbClr val="FBB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isľïḋé"/>
              <p:cNvSpPr/>
              <p:nvPr/>
            </p:nvSpPr>
            <p:spPr bwMode="auto">
              <a:xfrm>
                <a:off x="6494463" y="2360613"/>
                <a:ext cx="892175" cy="1111250"/>
              </a:xfrm>
              <a:custGeom>
                <a:avLst/>
                <a:gdLst>
                  <a:gd name="T0" fmla="*/ 352 w 353"/>
                  <a:gd name="T1" fmla="*/ 345 h 440"/>
                  <a:gd name="T2" fmla="*/ 350 w 353"/>
                  <a:gd name="T3" fmla="*/ 333 h 440"/>
                  <a:gd name="T4" fmla="*/ 343 w 353"/>
                  <a:gd name="T5" fmla="*/ 312 h 440"/>
                  <a:gd name="T6" fmla="*/ 324 w 353"/>
                  <a:gd name="T7" fmla="*/ 280 h 440"/>
                  <a:gd name="T8" fmla="*/ 308 w 353"/>
                  <a:gd name="T9" fmla="*/ 262 h 440"/>
                  <a:gd name="T10" fmla="*/ 331 w 353"/>
                  <a:gd name="T11" fmla="*/ 248 h 440"/>
                  <a:gd name="T12" fmla="*/ 336 w 353"/>
                  <a:gd name="T13" fmla="*/ 241 h 440"/>
                  <a:gd name="T14" fmla="*/ 338 w 353"/>
                  <a:gd name="T15" fmla="*/ 236 h 440"/>
                  <a:gd name="T16" fmla="*/ 339 w 353"/>
                  <a:gd name="T17" fmla="*/ 231 h 440"/>
                  <a:gd name="T18" fmla="*/ 340 w 353"/>
                  <a:gd name="T19" fmla="*/ 218 h 440"/>
                  <a:gd name="T20" fmla="*/ 340 w 353"/>
                  <a:gd name="T21" fmla="*/ 209 h 440"/>
                  <a:gd name="T22" fmla="*/ 338 w 353"/>
                  <a:gd name="T23" fmla="*/ 199 h 440"/>
                  <a:gd name="T24" fmla="*/ 334 w 353"/>
                  <a:gd name="T25" fmla="*/ 187 h 440"/>
                  <a:gd name="T26" fmla="*/ 321 w 353"/>
                  <a:gd name="T27" fmla="*/ 161 h 440"/>
                  <a:gd name="T28" fmla="*/ 301 w 353"/>
                  <a:gd name="T29" fmla="*/ 134 h 440"/>
                  <a:gd name="T30" fmla="*/ 283 w 353"/>
                  <a:gd name="T31" fmla="*/ 117 h 440"/>
                  <a:gd name="T32" fmla="*/ 261 w 353"/>
                  <a:gd name="T33" fmla="*/ 99 h 440"/>
                  <a:gd name="T34" fmla="*/ 233 w 353"/>
                  <a:gd name="T35" fmla="*/ 82 h 440"/>
                  <a:gd name="T36" fmla="*/ 147 w 353"/>
                  <a:gd name="T37" fmla="*/ 131 h 440"/>
                  <a:gd name="T38" fmla="*/ 129 w 353"/>
                  <a:gd name="T39" fmla="*/ 229 h 440"/>
                  <a:gd name="T40" fmla="*/ 138 w 353"/>
                  <a:gd name="T41" fmla="*/ 234 h 440"/>
                  <a:gd name="T42" fmla="*/ 143 w 353"/>
                  <a:gd name="T43" fmla="*/ 236 h 440"/>
                  <a:gd name="T44" fmla="*/ 146 w 353"/>
                  <a:gd name="T45" fmla="*/ 236 h 440"/>
                  <a:gd name="T46" fmla="*/ 150 w 353"/>
                  <a:gd name="T47" fmla="*/ 237 h 440"/>
                  <a:gd name="T48" fmla="*/ 153 w 353"/>
                  <a:gd name="T49" fmla="*/ 236 h 440"/>
                  <a:gd name="T50" fmla="*/ 230 w 353"/>
                  <a:gd name="T51" fmla="*/ 208 h 440"/>
                  <a:gd name="T52" fmla="*/ 243 w 353"/>
                  <a:gd name="T53" fmla="*/ 236 h 440"/>
                  <a:gd name="T54" fmla="*/ 247 w 353"/>
                  <a:gd name="T55" fmla="*/ 254 h 440"/>
                  <a:gd name="T56" fmla="*/ 246 w 353"/>
                  <a:gd name="T57" fmla="*/ 276 h 440"/>
                  <a:gd name="T58" fmla="*/ 228 w 353"/>
                  <a:gd name="T59" fmla="*/ 295 h 440"/>
                  <a:gd name="T60" fmla="*/ 88 w 353"/>
                  <a:gd name="T61" fmla="*/ 313 h 440"/>
                  <a:gd name="T62" fmla="*/ 148 w 353"/>
                  <a:gd name="T63" fmla="*/ 348 h 440"/>
                  <a:gd name="T64" fmla="*/ 153 w 353"/>
                  <a:gd name="T65" fmla="*/ 350 h 440"/>
                  <a:gd name="T66" fmla="*/ 158 w 353"/>
                  <a:gd name="T67" fmla="*/ 351 h 440"/>
                  <a:gd name="T68" fmla="*/ 162 w 353"/>
                  <a:gd name="T69" fmla="*/ 351 h 440"/>
                  <a:gd name="T70" fmla="*/ 164 w 353"/>
                  <a:gd name="T71" fmla="*/ 351 h 440"/>
                  <a:gd name="T72" fmla="*/ 228 w 353"/>
                  <a:gd name="T73" fmla="*/ 322 h 440"/>
                  <a:gd name="T74" fmla="*/ 248 w 353"/>
                  <a:gd name="T75" fmla="*/ 353 h 440"/>
                  <a:gd name="T76" fmla="*/ 257 w 353"/>
                  <a:gd name="T77" fmla="*/ 378 h 440"/>
                  <a:gd name="T78" fmla="*/ 259 w 353"/>
                  <a:gd name="T79" fmla="*/ 415 h 440"/>
                  <a:gd name="T80" fmla="*/ 250 w 353"/>
                  <a:gd name="T81" fmla="*/ 434 h 440"/>
                  <a:gd name="T82" fmla="*/ 342 w 353"/>
                  <a:gd name="T83" fmla="*/ 390 h 440"/>
                  <a:gd name="T84" fmla="*/ 347 w 353"/>
                  <a:gd name="T85" fmla="*/ 384 h 440"/>
                  <a:gd name="T86" fmla="*/ 349 w 353"/>
                  <a:gd name="T87" fmla="*/ 380 h 440"/>
                  <a:gd name="T88" fmla="*/ 352 w 353"/>
                  <a:gd name="T89" fmla="*/ 372 h 440"/>
                  <a:gd name="T90" fmla="*/ 353 w 353"/>
                  <a:gd name="T91" fmla="*/ 365 h 440"/>
                  <a:gd name="T92" fmla="*/ 188 w 353"/>
                  <a:gd name="T93" fmla="*/ 160 h 440"/>
                  <a:gd name="T94" fmla="*/ 181 w 353"/>
                  <a:gd name="T95" fmla="*/ 16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3" h="440">
                    <a:moveTo>
                      <a:pt x="353" y="357"/>
                    </a:moveTo>
                    <a:cubicBezTo>
                      <a:pt x="353" y="357"/>
                      <a:pt x="353" y="356"/>
                      <a:pt x="353" y="356"/>
                    </a:cubicBezTo>
                    <a:cubicBezTo>
                      <a:pt x="353" y="354"/>
                      <a:pt x="353" y="352"/>
                      <a:pt x="353" y="350"/>
                    </a:cubicBezTo>
                    <a:cubicBezTo>
                      <a:pt x="353" y="348"/>
                      <a:pt x="352" y="346"/>
                      <a:pt x="352" y="345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4"/>
                      <a:pt x="352" y="344"/>
                      <a:pt x="352" y="344"/>
                    </a:cubicBezTo>
                    <a:cubicBezTo>
                      <a:pt x="352" y="341"/>
                      <a:pt x="351" y="338"/>
                      <a:pt x="351" y="335"/>
                    </a:cubicBezTo>
                    <a:cubicBezTo>
                      <a:pt x="350" y="335"/>
                      <a:pt x="350" y="334"/>
                      <a:pt x="350" y="333"/>
                    </a:cubicBezTo>
                    <a:cubicBezTo>
                      <a:pt x="350" y="332"/>
                      <a:pt x="349" y="330"/>
                      <a:pt x="349" y="328"/>
                    </a:cubicBezTo>
                    <a:cubicBezTo>
                      <a:pt x="348" y="327"/>
                      <a:pt x="348" y="325"/>
                      <a:pt x="347" y="324"/>
                    </a:cubicBezTo>
                    <a:cubicBezTo>
                      <a:pt x="347" y="323"/>
                      <a:pt x="347" y="322"/>
                      <a:pt x="346" y="322"/>
                    </a:cubicBezTo>
                    <a:cubicBezTo>
                      <a:pt x="345" y="318"/>
                      <a:pt x="344" y="315"/>
                      <a:pt x="343" y="312"/>
                    </a:cubicBezTo>
                    <a:cubicBezTo>
                      <a:pt x="342" y="311"/>
                      <a:pt x="341" y="309"/>
                      <a:pt x="341" y="308"/>
                    </a:cubicBezTo>
                    <a:cubicBezTo>
                      <a:pt x="339" y="304"/>
                      <a:pt x="336" y="300"/>
                      <a:pt x="334" y="296"/>
                    </a:cubicBezTo>
                    <a:cubicBezTo>
                      <a:pt x="334" y="295"/>
                      <a:pt x="333" y="294"/>
                      <a:pt x="333" y="294"/>
                    </a:cubicBezTo>
                    <a:cubicBezTo>
                      <a:pt x="330" y="289"/>
                      <a:pt x="327" y="285"/>
                      <a:pt x="324" y="280"/>
                    </a:cubicBezTo>
                    <a:cubicBezTo>
                      <a:pt x="323" y="279"/>
                      <a:pt x="322" y="278"/>
                      <a:pt x="320" y="276"/>
                    </a:cubicBezTo>
                    <a:cubicBezTo>
                      <a:pt x="318" y="273"/>
                      <a:pt x="315" y="270"/>
                      <a:pt x="313" y="267"/>
                    </a:cubicBezTo>
                    <a:cubicBezTo>
                      <a:pt x="312" y="267"/>
                      <a:pt x="312" y="266"/>
                      <a:pt x="311" y="266"/>
                    </a:cubicBezTo>
                    <a:cubicBezTo>
                      <a:pt x="310" y="264"/>
                      <a:pt x="309" y="263"/>
                      <a:pt x="308" y="262"/>
                    </a:cubicBezTo>
                    <a:cubicBezTo>
                      <a:pt x="323" y="255"/>
                      <a:pt x="323" y="255"/>
                      <a:pt x="323" y="255"/>
                    </a:cubicBezTo>
                    <a:cubicBezTo>
                      <a:pt x="325" y="253"/>
                      <a:pt x="328" y="252"/>
                      <a:pt x="330" y="250"/>
                    </a:cubicBezTo>
                    <a:cubicBezTo>
                      <a:pt x="330" y="249"/>
                      <a:pt x="330" y="249"/>
                      <a:pt x="330" y="249"/>
                    </a:cubicBezTo>
                    <a:cubicBezTo>
                      <a:pt x="331" y="249"/>
                      <a:pt x="331" y="249"/>
                      <a:pt x="331" y="248"/>
                    </a:cubicBezTo>
                    <a:cubicBezTo>
                      <a:pt x="332" y="248"/>
                      <a:pt x="332" y="247"/>
                      <a:pt x="333" y="246"/>
                    </a:cubicBezTo>
                    <a:cubicBezTo>
                      <a:pt x="333" y="245"/>
                      <a:pt x="334" y="245"/>
                      <a:pt x="334" y="244"/>
                    </a:cubicBezTo>
                    <a:cubicBezTo>
                      <a:pt x="335" y="244"/>
                      <a:pt x="335" y="243"/>
                      <a:pt x="335" y="242"/>
                    </a:cubicBezTo>
                    <a:cubicBezTo>
                      <a:pt x="335" y="242"/>
                      <a:pt x="336" y="242"/>
                      <a:pt x="336" y="241"/>
                    </a:cubicBezTo>
                    <a:cubicBezTo>
                      <a:pt x="336" y="241"/>
                      <a:pt x="336" y="241"/>
                      <a:pt x="336" y="241"/>
                    </a:cubicBezTo>
                    <a:cubicBezTo>
                      <a:pt x="336" y="241"/>
                      <a:pt x="336" y="241"/>
                      <a:pt x="336" y="240"/>
                    </a:cubicBezTo>
                    <a:cubicBezTo>
                      <a:pt x="336" y="240"/>
                      <a:pt x="337" y="239"/>
                      <a:pt x="337" y="238"/>
                    </a:cubicBezTo>
                    <a:cubicBezTo>
                      <a:pt x="337" y="238"/>
                      <a:pt x="337" y="237"/>
                      <a:pt x="338" y="236"/>
                    </a:cubicBezTo>
                    <a:cubicBezTo>
                      <a:pt x="338" y="236"/>
                      <a:pt x="338" y="235"/>
                      <a:pt x="338" y="234"/>
                    </a:cubicBezTo>
                    <a:cubicBezTo>
                      <a:pt x="339" y="233"/>
                      <a:pt x="339" y="233"/>
                      <a:pt x="339" y="232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1"/>
                      <a:pt x="339" y="231"/>
                      <a:pt x="339" y="231"/>
                    </a:cubicBezTo>
                    <a:cubicBezTo>
                      <a:pt x="339" y="230"/>
                      <a:pt x="339" y="230"/>
                      <a:pt x="339" y="229"/>
                    </a:cubicBezTo>
                    <a:cubicBezTo>
                      <a:pt x="340" y="228"/>
                      <a:pt x="340" y="227"/>
                      <a:pt x="340" y="226"/>
                    </a:cubicBezTo>
                    <a:cubicBezTo>
                      <a:pt x="340" y="225"/>
                      <a:pt x="340" y="223"/>
                      <a:pt x="340" y="222"/>
                    </a:cubicBezTo>
                    <a:cubicBezTo>
                      <a:pt x="340" y="221"/>
                      <a:pt x="340" y="220"/>
                      <a:pt x="340" y="218"/>
                    </a:cubicBezTo>
                    <a:cubicBezTo>
                      <a:pt x="340" y="218"/>
                      <a:pt x="340" y="218"/>
                      <a:pt x="340" y="218"/>
                    </a:cubicBezTo>
                    <a:cubicBezTo>
                      <a:pt x="340" y="216"/>
                      <a:pt x="340" y="214"/>
                      <a:pt x="340" y="213"/>
                    </a:cubicBezTo>
                    <a:cubicBezTo>
                      <a:pt x="340" y="212"/>
                      <a:pt x="340" y="212"/>
                      <a:pt x="340" y="211"/>
                    </a:cubicBezTo>
                    <a:cubicBezTo>
                      <a:pt x="340" y="210"/>
                      <a:pt x="340" y="210"/>
                      <a:pt x="340" y="209"/>
                    </a:cubicBezTo>
                    <a:cubicBezTo>
                      <a:pt x="339" y="208"/>
                      <a:pt x="339" y="207"/>
                      <a:pt x="339" y="207"/>
                    </a:cubicBezTo>
                    <a:cubicBezTo>
                      <a:pt x="339" y="206"/>
                      <a:pt x="339" y="205"/>
                      <a:pt x="339" y="204"/>
                    </a:cubicBezTo>
                    <a:cubicBezTo>
                      <a:pt x="339" y="203"/>
                      <a:pt x="338" y="202"/>
                      <a:pt x="338" y="201"/>
                    </a:cubicBezTo>
                    <a:cubicBezTo>
                      <a:pt x="338" y="200"/>
                      <a:pt x="338" y="200"/>
                      <a:pt x="338" y="199"/>
                    </a:cubicBezTo>
                    <a:cubicBezTo>
                      <a:pt x="338" y="199"/>
                      <a:pt x="338" y="198"/>
                      <a:pt x="337" y="197"/>
                    </a:cubicBezTo>
                    <a:cubicBezTo>
                      <a:pt x="337" y="195"/>
                      <a:pt x="336" y="193"/>
                      <a:pt x="336" y="191"/>
                    </a:cubicBezTo>
                    <a:cubicBezTo>
                      <a:pt x="335" y="190"/>
                      <a:pt x="335" y="189"/>
                      <a:pt x="335" y="189"/>
                    </a:cubicBezTo>
                    <a:cubicBezTo>
                      <a:pt x="335" y="188"/>
                      <a:pt x="335" y="188"/>
                      <a:pt x="334" y="187"/>
                    </a:cubicBezTo>
                    <a:cubicBezTo>
                      <a:pt x="333" y="184"/>
                      <a:pt x="332" y="180"/>
                      <a:pt x="330" y="176"/>
                    </a:cubicBezTo>
                    <a:cubicBezTo>
                      <a:pt x="329" y="175"/>
                      <a:pt x="329" y="175"/>
                      <a:pt x="329" y="174"/>
                    </a:cubicBezTo>
                    <a:cubicBezTo>
                      <a:pt x="327" y="171"/>
                      <a:pt x="325" y="167"/>
                      <a:pt x="323" y="163"/>
                    </a:cubicBezTo>
                    <a:cubicBezTo>
                      <a:pt x="322" y="162"/>
                      <a:pt x="322" y="161"/>
                      <a:pt x="321" y="161"/>
                    </a:cubicBezTo>
                    <a:cubicBezTo>
                      <a:pt x="319" y="157"/>
                      <a:pt x="316" y="153"/>
                      <a:pt x="313" y="149"/>
                    </a:cubicBezTo>
                    <a:cubicBezTo>
                      <a:pt x="312" y="148"/>
                      <a:pt x="312" y="147"/>
                      <a:pt x="311" y="146"/>
                    </a:cubicBezTo>
                    <a:cubicBezTo>
                      <a:pt x="308" y="143"/>
                      <a:pt x="305" y="139"/>
                      <a:pt x="302" y="136"/>
                    </a:cubicBezTo>
                    <a:cubicBezTo>
                      <a:pt x="302" y="135"/>
                      <a:pt x="301" y="135"/>
                      <a:pt x="301" y="134"/>
                    </a:cubicBezTo>
                    <a:cubicBezTo>
                      <a:pt x="300" y="134"/>
                      <a:pt x="300" y="134"/>
                      <a:pt x="300" y="133"/>
                    </a:cubicBezTo>
                    <a:cubicBezTo>
                      <a:pt x="298" y="131"/>
                      <a:pt x="296" y="129"/>
                      <a:pt x="294" y="128"/>
                    </a:cubicBezTo>
                    <a:cubicBezTo>
                      <a:pt x="293" y="126"/>
                      <a:pt x="292" y="125"/>
                      <a:pt x="291" y="124"/>
                    </a:cubicBezTo>
                    <a:cubicBezTo>
                      <a:pt x="288" y="122"/>
                      <a:pt x="286" y="120"/>
                      <a:pt x="283" y="117"/>
                    </a:cubicBezTo>
                    <a:cubicBezTo>
                      <a:pt x="282" y="117"/>
                      <a:pt x="282" y="116"/>
                      <a:pt x="281" y="115"/>
                    </a:cubicBezTo>
                    <a:cubicBezTo>
                      <a:pt x="281" y="115"/>
                      <a:pt x="281" y="115"/>
                      <a:pt x="281" y="115"/>
                    </a:cubicBezTo>
                    <a:cubicBezTo>
                      <a:pt x="275" y="110"/>
                      <a:pt x="269" y="105"/>
                      <a:pt x="262" y="100"/>
                    </a:cubicBezTo>
                    <a:cubicBezTo>
                      <a:pt x="261" y="100"/>
                      <a:pt x="261" y="100"/>
                      <a:pt x="261" y="99"/>
                    </a:cubicBezTo>
                    <a:cubicBezTo>
                      <a:pt x="260" y="99"/>
                      <a:pt x="260" y="99"/>
                      <a:pt x="260" y="99"/>
                    </a:cubicBezTo>
                    <a:cubicBezTo>
                      <a:pt x="254" y="95"/>
                      <a:pt x="247" y="90"/>
                      <a:pt x="240" y="86"/>
                    </a:cubicBezTo>
                    <a:cubicBezTo>
                      <a:pt x="239" y="85"/>
                      <a:pt x="239" y="85"/>
                      <a:pt x="238" y="85"/>
                    </a:cubicBezTo>
                    <a:cubicBezTo>
                      <a:pt x="236" y="84"/>
                      <a:pt x="235" y="83"/>
                      <a:pt x="233" y="8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3" y="128"/>
                      <a:pt x="145" y="130"/>
                      <a:pt x="147" y="131"/>
                    </a:cubicBezTo>
                    <a:cubicBezTo>
                      <a:pt x="148" y="131"/>
                      <a:pt x="149" y="132"/>
                      <a:pt x="150" y="133"/>
                    </a:cubicBezTo>
                    <a:cubicBezTo>
                      <a:pt x="87" y="163"/>
                      <a:pt x="87" y="163"/>
                      <a:pt x="87" y="163"/>
                    </a:cubicBezTo>
                    <a:cubicBezTo>
                      <a:pt x="88" y="205"/>
                      <a:pt x="88" y="205"/>
                      <a:pt x="88" y="205"/>
                    </a:cubicBezTo>
                    <a:cubicBezTo>
                      <a:pt x="129" y="229"/>
                      <a:pt x="129" y="229"/>
                      <a:pt x="129" y="229"/>
                    </a:cubicBezTo>
                    <a:cubicBezTo>
                      <a:pt x="131" y="230"/>
                      <a:pt x="133" y="231"/>
                      <a:pt x="134" y="232"/>
                    </a:cubicBezTo>
                    <a:cubicBezTo>
                      <a:pt x="134" y="232"/>
                      <a:pt x="135" y="232"/>
                      <a:pt x="135" y="232"/>
                    </a:cubicBezTo>
                    <a:cubicBezTo>
                      <a:pt x="135" y="232"/>
                      <a:pt x="136" y="233"/>
                      <a:pt x="136" y="233"/>
                    </a:cubicBezTo>
                    <a:cubicBezTo>
                      <a:pt x="137" y="233"/>
                      <a:pt x="138" y="234"/>
                      <a:pt x="138" y="234"/>
                    </a:cubicBezTo>
                    <a:cubicBezTo>
                      <a:pt x="139" y="234"/>
                      <a:pt x="140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1" y="235"/>
                      <a:pt x="141" y="235"/>
                      <a:pt x="141" y="235"/>
                    </a:cubicBezTo>
                    <a:cubicBezTo>
                      <a:pt x="142" y="235"/>
                      <a:pt x="143" y="236"/>
                      <a:pt x="143" y="236"/>
                    </a:cubicBezTo>
                    <a:cubicBezTo>
                      <a:pt x="144" y="236"/>
                      <a:pt x="145" y="236"/>
                      <a:pt x="145" y="236"/>
                    </a:cubicBezTo>
                    <a:cubicBezTo>
                      <a:pt x="145" y="236"/>
                      <a:pt x="145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6" y="236"/>
                      <a:pt x="146" y="236"/>
                      <a:pt x="146" y="236"/>
                    </a:cubicBezTo>
                    <a:cubicBezTo>
                      <a:pt x="147" y="236"/>
                      <a:pt x="147" y="237"/>
                      <a:pt x="148" y="237"/>
                    </a:cubicBezTo>
                    <a:cubicBezTo>
                      <a:pt x="148" y="237"/>
                      <a:pt x="148" y="237"/>
                      <a:pt x="149" y="237"/>
                    </a:cubicBezTo>
                    <a:cubicBezTo>
                      <a:pt x="149" y="237"/>
                      <a:pt x="149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0" y="237"/>
                      <a:pt x="150" y="237"/>
                      <a:pt x="150" y="237"/>
                    </a:cubicBezTo>
                    <a:cubicBezTo>
                      <a:pt x="151" y="237"/>
                      <a:pt x="151" y="237"/>
                      <a:pt x="151" y="236"/>
                    </a:cubicBezTo>
                    <a:cubicBezTo>
                      <a:pt x="151" y="236"/>
                      <a:pt x="152" y="236"/>
                      <a:pt x="152" y="236"/>
                    </a:cubicBezTo>
                    <a:cubicBezTo>
                      <a:pt x="152" y="236"/>
                      <a:pt x="152" y="236"/>
                      <a:pt x="153" y="236"/>
                    </a:cubicBezTo>
                    <a:cubicBezTo>
                      <a:pt x="153" y="236"/>
                      <a:pt x="153" y="236"/>
                      <a:pt x="153" y="236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6" y="202"/>
                      <a:pt x="227" y="204"/>
                      <a:pt x="228" y="206"/>
                    </a:cubicBezTo>
                    <a:cubicBezTo>
                      <a:pt x="229" y="206"/>
                      <a:pt x="229" y="207"/>
                      <a:pt x="230" y="208"/>
                    </a:cubicBezTo>
                    <a:cubicBezTo>
                      <a:pt x="232" y="212"/>
                      <a:pt x="234" y="216"/>
                      <a:pt x="236" y="219"/>
                    </a:cubicBezTo>
                    <a:cubicBezTo>
                      <a:pt x="236" y="220"/>
                      <a:pt x="237" y="220"/>
                      <a:pt x="237" y="221"/>
                    </a:cubicBezTo>
                    <a:cubicBezTo>
                      <a:pt x="239" y="225"/>
                      <a:pt x="240" y="229"/>
                      <a:pt x="242" y="232"/>
                    </a:cubicBezTo>
                    <a:cubicBezTo>
                      <a:pt x="242" y="234"/>
                      <a:pt x="242" y="235"/>
                      <a:pt x="243" y="236"/>
                    </a:cubicBezTo>
                    <a:cubicBezTo>
                      <a:pt x="243" y="238"/>
                      <a:pt x="244" y="240"/>
                      <a:pt x="244" y="242"/>
                    </a:cubicBezTo>
                    <a:cubicBezTo>
                      <a:pt x="245" y="243"/>
                      <a:pt x="245" y="245"/>
                      <a:pt x="245" y="246"/>
                    </a:cubicBezTo>
                    <a:cubicBezTo>
                      <a:pt x="246" y="247"/>
                      <a:pt x="246" y="248"/>
                      <a:pt x="246" y="249"/>
                    </a:cubicBezTo>
                    <a:cubicBezTo>
                      <a:pt x="246" y="250"/>
                      <a:pt x="246" y="252"/>
                      <a:pt x="247" y="254"/>
                    </a:cubicBezTo>
                    <a:cubicBezTo>
                      <a:pt x="247" y="255"/>
                      <a:pt x="247" y="255"/>
                      <a:pt x="247" y="256"/>
                    </a:cubicBezTo>
                    <a:cubicBezTo>
                      <a:pt x="247" y="258"/>
                      <a:pt x="247" y="261"/>
                      <a:pt x="247" y="263"/>
                    </a:cubicBezTo>
                    <a:cubicBezTo>
                      <a:pt x="247" y="268"/>
                      <a:pt x="247" y="272"/>
                      <a:pt x="246" y="276"/>
                    </a:cubicBezTo>
                    <a:cubicBezTo>
                      <a:pt x="246" y="276"/>
                      <a:pt x="246" y="276"/>
                      <a:pt x="246" y="276"/>
                    </a:cubicBezTo>
                    <a:cubicBezTo>
                      <a:pt x="245" y="280"/>
                      <a:pt x="244" y="283"/>
                      <a:pt x="243" y="286"/>
                    </a:cubicBezTo>
                    <a:cubicBezTo>
                      <a:pt x="243" y="286"/>
                      <a:pt x="243" y="286"/>
                      <a:pt x="243" y="286"/>
                    </a:cubicBezTo>
                    <a:cubicBezTo>
                      <a:pt x="242" y="287"/>
                      <a:pt x="242" y="288"/>
                      <a:pt x="241" y="288"/>
                    </a:cubicBezTo>
                    <a:cubicBezTo>
                      <a:pt x="228" y="295"/>
                      <a:pt x="228" y="295"/>
                      <a:pt x="228" y="295"/>
                    </a:cubicBezTo>
                    <a:cubicBezTo>
                      <a:pt x="181" y="268"/>
                      <a:pt x="181" y="268"/>
                      <a:pt x="181" y="268"/>
                    </a:cubicBezTo>
                    <a:cubicBezTo>
                      <a:pt x="181" y="223"/>
                      <a:pt x="181" y="223"/>
                      <a:pt x="181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88" y="313"/>
                      <a:pt x="88" y="313"/>
                      <a:pt x="88" y="313"/>
                    </a:cubicBezTo>
                    <a:cubicBezTo>
                      <a:pt x="141" y="344"/>
                      <a:pt x="141" y="344"/>
                      <a:pt x="141" y="344"/>
                    </a:cubicBezTo>
                    <a:cubicBezTo>
                      <a:pt x="143" y="345"/>
                      <a:pt x="145" y="346"/>
                      <a:pt x="146" y="347"/>
                    </a:cubicBezTo>
                    <a:cubicBezTo>
                      <a:pt x="147" y="347"/>
                      <a:pt x="147" y="347"/>
                      <a:pt x="147" y="347"/>
                    </a:cubicBezTo>
                    <a:cubicBezTo>
                      <a:pt x="148" y="347"/>
                      <a:pt x="148" y="347"/>
                      <a:pt x="148" y="348"/>
                    </a:cubicBezTo>
                    <a:cubicBezTo>
                      <a:pt x="149" y="348"/>
                      <a:pt x="150" y="348"/>
                      <a:pt x="150" y="348"/>
                    </a:cubicBezTo>
                    <a:cubicBezTo>
                      <a:pt x="151" y="349"/>
                      <a:pt x="152" y="349"/>
                      <a:pt x="153" y="349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3" y="350"/>
                      <a:pt x="153" y="350"/>
                      <a:pt x="153" y="350"/>
                    </a:cubicBezTo>
                    <a:cubicBezTo>
                      <a:pt x="154" y="350"/>
                      <a:pt x="155" y="350"/>
                      <a:pt x="155" y="350"/>
                    </a:cubicBezTo>
                    <a:cubicBezTo>
                      <a:pt x="156" y="350"/>
                      <a:pt x="157" y="351"/>
                      <a:pt x="157" y="351"/>
                    </a:cubicBezTo>
                    <a:cubicBezTo>
                      <a:pt x="157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8" y="351"/>
                    </a:cubicBezTo>
                    <a:cubicBezTo>
                      <a:pt x="158" y="351"/>
                      <a:pt x="158" y="351"/>
                      <a:pt x="159" y="351"/>
                    </a:cubicBezTo>
                    <a:cubicBezTo>
                      <a:pt x="159" y="351"/>
                      <a:pt x="159" y="351"/>
                      <a:pt x="160" y="351"/>
                    </a:cubicBezTo>
                    <a:cubicBezTo>
                      <a:pt x="160" y="351"/>
                      <a:pt x="160" y="351"/>
                      <a:pt x="161" y="351"/>
                    </a:cubicBezTo>
                    <a:cubicBezTo>
                      <a:pt x="161" y="351"/>
                      <a:pt x="161" y="351"/>
                      <a:pt x="162" y="351"/>
                    </a:cubicBezTo>
                    <a:cubicBezTo>
                      <a:pt x="162" y="351"/>
                      <a:pt x="162" y="351"/>
                      <a:pt x="162" y="351"/>
                    </a:cubicBezTo>
                    <a:cubicBezTo>
                      <a:pt x="162" y="351"/>
                      <a:pt x="162" y="351"/>
                      <a:pt x="163" y="351"/>
                    </a:cubicBezTo>
                    <a:cubicBezTo>
                      <a:pt x="163" y="351"/>
                      <a:pt x="163" y="351"/>
                      <a:pt x="163" y="351"/>
                    </a:cubicBezTo>
                    <a:cubicBezTo>
                      <a:pt x="164" y="351"/>
                      <a:pt x="164" y="351"/>
                      <a:pt x="164" y="351"/>
                    </a:cubicBezTo>
                    <a:cubicBezTo>
                      <a:pt x="165" y="351"/>
                      <a:pt x="165" y="351"/>
                      <a:pt x="165" y="351"/>
                    </a:cubicBezTo>
                    <a:cubicBezTo>
                      <a:pt x="165" y="351"/>
                      <a:pt x="165" y="350"/>
                      <a:pt x="166" y="350"/>
                    </a:cubicBezTo>
                    <a:cubicBezTo>
                      <a:pt x="227" y="321"/>
                      <a:pt x="227" y="321"/>
                      <a:pt x="227" y="321"/>
                    </a:cubicBezTo>
                    <a:cubicBezTo>
                      <a:pt x="227" y="321"/>
                      <a:pt x="227" y="321"/>
                      <a:pt x="228" y="322"/>
                    </a:cubicBezTo>
                    <a:cubicBezTo>
                      <a:pt x="229" y="323"/>
                      <a:pt x="230" y="324"/>
                      <a:pt x="231" y="325"/>
                    </a:cubicBezTo>
                    <a:cubicBezTo>
                      <a:pt x="234" y="330"/>
                      <a:pt x="237" y="334"/>
                      <a:pt x="240" y="339"/>
                    </a:cubicBezTo>
                    <a:cubicBezTo>
                      <a:pt x="241" y="339"/>
                      <a:pt x="241" y="340"/>
                      <a:pt x="241" y="341"/>
                    </a:cubicBezTo>
                    <a:cubicBezTo>
                      <a:pt x="244" y="345"/>
                      <a:pt x="246" y="349"/>
                      <a:pt x="248" y="353"/>
                    </a:cubicBezTo>
                    <a:cubicBezTo>
                      <a:pt x="249" y="354"/>
                      <a:pt x="249" y="356"/>
                      <a:pt x="250" y="357"/>
                    </a:cubicBezTo>
                    <a:cubicBezTo>
                      <a:pt x="251" y="360"/>
                      <a:pt x="252" y="363"/>
                      <a:pt x="254" y="367"/>
                    </a:cubicBezTo>
                    <a:cubicBezTo>
                      <a:pt x="254" y="369"/>
                      <a:pt x="255" y="371"/>
                      <a:pt x="256" y="373"/>
                    </a:cubicBezTo>
                    <a:cubicBezTo>
                      <a:pt x="256" y="375"/>
                      <a:pt x="257" y="377"/>
                      <a:pt x="257" y="378"/>
                    </a:cubicBezTo>
                    <a:cubicBezTo>
                      <a:pt x="258" y="382"/>
                      <a:pt x="259" y="385"/>
                      <a:pt x="259" y="389"/>
                    </a:cubicBezTo>
                    <a:cubicBezTo>
                      <a:pt x="259" y="389"/>
                      <a:pt x="259" y="389"/>
                      <a:pt x="259" y="390"/>
                    </a:cubicBezTo>
                    <a:cubicBezTo>
                      <a:pt x="260" y="394"/>
                      <a:pt x="260" y="398"/>
                      <a:pt x="260" y="402"/>
                    </a:cubicBezTo>
                    <a:cubicBezTo>
                      <a:pt x="260" y="407"/>
                      <a:pt x="260" y="411"/>
                      <a:pt x="259" y="415"/>
                    </a:cubicBezTo>
                    <a:cubicBezTo>
                      <a:pt x="259" y="415"/>
                      <a:pt x="259" y="415"/>
                      <a:pt x="259" y="415"/>
                    </a:cubicBezTo>
                    <a:cubicBezTo>
                      <a:pt x="258" y="419"/>
                      <a:pt x="257" y="423"/>
                      <a:pt x="256" y="426"/>
                    </a:cubicBezTo>
                    <a:cubicBezTo>
                      <a:pt x="256" y="426"/>
                      <a:pt x="256" y="426"/>
                      <a:pt x="256" y="426"/>
                    </a:cubicBezTo>
                    <a:cubicBezTo>
                      <a:pt x="254" y="429"/>
                      <a:pt x="252" y="432"/>
                      <a:pt x="250" y="434"/>
                    </a:cubicBezTo>
                    <a:cubicBezTo>
                      <a:pt x="250" y="434"/>
                      <a:pt x="250" y="434"/>
                      <a:pt x="250" y="435"/>
                    </a:cubicBezTo>
                    <a:cubicBezTo>
                      <a:pt x="247" y="437"/>
                      <a:pt x="245" y="439"/>
                      <a:pt x="242" y="440"/>
                    </a:cubicBezTo>
                    <a:cubicBezTo>
                      <a:pt x="335" y="395"/>
                      <a:pt x="335" y="395"/>
                      <a:pt x="335" y="395"/>
                    </a:cubicBezTo>
                    <a:cubicBezTo>
                      <a:pt x="338" y="394"/>
                      <a:pt x="340" y="392"/>
                      <a:pt x="342" y="390"/>
                    </a:cubicBezTo>
                    <a:cubicBezTo>
                      <a:pt x="343" y="389"/>
                      <a:pt x="343" y="389"/>
                      <a:pt x="343" y="389"/>
                    </a:cubicBezTo>
                    <a:cubicBezTo>
                      <a:pt x="343" y="389"/>
                      <a:pt x="344" y="389"/>
                      <a:pt x="344" y="388"/>
                    </a:cubicBezTo>
                    <a:cubicBezTo>
                      <a:pt x="344" y="388"/>
                      <a:pt x="345" y="387"/>
                      <a:pt x="346" y="386"/>
                    </a:cubicBezTo>
                    <a:cubicBezTo>
                      <a:pt x="346" y="386"/>
                      <a:pt x="346" y="385"/>
                      <a:pt x="347" y="384"/>
                    </a:cubicBezTo>
                    <a:cubicBezTo>
                      <a:pt x="347" y="384"/>
                      <a:pt x="348" y="383"/>
                      <a:pt x="348" y="382"/>
                    </a:cubicBezTo>
                    <a:cubicBezTo>
                      <a:pt x="348" y="382"/>
                      <a:pt x="348" y="381"/>
                      <a:pt x="349" y="381"/>
                    </a:cubicBezTo>
                    <a:cubicBezTo>
                      <a:pt x="349" y="381"/>
                      <a:pt x="349" y="381"/>
                      <a:pt x="349" y="381"/>
                    </a:cubicBezTo>
                    <a:cubicBezTo>
                      <a:pt x="349" y="381"/>
                      <a:pt x="349" y="381"/>
                      <a:pt x="349" y="380"/>
                    </a:cubicBezTo>
                    <a:cubicBezTo>
                      <a:pt x="349" y="380"/>
                      <a:pt x="349" y="379"/>
                      <a:pt x="350" y="378"/>
                    </a:cubicBezTo>
                    <a:cubicBezTo>
                      <a:pt x="350" y="378"/>
                      <a:pt x="350" y="377"/>
                      <a:pt x="350" y="376"/>
                    </a:cubicBezTo>
                    <a:cubicBezTo>
                      <a:pt x="351" y="376"/>
                      <a:pt x="351" y="375"/>
                      <a:pt x="351" y="374"/>
                    </a:cubicBezTo>
                    <a:cubicBezTo>
                      <a:pt x="351" y="373"/>
                      <a:pt x="351" y="372"/>
                      <a:pt x="352" y="372"/>
                    </a:cubicBezTo>
                    <a:cubicBezTo>
                      <a:pt x="352" y="371"/>
                      <a:pt x="352" y="371"/>
                      <a:pt x="352" y="370"/>
                    </a:cubicBezTo>
                    <a:cubicBezTo>
                      <a:pt x="352" y="370"/>
                      <a:pt x="352" y="370"/>
                      <a:pt x="352" y="370"/>
                    </a:cubicBezTo>
                    <a:cubicBezTo>
                      <a:pt x="352" y="370"/>
                      <a:pt x="352" y="369"/>
                      <a:pt x="352" y="369"/>
                    </a:cubicBezTo>
                    <a:cubicBezTo>
                      <a:pt x="352" y="368"/>
                      <a:pt x="352" y="366"/>
                      <a:pt x="353" y="365"/>
                    </a:cubicBezTo>
                    <a:cubicBezTo>
                      <a:pt x="353" y="364"/>
                      <a:pt x="353" y="363"/>
                      <a:pt x="353" y="361"/>
                    </a:cubicBezTo>
                    <a:cubicBezTo>
                      <a:pt x="353" y="360"/>
                      <a:pt x="353" y="358"/>
                      <a:pt x="353" y="357"/>
                    </a:cubicBezTo>
                    <a:close/>
                    <a:moveTo>
                      <a:pt x="180" y="154"/>
                    </a:moveTo>
                    <a:cubicBezTo>
                      <a:pt x="183" y="156"/>
                      <a:pt x="186" y="158"/>
                      <a:pt x="188" y="160"/>
                    </a:cubicBezTo>
                    <a:cubicBezTo>
                      <a:pt x="189" y="161"/>
                      <a:pt x="189" y="161"/>
                      <a:pt x="190" y="162"/>
                    </a:cubicBezTo>
                    <a:cubicBezTo>
                      <a:pt x="193" y="164"/>
                      <a:pt x="195" y="167"/>
                      <a:pt x="198" y="169"/>
                    </a:cubicBezTo>
                    <a:cubicBezTo>
                      <a:pt x="199" y="170"/>
                      <a:pt x="199" y="171"/>
                      <a:pt x="200" y="171"/>
                    </a:cubicBezTo>
                    <a:cubicBezTo>
                      <a:pt x="181" y="160"/>
                      <a:pt x="181" y="160"/>
                      <a:pt x="181" y="160"/>
                    </a:cubicBezTo>
                    <a:lnTo>
                      <a:pt x="180" y="154"/>
                    </a:lnTo>
                    <a:close/>
                  </a:path>
                </a:pathLst>
              </a:custGeom>
              <a:solidFill>
                <a:srgbClr val="F26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îšlíḍê"/>
              <p:cNvSpPr/>
              <p:nvPr/>
            </p:nvSpPr>
            <p:spPr bwMode="auto">
              <a:xfrm>
                <a:off x="6494463" y="2474913"/>
                <a:ext cx="657225" cy="1006475"/>
              </a:xfrm>
              <a:custGeom>
                <a:avLst/>
                <a:gdLst>
                  <a:gd name="T0" fmla="*/ 211 w 260"/>
                  <a:gd name="T1" fmla="*/ 258 h 399"/>
                  <a:gd name="T2" fmla="*/ 260 w 260"/>
                  <a:gd name="T3" fmla="*/ 357 h 399"/>
                  <a:gd name="T4" fmla="*/ 228 w 260"/>
                  <a:gd name="T5" fmla="*/ 398 h 399"/>
                  <a:gd name="T6" fmla="*/ 149 w 260"/>
                  <a:gd name="T7" fmla="*/ 370 h 399"/>
                  <a:gd name="T8" fmla="*/ 1 w 260"/>
                  <a:gd name="T9" fmla="*/ 284 h 399"/>
                  <a:gd name="T10" fmla="*/ 0 w 260"/>
                  <a:gd name="T11" fmla="*/ 0 h 399"/>
                  <a:gd name="T12" fmla="*/ 141 w 260"/>
                  <a:gd name="T13" fmla="*/ 82 h 399"/>
                  <a:gd name="T14" fmla="*/ 247 w 260"/>
                  <a:gd name="T15" fmla="*/ 218 h 399"/>
                  <a:gd name="T16" fmla="*/ 215 w 260"/>
                  <a:gd name="T17" fmla="*/ 258 h 399"/>
                  <a:gd name="T18" fmla="*/ 211 w 260"/>
                  <a:gd name="T19" fmla="*/ 258 h 399"/>
                  <a:gd name="T20" fmla="*/ 162 w 260"/>
                  <a:gd name="T21" fmla="*/ 306 h 399"/>
                  <a:gd name="T22" fmla="*/ 171 w 260"/>
                  <a:gd name="T23" fmla="*/ 294 h 399"/>
                  <a:gd name="T24" fmla="*/ 141 w 260"/>
                  <a:gd name="T25" fmla="*/ 254 h 399"/>
                  <a:gd name="T26" fmla="*/ 88 w 260"/>
                  <a:gd name="T27" fmla="*/ 223 h 399"/>
                  <a:gd name="T28" fmla="*/ 88 w 260"/>
                  <a:gd name="T29" fmla="*/ 268 h 399"/>
                  <a:gd name="T30" fmla="*/ 141 w 260"/>
                  <a:gd name="T31" fmla="*/ 299 h 399"/>
                  <a:gd name="T32" fmla="*/ 162 w 260"/>
                  <a:gd name="T33" fmla="*/ 306 h 399"/>
                  <a:gd name="T34" fmla="*/ 87 w 260"/>
                  <a:gd name="T35" fmla="*/ 118 h 399"/>
                  <a:gd name="T36" fmla="*/ 88 w 260"/>
                  <a:gd name="T37" fmla="*/ 160 h 399"/>
                  <a:gd name="T38" fmla="*/ 129 w 260"/>
                  <a:gd name="T39" fmla="*/ 184 h 399"/>
                  <a:gd name="T40" fmla="*/ 150 w 260"/>
                  <a:gd name="T41" fmla="*/ 192 h 399"/>
                  <a:gd name="T42" fmla="*/ 158 w 260"/>
                  <a:gd name="T43" fmla="*/ 180 h 399"/>
                  <a:gd name="T44" fmla="*/ 129 w 260"/>
                  <a:gd name="T45" fmla="*/ 142 h 399"/>
                  <a:gd name="T46" fmla="*/ 87 w 260"/>
                  <a:gd name="T47" fmla="*/ 118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60" h="399">
                    <a:moveTo>
                      <a:pt x="211" y="258"/>
                    </a:moveTo>
                    <a:cubicBezTo>
                      <a:pt x="242" y="288"/>
                      <a:pt x="260" y="323"/>
                      <a:pt x="260" y="357"/>
                    </a:cubicBezTo>
                    <a:cubicBezTo>
                      <a:pt x="260" y="383"/>
                      <a:pt x="249" y="397"/>
                      <a:pt x="228" y="398"/>
                    </a:cubicBezTo>
                    <a:cubicBezTo>
                      <a:pt x="209" y="399"/>
                      <a:pt x="183" y="390"/>
                      <a:pt x="149" y="370"/>
                    </a:cubicBezTo>
                    <a:cubicBezTo>
                      <a:pt x="1" y="284"/>
                      <a:pt x="1" y="284"/>
                      <a:pt x="1" y="2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" y="82"/>
                      <a:pt x="141" y="82"/>
                      <a:pt x="141" y="82"/>
                    </a:cubicBezTo>
                    <a:cubicBezTo>
                      <a:pt x="213" y="124"/>
                      <a:pt x="247" y="175"/>
                      <a:pt x="247" y="218"/>
                    </a:cubicBezTo>
                    <a:cubicBezTo>
                      <a:pt x="247" y="243"/>
                      <a:pt x="236" y="257"/>
                      <a:pt x="215" y="258"/>
                    </a:cubicBezTo>
                    <a:cubicBezTo>
                      <a:pt x="214" y="258"/>
                      <a:pt x="212" y="258"/>
                      <a:pt x="211" y="258"/>
                    </a:cubicBezTo>
                    <a:close/>
                    <a:moveTo>
                      <a:pt x="162" y="306"/>
                    </a:moveTo>
                    <a:cubicBezTo>
                      <a:pt x="168" y="306"/>
                      <a:pt x="171" y="302"/>
                      <a:pt x="171" y="294"/>
                    </a:cubicBezTo>
                    <a:cubicBezTo>
                      <a:pt x="171" y="279"/>
                      <a:pt x="161" y="266"/>
                      <a:pt x="141" y="254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68"/>
                      <a:pt x="88" y="268"/>
                      <a:pt x="88" y="268"/>
                    </a:cubicBezTo>
                    <a:cubicBezTo>
                      <a:pt x="141" y="299"/>
                      <a:pt x="141" y="299"/>
                      <a:pt x="141" y="299"/>
                    </a:cubicBezTo>
                    <a:cubicBezTo>
                      <a:pt x="150" y="304"/>
                      <a:pt x="157" y="306"/>
                      <a:pt x="162" y="306"/>
                    </a:cubicBezTo>
                    <a:moveTo>
                      <a:pt x="87" y="118"/>
                    </a:moveTo>
                    <a:cubicBezTo>
                      <a:pt x="88" y="160"/>
                      <a:pt x="88" y="160"/>
                      <a:pt x="88" y="160"/>
                    </a:cubicBezTo>
                    <a:cubicBezTo>
                      <a:pt x="129" y="184"/>
                      <a:pt x="129" y="184"/>
                      <a:pt x="129" y="184"/>
                    </a:cubicBezTo>
                    <a:cubicBezTo>
                      <a:pt x="138" y="189"/>
                      <a:pt x="145" y="192"/>
                      <a:pt x="150" y="192"/>
                    </a:cubicBezTo>
                    <a:cubicBezTo>
                      <a:pt x="155" y="191"/>
                      <a:pt x="158" y="187"/>
                      <a:pt x="158" y="180"/>
                    </a:cubicBezTo>
                    <a:cubicBezTo>
                      <a:pt x="158" y="166"/>
                      <a:pt x="149" y="153"/>
                      <a:pt x="129" y="142"/>
                    </a:cubicBezTo>
                    <a:cubicBezTo>
                      <a:pt x="87" y="118"/>
                      <a:pt x="87" y="118"/>
                      <a:pt x="87" y="118"/>
                    </a:cubicBezTo>
                  </a:path>
                </a:pathLst>
              </a:custGeom>
              <a:solidFill>
                <a:srgbClr val="BD5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íšļîḍê"/>
              <p:cNvSpPr/>
              <p:nvPr/>
            </p:nvSpPr>
            <p:spPr bwMode="auto">
              <a:xfrm>
                <a:off x="5803901" y="2406651"/>
                <a:ext cx="862013" cy="1184275"/>
              </a:xfrm>
              <a:custGeom>
                <a:avLst/>
                <a:gdLst>
                  <a:gd name="T0" fmla="*/ 393 w 543"/>
                  <a:gd name="T1" fmla="*/ 746 h 746"/>
                  <a:gd name="T2" fmla="*/ 543 w 543"/>
                  <a:gd name="T3" fmla="*/ 671 h 746"/>
                  <a:gd name="T4" fmla="*/ 304 w 543"/>
                  <a:gd name="T5" fmla="*/ 86 h 746"/>
                  <a:gd name="T6" fmla="*/ 153 w 543"/>
                  <a:gd name="T7" fmla="*/ 0 h 746"/>
                  <a:gd name="T8" fmla="*/ 3 w 543"/>
                  <a:gd name="T9" fmla="*/ 75 h 746"/>
                  <a:gd name="T10" fmla="*/ 156 w 543"/>
                  <a:gd name="T11" fmla="*/ 161 h 746"/>
                  <a:gd name="T12" fmla="*/ 183 w 543"/>
                  <a:gd name="T13" fmla="*/ 227 h 746"/>
                  <a:gd name="T14" fmla="*/ 91 w 543"/>
                  <a:gd name="T15" fmla="*/ 272 h 746"/>
                  <a:gd name="T16" fmla="*/ 57 w 543"/>
                  <a:gd name="T17" fmla="*/ 366 h 746"/>
                  <a:gd name="T18" fmla="*/ 126 w 543"/>
                  <a:gd name="T19" fmla="*/ 405 h 746"/>
                  <a:gd name="T20" fmla="*/ 24 w 543"/>
                  <a:gd name="T21" fmla="*/ 456 h 746"/>
                  <a:gd name="T22" fmla="*/ 0 w 543"/>
                  <a:gd name="T23" fmla="*/ 522 h 746"/>
                  <a:gd name="T24" fmla="*/ 148 w 543"/>
                  <a:gd name="T25" fmla="*/ 448 h 746"/>
                  <a:gd name="T26" fmla="*/ 162 w 543"/>
                  <a:gd name="T27" fmla="*/ 407 h 746"/>
                  <a:gd name="T28" fmla="*/ 241 w 543"/>
                  <a:gd name="T29" fmla="*/ 369 h 746"/>
                  <a:gd name="T30" fmla="*/ 393 w 543"/>
                  <a:gd name="T31" fmla="*/ 746 h 746"/>
                  <a:gd name="T32" fmla="*/ 205 w 543"/>
                  <a:gd name="T33" fmla="*/ 293 h 746"/>
                  <a:gd name="T34" fmla="*/ 207 w 543"/>
                  <a:gd name="T35" fmla="*/ 286 h 746"/>
                  <a:gd name="T36" fmla="*/ 210 w 543"/>
                  <a:gd name="T37" fmla="*/ 296 h 746"/>
                  <a:gd name="T38" fmla="*/ 205 w 543"/>
                  <a:gd name="T39" fmla="*/ 293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3" h="746">
                    <a:moveTo>
                      <a:pt x="393" y="746"/>
                    </a:moveTo>
                    <a:lnTo>
                      <a:pt x="543" y="671"/>
                    </a:lnTo>
                    <a:lnTo>
                      <a:pt x="304" y="86"/>
                    </a:lnTo>
                    <a:lnTo>
                      <a:pt x="153" y="0"/>
                    </a:lnTo>
                    <a:lnTo>
                      <a:pt x="3" y="75"/>
                    </a:lnTo>
                    <a:lnTo>
                      <a:pt x="156" y="161"/>
                    </a:lnTo>
                    <a:lnTo>
                      <a:pt x="183" y="227"/>
                    </a:lnTo>
                    <a:lnTo>
                      <a:pt x="91" y="272"/>
                    </a:lnTo>
                    <a:lnTo>
                      <a:pt x="57" y="366"/>
                    </a:lnTo>
                    <a:lnTo>
                      <a:pt x="126" y="405"/>
                    </a:lnTo>
                    <a:lnTo>
                      <a:pt x="24" y="456"/>
                    </a:lnTo>
                    <a:lnTo>
                      <a:pt x="0" y="522"/>
                    </a:lnTo>
                    <a:lnTo>
                      <a:pt x="148" y="448"/>
                    </a:lnTo>
                    <a:lnTo>
                      <a:pt x="162" y="407"/>
                    </a:lnTo>
                    <a:lnTo>
                      <a:pt x="241" y="369"/>
                    </a:lnTo>
                    <a:lnTo>
                      <a:pt x="393" y="746"/>
                    </a:lnTo>
                    <a:close/>
                    <a:moveTo>
                      <a:pt x="205" y="293"/>
                    </a:moveTo>
                    <a:lnTo>
                      <a:pt x="207" y="286"/>
                    </a:lnTo>
                    <a:lnTo>
                      <a:pt x="210" y="296"/>
                    </a:lnTo>
                    <a:lnTo>
                      <a:pt x="205" y="293"/>
                    </a:lnTo>
                    <a:close/>
                  </a:path>
                </a:pathLst>
              </a:custGeom>
              <a:solidFill>
                <a:srgbClr val="44A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išḷíḋe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close/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  <a:close/>
                  </a:path>
                </a:pathLst>
              </a:custGeom>
              <a:solidFill>
                <a:srgbClr val="458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ï$ḻídé"/>
              <p:cNvSpPr/>
              <p:nvPr/>
            </p:nvSpPr>
            <p:spPr bwMode="auto">
              <a:xfrm>
                <a:off x="5553076" y="2525713"/>
                <a:ext cx="874713" cy="1065213"/>
              </a:xfrm>
              <a:custGeom>
                <a:avLst/>
                <a:gdLst>
                  <a:gd name="T0" fmla="*/ 314 w 551"/>
                  <a:gd name="T1" fmla="*/ 86 h 671"/>
                  <a:gd name="T2" fmla="*/ 551 w 551"/>
                  <a:gd name="T3" fmla="*/ 671 h 671"/>
                  <a:gd name="T4" fmla="*/ 392 w 551"/>
                  <a:gd name="T5" fmla="*/ 580 h 671"/>
                  <a:gd name="T6" fmla="*/ 356 w 551"/>
                  <a:gd name="T7" fmla="*/ 480 h 671"/>
                  <a:gd name="T8" fmla="*/ 182 w 551"/>
                  <a:gd name="T9" fmla="*/ 381 h 671"/>
                  <a:gd name="T10" fmla="*/ 158 w 551"/>
                  <a:gd name="T11" fmla="*/ 447 h 671"/>
                  <a:gd name="T12" fmla="*/ 0 w 551"/>
                  <a:gd name="T13" fmla="*/ 358 h 671"/>
                  <a:gd name="T14" fmla="*/ 161 w 551"/>
                  <a:gd name="T15" fmla="*/ 0 h 671"/>
                  <a:gd name="T16" fmla="*/ 314 w 551"/>
                  <a:gd name="T17" fmla="*/ 86 h 671"/>
                  <a:gd name="T18" fmla="*/ 215 w 551"/>
                  <a:gd name="T19" fmla="*/ 291 h 671"/>
                  <a:gd name="T20" fmla="*/ 303 w 551"/>
                  <a:gd name="T21" fmla="*/ 342 h 671"/>
                  <a:gd name="T22" fmla="*/ 249 w 551"/>
                  <a:gd name="T23" fmla="*/ 197 h 671"/>
                  <a:gd name="T24" fmla="*/ 215 w 551"/>
                  <a:gd name="T25" fmla="*/ 291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1" h="671">
                    <a:moveTo>
                      <a:pt x="314" y="86"/>
                    </a:moveTo>
                    <a:lnTo>
                      <a:pt x="551" y="671"/>
                    </a:lnTo>
                    <a:lnTo>
                      <a:pt x="392" y="580"/>
                    </a:lnTo>
                    <a:lnTo>
                      <a:pt x="356" y="480"/>
                    </a:lnTo>
                    <a:lnTo>
                      <a:pt x="182" y="381"/>
                    </a:lnTo>
                    <a:lnTo>
                      <a:pt x="158" y="447"/>
                    </a:lnTo>
                    <a:lnTo>
                      <a:pt x="0" y="358"/>
                    </a:lnTo>
                    <a:lnTo>
                      <a:pt x="161" y="0"/>
                    </a:lnTo>
                    <a:lnTo>
                      <a:pt x="314" y="86"/>
                    </a:lnTo>
                    <a:moveTo>
                      <a:pt x="215" y="291"/>
                    </a:moveTo>
                    <a:lnTo>
                      <a:pt x="303" y="342"/>
                    </a:lnTo>
                    <a:lnTo>
                      <a:pt x="249" y="197"/>
                    </a:lnTo>
                    <a:lnTo>
                      <a:pt x="215" y="2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i$ļïdè"/>
              <p:cNvSpPr/>
              <p:nvPr/>
            </p:nvSpPr>
            <p:spPr bwMode="auto">
              <a:xfrm>
                <a:off x="7643813" y="4060826"/>
                <a:ext cx="273050" cy="122238"/>
              </a:xfrm>
              <a:custGeom>
                <a:avLst/>
                <a:gdLst>
                  <a:gd name="T0" fmla="*/ 108 w 108"/>
                  <a:gd name="T1" fmla="*/ 1 h 49"/>
                  <a:gd name="T2" fmla="*/ 96 w 108"/>
                  <a:gd name="T3" fmla="*/ 8 h 49"/>
                  <a:gd name="T4" fmla="*/ 0 w 108"/>
                  <a:gd name="T5" fmla="*/ 49 h 49"/>
                  <a:gd name="T6" fmla="*/ 1 w 108"/>
                  <a:gd name="T7" fmla="*/ 48 h 49"/>
                  <a:gd name="T8" fmla="*/ 2 w 108"/>
                  <a:gd name="T9" fmla="*/ 48 h 49"/>
                  <a:gd name="T10" fmla="*/ 4 w 108"/>
                  <a:gd name="T11" fmla="*/ 47 h 49"/>
                  <a:gd name="T12" fmla="*/ 10 w 108"/>
                  <a:gd name="T13" fmla="*/ 43 h 49"/>
                  <a:gd name="T14" fmla="*/ 107 w 108"/>
                  <a:gd name="T15" fmla="*/ 0 h 49"/>
                  <a:gd name="T16" fmla="*/ 108 w 108"/>
                  <a:gd name="T17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49">
                    <a:moveTo>
                      <a:pt x="108" y="1"/>
                    </a:moveTo>
                    <a:cubicBezTo>
                      <a:pt x="104" y="4"/>
                      <a:pt x="100" y="6"/>
                      <a:pt x="96" y="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" y="49"/>
                      <a:pt x="1" y="48"/>
                    </a:cubicBezTo>
                    <a:cubicBezTo>
                      <a:pt x="1" y="48"/>
                      <a:pt x="2" y="48"/>
                      <a:pt x="2" y="48"/>
                    </a:cubicBezTo>
                    <a:cubicBezTo>
                      <a:pt x="3" y="48"/>
                      <a:pt x="4" y="47"/>
                      <a:pt x="4" y="47"/>
                    </a:cubicBezTo>
                    <a:cubicBezTo>
                      <a:pt x="7" y="45"/>
                      <a:pt x="8" y="44"/>
                      <a:pt x="10" y="43"/>
                    </a:cubicBezTo>
                    <a:cubicBezTo>
                      <a:pt x="107" y="0"/>
                      <a:pt x="107" y="0"/>
                      <a:pt x="107" y="0"/>
                    </a:cubicBezTo>
                    <a:lnTo>
                      <a:pt x="108" y="1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íSľíďê"/>
              <p:cNvSpPr/>
              <p:nvPr/>
            </p:nvSpPr>
            <p:spPr bwMode="auto">
              <a:xfrm>
                <a:off x="7642226" y="4181476"/>
                <a:ext cx="4763" cy="4763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1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iṡlïďè"/>
              <p:cNvSpPr/>
              <p:nvPr/>
            </p:nvSpPr>
            <p:spPr bwMode="auto">
              <a:xfrm>
                <a:off x="7059613" y="3192463"/>
                <a:ext cx="855663" cy="976313"/>
              </a:xfrm>
              <a:custGeom>
                <a:avLst/>
                <a:gdLst>
                  <a:gd name="T0" fmla="*/ 172 w 338"/>
                  <a:gd name="T1" fmla="*/ 302 h 387"/>
                  <a:gd name="T2" fmla="*/ 166 w 338"/>
                  <a:gd name="T3" fmla="*/ 304 h 387"/>
                  <a:gd name="T4" fmla="*/ 161 w 338"/>
                  <a:gd name="T5" fmla="*/ 305 h 387"/>
                  <a:gd name="T6" fmla="*/ 153 w 338"/>
                  <a:gd name="T7" fmla="*/ 305 h 387"/>
                  <a:gd name="T8" fmla="*/ 147 w 338"/>
                  <a:gd name="T9" fmla="*/ 305 h 387"/>
                  <a:gd name="T10" fmla="*/ 130 w 338"/>
                  <a:gd name="T11" fmla="*/ 299 h 387"/>
                  <a:gd name="T12" fmla="*/ 120 w 338"/>
                  <a:gd name="T13" fmla="*/ 294 h 387"/>
                  <a:gd name="T14" fmla="*/ 106 w 338"/>
                  <a:gd name="T15" fmla="*/ 283 h 387"/>
                  <a:gd name="T16" fmla="*/ 92 w 338"/>
                  <a:gd name="T17" fmla="*/ 271 h 387"/>
                  <a:gd name="T18" fmla="*/ 74 w 338"/>
                  <a:gd name="T19" fmla="*/ 247 h 387"/>
                  <a:gd name="T20" fmla="*/ 62 w 338"/>
                  <a:gd name="T21" fmla="*/ 223 h 387"/>
                  <a:gd name="T22" fmla="*/ 58 w 338"/>
                  <a:gd name="T23" fmla="*/ 209 h 387"/>
                  <a:gd name="T24" fmla="*/ 56 w 338"/>
                  <a:gd name="T25" fmla="*/ 200 h 387"/>
                  <a:gd name="T26" fmla="*/ 55 w 338"/>
                  <a:gd name="T27" fmla="*/ 178 h 387"/>
                  <a:gd name="T28" fmla="*/ 55 w 338"/>
                  <a:gd name="T29" fmla="*/ 173 h 387"/>
                  <a:gd name="T30" fmla="*/ 56 w 338"/>
                  <a:gd name="T31" fmla="*/ 168 h 387"/>
                  <a:gd name="T32" fmla="*/ 59 w 338"/>
                  <a:gd name="T33" fmla="*/ 158 h 387"/>
                  <a:gd name="T34" fmla="*/ 61 w 338"/>
                  <a:gd name="T35" fmla="*/ 154 h 387"/>
                  <a:gd name="T36" fmla="*/ 65 w 338"/>
                  <a:gd name="T37" fmla="*/ 147 h 387"/>
                  <a:gd name="T38" fmla="*/ 71 w 338"/>
                  <a:gd name="T39" fmla="*/ 143 h 387"/>
                  <a:gd name="T40" fmla="*/ 143 w 338"/>
                  <a:gd name="T41" fmla="*/ 90 h 387"/>
                  <a:gd name="T42" fmla="*/ 101 w 338"/>
                  <a:gd name="T43" fmla="*/ 63 h 387"/>
                  <a:gd name="T44" fmla="*/ 77 w 338"/>
                  <a:gd name="T45" fmla="*/ 52 h 387"/>
                  <a:gd name="T46" fmla="*/ 58 w 338"/>
                  <a:gd name="T47" fmla="*/ 46 h 387"/>
                  <a:gd name="T48" fmla="*/ 50 w 338"/>
                  <a:gd name="T49" fmla="*/ 44 h 387"/>
                  <a:gd name="T50" fmla="*/ 39 w 338"/>
                  <a:gd name="T51" fmla="*/ 42 h 387"/>
                  <a:gd name="T52" fmla="*/ 25 w 338"/>
                  <a:gd name="T53" fmla="*/ 41 h 387"/>
                  <a:gd name="T54" fmla="*/ 6 w 338"/>
                  <a:gd name="T55" fmla="*/ 44 h 387"/>
                  <a:gd name="T56" fmla="*/ 102 w 338"/>
                  <a:gd name="T57" fmla="*/ 3 h 387"/>
                  <a:gd name="T58" fmla="*/ 115 w 338"/>
                  <a:gd name="T59" fmla="*/ 0 h 387"/>
                  <a:gd name="T60" fmla="*/ 133 w 338"/>
                  <a:gd name="T61" fmla="*/ 0 h 387"/>
                  <a:gd name="T62" fmla="*/ 143 w 338"/>
                  <a:gd name="T63" fmla="*/ 1 h 387"/>
                  <a:gd name="T64" fmla="*/ 155 w 338"/>
                  <a:gd name="T65" fmla="*/ 4 h 387"/>
                  <a:gd name="T66" fmla="*/ 168 w 338"/>
                  <a:gd name="T67" fmla="*/ 8 h 387"/>
                  <a:gd name="T68" fmla="*/ 184 w 338"/>
                  <a:gd name="T69" fmla="*/ 14 h 387"/>
                  <a:gd name="T70" fmla="*/ 198 w 338"/>
                  <a:gd name="T71" fmla="*/ 21 h 387"/>
                  <a:gd name="T72" fmla="*/ 233 w 338"/>
                  <a:gd name="T73" fmla="*/ 43 h 387"/>
                  <a:gd name="T74" fmla="*/ 258 w 338"/>
                  <a:gd name="T75" fmla="*/ 62 h 387"/>
                  <a:gd name="T76" fmla="*/ 293 w 338"/>
                  <a:gd name="T77" fmla="*/ 96 h 387"/>
                  <a:gd name="T78" fmla="*/ 321 w 338"/>
                  <a:gd name="T79" fmla="*/ 134 h 387"/>
                  <a:gd name="T80" fmla="*/ 234 w 338"/>
                  <a:gd name="T81" fmla="*/ 192 h 387"/>
                  <a:gd name="T82" fmla="*/ 218 w 338"/>
                  <a:gd name="T83" fmla="*/ 167 h 387"/>
                  <a:gd name="T84" fmla="*/ 202 w 338"/>
                  <a:gd name="T85" fmla="*/ 145 h 387"/>
                  <a:gd name="T86" fmla="*/ 163 w 338"/>
                  <a:gd name="T87" fmla="*/ 106 h 387"/>
                  <a:gd name="T88" fmla="*/ 154 w 338"/>
                  <a:gd name="T89" fmla="*/ 126 h 387"/>
                  <a:gd name="T90" fmla="*/ 154 w 338"/>
                  <a:gd name="T91" fmla="*/ 159 h 387"/>
                  <a:gd name="T92" fmla="*/ 164 w 338"/>
                  <a:gd name="T93" fmla="*/ 192 h 387"/>
                  <a:gd name="T94" fmla="*/ 176 w 338"/>
                  <a:gd name="T95" fmla="*/ 213 h 387"/>
                  <a:gd name="T96" fmla="*/ 191 w 338"/>
                  <a:gd name="T97" fmla="*/ 230 h 387"/>
                  <a:gd name="T98" fmla="*/ 219 w 338"/>
                  <a:gd name="T99" fmla="*/ 253 h 387"/>
                  <a:gd name="T100" fmla="*/ 237 w 338"/>
                  <a:gd name="T101" fmla="*/ 261 h 387"/>
                  <a:gd name="T102" fmla="*/ 260 w 338"/>
                  <a:gd name="T103" fmla="*/ 263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8" h="387">
                    <a:moveTo>
                      <a:pt x="338" y="344"/>
                    </a:moveTo>
                    <a:cubicBezTo>
                      <a:pt x="241" y="387"/>
                      <a:pt x="241" y="387"/>
                      <a:pt x="241" y="387"/>
                    </a:cubicBezTo>
                    <a:cubicBezTo>
                      <a:pt x="182" y="298"/>
                      <a:pt x="182" y="298"/>
                      <a:pt x="182" y="298"/>
                    </a:cubicBezTo>
                    <a:cubicBezTo>
                      <a:pt x="172" y="302"/>
                      <a:pt x="172" y="302"/>
                      <a:pt x="172" y="302"/>
                    </a:cubicBezTo>
                    <a:cubicBezTo>
                      <a:pt x="172" y="302"/>
                      <a:pt x="172" y="302"/>
                      <a:pt x="171" y="303"/>
                    </a:cubicBezTo>
                    <a:cubicBezTo>
                      <a:pt x="171" y="303"/>
                      <a:pt x="170" y="303"/>
                      <a:pt x="169" y="303"/>
                    </a:cubicBezTo>
                    <a:cubicBezTo>
                      <a:pt x="169" y="304"/>
                      <a:pt x="168" y="304"/>
                      <a:pt x="168" y="304"/>
                    </a:cubicBezTo>
                    <a:cubicBezTo>
                      <a:pt x="168" y="304"/>
                      <a:pt x="167" y="304"/>
                      <a:pt x="166" y="304"/>
                    </a:cubicBezTo>
                    <a:cubicBezTo>
                      <a:pt x="166" y="304"/>
                      <a:pt x="165" y="305"/>
                      <a:pt x="164" y="305"/>
                    </a:cubicBezTo>
                    <a:cubicBezTo>
                      <a:pt x="164" y="305"/>
                      <a:pt x="164" y="305"/>
                      <a:pt x="164" y="305"/>
                    </a:cubicBezTo>
                    <a:cubicBezTo>
                      <a:pt x="163" y="305"/>
                      <a:pt x="162" y="305"/>
                      <a:pt x="162" y="305"/>
                    </a:cubicBezTo>
                    <a:cubicBezTo>
                      <a:pt x="161" y="305"/>
                      <a:pt x="161" y="305"/>
                      <a:pt x="161" y="305"/>
                    </a:cubicBezTo>
                    <a:cubicBezTo>
                      <a:pt x="160" y="305"/>
                      <a:pt x="159" y="305"/>
                      <a:pt x="159" y="306"/>
                    </a:cubicBezTo>
                    <a:cubicBezTo>
                      <a:pt x="158" y="306"/>
                      <a:pt x="157" y="306"/>
                      <a:pt x="156" y="306"/>
                    </a:cubicBezTo>
                    <a:cubicBezTo>
                      <a:pt x="155" y="306"/>
                      <a:pt x="155" y="306"/>
                      <a:pt x="155" y="306"/>
                    </a:cubicBezTo>
                    <a:cubicBezTo>
                      <a:pt x="154" y="306"/>
                      <a:pt x="153" y="306"/>
                      <a:pt x="153" y="305"/>
                    </a:cubicBezTo>
                    <a:cubicBezTo>
                      <a:pt x="152" y="305"/>
                      <a:pt x="152" y="305"/>
                      <a:pt x="151" y="305"/>
                    </a:cubicBezTo>
                    <a:cubicBezTo>
                      <a:pt x="151" y="305"/>
                      <a:pt x="150" y="305"/>
                      <a:pt x="150" y="305"/>
                    </a:cubicBezTo>
                    <a:cubicBezTo>
                      <a:pt x="149" y="305"/>
                      <a:pt x="149" y="305"/>
                      <a:pt x="148" y="305"/>
                    </a:cubicBezTo>
                    <a:cubicBezTo>
                      <a:pt x="148" y="305"/>
                      <a:pt x="148" y="305"/>
                      <a:pt x="147" y="305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42" y="304"/>
                      <a:pt x="137" y="302"/>
                      <a:pt x="131" y="300"/>
                    </a:cubicBezTo>
                    <a:cubicBezTo>
                      <a:pt x="131" y="300"/>
                      <a:pt x="131" y="300"/>
                      <a:pt x="131" y="299"/>
                    </a:cubicBezTo>
                    <a:cubicBezTo>
                      <a:pt x="130" y="299"/>
                      <a:pt x="130" y="299"/>
                      <a:pt x="130" y="299"/>
                    </a:cubicBezTo>
                    <a:cubicBezTo>
                      <a:pt x="128" y="298"/>
                      <a:pt x="127" y="298"/>
                      <a:pt x="126" y="297"/>
                    </a:cubicBezTo>
                    <a:cubicBezTo>
                      <a:pt x="125" y="297"/>
                      <a:pt x="124" y="296"/>
                      <a:pt x="124" y="296"/>
                    </a:cubicBezTo>
                    <a:cubicBezTo>
                      <a:pt x="123" y="295"/>
                      <a:pt x="122" y="295"/>
                      <a:pt x="121" y="294"/>
                    </a:cubicBezTo>
                    <a:cubicBezTo>
                      <a:pt x="121" y="294"/>
                      <a:pt x="120" y="294"/>
                      <a:pt x="120" y="294"/>
                    </a:cubicBezTo>
                    <a:cubicBezTo>
                      <a:pt x="118" y="293"/>
                      <a:pt x="117" y="292"/>
                      <a:pt x="116" y="291"/>
                    </a:cubicBezTo>
                    <a:cubicBezTo>
                      <a:pt x="114" y="290"/>
                      <a:pt x="113" y="289"/>
                      <a:pt x="112" y="288"/>
                    </a:cubicBezTo>
                    <a:cubicBezTo>
                      <a:pt x="111" y="287"/>
                      <a:pt x="110" y="287"/>
                      <a:pt x="109" y="286"/>
                    </a:cubicBezTo>
                    <a:cubicBezTo>
                      <a:pt x="108" y="285"/>
                      <a:pt x="107" y="284"/>
                      <a:pt x="106" y="283"/>
                    </a:cubicBezTo>
                    <a:cubicBezTo>
                      <a:pt x="105" y="283"/>
                      <a:pt x="104" y="282"/>
                      <a:pt x="103" y="281"/>
                    </a:cubicBezTo>
                    <a:cubicBezTo>
                      <a:pt x="101" y="280"/>
                      <a:pt x="99" y="278"/>
                      <a:pt x="98" y="276"/>
                    </a:cubicBezTo>
                    <a:cubicBezTo>
                      <a:pt x="96" y="275"/>
                      <a:pt x="95" y="274"/>
                      <a:pt x="93" y="272"/>
                    </a:cubicBezTo>
                    <a:cubicBezTo>
                      <a:pt x="93" y="272"/>
                      <a:pt x="92" y="271"/>
                      <a:pt x="92" y="271"/>
                    </a:cubicBezTo>
                    <a:cubicBezTo>
                      <a:pt x="89" y="268"/>
                      <a:pt x="87" y="266"/>
                      <a:pt x="85" y="263"/>
                    </a:cubicBezTo>
                    <a:cubicBezTo>
                      <a:pt x="84" y="262"/>
                      <a:pt x="84" y="261"/>
                      <a:pt x="83" y="260"/>
                    </a:cubicBezTo>
                    <a:cubicBezTo>
                      <a:pt x="82" y="259"/>
                      <a:pt x="81" y="258"/>
                      <a:pt x="80" y="257"/>
                    </a:cubicBezTo>
                    <a:cubicBezTo>
                      <a:pt x="78" y="254"/>
                      <a:pt x="76" y="251"/>
                      <a:pt x="74" y="247"/>
                    </a:cubicBezTo>
                    <a:cubicBezTo>
                      <a:pt x="73" y="246"/>
                      <a:pt x="73" y="245"/>
                      <a:pt x="72" y="244"/>
                    </a:cubicBezTo>
                    <a:cubicBezTo>
                      <a:pt x="70" y="240"/>
                      <a:pt x="68" y="237"/>
                      <a:pt x="66" y="233"/>
                    </a:cubicBezTo>
                    <a:cubicBezTo>
                      <a:pt x="66" y="232"/>
                      <a:pt x="65" y="230"/>
                      <a:pt x="64" y="228"/>
                    </a:cubicBezTo>
                    <a:cubicBezTo>
                      <a:pt x="64" y="227"/>
                      <a:pt x="63" y="225"/>
                      <a:pt x="62" y="223"/>
                    </a:cubicBezTo>
                    <a:cubicBezTo>
                      <a:pt x="62" y="223"/>
                      <a:pt x="62" y="222"/>
                      <a:pt x="62" y="222"/>
                    </a:cubicBezTo>
                    <a:cubicBezTo>
                      <a:pt x="61" y="221"/>
                      <a:pt x="61" y="220"/>
                      <a:pt x="61" y="219"/>
                    </a:cubicBezTo>
                    <a:cubicBezTo>
                      <a:pt x="60" y="217"/>
                      <a:pt x="60" y="215"/>
                      <a:pt x="59" y="213"/>
                    </a:cubicBezTo>
                    <a:cubicBezTo>
                      <a:pt x="59" y="212"/>
                      <a:pt x="58" y="211"/>
                      <a:pt x="58" y="209"/>
                    </a:cubicBezTo>
                    <a:cubicBezTo>
                      <a:pt x="58" y="208"/>
                      <a:pt x="57" y="206"/>
                      <a:pt x="57" y="205"/>
                    </a:cubicBezTo>
                    <a:cubicBezTo>
                      <a:pt x="57" y="204"/>
                      <a:pt x="57" y="202"/>
                      <a:pt x="56" y="201"/>
                    </a:cubicBezTo>
                    <a:cubicBezTo>
                      <a:pt x="56" y="201"/>
                      <a:pt x="56" y="200"/>
                      <a:pt x="56" y="200"/>
                    </a:cubicBezTo>
                    <a:cubicBezTo>
                      <a:pt x="56" y="200"/>
                      <a:pt x="56" y="200"/>
                      <a:pt x="56" y="200"/>
                    </a:cubicBezTo>
                    <a:cubicBezTo>
                      <a:pt x="56" y="198"/>
                      <a:pt x="56" y="197"/>
                      <a:pt x="56" y="196"/>
                    </a:cubicBezTo>
                    <a:cubicBezTo>
                      <a:pt x="55" y="192"/>
                      <a:pt x="55" y="188"/>
                      <a:pt x="55" y="184"/>
                    </a:cubicBezTo>
                    <a:cubicBezTo>
                      <a:pt x="55" y="182"/>
                      <a:pt x="55" y="181"/>
                      <a:pt x="55" y="180"/>
                    </a:cubicBezTo>
                    <a:cubicBezTo>
                      <a:pt x="55" y="179"/>
                      <a:pt x="55" y="179"/>
                      <a:pt x="55" y="178"/>
                    </a:cubicBezTo>
                    <a:cubicBezTo>
                      <a:pt x="55" y="178"/>
                      <a:pt x="55" y="178"/>
                      <a:pt x="55" y="177"/>
                    </a:cubicBezTo>
                    <a:cubicBezTo>
                      <a:pt x="55" y="176"/>
                      <a:pt x="55" y="176"/>
                      <a:pt x="55" y="175"/>
                    </a:cubicBezTo>
                    <a:cubicBezTo>
                      <a:pt x="55" y="174"/>
                      <a:pt x="55" y="174"/>
                      <a:pt x="55" y="174"/>
                    </a:cubicBezTo>
                    <a:cubicBezTo>
                      <a:pt x="55" y="173"/>
                      <a:pt x="55" y="173"/>
                      <a:pt x="55" y="173"/>
                    </a:cubicBezTo>
                    <a:cubicBezTo>
                      <a:pt x="55" y="172"/>
                      <a:pt x="56" y="171"/>
                      <a:pt x="56" y="170"/>
                    </a:cubicBezTo>
                    <a:cubicBezTo>
                      <a:pt x="56" y="170"/>
                      <a:pt x="56" y="170"/>
                      <a:pt x="56" y="169"/>
                    </a:cubicBezTo>
                    <a:cubicBezTo>
                      <a:pt x="56" y="169"/>
                      <a:pt x="56" y="169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7"/>
                      <a:pt x="56" y="167"/>
                      <a:pt x="56" y="166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57" y="165"/>
                      <a:pt x="57" y="164"/>
                      <a:pt x="57" y="164"/>
                    </a:cubicBezTo>
                    <a:cubicBezTo>
                      <a:pt x="57" y="162"/>
                      <a:pt x="58" y="160"/>
                      <a:pt x="59" y="158"/>
                    </a:cubicBezTo>
                    <a:cubicBezTo>
                      <a:pt x="59" y="157"/>
                      <a:pt x="59" y="157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5"/>
                      <a:pt x="60" y="154"/>
                      <a:pt x="61" y="154"/>
                    </a:cubicBezTo>
                    <a:cubicBezTo>
                      <a:pt x="61" y="153"/>
                      <a:pt x="62" y="152"/>
                      <a:pt x="62" y="152"/>
                    </a:cubicBezTo>
                    <a:cubicBezTo>
                      <a:pt x="62" y="151"/>
                      <a:pt x="63" y="150"/>
                      <a:pt x="63" y="150"/>
                    </a:cubicBezTo>
                    <a:cubicBezTo>
                      <a:pt x="64" y="149"/>
                      <a:pt x="64" y="149"/>
                      <a:pt x="64" y="148"/>
                    </a:cubicBezTo>
                    <a:cubicBezTo>
                      <a:pt x="65" y="148"/>
                      <a:pt x="65" y="148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5" y="147"/>
                      <a:pt x="65" y="147"/>
                    </a:cubicBezTo>
                    <a:cubicBezTo>
                      <a:pt x="65" y="147"/>
                      <a:pt x="66" y="147"/>
                      <a:pt x="66" y="147"/>
                    </a:cubicBezTo>
                    <a:cubicBezTo>
                      <a:pt x="67" y="145"/>
                      <a:pt x="69" y="144"/>
                      <a:pt x="71" y="143"/>
                    </a:cubicBezTo>
                    <a:cubicBezTo>
                      <a:pt x="72" y="142"/>
                      <a:pt x="73" y="142"/>
                      <a:pt x="74" y="142"/>
                    </a:cubicBezTo>
                    <a:cubicBezTo>
                      <a:pt x="161" y="104"/>
                      <a:pt x="161" y="104"/>
                      <a:pt x="161" y="104"/>
                    </a:cubicBezTo>
                    <a:cubicBezTo>
                      <a:pt x="160" y="103"/>
                      <a:pt x="158" y="102"/>
                      <a:pt x="157" y="101"/>
                    </a:cubicBezTo>
                    <a:cubicBezTo>
                      <a:pt x="152" y="97"/>
                      <a:pt x="147" y="93"/>
                      <a:pt x="143" y="90"/>
                    </a:cubicBezTo>
                    <a:cubicBezTo>
                      <a:pt x="140" y="88"/>
                      <a:pt x="138" y="86"/>
                      <a:pt x="136" y="84"/>
                    </a:cubicBezTo>
                    <a:cubicBezTo>
                      <a:pt x="132" y="82"/>
                      <a:pt x="128" y="79"/>
                      <a:pt x="124" y="77"/>
                    </a:cubicBezTo>
                    <a:cubicBezTo>
                      <a:pt x="121" y="74"/>
                      <a:pt x="117" y="72"/>
                      <a:pt x="114" y="70"/>
                    </a:cubicBezTo>
                    <a:cubicBezTo>
                      <a:pt x="109" y="67"/>
                      <a:pt x="105" y="65"/>
                      <a:pt x="101" y="63"/>
                    </a:cubicBezTo>
                    <a:cubicBezTo>
                      <a:pt x="99" y="62"/>
                      <a:pt x="98" y="61"/>
                      <a:pt x="97" y="61"/>
                    </a:cubicBezTo>
                    <a:cubicBezTo>
                      <a:pt x="94" y="59"/>
                      <a:pt x="91" y="58"/>
                      <a:pt x="88" y="56"/>
                    </a:cubicBezTo>
                    <a:cubicBezTo>
                      <a:pt x="86" y="56"/>
                      <a:pt x="85" y="55"/>
                      <a:pt x="83" y="54"/>
                    </a:cubicBezTo>
                    <a:cubicBezTo>
                      <a:pt x="81" y="53"/>
                      <a:pt x="79" y="52"/>
                      <a:pt x="77" y="52"/>
                    </a:cubicBezTo>
                    <a:cubicBezTo>
                      <a:pt x="75" y="51"/>
                      <a:pt x="73" y="50"/>
                      <a:pt x="71" y="50"/>
                    </a:cubicBezTo>
                    <a:cubicBezTo>
                      <a:pt x="69" y="49"/>
                      <a:pt x="68" y="48"/>
                      <a:pt x="67" y="48"/>
                    </a:cubicBezTo>
                    <a:cubicBezTo>
                      <a:pt x="64" y="47"/>
                      <a:pt x="62" y="47"/>
                      <a:pt x="59" y="46"/>
                    </a:cubicBezTo>
                    <a:cubicBezTo>
                      <a:pt x="59" y="46"/>
                      <a:pt x="59" y="46"/>
                      <a:pt x="58" y="46"/>
                    </a:cubicBezTo>
                    <a:cubicBezTo>
                      <a:pt x="58" y="45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6" y="45"/>
                      <a:pt x="55" y="45"/>
                      <a:pt x="54" y="45"/>
                    </a:cubicBezTo>
                    <a:cubicBezTo>
                      <a:pt x="53" y="44"/>
                      <a:pt x="52" y="44"/>
                      <a:pt x="50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8" y="43"/>
                      <a:pt x="47" y="43"/>
                      <a:pt x="47" y="43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4" y="43"/>
                      <a:pt x="41" y="42"/>
                      <a:pt x="39" y="42"/>
                    </a:cubicBezTo>
                    <a:cubicBezTo>
                      <a:pt x="38" y="42"/>
                      <a:pt x="37" y="42"/>
                      <a:pt x="37" y="42"/>
                    </a:cubicBezTo>
                    <a:cubicBezTo>
                      <a:pt x="35" y="42"/>
                      <a:pt x="34" y="41"/>
                      <a:pt x="33" y="41"/>
                    </a:cubicBezTo>
                    <a:cubicBezTo>
                      <a:pt x="31" y="41"/>
                      <a:pt x="30" y="41"/>
                      <a:pt x="28" y="41"/>
                    </a:cubicBezTo>
                    <a:cubicBezTo>
                      <a:pt x="27" y="41"/>
                      <a:pt x="26" y="41"/>
                      <a:pt x="25" y="41"/>
                    </a:cubicBezTo>
                    <a:cubicBezTo>
                      <a:pt x="22" y="42"/>
                      <a:pt x="20" y="42"/>
                      <a:pt x="18" y="42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2" y="43"/>
                      <a:pt x="11" y="43"/>
                      <a:pt x="10" y="44"/>
                    </a:cubicBezTo>
                    <a:cubicBezTo>
                      <a:pt x="8" y="44"/>
                      <a:pt x="7" y="44"/>
                      <a:pt x="6" y="44"/>
                    </a:cubicBezTo>
                    <a:cubicBezTo>
                      <a:pt x="5" y="45"/>
                      <a:pt x="4" y="45"/>
                      <a:pt x="3" y="45"/>
                    </a:cubicBezTo>
                    <a:cubicBezTo>
                      <a:pt x="2" y="46"/>
                      <a:pt x="1" y="46"/>
                      <a:pt x="0" y="47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9" y="4"/>
                      <a:pt x="101" y="4"/>
                      <a:pt x="102" y="3"/>
                    </a:cubicBezTo>
                    <a:cubicBezTo>
                      <a:pt x="104" y="3"/>
                      <a:pt x="106" y="2"/>
                      <a:pt x="109" y="2"/>
                    </a:cubicBezTo>
                    <a:cubicBezTo>
                      <a:pt x="109" y="1"/>
                      <a:pt x="110" y="1"/>
                      <a:pt x="111" y="1"/>
                    </a:cubicBezTo>
                    <a:cubicBezTo>
                      <a:pt x="111" y="1"/>
                      <a:pt x="111" y="1"/>
                      <a:pt x="112" y="1"/>
                    </a:cubicBezTo>
                    <a:cubicBezTo>
                      <a:pt x="113" y="1"/>
                      <a:pt x="114" y="1"/>
                      <a:pt x="115" y="0"/>
                    </a:cubicBezTo>
                    <a:cubicBezTo>
                      <a:pt x="117" y="0"/>
                      <a:pt x="119" y="0"/>
                      <a:pt x="121" y="0"/>
                    </a:cubicBezTo>
                    <a:cubicBezTo>
                      <a:pt x="122" y="0"/>
                      <a:pt x="124" y="0"/>
                      <a:pt x="126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3" y="0"/>
                      <a:pt x="134" y="0"/>
                      <a:pt x="134" y="0"/>
                    </a:cubicBezTo>
                    <a:cubicBezTo>
                      <a:pt x="135" y="0"/>
                      <a:pt x="136" y="0"/>
                      <a:pt x="136" y="0"/>
                    </a:cubicBezTo>
                    <a:cubicBezTo>
                      <a:pt x="137" y="0"/>
                      <a:pt x="138" y="0"/>
                      <a:pt x="139" y="1"/>
                    </a:cubicBezTo>
                    <a:cubicBezTo>
                      <a:pt x="141" y="1"/>
                      <a:pt x="142" y="1"/>
                      <a:pt x="143" y="1"/>
                    </a:cubicBezTo>
                    <a:cubicBezTo>
                      <a:pt x="144" y="1"/>
                      <a:pt x="145" y="1"/>
                      <a:pt x="145" y="2"/>
                    </a:cubicBezTo>
                    <a:cubicBezTo>
                      <a:pt x="146" y="2"/>
                      <a:pt x="146" y="2"/>
                      <a:pt x="146" y="2"/>
                    </a:cubicBezTo>
                    <a:cubicBezTo>
                      <a:pt x="149" y="2"/>
                      <a:pt x="151" y="3"/>
                      <a:pt x="154" y="3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6" y="4"/>
                      <a:pt x="157" y="4"/>
                    </a:cubicBezTo>
                    <a:cubicBezTo>
                      <a:pt x="159" y="5"/>
                      <a:pt x="161" y="5"/>
                      <a:pt x="163" y="6"/>
                    </a:cubicBezTo>
                    <a:cubicBezTo>
                      <a:pt x="163" y="6"/>
                      <a:pt x="164" y="6"/>
                      <a:pt x="164" y="6"/>
                    </a:cubicBezTo>
                    <a:cubicBezTo>
                      <a:pt x="166" y="7"/>
                      <a:pt x="167" y="7"/>
                      <a:pt x="168" y="8"/>
                    </a:cubicBezTo>
                    <a:cubicBezTo>
                      <a:pt x="170" y="8"/>
                      <a:pt x="171" y="9"/>
                      <a:pt x="173" y="9"/>
                    </a:cubicBezTo>
                    <a:cubicBezTo>
                      <a:pt x="173" y="9"/>
                      <a:pt x="174" y="10"/>
                      <a:pt x="174" y="10"/>
                    </a:cubicBezTo>
                    <a:cubicBezTo>
                      <a:pt x="176" y="11"/>
                      <a:pt x="178" y="12"/>
                      <a:pt x="180" y="12"/>
                    </a:cubicBezTo>
                    <a:cubicBezTo>
                      <a:pt x="182" y="13"/>
                      <a:pt x="183" y="13"/>
                      <a:pt x="184" y="14"/>
                    </a:cubicBezTo>
                    <a:cubicBezTo>
                      <a:pt x="184" y="14"/>
                      <a:pt x="185" y="15"/>
                      <a:pt x="186" y="15"/>
                    </a:cubicBezTo>
                    <a:cubicBezTo>
                      <a:pt x="189" y="16"/>
                      <a:pt x="192" y="18"/>
                      <a:pt x="195" y="19"/>
                    </a:cubicBezTo>
                    <a:cubicBezTo>
                      <a:pt x="196" y="20"/>
                      <a:pt x="197" y="20"/>
                      <a:pt x="198" y="21"/>
                    </a:cubicBezTo>
                    <a:cubicBezTo>
                      <a:pt x="198" y="21"/>
                      <a:pt x="198" y="21"/>
                      <a:pt x="198" y="21"/>
                    </a:cubicBezTo>
                    <a:cubicBezTo>
                      <a:pt x="203" y="23"/>
                      <a:pt x="207" y="26"/>
                      <a:pt x="211" y="28"/>
                    </a:cubicBezTo>
                    <a:cubicBezTo>
                      <a:pt x="212" y="29"/>
                      <a:pt x="213" y="30"/>
                      <a:pt x="215" y="30"/>
                    </a:cubicBezTo>
                    <a:cubicBezTo>
                      <a:pt x="217" y="32"/>
                      <a:pt x="219" y="34"/>
                      <a:pt x="222" y="35"/>
                    </a:cubicBezTo>
                    <a:cubicBezTo>
                      <a:pt x="226" y="38"/>
                      <a:pt x="229" y="40"/>
                      <a:pt x="233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7" y="45"/>
                      <a:pt x="239" y="47"/>
                      <a:pt x="240" y="48"/>
                    </a:cubicBezTo>
                    <a:cubicBezTo>
                      <a:pt x="245" y="51"/>
                      <a:pt x="250" y="55"/>
                      <a:pt x="254" y="59"/>
                    </a:cubicBezTo>
                    <a:cubicBezTo>
                      <a:pt x="256" y="60"/>
                      <a:pt x="257" y="61"/>
                      <a:pt x="258" y="62"/>
                    </a:cubicBezTo>
                    <a:cubicBezTo>
                      <a:pt x="259" y="63"/>
                      <a:pt x="260" y="64"/>
                      <a:pt x="261" y="64"/>
                    </a:cubicBezTo>
                    <a:cubicBezTo>
                      <a:pt x="269" y="71"/>
                      <a:pt x="277" y="79"/>
                      <a:pt x="284" y="87"/>
                    </a:cubicBezTo>
                    <a:cubicBezTo>
                      <a:pt x="284" y="87"/>
                      <a:pt x="284" y="87"/>
                      <a:pt x="284" y="87"/>
                    </a:cubicBezTo>
                    <a:cubicBezTo>
                      <a:pt x="287" y="90"/>
                      <a:pt x="290" y="93"/>
                      <a:pt x="293" y="96"/>
                    </a:cubicBezTo>
                    <a:cubicBezTo>
                      <a:pt x="295" y="99"/>
                      <a:pt x="297" y="101"/>
                      <a:pt x="299" y="104"/>
                    </a:cubicBezTo>
                    <a:cubicBezTo>
                      <a:pt x="302" y="107"/>
                      <a:pt x="305" y="111"/>
                      <a:pt x="307" y="114"/>
                    </a:cubicBezTo>
                    <a:cubicBezTo>
                      <a:pt x="309" y="117"/>
                      <a:pt x="311" y="119"/>
                      <a:pt x="313" y="122"/>
                    </a:cubicBezTo>
                    <a:cubicBezTo>
                      <a:pt x="316" y="126"/>
                      <a:pt x="319" y="130"/>
                      <a:pt x="321" y="134"/>
                    </a:cubicBezTo>
                    <a:cubicBezTo>
                      <a:pt x="323" y="136"/>
                      <a:pt x="324" y="138"/>
                      <a:pt x="326" y="140"/>
                    </a:cubicBezTo>
                    <a:cubicBezTo>
                      <a:pt x="329" y="147"/>
                      <a:pt x="333" y="153"/>
                      <a:pt x="337" y="160"/>
                    </a:cubicBezTo>
                    <a:cubicBezTo>
                      <a:pt x="239" y="202"/>
                      <a:pt x="239" y="202"/>
                      <a:pt x="239" y="202"/>
                    </a:cubicBezTo>
                    <a:cubicBezTo>
                      <a:pt x="237" y="198"/>
                      <a:pt x="236" y="195"/>
                      <a:pt x="234" y="192"/>
                    </a:cubicBezTo>
                    <a:cubicBezTo>
                      <a:pt x="232" y="189"/>
                      <a:pt x="230" y="186"/>
                      <a:pt x="228" y="183"/>
                    </a:cubicBezTo>
                    <a:cubicBezTo>
                      <a:pt x="228" y="182"/>
                      <a:pt x="228" y="182"/>
                      <a:pt x="228" y="182"/>
                    </a:cubicBezTo>
                    <a:cubicBezTo>
                      <a:pt x="227" y="180"/>
                      <a:pt x="225" y="178"/>
                      <a:pt x="224" y="176"/>
                    </a:cubicBezTo>
                    <a:cubicBezTo>
                      <a:pt x="222" y="173"/>
                      <a:pt x="220" y="170"/>
                      <a:pt x="218" y="167"/>
                    </a:cubicBezTo>
                    <a:cubicBezTo>
                      <a:pt x="217" y="165"/>
                      <a:pt x="216" y="164"/>
                      <a:pt x="215" y="163"/>
                    </a:cubicBezTo>
                    <a:cubicBezTo>
                      <a:pt x="214" y="161"/>
                      <a:pt x="212" y="159"/>
                      <a:pt x="210" y="156"/>
                    </a:cubicBezTo>
                    <a:cubicBezTo>
                      <a:pt x="208" y="154"/>
                      <a:pt x="206" y="151"/>
                      <a:pt x="204" y="148"/>
                    </a:cubicBezTo>
                    <a:cubicBezTo>
                      <a:pt x="203" y="147"/>
                      <a:pt x="202" y="146"/>
                      <a:pt x="202" y="145"/>
                    </a:cubicBezTo>
                    <a:cubicBezTo>
                      <a:pt x="199" y="143"/>
                      <a:pt x="197" y="140"/>
                      <a:pt x="195" y="138"/>
                    </a:cubicBezTo>
                    <a:cubicBezTo>
                      <a:pt x="192" y="135"/>
                      <a:pt x="190" y="131"/>
                      <a:pt x="187" y="128"/>
                    </a:cubicBezTo>
                    <a:cubicBezTo>
                      <a:pt x="185" y="126"/>
                      <a:pt x="183" y="124"/>
                      <a:pt x="181" y="122"/>
                    </a:cubicBezTo>
                    <a:cubicBezTo>
                      <a:pt x="175" y="117"/>
                      <a:pt x="169" y="111"/>
                      <a:pt x="163" y="106"/>
                    </a:cubicBezTo>
                    <a:cubicBezTo>
                      <a:pt x="163" y="106"/>
                      <a:pt x="163" y="106"/>
                      <a:pt x="163" y="106"/>
                    </a:cubicBezTo>
                    <a:cubicBezTo>
                      <a:pt x="161" y="108"/>
                      <a:pt x="159" y="111"/>
                      <a:pt x="157" y="114"/>
                    </a:cubicBezTo>
                    <a:cubicBezTo>
                      <a:pt x="157" y="114"/>
                      <a:pt x="157" y="115"/>
                      <a:pt x="157" y="115"/>
                    </a:cubicBezTo>
                    <a:cubicBezTo>
                      <a:pt x="155" y="118"/>
                      <a:pt x="154" y="122"/>
                      <a:pt x="154" y="126"/>
                    </a:cubicBezTo>
                    <a:cubicBezTo>
                      <a:pt x="154" y="127"/>
                      <a:pt x="153" y="127"/>
                      <a:pt x="153" y="127"/>
                    </a:cubicBezTo>
                    <a:cubicBezTo>
                      <a:pt x="153" y="131"/>
                      <a:pt x="152" y="137"/>
                      <a:pt x="152" y="142"/>
                    </a:cubicBezTo>
                    <a:cubicBezTo>
                      <a:pt x="152" y="148"/>
                      <a:pt x="153" y="153"/>
                      <a:pt x="154" y="158"/>
                    </a:cubicBezTo>
                    <a:cubicBezTo>
                      <a:pt x="154" y="159"/>
                      <a:pt x="154" y="159"/>
                      <a:pt x="154" y="159"/>
                    </a:cubicBezTo>
                    <a:cubicBezTo>
                      <a:pt x="155" y="163"/>
                      <a:pt x="156" y="168"/>
                      <a:pt x="157" y="172"/>
                    </a:cubicBezTo>
                    <a:cubicBezTo>
                      <a:pt x="157" y="174"/>
                      <a:pt x="158" y="175"/>
                      <a:pt x="158" y="177"/>
                    </a:cubicBezTo>
                    <a:cubicBezTo>
                      <a:pt x="159" y="180"/>
                      <a:pt x="161" y="183"/>
                      <a:pt x="162" y="186"/>
                    </a:cubicBezTo>
                    <a:cubicBezTo>
                      <a:pt x="163" y="188"/>
                      <a:pt x="163" y="190"/>
                      <a:pt x="164" y="192"/>
                    </a:cubicBezTo>
                    <a:cubicBezTo>
                      <a:pt x="166" y="195"/>
                      <a:pt x="167" y="198"/>
                      <a:pt x="169" y="201"/>
                    </a:cubicBezTo>
                    <a:cubicBezTo>
                      <a:pt x="169" y="202"/>
                      <a:pt x="169" y="202"/>
                      <a:pt x="170" y="202"/>
                    </a:cubicBezTo>
                    <a:cubicBezTo>
                      <a:pt x="170" y="203"/>
                      <a:pt x="171" y="204"/>
                      <a:pt x="171" y="206"/>
                    </a:cubicBezTo>
                    <a:cubicBezTo>
                      <a:pt x="173" y="208"/>
                      <a:pt x="174" y="210"/>
                      <a:pt x="176" y="213"/>
                    </a:cubicBezTo>
                    <a:cubicBezTo>
                      <a:pt x="177" y="215"/>
                      <a:pt x="179" y="217"/>
                      <a:pt x="180" y="219"/>
                    </a:cubicBezTo>
                    <a:cubicBezTo>
                      <a:pt x="181" y="219"/>
                      <a:pt x="181" y="220"/>
                      <a:pt x="182" y="220"/>
                    </a:cubicBezTo>
                    <a:cubicBezTo>
                      <a:pt x="182" y="221"/>
                      <a:pt x="183" y="221"/>
                      <a:pt x="183" y="222"/>
                    </a:cubicBezTo>
                    <a:cubicBezTo>
                      <a:pt x="185" y="225"/>
                      <a:pt x="188" y="228"/>
                      <a:pt x="191" y="230"/>
                    </a:cubicBezTo>
                    <a:cubicBezTo>
                      <a:pt x="192" y="232"/>
                      <a:pt x="194" y="233"/>
                      <a:pt x="195" y="235"/>
                    </a:cubicBezTo>
                    <a:cubicBezTo>
                      <a:pt x="198" y="237"/>
                      <a:pt x="200" y="240"/>
                      <a:pt x="203" y="242"/>
                    </a:cubicBezTo>
                    <a:cubicBezTo>
                      <a:pt x="204" y="243"/>
                      <a:pt x="205" y="243"/>
                      <a:pt x="206" y="244"/>
                    </a:cubicBezTo>
                    <a:cubicBezTo>
                      <a:pt x="210" y="247"/>
                      <a:pt x="214" y="250"/>
                      <a:pt x="219" y="253"/>
                    </a:cubicBezTo>
                    <a:cubicBezTo>
                      <a:pt x="222" y="255"/>
                      <a:pt x="224" y="256"/>
                      <a:pt x="227" y="257"/>
                    </a:cubicBezTo>
                    <a:cubicBezTo>
                      <a:pt x="228" y="258"/>
                      <a:pt x="228" y="258"/>
                      <a:pt x="228" y="258"/>
                    </a:cubicBezTo>
                    <a:cubicBezTo>
                      <a:pt x="231" y="259"/>
                      <a:pt x="234" y="260"/>
                      <a:pt x="237" y="261"/>
                    </a:cubicBezTo>
                    <a:cubicBezTo>
                      <a:pt x="237" y="261"/>
                      <a:pt x="237" y="261"/>
                      <a:pt x="237" y="261"/>
                    </a:cubicBezTo>
                    <a:cubicBezTo>
                      <a:pt x="240" y="262"/>
                      <a:pt x="242" y="263"/>
                      <a:pt x="245" y="263"/>
                    </a:cubicBezTo>
                    <a:cubicBezTo>
                      <a:pt x="245" y="263"/>
                      <a:pt x="245" y="263"/>
                      <a:pt x="246" y="263"/>
                    </a:cubicBezTo>
                    <a:cubicBezTo>
                      <a:pt x="248" y="264"/>
                      <a:pt x="251" y="264"/>
                      <a:pt x="253" y="264"/>
                    </a:cubicBezTo>
                    <a:cubicBezTo>
                      <a:pt x="256" y="264"/>
                      <a:pt x="258" y="264"/>
                      <a:pt x="260" y="263"/>
                    </a:cubicBezTo>
                    <a:cubicBezTo>
                      <a:pt x="279" y="255"/>
                      <a:pt x="279" y="255"/>
                      <a:pt x="279" y="255"/>
                    </a:cubicBezTo>
                    <a:lnTo>
                      <a:pt x="338" y="344"/>
                    </a:lnTo>
                    <a:close/>
                  </a:path>
                </a:pathLst>
              </a:custGeom>
              <a:solidFill>
                <a:srgbClr val="F2C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ïṧḷiḍé"/>
              <p:cNvSpPr/>
              <p:nvPr/>
            </p:nvSpPr>
            <p:spPr bwMode="auto">
              <a:xfrm>
                <a:off x="6959601" y="3295651"/>
                <a:ext cx="709613" cy="903288"/>
              </a:xfrm>
              <a:custGeom>
                <a:avLst/>
                <a:gdLst>
                  <a:gd name="T0" fmla="*/ 275 w 281"/>
                  <a:gd name="T1" fmla="*/ 350 h 358"/>
                  <a:gd name="T2" fmla="*/ 272 w 281"/>
                  <a:gd name="T3" fmla="*/ 351 h 358"/>
                  <a:gd name="T4" fmla="*/ 270 w 281"/>
                  <a:gd name="T5" fmla="*/ 353 h 358"/>
                  <a:gd name="T6" fmla="*/ 157 w 281"/>
                  <a:gd name="T7" fmla="*/ 329 h 358"/>
                  <a:gd name="T8" fmla="*/ 40 w 281"/>
                  <a:gd name="T9" fmla="*/ 6 h 358"/>
                  <a:gd name="T10" fmla="*/ 46 w 281"/>
                  <a:gd name="T11" fmla="*/ 3 h 358"/>
                  <a:gd name="T12" fmla="*/ 53 w 281"/>
                  <a:gd name="T13" fmla="*/ 2 h 358"/>
                  <a:gd name="T14" fmla="*/ 58 w 281"/>
                  <a:gd name="T15" fmla="*/ 1 h 358"/>
                  <a:gd name="T16" fmla="*/ 68 w 281"/>
                  <a:gd name="T17" fmla="*/ 0 h 358"/>
                  <a:gd name="T18" fmla="*/ 77 w 281"/>
                  <a:gd name="T19" fmla="*/ 1 h 358"/>
                  <a:gd name="T20" fmla="*/ 86 w 281"/>
                  <a:gd name="T21" fmla="*/ 2 h 358"/>
                  <a:gd name="T22" fmla="*/ 90 w 281"/>
                  <a:gd name="T23" fmla="*/ 3 h 358"/>
                  <a:gd name="T24" fmla="*/ 97 w 281"/>
                  <a:gd name="T25" fmla="*/ 4 h 358"/>
                  <a:gd name="T26" fmla="*/ 107 w 281"/>
                  <a:gd name="T27" fmla="*/ 7 h 358"/>
                  <a:gd name="T28" fmla="*/ 128 w 281"/>
                  <a:gd name="T29" fmla="*/ 15 h 358"/>
                  <a:gd name="T30" fmla="*/ 154 w 281"/>
                  <a:gd name="T31" fmla="*/ 29 h 358"/>
                  <a:gd name="T32" fmla="*/ 227 w 281"/>
                  <a:gd name="T33" fmla="*/ 87 h 358"/>
                  <a:gd name="T34" fmla="*/ 244 w 281"/>
                  <a:gd name="T35" fmla="*/ 107 h 358"/>
                  <a:gd name="T36" fmla="*/ 258 w 281"/>
                  <a:gd name="T37" fmla="*/ 126 h 358"/>
                  <a:gd name="T38" fmla="*/ 268 w 281"/>
                  <a:gd name="T39" fmla="*/ 142 h 358"/>
                  <a:gd name="T40" fmla="*/ 279 w 281"/>
                  <a:gd name="T41" fmla="*/ 161 h 358"/>
                  <a:gd name="T42" fmla="*/ 220 w 281"/>
                  <a:gd name="T43" fmla="*/ 180 h 358"/>
                  <a:gd name="T44" fmla="*/ 209 w 281"/>
                  <a:gd name="T45" fmla="*/ 160 h 358"/>
                  <a:gd name="T46" fmla="*/ 125 w 281"/>
                  <a:gd name="T47" fmla="*/ 98 h 358"/>
                  <a:gd name="T48" fmla="*/ 111 w 281"/>
                  <a:gd name="T49" fmla="*/ 102 h 358"/>
                  <a:gd name="T50" fmla="*/ 105 w 281"/>
                  <a:gd name="T51" fmla="*/ 106 h 358"/>
                  <a:gd name="T52" fmla="*/ 103 w 281"/>
                  <a:gd name="T53" fmla="*/ 109 h 358"/>
                  <a:gd name="T54" fmla="*/ 101 w 281"/>
                  <a:gd name="T55" fmla="*/ 113 h 358"/>
                  <a:gd name="T56" fmla="*/ 100 w 281"/>
                  <a:gd name="T57" fmla="*/ 115 h 358"/>
                  <a:gd name="T58" fmla="*/ 97 w 281"/>
                  <a:gd name="T59" fmla="*/ 123 h 358"/>
                  <a:gd name="T60" fmla="*/ 96 w 281"/>
                  <a:gd name="T61" fmla="*/ 127 h 358"/>
                  <a:gd name="T62" fmla="*/ 96 w 281"/>
                  <a:gd name="T63" fmla="*/ 129 h 358"/>
                  <a:gd name="T64" fmla="*/ 95 w 281"/>
                  <a:gd name="T65" fmla="*/ 134 h 358"/>
                  <a:gd name="T66" fmla="*/ 95 w 281"/>
                  <a:gd name="T67" fmla="*/ 139 h 358"/>
                  <a:gd name="T68" fmla="*/ 96 w 281"/>
                  <a:gd name="T69" fmla="*/ 155 h 358"/>
                  <a:gd name="T70" fmla="*/ 96 w 281"/>
                  <a:gd name="T71" fmla="*/ 159 h 358"/>
                  <a:gd name="T72" fmla="*/ 98 w 281"/>
                  <a:gd name="T73" fmla="*/ 168 h 358"/>
                  <a:gd name="T74" fmla="*/ 102 w 281"/>
                  <a:gd name="T75" fmla="*/ 182 h 358"/>
                  <a:gd name="T76" fmla="*/ 120 w 281"/>
                  <a:gd name="T77" fmla="*/ 216 h 358"/>
                  <a:gd name="T78" fmla="*/ 152 w 281"/>
                  <a:gd name="T79" fmla="*/ 247 h 358"/>
                  <a:gd name="T80" fmla="*/ 160 w 281"/>
                  <a:gd name="T81" fmla="*/ 253 h 358"/>
                  <a:gd name="T82" fmla="*/ 164 w 281"/>
                  <a:gd name="T83" fmla="*/ 255 h 358"/>
                  <a:gd name="T84" fmla="*/ 170 w 281"/>
                  <a:gd name="T85" fmla="*/ 258 h 358"/>
                  <a:gd name="T86" fmla="*/ 187 w 281"/>
                  <a:gd name="T87" fmla="*/ 264 h 358"/>
                  <a:gd name="T88" fmla="*/ 191 w 281"/>
                  <a:gd name="T89" fmla="*/ 264 h 358"/>
                  <a:gd name="T90" fmla="*/ 195 w 281"/>
                  <a:gd name="T91" fmla="*/ 265 h 358"/>
                  <a:gd name="T92" fmla="*/ 199 w 281"/>
                  <a:gd name="T93" fmla="*/ 265 h 358"/>
                  <a:gd name="T94" fmla="*/ 202 w 281"/>
                  <a:gd name="T95" fmla="*/ 264 h 358"/>
                  <a:gd name="T96" fmla="*/ 206 w 281"/>
                  <a:gd name="T97" fmla="*/ 263 h 358"/>
                  <a:gd name="T98" fmla="*/ 209 w 281"/>
                  <a:gd name="T99" fmla="*/ 262 h 358"/>
                  <a:gd name="T100" fmla="*/ 212 w 281"/>
                  <a:gd name="T101" fmla="*/ 261 h 358"/>
                  <a:gd name="T102" fmla="*/ 222 w 281"/>
                  <a:gd name="T103" fmla="*/ 25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1" h="358">
                    <a:moveTo>
                      <a:pt x="281" y="346"/>
                    </a:moveTo>
                    <a:cubicBezTo>
                      <a:pt x="279" y="347"/>
                      <a:pt x="278" y="348"/>
                      <a:pt x="275" y="350"/>
                    </a:cubicBezTo>
                    <a:cubicBezTo>
                      <a:pt x="275" y="350"/>
                      <a:pt x="274" y="351"/>
                      <a:pt x="273" y="351"/>
                    </a:cubicBezTo>
                    <a:cubicBezTo>
                      <a:pt x="273" y="351"/>
                      <a:pt x="272" y="351"/>
                      <a:pt x="272" y="351"/>
                    </a:cubicBezTo>
                    <a:cubicBezTo>
                      <a:pt x="272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3"/>
                    </a:cubicBezTo>
                    <a:cubicBezTo>
                      <a:pt x="261" y="356"/>
                      <a:pt x="252" y="358"/>
                      <a:pt x="242" y="358"/>
                    </a:cubicBezTo>
                    <a:cubicBezTo>
                      <a:pt x="219" y="358"/>
                      <a:pt x="190" y="348"/>
                      <a:pt x="157" y="329"/>
                    </a:cubicBezTo>
                    <a:cubicBezTo>
                      <a:pt x="68" y="275"/>
                      <a:pt x="1" y="174"/>
                      <a:pt x="0" y="86"/>
                    </a:cubicBezTo>
                    <a:cubicBezTo>
                      <a:pt x="0" y="44"/>
                      <a:pt x="15" y="17"/>
                      <a:pt x="40" y="6"/>
                    </a:cubicBezTo>
                    <a:cubicBezTo>
                      <a:pt x="41" y="5"/>
                      <a:pt x="42" y="5"/>
                      <a:pt x="43" y="4"/>
                    </a:cubicBezTo>
                    <a:cubicBezTo>
                      <a:pt x="44" y="4"/>
                      <a:pt x="45" y="4"/>
                      <a:pt x="46" y="3"/>
                    </a:cubicBezTo>
                    <a:cubicBezTo>
                      <a:pt x="47" y="3"/>
                      <a:pt x="48" y="3"/>
                      <a:pt x="50" y="3"/>
                    </a:cubicBezTo>
                    <a:cubicBezTo>
                      <a:pt x="51" y="2"/>
                      <a:pt x="52" y="2"/>
                      <a:pt x="53" y="2"/>
                    </a:cubicBezTo>
                    <a:cubicBezTo>
                      <a:pt x="53" y="2"/>
                      <a:pt x="54" y="2"/>
                      <a:pt x="54" y="2"/>
                    </a:cubicBezTo>
                    <a:cubicBezTo>
                      <a:pt x="55" y="1"/>
                      <a:pt x="56" y="1"/>
                      <a:pt x="58" y="1"/>
                    </a:cubicBezTo>
                    <a:cubicBezTo>
                      <a:pt x="60" y="1"/>
                      <a:pt x="62" y="1"/>
                      <a:pt x="65" y="0"/>
                    </a:cubicBezTo>
                    <a:cubicBezTo>
                      <a:pt x="66" y="0"/>
                      <a:pt x="67" y="0"/>
                      <a:pt x="68" y="0"/>
                    </a:cubicBezTo>
                    <a:cubicBezTo>
                      <a:pt x="70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7" y="1"/>
                    </a:cubicBezTo>
                    <a:cubicBezTo>
                      <a:pt x="77" y="1"/>
                      <a:pt x="78" y="1"/>
                      <a:pt x="79" y="1"/>
                    </a:cubicBezTo>
                    <a:cubicBezTo>
                      <a:pt x="81" y="1"/>
                      <a:pt x="84" y="1"/>
                      <a:pt x="86" y="2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8" y="2"/>
                      <a:pt x="89" y="2"/>
                      <a:pt x="90" y="3"/>
                    </a:cubicBezTo>
                    <a:cubicBezTo>
                      <a:pt x="92" y="3"/>
                      <a:pt x="93" y="3"/>
                      <a:pt x="94" y="4"/>
                    </a:cubicBezTo>
                    <a:cubicBezTo>
                      <a:pt x="95" y="4"/>
                      <a:pt x="96" y="4"/>
                      <a:pt x="97" y="4"/>
                    </a:cubicBezTo>
                    <a:cubicBezTo>
                      <a:pt x="98" y="4"/>
                      <a:pt x="98" y="4"/>
                      <a:pt x="98" y="5"/>
                    </a:cubicBezTo>
                    <a:cubicBezTo>
                      <a:pt x="101" y="5"/>
                      <a:pt x="104" y="6"/>
                      <a:pt x="107" y="7"/>
                    </a:cubicBezTo>
                    <a:cubicBezTo>
                      <a:pt x="110" y="8"/>
                      <a:pt x="113" y="9"/>
                      <a:pt x="117" y="11"/>
                    </a:cubicBezTo>
                    <a:cubicBezTo>
                      <a:pt x="120" y="12"/>
                      <a:pt x="124" y="14"/>
                      <a:pt x="128" y="15"/>
                    </a:cubicBezTo>
                    <a:cubicBezTo>
                      <a:pt x="132" y="17"/>
                      <a:pt x="136" y="19"/>
                      <a:pt x="141" y="22"/>
                    </a:cubicBezTo>
                    <a:cubicBezTo>
                      <a:pt x="145" y="24"/>
                      <a:pt x="149" y="26"/>
                      <a:pt x="154" y="29"/>
                    </a:cubicBezTo>
                    <a:cubicBezTo>
                      <a:pt x="178" y="44"/>
                      <a:pt x="201" y="61"/>
                      <a:pt x="221" y="81"/>
                    </a:cubicBezTo>
                    <a:cubicBezTo>
                      <a:pt x="223" y="83"/>
                      <a:pt x="225" y="85"/>
                      <a:pt x="227" y="87"/>
                    </a:cubicBezTo>
                    <a:cubicBezTo>
                      <a:pt x="232" y="93"/>
                      <a:pt x="237" y="98"/>
                      <a:pt x="242" y="104"/>
                    </a:cubicBezTo>
                    <a:cubicBezTo>
                      <a:pt x="242" y="105"/>
                      <a:pt x="243" y="106"/>
                      <a:pt x="244" y="107"/>
                    </a:cubicBezTo>
                    <a:cubicBezTo>
                      <a:pt x="248" y="112"/>
                      <a:pt x="252" y="117"/>
                      <a:pt x="255" y="122"/>
                    </a:cubicBezTo>
                    <a:cubicBezTo>
                      <a:pt x="256" y="123"/>
                      <a:pt x="257" y="124"/>
                      <a:pt x="258" y="126"/>
                    </a:cubicBezTo>
                    <a:cubicBezTo>
                      <a:pt x="261" y="130"/>
                      <a:pt x="265" y="135"/>
                      <a:pt x="268" y="141"/>
                    </a:cubicBezTo>
                    <a:cubicBezTo>
                      <a:pt x="268" y="141"/>
                      <a:pt x="268" y="141"/>
                      <a:pt x="268" y="142"/>
                    </a:cubicBezTo>
                    <a:cubicBezTo>
                      <a:pt x="270" y="145"/>
                      <a:pt x="272" y="148"/>
                      <a:pt x="274" y="151"/>
                    </a:cubicBezTo>
                    <a:cubicBezTo>
                      <a:pt x="276" y="154"/>
                      <a:pt x="277" y="157"/>
                      <a:pt x="279" y="161"/>
                    </a:cubicBezTo>
                    <a:cubicBezTo>
                      <a:pt x="222" y="179"/>
                      <a:pt x="222" y="179"/>
                      <a:pt x="222" y="179"/>
                    </a:cubicBezTo>
                    <a:cubicBezTo>
                      <a:pt x="220" y="180"/>
                      <a:pt x="220" y="180"/>
                      <a:pt x="220" y="180"/>
                    </a:cubicBezTo>
                    <a:cubicBezTo>
                      <a:pt x="219" y="177"/>
                      <a:pt x="217" y="174"/>
                      <a:pt x="216" y="172"/>
                    </a:cubicBezTo>
                    <a:cubicBezTo>
                      <a:pt x="214" y="168"/>
                      <a:pt x="211" y="164"/>
                      <a:pt x="209" y="160"/>
                    </a:cubicBezTo>
                    <a:cubicBezTo>
                      <a:pt x="195" y="139"/>
                      <a:pt x="179" y="122"/>
                      <a:pt x="159" y="110"/>
                    </a:cubicBezTo>
                    <a:cubicBezTo>
                      <a:pt x="146" y="102"/>
                      <a:pt x="135" y="98"/>
                      <a:pt x="125" y="98"/>
                    </a:cubicBezTo>
                    <a:cubicBezTo>
                      <a:pt x="121" y="98"/>
                      <a:pt x="117" y="99"/>
                      <a:pt x="114" y="101"/>
                    </a:cubicBezTo>
                    <a:cubicBezTo>
                      <a:pt x="113" y="101"/>
                      <a:pt x="112" y="101"/>
                      <a:pt x="111" y="102"/>
                    </a:cubicBezTo>
                    <a:cubicBezTo>
                      <a:pt x="109" y="103"/>
                      <a:pt x="107" y="104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7"/>
                      <a:pt x="105" y="107"/>
                      <a:pt x="104" y="107"/>
                    </a:cubicBezTo>
                    <a:cubicBezTo>
                      <a:pt x="104" y="108"/>
                      <a:pt x="104" y="108"/>
                      <a:pt x="103" y="109"/>
                    </a:cubicBezTo>
                    <a:cubicBezTo>
                      <a:pt x="103" y="109"/>
                      <a:pt x="102" y="110"/>
                      <a:pt x="102" y="111"/>
                    </a:cubicBezTo>
                    <a:cubicBezTo>
                      <a:pt x="102" y="111"/>
                      <a:pt x="101" y="112"/>
                      <a:pt x="101" y="113"/>
                    </a:cubicBezTo>
                    <a:cubicBezTo>
                      <a:pt x="100" y="113"/>
                      <a:pt x="100" y="114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9" y="116"/>
                      <a:pt x="99" y="117"/>
                    </a:cubicBezTo>
                    <a:cubicBezTo>
                      <a:pt x="98" y="119"/>
                      <a:pt x="97" y="121"/>
                      <a:pt x="97" y="123"/>
                    </a:cubicBezTo>
                    <a:cubicBezTo>
                      <a:pt x="97" y="123"/>
                      <a:pt x="97" y="124"/>
                      <a:pt x="96" y="125"/>
                    </a:cubicBezTo>
                    <a:cubicBezTo>
                      <a:pt x="96" y="125"/>
                      <a:pt x="96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8"/>
                      <a:pt x="96" y="128"/>
                      <a:pt x="96" y="129"/>
                    </a:cubicBezTo>
                    <a:cubicBezTo>
                      <a:pt x="96" y="130"/>
                      <a:pt x="95" y="131"/>
                      <a:pt x="95" y="132"/>
                    </a:cubicBezTo>
                    <a:cubicBezTo>
                      <a:pt x="95" y="132"/>
                      <a:pt x="95" y="133"/>
                      <a:pt x="95" y="134"/>
                    </a:cubicBezTo>
                    <a:cubicBezTo>
                      <a:pt x="95" y="135"/>
                      <a:pt x="95" y="135"/>
                      <a:pt x="95" y="136"/>
                    </a:cubicBezTo>
                    <a:cubicBezTo>
                      <a:pt x="95" y="137"/>
                      <a:pt x="95" y="138"/>
                      <a:pt x="95" y="139"/>
                    </a:cubicBezTo>
                    <a:cubicBezTo>
                      <a:pt x="95" y="140"/>
                      <a:pt x="95" y="141"/>
                      <a:pt x="95" y="143"/>
                    </a:cubicBezTo>
                    <a:cubicBezTo>
                      <a:pt x="95" y="147"/>
                      <a:pt x="95" y="151"/>
                      <a:pt x="96" y="155"/>
                    </a:cubicBezTo>
                    <a:cubicBezTo>
                      <a:pt x="96" y="156"/>
                      <a:pt x="96" y="157"/>
                      <a:pt x="96" y="159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96" y="161"/>
                      <a:pt x="97" y="162"/>
                      <a:pt x="97" y="164"/>
                    </a:cubicBezTo>
                    <a:cubicBezTo>
                      <a:pt x="97" y="165"/>
                      <a:pt x="98" y="167"/>
                      <a:pt x="98" y="168"/>
                    </a:cubicBezTo>
                    <a:cubicBezTo>
                      <a:pt x="99" y="173"/>
                      <a:pt x="100" y="177"/>
                      <a:pt x="102" y="181"/>
                    </a:cubicBezTo>
                    <a:cubicBezTo>
                      <a:pt x="102" y="181"/>
                      <a:pt x="102" y="182"/>
                      <a:pt x="102" y="182"/>
                    </a:cubicBezTo>
                    <a:cubicBezTo>
                      <a:pt x="105" y="191"/>
                      <a:pt x="109" y="199"/>
                      <a:pt x="114" y="206"/>
                    </a:cubicBezTo>
                    <a:cubicBezTo>
                      <a:pt x="116" y="210"/>
                      <a:pt x="118" y="213"/>
                      <a:pt x="120" y="216"/>
                    </a:cubicBezTo>
                    <a:cubicBezTo>
                      <a:pt x="127" y="225"/>
                      <a:pt x="134" y="233"/>
                      <a:pt x="143" y="240"/>
                    </a:cubicBezTo>
                    <a:cubicBezTo>
                      <a:pt x="146" y="243"/>
                      <a:pt x="149" y="245"/>
                      <a:pt x="152" y="247"/>
                    </a:cubicBezTo>
                    <a:cubicBezTo>
                      <a:pt x="153" y="248"/>
                      <a:pt x="154" y="249"/>
                      <a:pt x="156" y="250"/>
                    </a:cubicBezTo>
                    <a:cubicBezTo>
                      <a:pt x="157" y="251"/>
                      <a:pt x="158" y="252"/>
                      <a:pt x="160" y="253"/>
                    </a:cubicBezTo>
                    <a:cubicBezTo>
                      <a:pt x="160" y="253"/>
                      <a:pt x="161" y="253"/>
                      <a:pt x="161" y="253"/>
                    </a:cubicBezTo>
                    <a:cubicBezTo>
                      <a:pt x="162" y="254"/>
                      <a:pt x="163" y="254"/>
                      <a:pt x="164" y="255"/>
                    </a:cubicBezTo>
                    <a:cubicBezTo>
                      <a:pt x="164" y="255"/>
                      <a:pt x="165" y="256"/>
                      <a:pt x="166" y="256"/>
                    </a:cubicBezTo>
                    <a:cubicBezTo>
                      <a:pt x="167" y="257"/>
                      <a:pt x="168" y="257"/>
                      <a:pt x="170" y="258"/>
                    </a:cubicBezTo>
                    <a:cubicBezTo>
                      <a:pt x="170" y="258"/>
                      <a:pt x="171" y="259"/>
                      <a:pt x="171" y="259"/>
                    </a:cubicBezTo>
                    <a:cubicBezTo>
                      <a:pt x="177" y="261"/>
                      <a:pt x="182" y="263"/>
                      <a:pt x="187" y="264"/>
                    </a:cubicBezTo>
                    <a:cubicBezTo>
                      <a:pt x="188" y="264"/>
                      <a:pt x="189" y="264"/>
                      <a:pt x="190" y="264"/>
                    </a:cubicBezTo>
                    <a:cubicBezTo>
                      <a:pt x="190" y="264"/>
                      <a:pt x="191" y="264"/>
                      <a:pt x="191" y="264"/>
                    </a:cubicBezTo>
                    <a:cubicBezTo>
                      <a:pt x="192" y="264"/>
                      <a:pt x="192" y="264"/>
                      <a:pt x="193" y="264"/>
                    </a:cubicBezTo>
                    <a:cubicBezTo>
                      <a:pt x="193" y="265"/>
                      <a:pt x="194" y="265"/>
                      <a:pt x="195" y="265"/>
                    </a:cubicBezTo>
                    <a:cubicBezTo>
                      <a:pt x="196" y="265"/>
                      <a:pt x="196" y="265"/>
                      <a:pt x="196" y="265"/>
                    </a:cubicBezTo>
                    <a:cubicBezTo>
                      <a:pt x="197" y="265"/>
                      <a:pt x="198" y="265"/>
                      <a:pt x="199" y="265"/>
                    </a:cubicBezTo>
                    <a:cubicBezTo>
                      <a:pt x="199" y="264"/>
                      <a:pt x="200" y="264"/>
                      <a:pt x="201" y="264"/>
                    </a:cubicBezTo>
                    <a:cubicBezTo>
                      <a:pt x="201" y="264"/>
                      <a:pt x="201" y="264"/>
                      <a:pt x="202" y="264"/>
                    </a:cubicBezTo>
                    <a:cubicBezTo>
                      <a:pt x="203" y="264"/>
                      <a:pt x="203" y="264"/>
                      <a:pt x="204" y="264"/>
                    </a:cubicBezTo>
                    <a:cubicBezTo>
                      <a:pt x="205" y="264"/>
                      <a:pt x="206" y="263"/>
                      <a:pt x="206" y="263"/>
                    </a:cubicBezTo>
                    <a:cubicBezTo>
                      <a:pt x="207" y="263"/>
                      <a:pt x="208" y="263"/>
                      <a:pt x="208" y="263"/>
                    </a:cubicBezTo>
                    <a:cubicBezTo>
                      <a:pt x="208" y="263"/>
                      <a:pt x="209" y="263"/>
                      <a:pt x="209" y="262"/>
                    </a:cubicBezTo>
                    <a:cubicBezTo>
                      <a:pt x="210" y="262"/>
                      <a:pt x="211" y="262"/>
                      <a:pt x="211" y="262"/>
                    </a:cubicBezTo>
                    <a:cubicBezTo>
                      <a:pt x="212" y="261"/>
                      <a:pt x="212" y="261"/>
                      <a:pt x="212" y="261"/>
                    </a:cubicBezTo>
                    <a:cubicBezTo>
                      <a:pt x="216" y="260"/>
                      <a:pt x="219" y="258"/>
                      <a:pt x="221" y="256"/>
                    </a:cubicBezTo>
                    <a:cubicBezTo>
                      <a:pt x="222" y="257"/>
                      <a:pt x="222" y="257"/>
                      <a:pt x="222" y="257"/>
                    </a:cubicBezTo>
                    <a:lnTo>
                      <a:pt x="281" y="346"/>
                    </a:lnTo>
                    <a:close/>
                  </a:path>
                </a:pathLst>
              </a:custGeom>
              <a:solidFill>
                <a:srgbClr val="C795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iṧḻiḋe"/>
              <p:cNvSpPr/>
              <p:nvPr/>
            </p:nvSpPr>
            <p:spPr bwMode="auto">
              <a:xfrm>
                <a:off x="4292601" y="1851026"/>
                <a:ext cx="901700" cy="1971675"/>
              </a:xfrm>
              <a:custGeom>
                <a:avLst/>
                <a:gdLst>
                  <a:gd name="T0" fmla="*/ 5 w 357"/>
                  <a:gd name="T1" fmla="*/ 780 h 781"/>
                  <a:gd name="T2" fmla="*/ 356 w 357"/>
                  <a:gd name="T3" fmla="*/ 584 h 781"/>
                  <a:gd name="T4" fmla="*/ 357 w 357"/>
                  <a:gd name="T5" fmla="*/ 581 h 781"/>
                  <a:gd name="T6" fmla="*/ 357 w 357"/>
                  <a:gd name="T7" fmla="*/ 4 h 781"/>
                  <a:gd name="T8" fmla="*/ 352 w 357"/>
                  <a:gd name="T9" fmla="*/ 1 h 781"/>
                  <a:gd name="T10" fmla="*/ 1 w 357"/>
                  <a:gd name="T11" fmla="*/ 204 h 781"/>
                  <a:gd name="T12" fmla="*/ 0 w 357"/>
                  <a:gd name="T13" fmla="*/ 207 h 781"/>
                  <a:gd name="T14" fmla="*/ 1 w 357"/>
                  <a:gd name="T15" fmla="*/ 777 h 781"/>
                  <a:gd name="T16" fmla="*/ 5 w 357"/>
                  <a:gd name="T17" fmla="*/ 78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781">
                    <a:moveTo>
                      <a:pt x="5" y="780"/>
                    </a:moveTo>
                    <a:cubicBezTo>
                      <a:pt x="356" y="584"/>
                      <a:pt x="356" y="584"/>
                      <a:pt x="356" y="584"/>
                    </a:cubicBezTo>
                    <a:cubicBezTo>
                      <a:pt x="357" y="583"/>
                      <a:pt x="357" y="582"/>
                      <a:pt x="357" y="581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2"/>
                      <a:pt x="354" y="0"/>
                      <a:pt x="352" y="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0" y="205"/>
                      <a:pt x="0" y="206"/>
                      <a:pt x="0" y="207"/>
                    </a:cubicBezTo>
                    <a:cubicBezTo>
                      <a:pt x="1" y="777"/>
                      <a:pt x="1" y="777"/>
                      <a:pt x="1" y="777"/>
                    </a:cubicBezTo>
                    <a:cubicBezTo>
                      <a:pt x="1" y="779"/>
                      <a:pt x="3" y="781"/>
                      <a:pt x="5" y="780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îsḻîde"/>
              <p:cNvSpPr/>
              <p:nvPr/>
            </p:nvSpPr>
            <p:spPr bwMode="auto">
              <a:xfrm>
                <a:off x="4292601" y="1892301"/>
                <a:ext cx="1046163" cy="603250"/>
              </a:xfrm>
              <a:custGeom>
                <a:avLst/>
                <a:gdLst>
                  <a:gd name="T0" fmla="*/ 554 w 659"/>
                  <a:gd name="T1" fmla="*/ 0 h 380"/>
                  <a:gd name="T2" fmla="*/ 0 w 659"/>
                  <a:gd name="T3" fmla="*/ 319 h 380"/>
                  <a:gd name="T4" fmla="*/ 105 w 659"/>
                  <a:gd name="T5" fmla="*/ 380 h 380"/>
                  <a:gd name="T6" fmla="*/ 659 w 659"/>
                  <a:gd name="T7" fmla="*/ 60 h 380"/>
                  <a:gd name="T8" fmla="*/ 554 w 659"/>
                  <a:gd name="T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380">
                    <a:moveTo>
                      <a:pt x="554" y="0"/>
                    </a:moveTo>
                    <a:lnTo>
                      <a:pt x="0" y="319"/>
                    </a:lnTo>
                    <a:lnTo>
                      <a:pt x="105" y="380"/>
                    </a:lnTo>
                    <a:lnTo>
                      <a:pt x="659" y="60"/>
                    </a:lnTo>
                    <a:lnTo>
                      <a:pt x="55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íṩḷiḋè"/>
              <p:cNvSpPr/>
              <p:nvPr/>
            </p:nvSpPr>
            <p:spPr bwMode="auto">
              <a:xfrm>
                <a:off x="4468813" y="1954213"/>
                <a:ext cx="908050" cy="1976438"/>
              </a:xfrm>
              <a:custGeom>
                <a:avLst/>
                <a:gdLst>
                  <a:gd name="T0" fmla="*/ 2 w 359"/>
                  <a:gd name="T1" fmla="*/ 782 h 783"/>
                  <a:gd name="T2" fmla="*/ 357 w 359"/>
                  <a:gd name="T3" fmla="*/ 584 h 783"/>
                  <a:gd name="T4" fmla="*/ 359 w 359"/>
                  <a:gd name="T5" fmla="*/ 581 h 783"/>
                  <a:gd name="T6" fmla="*/ 358 w 359"/>
                  <a:gd name="T7" fmla="*/ 4 h 783"/>
                  <a:gd name="T8" fmla="*/ 353 w 359"/>
                  <a:gd name="T9" fmla="*/ 1 h 783"/>
                  <a:gd name="T10" fmla="*/ 3 w 359"/>
                  <a:gd name="T11" fmla="*/ 204 h 783"/>
                  <a:gd name="T12" fmla="*/ 1 w 359"/>
                  <a:gd name="T13" fmla="*/ 207 h 783"/>
                  <a:gd name="T14" fmla="*/ 2 w 359"/>
                  <a:gd name="T15" fmla="*/ 777 h 783"/>
                  <a:gd name="T16" fmla="*/ 2 w 359"/>
                  <a:gd name="T17" fmla="*/ 782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9" h="783">
                    <a:moveTo>
                      <a:pt x="2" y="782"/>
                    </a:moveTo>
                    <a:cubicBezTo>
                      <a:pt x="357" y="584"/>
                      <a:pt x="357" y="584"/>
                      <a:pt x="357" y="584"/>
                    </a:cubicBezTo>
                    <a:cubicBezTo>
                      <a:pt x="358" y="583"/>
                      <a:pt x="359" y="582"/>
                      <a:pt x="359" y="58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58" y="2"/>
                      <a:pt x="355" y="0"/>
                      <a:pt x="353" y="1"/>
                    </a:cubicBezTo>
                    <a:cubicBezTo>
                      <a:pt x="3" y="204"/>
                      <a:pt x="3" y="204"/>
                      <a:pt x="3" y="204"/>
                    </a:cubicBezTo>
                    <a:cubicBezTo>
                      <a:pt x="2" y="205"/>
                      <a:pt x="1" y="206"/>
                      <a:pt x="1" y="207"/>
                    </a:cubicBezTo>
                    <a:cubicBezTo>
                      <a:pt x="2" y="777"/>
                      <a:pt x="2" y="777"/>
                      <a:pt x="2" y="777"/>
                    </a:cubicBezTo>
                    <a:cubicBezTo>
                      <a:pt x="2" y="779"/>
                      <a:pt x="0" y="783"/>
                      <a:pt x="2" y="782"/>
                    </a:cubicBezTo>
                    <a:close/>
                  </a:path>
                </a:pathLst>
              </a:custGeom>
              <a:solidFill>
                <a:srgbClr val="6EB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íṣḻiḋê"/>
              <p:cNvSpPr/>
              <p:nvPr/>
            </p:nvSpPr>
            <p:spPr bwMode="auto">
              <a:xfrm>
                <a:off x="4284663" y="2368551"/>
                <a:ext cx="188913" cy="1582738"/>
              </a:xfrm>
              <a:custGeom>
                <a:avLst/>
                <a:gdLst>
                  <a:gd name="T0" fmla="*/ 75 w 75"/>
                  <a:gd name="T1" fmla="*/ 618 h 627"/>
                  <a:gd name="T2" fmla="*/ 4 w 75"/>
                  <a:gd name="T3" fmla="*/ 577 h 627"/>
                  <a:gd name="T4" fmla="*/ 3 w 75"/>
                  <a:gd name="T5" fmla="*/ 0 h 627"/>
                  <a:gd name="T6" fmla="*/ 74 w 75"/>
                  <a:gd name="T7" fmla="*/ 41 h 627"/>
                  <a:gd name="T8" fmla="*/ 75 w 75"/>
                  <a:gd name="T9" fmla="*/ 618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27">
                    <a:moveTo>
                      <a:pt x="75" y="618"/>
                    </a:moveTo>
                    <a:cubicBezTo>
                      <a:pt x="59" y="627"/>
                      <a:pt x="4" y="596"/>
                      <a:pt x="4" y="577"/>
                    </a:cubicBezTo>
                    <a:cubicBezTo>
                      <a:pt x="3" y="433"/>
                      <a:pt x="0" y="84"/>
                      <a:pt x="3" y="0"/>
                    </a:cubicBezTo>
                    <a:cubicBezTo>
                      <a:pt x="2" y="18"/>
                      <a:pt x="62" y="48"/>
                      <a:pt x="74" y="41"/>
                    </a:cubicBezTo>
                    <a:cubicBezTo>
                      <a:pt x="74" y="206"/>
                      <a:pt x="75" y="474"/>
                      <a:pt x="75" y="618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išlîḑè"/>
              <p:cNvSpPr/>
              <p:nvPr/>
            </p:nvSpPr>
            <p:spPr bwMode="auto">
              <a:xfrm>
                <a:off x="4857751" y="2855913"/>
                <a:ext cx="168275" cy="188913"/>
              </a:xfrm>
              <a:custGeom>
                <a:avLst/>
                <a:gdLst>
                  <a:gd name="T0" fmla="*/ 30 w 66"/>
                  <a:gd name="T1" fmla="*/ 43 h 75"/>
                  <a:gd name="T2" fmla="*/ 28 w 66"/>
                  <a:gd name="T3" fmla="*/ 42 h 75"/>
                  <a:gd name="T4" fmla="*/ 24 w 66"/>
                  <a:gd name="T5" fmla="*/ 48 h 75"/>
                  <a:gd name="T6" fmla="*/ 31 w 66"/>
                  <a:gd name="T7" fmla="*/ 44 h 75"/>
                  <a:gd name="T8" fmla="*/ 30 w 66"/>
                  <a:gd name="T9" fmla="*/ 43 h 75"/>
                  <a:gd name="T10" fmla="*/ 24 w 66"/>
                  <a:gd name="T11" fmla="*/ 40 h 75"/>
                  <a:gd name="T12" fmla="*/ 28 w 66"/>
                  <a:gd name="T13" fmla="*/ 42 h 75"/>
                  <a:gd name="T14" fmla="*/ 30 w 66"/>
                  <a:gd name="T15" fmla="*/ 38 h 75"/>
                  <a:gd name="T16" fmla="*/ 31 w 66"/>
                  <a:gd name="T17" fmla="*/ 36 h 75"/>
                  <a:gd name="T18" fmla="*/ 24 w 66"/>
                  <a:gd name="T19" fmla="*/ 40 h 75"/>
                  <a:gd name="T20" fmla="*/ 33 w 66"/>
                  <a:gd name="T21" fmla="*/ 33 h 75"/>
                  <a:gd name="T22" fmla="*/ 31 w 66"/>
                  <a:gd name="T23" fmla="*/ 36 h 75"/>
                  <a:gd name="T24" fmla="*/ 35 w 66"/>
                  <a:gd name="T25" fmla="*/ 34 h 75"/>
                  <a:gd name="T26" fmla="*/ 33 w 66"/>
                  <a:gd name="T27" fmla="*/ 33 h 75"/>
                  <a:gd name="T28" fmla="*/ 38 w 66"/>
                  <a:gd name="T29" fmla="*/ 46 h 75"/>
                  <a:gd name="T30" fmla="*/ 33 w 66"/>
                  <a:gd name="T31" fmla="*/ 44 h 75"/>
                  <a:gd name="T32" fmla="*/ 31 w 66"/>
                  <a:gd name="T33" fmla="*/ 44 h 75"/>
                  <a:gd name="T34" fmla="*/ 30 w 66"/>
                  <a:gd name="T35" fmla="*/ 43 h 75"/>
                  <a:gd name="T36" fmla="*/ 28 w 66"/>
                  <a:gd name="T37" fmla="*/ 42 h 75"/>
                  <a:gd name="T38" fmla="*/ 30 w 66"/>
                  <a:gd name="T39" fmla="*/ 38 h 75"/>
                  <a:gd name="T40" fmla="*/ 31 w 66"/>
                  <a:gd name="T41" fmla="*/ 36 h 75"/>
                  <a:gd name="T42" fmla="*/ 35 w 66"/>
                  <a:gd name="T43" fmla="*/ 34 h 75"/>
                  <a:gd name="T44" fmla="*/ 42 w 66"/>
                  <a:gd name="T45" fmla="*/ 29 h 75"/>
                  <a:gd name="T46" fmla="*/ 44 w 66"/>
                  <a:gd name="T47" fmla="*/ 28 h 75"/>
                  <a:gd name="T48" fmla="*/ 52 w 66"/>
                  <a:gd name="T49" fmla="*/ 24 h 75"/>
                  <a:gd name="T50" fmla="*/ 66 w 66"/>
                  <a:gd name="T51" fmla="*/ 16 h 75"/>
                  <a:gd name="T52" fmla="*/ 65 w 66"/>
                  <a:gd name="T53" fmla="*/ 10 h 75"/>
                  <a:gd name="T54" fmla="*/ 59 w 66"/>
                  <a:gd name="T55" fmla="*/ 13 h 75"/>
                  <a:gd name="T56" fmla="*/ 49 w 66"/>
                  <a:gd name="T57" fmla="*/ 19 h 75"/>
                  <a:gd name="T58" fmla="*/ 38 w 66"/>
                  <a:gd name="T59" fmla="*/ 25 h 75"/>
                  <a:gd name="T60" fmla="*/ 54 w 66"/>
                  <a:gd name="T61" fmla="*/ 1 h 75"/>
                  <a:gd name="T62" fmla="*/ 48 w 66"/>
                  <a:gd name="T63" fmla="*/ 0 h 75"/>
                  <a:gd name="T64" fmla="*/ 33 w 66"/>
                  <a:gd name="T65" fmla="*/ 24 h 75"/>
                  <a:gd name="T66" fmla="*/ 29 w 66"/>
                  <a:gd name="T67" fmla="*/ 31 h 75"/>
                  <a:gd name="T68" fmla="*/ 28 w 66"/>
                  <a:gd name="T69" fmla="*/ 31 h 75"/>
                  <a:gd name="T70" fmla="*/ 17 w 66"/>
                  <a:gd name="T71" fmla="*/ 37 h 75"/>
                  <a:gd name="T72" fmla="*/ 7 w 66"/>
                  <a:gd name="T73" fmla="*/ 33 h 75"/>
                  <a:gd name="T74" fmla="*/ 3 w 66"/>
                  <a:gd name="T75" fmla="*/ 41 h 75"/>
                  <a:gd name="T76" fmla="*/ 2 w 66"/>
                  <a:gd name="T77" fmla="*/ 47 h 75"/>
                  <a:gd name="T78" fmla="*/ 0 w 66"/>
                  <a:gd name="T79" fmla="*/ 54 h 75"/>
                  <a:gd name="T80" fmla="*/ 14 w 66"/>
                  <a:gd name="T81" fmla="*/ 46 h 75"/>
                  <a:gd name="T82" fmla="*/ 18 w 66"/>
                  <a:gd name="T83" fmla="*/ 47 h 75"/>
                  <a:gd name="T84" fmla="*/ 14 w 66"/>
                  <a:gd name="T85" fmla="*/ 54 h 75"/>
                  <a:gd name="T86" fmla="*/ 8 w 66"/>
                  <a:gd name="T87" fmla="*/ 64 h 75"/>
                  <a:gd name="T88" fmla="*/ 3 w 66"/>
                  <a:gd name="T89" fmla="*/ 71 h 75"/>
                  <a:gd name="T90" fmla="*/ 7 w 66"/>
                  <a:gd name="T91" fmla="*/ 75 h 75"/>
                  <a:gd name="T92" fmla="*/ 17 w 66"/>
                  <a:gd name="T93" fmla="*/ 59 h 75"/>
                  <a:gd name="T94" fmla="*/ 23 w 66"/>
                  <a:gd name="T95" fmla="*/ 49 h 75"/>
                  <a:gd name="T96" fmla="*/ 25 w 66"/>
                  <a:gd name="T97" fmla="*/ 51 h 75"/>
                  <a:gd name="T98" fmla="*/ 28 w 66"/>
                  <a:gd name="T99" fmla="*/ 52 h 75"/>
                  <a:gd name="T100" fmla="*/ 28 w 66"/>
                  <a:gd name="T101" fmla="*/ 52 h 75"/>
                  <a:gd name="T102" fmla="*/ 29 w 66"/>
                  <a:gd name="T103" fmla="*/ 52 h 75"/>
                  <a:gd name="T104" fmla="*/ 33 w 66"/>
                  <a:gd name="T105" fmla="*/ 54 h 75"/>
                  <a:gd name="T106" fmla="*/ 48 w 66"/>
                  <a:gd name="T107" fmla="*/ 60 h 75"/>
                  <a:gd name="T108" fmla="*/ 54 w 66"/>
                  <a:gd name="T109" fmla="*/ 53 h 75"/>
                  <a:gd name="T110" fmla="*/ 38 w 66"/>
                  <a:gd name="T111" fmla="*/ 46 h 75"/>
                  <a:gd name="T112" fmla="*/ 38 w 66"/>
                  <a:gd name="T113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6" h="75">
                    <a:moveTo>
                      <a:pt x="30" y="43"/>
                    </a:moveTo>
                    <a:cubicBezTo>
                      <a:pt x="29" y="43"/>
                      <a:pt x="28" y="42"/>
                      <a:pt x="28" y="42"/>
                    </a:cubicBezTo>
                    <a:cubicBezTo>
                      <a:pt x="26" y="44"/>
                      <a:pt x="25" y="46"/>
                      <a:pt x="24" y="48"/>
                    </a:cubicBezTo>
                    <a:cubicBezTo>
                      <a:pt x="26" y="47"/>
                      <a:pt x="29" y="45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lose/>
                    <a:moveTo>
                      <a:pt x="24" y="40"/>
                    </a:moveTo>
                    <a:cubicBezTo>
                      <a:pt x="25" y="41"/>
                      <a:pt x="26" y="41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29" y="37"/>
                      <a:pt x="26" y="39"/>
                      <a:pt x="24" y="40"/>
                    </a:cubicBezTo>
                    <a:close/>
                    <a:moveTo>
                      <a:pt x="33" y="33"/>
                    </a:moveTo>
                    <a:cubicBezTo>
                      <a:pt x="32" y="34"/>
                      <a:pt x="32" y="35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lnTo>
                      <a:pt x="33" y="33"/>
                    </a:lnTo>
                    <a:close/>
                    <a:moveTo>
                      <a:pt x="38" y="46"/>
                    </a:moveTo>
                    <a:cubicBezTo>
                      <a:pt x="36" y="46"/>
                      <a:pt x="35" y="45"/>
                      <a:pt x="33" y="44"/>
                    </a:cubicBezTo>
                    <a:cubicBezTo>
                      <a:pt x="32" y="44"/>
                      <a:pt x="32" y="44"/>
                      <a:pt x="31" y="44"/>
                    </a:cubicBezTo>
                    <a:cubicBezTo>
                      <a:pt x="31" y="43"/>
                      <a:pt x="31" y="43"/>
                      <a:pt x="30" y="43"/>
                    </a:cubicBezTo>
                    <a:cubicBezTo>
                      <a:pt x="29" y="43"/>
                      <a:pt x="28" y="42"/>
                      <a:pt x="28" y="42"/>
                    </a:cubicBezTo>
                    <a:cubicBezTo>
                      <a:pt x="28" y="40"/>
                      <a:pt x="29" y="39"/>
                      <a:pt x="30" y="38"/>
                    </a:cubicBezTo>
                    <a:cubicBezTo>
                      <a:pt x="31" y="37"/>
                      <a:pt x="31" y="36"/>
                      <a:pt x="31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7" y="32"/>
                      <a:pt x="40" y="31"/>
                      <a:pt x="42" y="29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7" y="27"/>
                      <a:pt x="49" y="25"/>
                      <a:pt x="52" y="24"/>
                    </a:cubicBezTo>
                    <a:cubicBezTo>
                      <a:pt x="57" y="21"/>
                      <a:pt x="61" y="18"/>
                      <a:pt x="66" y="16"/>
                    </a:cubicBezTo>
                    <a:cubicBezTo>
                      <a:pt x="66" y="14"/>
                      <a:pt x="65" y="12"/>
                      <a:pt x="65" y="10"/>
                    </a:cubicBezTo>
                    <a:cubicBezTo>
                      <a:pt x="63" y="11"/>
                      <a:pt x="61" y="12"/>
                      <a:pt x="59" y="13"/>
                    </a:cubicBezTo>
                    <a:cubicBezTo>
                      <a:pt x="55" y="15"/>
                      <a:pt x="52" y="17"/>
                      <a:pt x="49" y="19"/>
                    </a:cubicBezTo>
                    <a:cubicBezTo>
                      <a:pt x="45" y="21"/>
                      <a:pt x="42" y="23"/>
                      <a:pt x="38" y="25"/>
                    </a:cubicBezTo>
                    <a:cubicBezTo>
                      <a:pt x="44" y="17"/>
                      <a:pt x="49" y="8"/>
                      <a:pt x="54" y="1"/>
                    </a:cubicBezTo>
                    <a:cubicBezTo>
                      <a:pt x="52" y="0"/>
                      <a:pt x="50" y="0"/>
                      <a:pt x="48" y="0"/>
                    </a:cubicBezTo>
                    <a:cubicBezTo>
                      <a:pt x="43" y="8"/>
                      <a:pt x="38" y="16"/>
                      <a:pt x="33" y="24"/>
                    </a:cubicBezTo>
                    <a:cubicBezTo>
                      <a:pt x="32" y="26"/>
                      <a:pt x="30" y="28"/>
                      <a:pt x="29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4" y="33"/>
                      <a:pt x="21" y="35"/>
                      <a:pt x="17" y="37"/>
                    </a:cubicBezTo>
                    <a:cubicBezTo>
                      <a:pt x="14" y="36"/>
                      <a:pt x="10" y="35"/>
                      <a:pt x="7" y="33"/>
                    </a:cubicBezTo>
                    <a:cubicBezTo>
                      <a:pt x="6" y="36"/>
                      <a:pt x="4" y="38"/>
                      <a:pt x="3" y="41"/>
                    </a:cubicBezTo>
                    <a:cubicBezTo>
                      <a:pt x="3" y="43"/>
                      <a:pt x="2" y="45"/>
                      <a:pt x="2" y="47"/>
                    </a:cubicBezTo>
                    <a:cubicBezTo>
                      <a:pt x="1" y="49"/>
                      <a:pt x="0" y="52"/>
                      <a:pt x="0" y="54"/>
                    </a:cubicBezTo>
                    <a:cubicBezTo>
                      <a:pt x="5" y="51"/>
                      <a:pt x="9" y="49"/>
                      <a:pt x="14" y="46"/>
                    </a:cubicBezTo>
                    <a:cubicBezTo>
                      <a:pt x="15" y="46"/>
                      <a:pt x="17" y="47"/>
                      <a:pt x="18" y="47"/>
                    </a:cubicBezTo>
                    <a:cubicBezTo>
                      <a:pt x="17" y="49"/>
                      <a:pt x="15" y="52"/>
                      <a:pt x="14" y="54"/>
                    </a:cubicBezTo>
                    <a:cubicBezTo>
                      <a:pt x="12" y="57"/>
                      <a:pt x="10" y="61"/>
                      <a:pt x="8" y="64"/>
                    </a:cubicBezTo>
                    <a:cubicBezTo>
                      <a:pt x="6" y="66"/>
                      <a:pt x="5" y="69"/>
                      <a:pt x="3" y="71"/>
                    </a:cubicBezTo>
                    <a:cubicBezTo>
                      <a:pt x="4" y="72"/>
                      <a:pt x="6" y="74"/>
                      <a:pt x="7" y="75"/>
                    </a:cubicBezTo>
                    <a:cubicBezTo>
                      <a:pt x="10" y="69"/>
                      <a:pt x="14" y="64"/>
                      <a:pt x="17" y="59"/>
                    </a:cubicBezTo>
                    <a:cubicBezTo>
                      <a:pt x="19" y="56"/>
                      <a:pt x="21" y="53"/>
                      <a:pt x="23" y="49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1"/>
                      <a:pt x="27" y="51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9" y="52"/>
                    </a:cubicBezTo>
                    <a:cubicBezTo>
                      <a:pt x="30" y="53"/>
                      <a:pt x="32" y="53"/>
                      <a:pt x="33" y="54"/>
                    </a:cubicBezTo>
                    <a:cubicBezTo>
                      <a:pt x="38" y="56"/>
                      <a:pt x="43" y="58"/>
                      <a:pt x="48" y="60"/>
                    </a:cubicBezTo>
                    <a:cubicBezTo>
                      <a:pt x="50" y="57"/>
                      <a:pt x="52" y="55"/>
                      <a:pt x="54" y="53"/>
                    </a:cubicBezTo>
                    <a:cubicBezTo>
                      <a:pt x="49" y="51"/>
                      <a:pt x="44" y="49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ïSḷiďè"/>
              <p:cNvSpPr/>
              <p:nvPr/>
            </p:nvSpPr>
            <p:spPr bwMode="auto">
              <a:xfrm>
                <a:off x="4889501" y="2987676"/>
                <a:ext cx="90488" cy="61913"/>
              </a:xfrm>
              <a:custGeom>
                <a:avLst/>
                <a:gdLst>
                  <a:gd name="T0" fmla="*/ 36 w 36"/>
                  <a:gd name="T1" fmla="*/ 8 h 25"/>
                  <a:gd name="T2" fmla="*/ 21 w 36"/>
                  <a:gd name="T3" fmla="*/ 20 h 25"/>
                  <a:gd name="T4" fmla="*/ 6 w 36"/>
                  <a:gd name="T5" fmla="*/ 25 h 25"/>
                  <a:gd name="T6" fmla="*/ 0 w 36"/>
                  <a:gd name="T7" fmla="*/ 25 h 25"/>
                  <a:gd name="T8" fmla="*/ 16 w 36"/>
                  <a:gd name="T9" fmla="*/ 0 h 25"/>
                  <a:gd name="T10" fmla="*/ 17 w 36"/>
                  <a:gd name="T11" fmla="*/ 0 h 25"/>
                  <a:gd name="T12" fmla="*/ 21 w 36"/>
                  <a:gd name="T13" fmla="*/ 2 h 25"/>
                  <a:gd name="T14" fmla="*/ 36 w 36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5">
                    <a:moveTo>
                      <a:pt x="36" y="8"/>
                    </a:moveTo>
                    <a:cubicBezTo>
                      <a:pt x="31" y="13"/>
                      <a:pt x="26" y="17"/>
                      <a:pt x="21" y="20"/>
                    </a:cubicBezTo>
                    <a:cubicBezTo>
                      <a:pt x="16" y="23"/>
                      <a:pt x="11" y="25"/>
                      <a:pt x="6" y="25"/>
                    </a:cubicBezTo>
                    <a:cubicBezTo>
                      <a:pt x="4" y="25"/>
                      <a:pt x="2" y="25"/>
                      <a:pt x="0" y="25"/>
                    </a:cubicBezTo>
                    <a:cubicBezTo>
                      <a:pt x="5" y="17"/>
                      <a:pt x="10" y="9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8" y="1"/>
                      <a:pt x="20" y="1"/>
                      <a:pt x="21" y="2"/>
                    </a:cubicBezTo>
                    <a:cubicBezTo>
                      <a:pt x="26" y="4"/>
                      <a:pt x="31" y="6"/>
                      <a:pt x="36" y="8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íśḻíḓê"/>
              <p:cNvSpPr/>
              <p:nvPr/>
            </p:nvSpPr>
            <p:spPr bwMode="auto">
              <a:xfrm>
                <a:off x="4876801" y="2979738"/>
                <a:ext cx="52388" cy="69850"/>
              </a:xfrm>
              <a:custGeom>
                <a:avLst/>
                <a:gdLst>
                  <a:gd name="T0" fmla="*/ 21 w 21"/>
                  <a:gd name="T1" fmla="*/ 3 h 28"/>
                  <a:gd name="T2" fmla="*/ 21 w 21"/>
                  <a:gd name="T3" fmla="*/ 3 h 28"/>
                  <a:gd name="T4" fmla="*/ 5 w 21"/>
                  <a:gd name="T5" fmla="*/ 28 h 28"/>
                  <a:gd name="T6" fmla="*/ 0 w 21"/>
                  <a:gd name="T7" fmla="*/ 26 h 28"/>
                  <a:gd name="T8" fmla="*/ 10 w 21"/>
                  <a:gd name="T9" fmla="*/ 10 h 28"/>
                  <a:gd name="T10" fmla="*/ 16 w 21"/>
                  <a:gd name="T11" fmla="*/ 0 h 28"/>
                  <a:gd name="T12" fmla="*/ 18 w 21"/>
                  <a:gd name="T13" fmla="*/ 2 h 28"/>
                  <a:gd name="T14" fmla="*/ 21 w 21"/>
                  <a:gd name="T15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15" y="12"/>
                      <a:pt x="10" y="20"/>
                      <a:pt x="5" y="28"/>
                    </a:cubicBezTo>
                    <a:cubicBezTo>
                      <a:pt x="3" y="27"/>
                      <a:pt x="2" y="27"/>
                      <a:pt x="0" y="26"/>
                    </a:cubicBezTo>
                    <a:cubicBezTo>
                      <a:pt x="3" y="20"/>
                      <a:pt x="7" y="15"/>
                      <a:pt x="10" y="10"/>
                    </a:cubicBezTo>
                    <a:cubicBezTo>
                      <a:pt x="12" y="7"/>
                      <a:pt x="14" y="4"/>
                      <a:pt x="16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20" y="2"/>
                      <a:pt x="21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ïṩliḑè"/>
              <p:cNvSpPr/>
              <p:nvPr/>
            </p:nvSpPr>
            <p:spPr bwMode="auto">
              <a:xfrm>
                <a:off x="4857751" y="2971801"/>
                <a:ext cx="46038" cy="63500"/>
              </a:xfrm>
              <a:custGeom>
                <a:avLst/>
                <a:gdLst>
                  <a:gd name="T0" fmla="*/ 18 w 18"/>
                  <a:gd name="T1" fmla="*/ 1 h 25"/>
                  <a:gd name="T2" fmla="*/ 14 w 18"/>
                  <a:gd name="T3" fmla="*/ 8 h 25"/>
                  <a:gd name="T4" fmla="*/ 8 w 18"/>
                  <a:gd name="T5" fmla="*/ 18 h 25"/>
                  <a:gd name="T6" fmla="*/ 3 w 18"/>
                  <a:gd name="T7" fmla="*/ 25 h 25"/>
                  <a:gd name="T8" fmla="*/ 2 w 18"/>
                  <a:gd name="T9" fmla="*/ 22 h 25"/>
                  <a:gd name="T10" fmla="*/ 0 w 18"/>
                  <a:gd name="T11" fmla="*/ 16 h 25"/>
                  <a:gd name="T12" fmla="*/ 0 w 18"/>
                  <a:gd name="T13" fmla="*/ 12 h 25"/>
                  <a:gd name="T14" fmla="*/ 0 w 18"/>
                  <a:gd name="T15" fmla="*/ 8 h 25"/>
                  <a:gd name="T16" fmla="*/ 14 w 18"/>
                  <a:gd name="T17" fmla="*/ 0 h 25"/>
                  <a:gd name="T18" fmla="*/ 18 w 18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25">
                    <a:moveTo>
                      <a:pt x="18" y="1"/>
                    </a:moveTo>
                    <a:cubicBezTo>
                      <a:pt x="17" y="3"/>
                      <a:pt x="15" y="6"/>
                      <a:pt x="14" y="8"/>
                    </a:cubicBezTo>
                    <a:cubicBezTo>
                      <a:pt x="12" y="11"/>
                      <a:pt x="10" y="15"/>
                      <a:pt x="8" y="18"/>
                    </a:cubicBezTo>
                    <a:cubicBezTo>
                      <a:pt x="6" y="20"/>
                      <a:pt x="5" y="23"/>
                      <a:pt x="3" y="25"/>
                    </a:cubicBezTo>
                    <a:cubicBezTo>
                      <a:pt x="3" y="24"/>
                      <a:pt x="2" y="23"/>
                      <a:pt x="2" y="22"/>
                    </a:cubicBezTo>
                    <a:cubicBezTo>
                      <a:pt x="1" y="20"/>
                      <a:pt x="0" y="18"/>
                      <a:pt x="0" y="16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0" y="11"/>
                      <a:pt x="0" y="9"/>
                      <a:pt x="0" y="8"/>
                    </a:cubicBezTo>
                    <a:cubicBezTo>
                      <a:pt x="5" y="5"/>
                      <a:pt x="9" y="3"/>
                      <a:pt x="14" y="0"/>
                    </a:cubicBezTo>
                    <a:cubicBezTo>
                      <a:pt x="15" y="0"/>
                      <a:pt x="17" y="1"/>
                      <a:pt x="18" y="1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îṣļîḓê"/>
              <p:cNvSpPr/>
              <p:nvPr/>
            </p:nvSpPr>
            <p:spPr bwMode="auto">
              <a:xfrm>
                <a:off x="4876801" y="2855913"/>
                <a:ext cx="103188" cy="93663"/>
              </a:xfrm>
              <a:custGeom>
                <a:avLst/>
                <a:gdLst>
                  <a:gd name="T0" fmla="*/ 41 w 41"/>
                  <a:gd name="T1" fmla="*/ 0 h 37"/>
                  <a:gd name="T2" fmla="*/ 26 w 41"/>
                  <a:gd name="T3" fmla="*/ 24 h 37"/>
                  <a:gd name="T4" fmla="*/ 22 w 41"/>
                  <a:gd name="T5" fmla="*/ 31 h 37"/>
                  <a:gd name="T6" fmla="*/ 21 w 41"/>
                  <a:gd name="T7" fmla="*/ 31 h 37"/>
                  <a:gd name="T8" fmla="*/ 10 w 41"/>
                  <a:gd name="T9" fmla="*/ 37 h 37"/>
                  <a:gd name="T10" fmla="*/ 0 w 41"/>
                  <a:gd name="T11" fmla="*/ 33 h 37"/>
                  <a:gd name="T12" fmla="*/ 5 w 41"/>
                  <a:gd name="T13" fmla="*/ 25 h 37"/>
                  <a:gd name="T14" fmla="*/ 11 w 41"/>
                  <a:gd name="T15" fmla="*/ 18 h 37"/>
                  <a:gd name="T16" fmla="*/ 26 w 41"/>
                  <a:gd name="T17" fmla="*/ 5 h 37"/>
                  <a:gd name="T18" fmla="*/ 41 w 4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7">
                    <a:moveTo>
                      <a:pt x="41" y="0"/>
                    </a:moveTo>
                    <a:cubicBezTo>
                      <a:pt x="36" y="8"/>
                      <a:pt x="31" y="16"/>
                      <a:pt x="26" y="24"/>
                    </a:cubicBezTo>
                    <a:cubicBezTo>
                      <a:pt x="25" y="26"/>
                      <a:pt x="23" y="28"/>
                      <a:pt x="22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3"/>
                      <a:pt x="14" y="35"/>
                      <a:pt x="10" y="37"/>
                    </a:cubicBezTo>
                    <a:cubicBezTo>
                      <a:pt x="7" y="36"/>
                      <a:pt x="3" y="35"/>
                      <a:pt x="0" y="33"/>
                    </a:cubicBezTo>
                    <a:cubicBezTo>
                      <a:pt x="2" y="30"/>
                      <a:pt x="3" y="27"/>
                      <a:pt x="5" y="25"/>
                    </a:cubicBezTo>
                    <a:cubicBezTo>
                      <a:pt x="7" y="22"/>
                      <a:pt x="9" y="20"/>
                      <a:pt x="11" y="18"/>
                    </a:cubicBezTo>
                    <a:cubicBezTo>
                      <a:pt x="16" y="13"/>
                      <a:pt x="21" y="9"/>
                      <a:pt x="26" y="5"/>
                    </a:cubicBezTo>
                    <a:cubicBezTo>
                      <a:pt x="31" y="2"/>
                      <a:pt x="36" y="1"/>
                      <a:pt x="41" y="0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îşľidè"/>
              <p:cNvSpPr/>
              <p:nvPr/>
            </p:nvSpPr>
            <p:spPr bwMode="auto">
              <a:xfrm>
                <a:off x="4954588" y="2859088"/>
                <a:ext cx="68263" cy="60325"/>
              </a:xfrm>
              <a:custGeom>
                <a:avLst/>
                <a:gdLst>
                  <a:gd name="T0" fmla="*/ 27 w 27"/>
                  <a:gd name="T1" fmla="*/ 9 h 24"/>
                  <a:gd name="T2" fmla="*/ 21 w 27"/>
                  <a:gd name="T3" fmla="*/ 12 h 24"/>
                  <a:gd name="T4" fmla="*/ 11 w 27"/>
                  <a:gd name="T5" fmla="*/ 18 h 24"/>
                  <a:gd name="T6" fmla="*/ 0 w 27"/>
                  <a:gd name="T7" fmla="*/ 24 h 24"/>
                  <a:gd name="T8" fmla="*/ 16 w 27"/>
                  <a:gd name="T9" fmla="*/ 0 h 24"/>
                  <a:gd name="T10" fmla="*/ 21 w 27"/>
                  <a:gd name="T11" fmla="*/ 2 h 24"/>
                  <a:gd name="T12" fmla="*/ 25 w 27"/>
                  <a:gd name="T13" fmla="*/ 6 h 24"/>
                  <a:gd name="T14" fmla="*/ 27 w 27"/>
                  <a:gd name="T15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4">
                    <a:moveTo>
                      <a:pt x="27" y="9"/>
                    </a:moveTo>
                    <a:cubicBezTo>
                      <a:pt x="25" y="10"/>
                      <a:pt x="23" y="11"/>
                      <a:pt x="21" y="12"/>
                    </a:cubicBezTo>
                    <a:cubicBezTo>
                      <a:pt x="17" y="14"/>
                      <a:pt x="14" y="16"/>
                      <a:pt x="11" y="18"/>
                    </a:cubicBezTo>
                    <a:cubicBezTo>
                      <a:pt x="7" y="20"/>
                      <a:pt x="4" y="22"/>
                      <a:pt x="0" y="24"/>
                    </a:cubicBezTo>
                    <a:cubicBezTo>
                      <a:pt x="6" y="16"/>
                      <a:pt x="11" y="7"/>
                      <a:pt x="16" y="0"/>
                    </a:cubicBezTo>
                    <a:cubicBezTo>
                      <a:pt x="18" y="0"/>
                      <a:pt x="19" y="1"/>
                      <a:pt x="21" y="2"/>
                    </a:cubicBezTo>
                    <a:cubicBezTo>
                      <a:pt x="22" y="3"/>
                      <a:pt x="24" y="4"/>
                      <a:pt x="25" y="6"/>
                    </a:cubicBezTo>
                    <a:cubicBezTo>
                      <a:pt x="25" y="7"/>
                      <a:pt x="26" y="8"/>
                      <a:pt x="27" y="9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ïsľîďe"/>
              <p:cNvSpPr/>
              <p:nvPr/>
            </p:nvSpPr>
            <p:spPr bwMode="auto">
              <a:xfrm>
                <a:off x="4929188" y="2897188"/>
                <a:ext cx="96838" cy="92075"/>
              </a:xfrm>
              <a:custGeom>
                <a:avLst/>
                <a:gdLst>
                  <a:gd name="T0" fmla="*/ 38 w 38"/>
                  <a:gd name="T1" fmla="*/ 3 h 37"/>
                  <a:gd name="T2" fmla="*/ 38 w 38"/>
                  <a:gd name="T3" fmla="*/ 7 h 37"/>
                  <a:gd name="T4" fmla="*/ 37 w 38"/>
                  <a:gd name="T5" fmla="*/ 15 h 37"/>
                  <a:gd name="T6" fmla="*/ 35 w 38"/>
                  <a:gd name="T7" fmla="*/ 20 h 37"/>
                  <a:gd name="T8" fmla="*/ 31 w 38"/>
                  <a:gd name="T9" fmla="*/ 28 h 37"/>
                  <a:gd name="T10" fmla="*/ 26 w 38"/>
                  <a:gd name="T11" fmla="*/ 37 h 37"/>
                  <a:gd name="T12" fmla="*/ 10 w 38"/>
                  <a:gd name="T13" fmla="*/ 30 h 37"/>
                  <a:gd name="T14" fmla="*/ 10 w 38"/>
                  <a:gd name="T15" fmla="*/ 30 h 37"/>
                  <a:gd name="T16" fmla="*/ 5 w 38"/>
                  <a:gd name="T17" fmla="*/ 28 h 37"/>
                  <a:gd name="T18" fmla="*/ 3 w 38"/>
                  <a:gd name="T19" fmla="*/ 28 h 37"/>
                  <a:gd name="T20" fmla="*/ 2 w 38"/>
                  <a:gd name="T21" fmla="*/ 27 h 37"/>
                  <a:gd name="T22" fmla="*/ 0 w 38"/>
                  <a:gd name="T23" fmla="*/ 26 h 37"/>
                  <a:gd name="T24" fmla="*/ 2 w 38"/>
                  <a:gd name="T25" fmla="*/ 22 h 37"/>
                  <a:gd name="T26" fmla="*/ 3 w 38"/>
                  <a:gd name="T27" fmla="*/ 20 h 37"/>
                  <a:gd name="T28" fmla="*/ 7 w 38"/>
                  <a:gd name="T29" fmla="*/ 18 h 37"/>
                  <a:gd name="T30" fmla="*/ 14 w 38"/>
                  <a:gd name="T31" fmla="*/ 13 h 37"/>
                  <a:gd name="T32" fmla="*/ 16 w 38"/>
                  <a:gd name="T33" fmla="*/ 12 h 37"/>
                  <a:gd name="T34" fmla="*/ 24 w 38"/>
                  <a:gd name="T35" fmla="*/ 8 h 37"/>
                  <a:gd name="T36" fmla="*/ 38 w 38"/>
                  <a:gd name="T37" fmla="*/ 0 h 37"/>
                  <a:gd name="T38" fmla="*/ 38 w 38"/>
                  <a:gd name="T3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37">
                    <a:moveTo>
                      <a:pt x="38" y="3"/>
                    </a:moveTo>
                    <a:cubicBezTo>
                      <a:pt x="38" y="5"/>
                      <a:pt x="38" y="6"/>
                      <a:pt x="38" y="7"/>
                    </a:cubicBezTo>
                    <a:cubicBezTo>
                      <a:pt x="38" y="10"/>
                      <a:pt x="37" y="12"/>
                      <a:pt x="37" y="15"/>
                    </a:cubicBezTo>
                    <a:cubicBezTo>
                      <a:pt x="36" y="17"/>
                      <a:pt x="35" y="18"/>
                      <a:pt x="35" y="20"/>
                    </a:cubicBezTo>
                    <a:cubicBezTo>
                      <a:pt x="34" y="23"/>
                      <a:pt x="32" y="26"/>
                      <a:pt x="31" y="28"/>
                    </a:cubicBezTo>
                    <a:cubicBezTo>
                      <a:pt x="29" y="31"/>
                      <a:pt x="28" y="34"/>
                      <a:pt x="26" y="37"/>
                    </a:cubicBezTo>
                    <a:cubicBezTo>
                      <a:pt x="21" y="35"/>
                      <a:pt x="16" y="33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8" y="30"/>
                      <a:pt x="7" y="29"/>
                      <a:pt x="5" y="28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1" y="27"/>
                      <a:pt x="0" y="26"/>
                      <a:pt x="0" y="26"/>
                    </a:cubicBezTo>
                    <a:cubicBezTo>
                      <a:pt x="0" y="24"/>
                      <a:pt x="1" y="23"/>
                      <a:pt x="2" y="22"/>
                    </a:cubicBezTo>
                    <a:cubicBezTo>
                      <a:pt x="3" y="21"/>
                      <a:pt x="3" y="20"/>
                      <a:pt x="3" y="2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6"/>
                      <a:pt x="12" y="15"/>
                      <a:pt x="14" y="13"/>
                    </a:cubicBezTo>
                    <a:cubicBezTo>
                      <a:pt x="15" y="13"/>
                      <a:pt x="16" y="13"/>
                      <a:pt x="16" y="12"/>
                    </a:cubicBezTo>
                    <a:cubicBezTo>
                      <a:pt x="19" y="11"/>
                      <a:pt x="21" y="9"/>
                      <a:pt x="24" y="8"/>
                    </a:cubicBezTo>
                    <a:cubicBezTo>
                      <a:pt x="29" y="5"/>
                      <a:pt x="33" y="2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lose/>
                  </a:path>
                </a:pathLst>
              </a:custGeom>
              <a:solidFill>
                <a:srgbClr val="B3D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í$ľîḓê"/>
              <p:cNvSpPr/>
              <p:nvPr/>
            </p:nvSpPr>
            <p:spPr bwMode="auto">
              <a:xfrm>
                <a:off x="4565651" y="2530476"/>
                <a:ext cx="752475" cy="846138"/>
              </a:xfrm>
              <a:custGeom>
                <a:avLst/>
                <a:gdLst>
                  <a:gd name="T0" fmla="*/ 252 w 298"/>
                  <a:gd name="T1" fmla="*/ 99 h 335"/>
                  <a:gd name="T2" fmla="*/ 175 w 298"/>
                  <a:gd name="T3" fmla="*/ 142 h 335"/>
                  <a:gd name="T4" fmla="*/ 154 w 298"/>
                  <a:gd name="T5" fmla="*/ 154 h 335"/>
                  <a:gd name="T6" fmla="*/ 240 w 298"/>
                  <a:gd name="T7" fmla="*/ 23 h 335"/>
                  <a:gd name="T8" fmla="*/ 179 w 298"/>
                  <a:gd name="T9" fmla="*/ 136 h 335"/>
                  <a:gd name="T10" fmla="*/ 248 w 298"/>
                  <a:gd name="T11" fmla="*/ 19 h 335"/>
                  <a:gd name="T12" fmla="*/ 240 w 298"/>
                  <a:gd name="T13" fmla="*/ 15 h 335"/>
                  <a:gd name="T14" fmla="*/ 164 w 298"/>
                  <a:gd name="T15" fmla="*/ 129 h 335"/>
                  <a:gd name="T16" fmla="*/ 145 w 298"/>
                  <a:gd name="T17" fmla="*/ 160 h 335"/>
                  <a:gd name="T18" fmla="*/ 133 w 298"/>
                  <a:gd name="T19" fmla="*/ 166 h 335"/>
                  <a:gd name="T20" fmla="*/ 58 w 298"/>
                  <a:gd name="T21" fmla="*/ 130 h 335"/>
                  <a:gd name="T22" fmla="*/ 134 w 298"/>
                  <a:gd name="T23" fmla="*/ 147 h 335"/>
                  <a:gd name="T24" fmla="*/ 58 w 298"/>
                  <a:gd name="T25" fmla="*/ 121 h 335"/>
                  <a:gd name="T26" fmla="*/ 50 w 298"/>
                  <a:gd name="T27" fmla="*/ 135 h 335"/>
                  <a:gd name="T28" fmla="*/ 119 w 298"/>
                  <a:gd name="T29" fmla="*/ 170 h 335"/>
                  <a:gd name="T30" fmla="*/ 118 w 298"/>
                  <a:gd name="T31" fmla="*/ 176 h 335"/>
                  <a:gd name="T32" fmla="*/ 15 w 298"/>
                  <a:gd name="T33" fmla="*/ 240 h 335"/>
                  <a:gd name="T34" fmla="*/ 15 w 298"/>
                  <a:gd name="T35" fmla="*/ 252 h 335"/>
                  <a:gd name="T36" fmla="*/ 118 w 298"/>
                  <a:gd name="T37" fmla="*/ 197 h 335"/>
                  <a:gd name="T38" fmla="*/ 20 w 298"/>
                  <a:gd name="T39" fmla="*/ 243 h 335"/>
                  <a:gd name="T40" fmla="*/ 130 w 298"/>
                  <a:gd name="T41" fmla="*/ 175 h 335"/>
                  <a:gd name="T42" fmla="*/ 130 w 298"/>
                  <a:gd name="T43" fmla="*/ 183 h 335"/>
                  <a:gd name="T44" fmla="*/ 119 w 298"/>
                  <a:gd name="T45" fmla="*/ 200 h 335"/>
                  <a:gd name="T46" fmla="*/ 50 w 298"/>
                  <a:gd name="T47" fmla="*/ 316 h 335"/>
                  <a:gd name="T48" fmla="*/ 44 w 298"/>
                  <a:gd name="T49" fmla="*/ 334 h 335"/>
                  <a:gd name="T50" fmla="*/ 58 w 298"/>
                  <a:gd name="T51" fmla="*/ 320 h 335"/>
                  <a:gd name="T52" fmla="*/ 134 w 298"/>
                  <a:gd name="T53" fmla="*/ 206 h 335"/>
                  <a:gd name="T54" fmla="*/ 58 w 298"/>
                  <a:gd name="T55" fmla="*/ 312 h 335"/>
                  <a:gd name="T56" fmla="*/ 133 w 298"/>
                  <a:gd name="T57" fmla="*/ 188 h 335"/>
                  <a:gd name="T58" fmla="*/ 141 w 298"/>
                  <a:gd name="T59" fmla="*/ 180 h 335"/>
                  <a:gd name="T60" fmla="*/ 144 w 298"/>
                  <a:gd name="T61" fmla="*/ 181 h 335"/>
                  <a:gd name="T62" fmla="*/ 149 w 298"/>
                  <a:gd name="T63" fmla="*/ 183 h 335"/>
                  <a:gd name="T64" fmla="*/ 216 w 298"/>
                  <a:gd name="T65" fmla="*/ 208 h 335"/>
                  <a:gd name="T66" fmla="*/ 252 w 298"/>
                  <a:gd name="T67" fmla="*/ 214 h 335"/>
                  <a:gd name="T68" fmla="*/ 248 w 298"/>
                  <a:gd name="T69" fmla="*/ 200 h 335"/>
                  <a:gd name="T70" fmla="*/ 179 w 298"/>
                  <a:gd name="T71" fmla="*/ 165 h 335"/>
                  <a:gd name="T72" fmla="*/ 240 w 298"/>
                  <a:gd name="T73" fmla="*/ 206 h 335"/>
                  <a:gd name="T74" fmla="*/ 154 w 298"/>
                  <a:gd name="T75" fmla="*/ 175 h 335"/>
                  <a:gd name="T76" fmla="*/ 149 w 298"/>
                  <a:gd name="T77" fmla="*/ 173 h 335"/>
                  <a:gd name="T78" fmla="*/ 146 w 298"/>
                  <a:gd name="T79" fmla="*/ 172 h 335"/>
                  <a:gd name="T80" fmla="*/ 146 w 298"/>
                  <a:gd name="T81" fmla="*/ 167 h 335"/>
                  <a:gd name="T82" fmla="*/ 151 w 298"/>
                  <a:gd name="T83" fmla="*/ 163 h 335"/>
                  <a:gd name="T84" fmla="*/ 160 w 298"/>
                  <a:gd name="T85" fmla="*/ 157 h 335"/>
                  <a:gd name="T86" fmla="*/ 182 w 298"/>
                  <a:gd name="T87" fmla="*/ 145 h 335"/>
                  <a:gd name="T88" fmla="*/ 182 w 298"/>
                  <a:gd name="T89" fmla="*/ 152 h 335"/>
                  <a:gd name="T90" fmla="*/ 252 w 298"/>
                  <a:gd name="T91" fmla="*/ 116 h 335"/>
                  <a:gd name="T92" fmla="*/ 298 w 298"/>
                  <a:gd name="T93" fmla="*/ 81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98" h="335">
                    <a:moveTo>
                      <a:pt x="283" y="83"/>
                    </a:moveTo>
                    <a:cubicBezTo>
                      <a:pt x="276" y="87"/>
                      <a:pt x="265" y="92"/>
                      <a:pt x="252" y="99"/>
                    </a:cubicBezTo>
                    <a:cubicBezTo>
                      <a:pt x="232" y="110"/>
                      <a:pt x="207" y="123"/>
                      <a:pt x="181" y="139"/>
                    </a:cubicBezTo>
                    <a:cubicBezTo>
                      <a:pt x="179" y="140"/>
                      <a:pt x="177" y="141"/>
                      <a:pt x="175" y="142"/>
                    </a:cubicBezTo>
                    <a:cubicBezTo>
                      <a:pt x="171" y="144"/>
                      <a:pt x="168" y="146"/>
                      <a:pt x="165" y="148"/>
                    </a:cubicBezTo>
                    <a:cubicBezTo>
                      <a:pt x="161" y="150"/>
                      <a:pt x="158" y="152"/>
                      <a:pt x="154" y="154"/>
                    </a:cubicBezTo>
                    <a:cubicBezTo>
                      <a:pt x="160" y="146"/>
                      <a:pt x="165" y="137"/>
                      <a:pt x="170" y="130"/>
                    </a:cubicBezTo>
                    <a:cubicBezTo>
                      <a:pt x="201" y="80"/>
                      <a:pt x="226" y="43"/>
                      <a:pt x="240" y="23"/>
                    </a:cubicBezTo>
                    <a:cubicBezTo>
                      <a:pt x="229" y="44"/>
                      <a:pt x="206" y="82"/>
                      <a:pt x="175" y="132"/>
                    </a:cubicBezTo>
                    <a:cubicBezTo>
                      <a:pt x="176" y="133"/>
                      <a:pt x="178" y="134"/>
                      <a:pt x="179" y="136"/>
                    </a:cubicBezTo>
                    <a:cubicBezTo>
                      <a:pt x="198" y="105"/>
                      <a:pt x="215" y="78"/>
                      <a:pt x="228" y="55"/>
                    </a:cubicBezTo>
                    <a:cubicBezTo>
                      <a:pt x="237" y="40"/>
                      <a:pt x="244" y="28"/>
                      <a:pt x="248" y="19"/>
                    </a:cubicBezTo>
                    <a:cubicBezTo>
                      <a:pt x="255" y="7"/>
                      <a:pt x="257" y="2"/>
                      <a:pt x="254" y="1"/>
                    </a:cubicBezTo>
                    <a:cubicBezTo>
                      <a:pt x="252" y="0"/>
                      <a:pt x="248" y="4"/>
                      <a:pt x="240" y="15"/>
                    </a:cubicBezTo>
                    <a:cubicBezTo>
                      <a:pt x="234" y="23"/>
                      <a:pt x="226" y="35"/>
                      <a:pt x="216" y="50"/>
                    </a:cubicBezTo>
                    <a:cubicBezTo>
                      <a:pt x="201" y="72"/>
                      <a:pt x="183" y="99"/>
                      <a:pt x="164" y="129"/>
                    </a:cubicBezTo>
                    <a:cubicBezTo>
                      <a:pt x="159" y="137"/>
                      <a:pt x="154" y="145"/>
                      <a:pt x="149" y="153"/>
                    </a:cubicBezTo>
                    <a:cubicBezTo>
                      <a:pt x="148" y="155"/>
                      <a:pt x="146" y="157"/>
                      <a:pt x="145" y="160"/>
                    </a:cubicBezTo>
                    <a:cubicBezTo>
                      <a:pt x="144" y="160"/>
                      <a:pt x="144" y="160"/>
                      <a:pt x="144" y="160"/>
                    </a:cubicBezTo>
                    <a:cubicBezTo>
                      <a:pt x="140" y="162"/>
                      <a:pt x="137" y="164"/>
                      <a:pt x="133" y="166"/>
                    </a:cubicBezTo>
                    <a:cubicBezTo>
                      <a:pt x="130" y="165"/>
                      <a:pt x="126" y="164"/>
                      <a:pt x="123" y="162"/>
                    </a:cubicBezTo>
                    <a:cubicBezTo>
                      <a:pt x="92" y="148"/>
                      <a:pt x="69" y="137"/>
                      <a:pt x="58" y="130"/>
                    </a:cubicBezTo>
                    <a:cubicBezTo>
                      <a:pt x="72" y="133"/>
                      <a:pt x="97" y="141"/>
                      <a:pt x="128" y="154"/>
                    </a:cubicBezTo>
                    <a:cubicBezTo>
                      <a:pt x="130" y="151"/>
                      <a:pt x="132" y="149"/>
                      <a:pt x="134" y="147"/>
                    </a:cubicBezTo>
                    <a:cubicBezTo>
                      <a:pt x="115" y="139"/>
                      <a:pt x="97" y="132"/>
                      <a:pt x="82" y="128"/>
                    </a:cubicBezTo>
                    <a:cubicBezTo>
                      <a:pt x="72" y="124"/>
                      <a:pt x="64" y="122"/>
                      <a:pt x="58" y="121"/>
                    </a:cubicBezTo>
                    <a:cubicBezTo>
                      <a:pt x="50" y="119"/>
                      <a:pt x="46" y="119"/>
                      <a:pt x="44" y="124"/>
                    </a:cubicBezTo>
                    <a:cubicBezTo>
                      <a:pt x="41" y="128"/>
                      <a:pt x="43" y="131"/>
                      <a:pt x="50" y="135"/>
                    </a:cubicBezTo>
                    <a:cubicBezTo>
                      <a:pt x="54" y="138"/>
                      <a:pt x="61" y="142"/>
                      <a:pt x="70" y="147"/>
                    </a:cubicBezTo>
                    <a:cubicBezTo>
                      <a:pt x="84" y="154"/>
                      <a:pt x="101" y="162"/>
                      <a:pt x="119" y="170"/>
                    </a:cubicBezTo>
                    <a:cubicBezTo>
                      <a:pt x="121" y="171"/>
                      <a:pt x="122" y="171"/>
                      <a:pt x="124" y="172"/>
                    </a:cubicBezTo>
                    <a:cubicBezTo>
                      <a:pt x="122" y="173"/>
                      <a:pt x="120" y="174"/>
                      <a:pt x="118" y="176"/>
                    </a:cubicBezTo>
                    <a:cubicBezTo>
                      <a:pt x="91" y="191"/>
                      <a:pt x="66" y="207"/>
                      <a:pt x="46" y="219"/>
                    </a:cubicBezTo>
                    <a:cubicBezTo>
                      <a:pt x="33" y="228"/>
                      <a:pt x="22" y="235"/>
                      <a:pt x="15" y="240"/>
                    </a:cubicBezTo>
                    <a:cubicBezTo>
                      <a:pt x="4" y="247"/>
                      <a:pt x="0" y="250"/>
                      <a:pt x="0" y="254"/>
                    </a:cubicBezTo>
                    <a:cubicBezTo>
                      <a:pt x="0" y="258"/>
                      <a:pt x="4" y="257"/>
                      <a:pt x="15" y="252"/>
                    </a:cubicBezTo>
                    <a:cubicBezTo>
                      <a:pt x="22" y="249"/>
                      <a:pt x="33" y="243"/>
                      <a:pt x="46" y="236"/>
                    </a:cubicBezTo>
                    <a:cubicBezTo>
                      <a:pt x="66" y="226"/>
                      <a:pt x="91" y="212"/>
                      <a:pt x="118" y="197"/>
                    </a:cubicBezTo>
                    <a:cubicBezTo>
                      <a:pt x="117" y="195"/>
                      <a:pt x="116" y="193"/>
                      <a:pt x="116" y="191"/>
                    </a:cubicBezTo>
                    <a:cubicBezTo>
                      <a:pt x="72" y="216"/>
                      <a:pt x="38" y="234"/>
                      <a:pt x="20" y="243"/>
                    </a:cubicBezTo>
                    <a:cubicBezTo>
                      <a:pt x="38" y="231"/>
                      <a:pt x="72" y="209"/>
                      <a:pt x="116" y="183"/>
                    </a:cubicBezTo>
                    <a:cubicBezTo>
                      <a:pt x="121" y="180"/>
                      <a:pt x="125" y="178"/>
                      <a:pt x="130" y="175"/>
                    </a:cubicBezTo>
                    <a:cubicBezTo>
                      <a:pt x="131" y="175"/>
                      <a:pt x="133" y="176"/>
                      <a:pt x="134" y="176"/>
                    </a:cubicBezTo>
                    <a:cubicBezTo>
                      <a:pt x="133" y="178"/>
                      <a:pt x="131" y="181"/>
                      <a:pt x="130" y="183"/>
                    </a:cubicBezTo>
                    <a:cubicBezTo>
                      <a:pt x="128" y="186"/>
                      <a:pt x="126" y="190"/>
                      <a:pt x="124" y="193"/>
                    </a:cubicBezTo>
                    <a:cubicBezTo>
                      <a:pt x="122" y="195"/>
                      <a:pt x="121" y="198"/>
                      <a:pt x="119" y="200"/>
                    </a:cubicBezTo>
                    <a:cubicBezTo>
                      <a:pt x="101" y="230"/>
                      <a:pt x="84" y="258"/>
                      <a:pt x="70" y="280"/>
                    </a:cubicBezTo>
                    <a:cubicBezTo>
                      <a:pt x="61" y="296"/>
                      <a:pt x="54" y="308"/>
                      <a:pt x="50" y="316"/>
                    </a:cubicBezTo>
                    <a:cubicBezTo>
                      <a:pt x="45" y="325"/>
                      <a:pt x="43" y="330"/>
                      <a:pt x="43" y="332"/>
                    </a:cubicBezTo>
                    <a:cubicBezTo>
                      <a:pt x="43" y="333"/>
                      <a:pt x="43" y="334"/>
                      <a:pt x="44" y="334"/>
                    </a:cubicBezTo>
                    <a:cubicBezTo>
                      <a:pt x="45" y="335"/>
                      <a:pt x="45" y="334"/>
                      <a:pt x="46" y="334"/>
                    </a:cubicBezTo>
                    <a:cubicBezTo>
                      <a:pt x="49" y="332"/>
                      <a:pt x="53" y="328"/>
                      <a:pt x="58" y="320"/>
                    </a:cubicBezTo>
                    <a:cubicBezTo>
                      <a:pt x="64" y="312"/>
                      <a:pt x="72" y="300"/>
                      <a:pt x="82" y="285"/>
                    </a:cubicBezTo>
                    <a:cubicBezTo>
                      <a:pt x="97" y="263"/>
                      <a:pt x="115" y="236"/>
                      <a:pt x="134" y="206"/>
                    </a:cubicBezTo>
                    <a:cubicBezTo>
                      <a:pt x="132" y="206"/>
                      <a:pt x="130" y="206"/>
                      <a:pt x="128" y="206"/>
                    </a:cubicBezTo>
                    <a:cubicBezTo>
                      <a:pt x="97" y="255"/>
                      <a:pt x="72" y="292"/>
                      <a:pt x="58" y="312"/>
                    </a:cubicBezTo>
                    <a:cubicBezTo>
                      <a:pt x="69" y="291"/>
                      <a:pt x="92" y="253"/>
                      <a:pt x="123" y="204"/>
                    </a:cubicBezTo>
                    <a:cubicBezTo>
                      <a:pt x="126" y="198"/>
                      <a:pt x="130" y="193"/>
                      <a:pt x="133" y="188"/>
                    </a:cubicBezTo>
                    <a:cubicBezTo>
                      <a:pt x="135" y="185"/>
                      <a:pt x="137" y="182"/>
                      <a:pt x="139" y="178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2" y="180"/>
                      <a:pt x="143" y="180"/>
                      <a:pt x="144" y="181"/>
                    </a:cubicBezTo>
                    <a:cubicBezTo>
                      <a:pt x="144" y="181"/>
                      <a:pt x="144" y="181"/>
                      <a:pt x="144" y="181"/>
                    </a:cubicBezTo>
                    <a:cubicBezTo>
                      <a:pt x="144" y="181"/>
                      <a:pt x="144" y="181"/>
                      <a:pt x="145" y="181"/>
                    </a:cubicBezTo>
                    <a:cubicBezTo>
                      <a:pt x="146" y="182"/>
                      <a:pt x="148" y="182"/>
                      <a:pt x="149" y="183"/>
                    </a:cubicBezTo>
                    <a:cubicBezTo>
                      <a:pt x="154" y="185"/>
                      <a:pt x="159" y="187"/>
                      <a:pt x="164" y="189"/>
                    </a:cubicBezTo>
                    <a:cubicBezTo>
                      <a:pt x="183" y="196"/>
                      <a:pt x="201" y="203"/>
                      <a:pt x="216" y="208"/>
                    </a:cubicBezTo>
                    <a:cubicBezTo>
                      <a:pt x="226" y="211"/>
                      <a:pt x="234" y="213"/>
                      <a:pt x="240" y="214"/>
                    </a:cubicBezTo>
                    <a:cubicBezTo>
                      <a:pt x="245" y="216"/>
                      <a:pt x="249" y="216"/>
                      <a:pt x="252" y="214"/>
                    </a:cubicBezTo>
                    <a:cubicBezTo>
                      <a:pt x="253" y="214"/>
                      <a:pt x="254" y="213"/>
                      <a:pt x="254" y="212"/>
                    </a:cubicBezTo>
                    <a:cubicBezTo>
                      <a:pt x="257" y="207"/>
                      <a:pt x="255" y="205"/>
                      <a:pt x="248" y="200"/>
                    </a:cubicBezTo>
                    <a:cubicBezTo>
                      <a:pt x="244" y="197"/>
                      <a:pt x="237" y="193"/>
                      <a:pt x="228" y="189"/>
                    </a:cubicBezTo>
                    <a:cubicBezTo>
                      <a:pt x="215" y="182"/>
                      <a:pt x="198" y="174"/>
                      <a:pt x="179" y="165"/>
                    </a:cubicBezTo>
                    <a:cubicBezTo>
                      <a:pt x="178" y="168"/>
                      <a:pt x="176" y="171"/>
                      <a:pt x="175" y="173"/>
                    </a:cubicBezTo>
                    <a:cubicBezTo>
                      <a:pt x="206" y="187"/>
                      <a:pt x="229" y="199"/>
                      <a:pt x="240" y="206"/>
                    </a:cubicBezTo>
                    <a:cubicBezTo>
                      <a:pt x="226" y="202"/>
                      <a:pt x="201" y="194"/>
                      <a:pt x="170" y="182"/>
                    </a:cubicBezTo>
                    <a:cubicBezTo>
                      <a:pt x="165" y="180"/>
                      <a:pt x="160" y="178"/>
                      <a:pt x="154" y="175"/>
                    </a:cubicBezTo>
                    <a:cubicBezTo>
                      <a:pt x="154" y="175"/>
                      <a:pt x="154" y="175"/>
                      <a:pt x="154" y="175"/>
                    </a:cubicBezTo>
                    <a:cubicBezTo>
                      <a:pt x="152" y="175"/>
                      <a:pt x="151" y="174"/>
                      <a:pt x="149" y="173"/>
                    </a:cubicBezTo>
                    <a:cubicBezTo>
                      <a:pt x="148" y="173"/>
                      <a:pt x="148" y="173"/>
                      <a:pt x="147" y="173"/>
                    </a:cubicBezTo>
                    <a:cubicBezTo>
                      <a:pt x="147" y="172"/>
                      <a:pt x="147" y="172"/>
                      <a:pt x="146" y="172"/>
                    </a:cubicBezTo>
                    <a:cubicBezTo>
                      <a:pt x="145" y="172"/>
                      <a:pt x="144" y="171"/>
                      <a:pt x="144" y="171"/>
                    </a:cubicBezTo>
                    <a:cubicBezTo>
                      <a:pt x="144" y="169"/>
                      <a:pt x="145" y="168"/>
                      <a:pt x="146" y="167"/>
                    </a:cubicBezTo>
                    <a:cubicBezTo>
                      <a:pt x="147" y="166"/>
                      <a:pt x="147" y="165"/>
                      <a:pt x="147" y="165"/>
                    </a:cubicBezTo>
                    <a:cubicBezTo>
                      <a:pt x="151" y="163"/>
                      <a:pt x="151" y="163"/>
                      <a:pt x="151" y="163"/>
                    </a:cubicBezTo>
                    <a:cubicBezTo>
                      <a:pt x="153" y="161"/>
                      <a:pt x="156" y="160"/>
                      <a:pt x="158" y="158"/>
                    </a:cubicBezTo>
                    <a:cubicBezTo>
                      <a:pt x="159" y="158"/>
                      <a:pt x="160" y="158"/>
                      <a:pt x="160" y="157"/>
                    </a:cubicBezTo>
                    <a:cubicBezTo>
                      <a:pt x="163" y="156"/>
                      <a:pt x="165" y="154"/>
                      <a:pt x="168" y="153"/>
                    </a:cubicBezTo>
                    <a:cubicBezTo>
                      <a:pt x="173" y="150"/>
                      <a:pt x="177" y="147"/>
                      <a:pt x="182" y="145"/>
                    </a:cubicBezTo>
                    <a:cubicBezTo>
                      <a:pt x="226" y="120"/>
                      <a:pt x="260" y="101"/>
                      <a:pt x="278" y="93"/>
                    </a:cubicBezTo>
                    <a:cubicBezTo>
                      <a:pt x="260" y="105"/>
                      <a:pt x="226" y="126"/>
                      <a:pt x="182" y="152"/>
                    </a:cubicBezTo>
                    <a:cubicBezTo>
                      <a:pt x="182" y="155"/>
                      <a:pt x="181" y="157"/>
                      <a:pt x="181" y="160"/>
                    </a:cubicBezTo>
                    <a:cubicBezTo>
                      <a:pt x="207" y="144"/>
                      <a:pt x="232" y="129"/>
                      <a:pt x="252" y="116"/>
                    </a:cubicBezTo>
                    <a:cubicBezTo>
                      <a:pt x="265" y="108"/>
                      <a:pt x="276" y="101"/>
                      <a:pt x="283" y="96"/>
                    </a:cubicBezTo>
                    <a:cubicBezTo>
                      <a:pt x="294" y="89"/>
                      <a:pt x="298" y="85"/>
                      <a:pt x="298" y="81"/>
                    </a:cubicBezTo>
                    <a:cubicBezTo>
                      <a:pt x="298" y="77"/>
                      <a:pt x="294" y="79"/>
                      <a:pt x="283" y="83"/>
                    </a:cubicBezTo>
                    <a:close/>
                  </a:path>
                </a:pathLst>
              </a:custGeom>
              <a:solidFill>
                <a:srgbClr val="2F90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íSḷiḋê"/>
              <p:cNvSpPr/>
              <p:nvPr/>
            </p:nvSpPr>
            <p:spPr bwMode="auto">
              <a:xfrm>
                <a:off x="6999288" y="4862513"/>
                <a:ext cx="687388" cy="406400"/>
              </a:xfrm>
              <a:custGeom>
                <a:avLst/>
                <a:gdLst>
                  <a:gd name="T0" fmla="*/ 110 w 272"/>
                  <a:gd name="T1" fmla="*/ 161 h 161"/>
                  <a:gd name="T2" fmla="*/ 269 w 272"/>
                  <a:gd name="T3" fmla="*/ 68 h 161"/>
                  <a:gd name="T4" fmla="*/ 269 w 272"/>
                  <a:gd name="T5" fmla="*/ 59 h 161"/>
                  <a:gd name="T6" fmla="*/ 169 w 272"/>
                  <a:gd name="T7" fmla="*/ 1 h 161"/>
                  <a:gd name="T8" fmla="*/ 163 w 272"/>
                  <a:gd name="T9" fmla="*/ 1 h 161"/>
                  <a:gd name="T10" fmla="*/ 0 w 272"/>
                  <a:gd name="T11" fmla="*/ 96 h 161"/>
                  <a:gd name="T12" fmla="*/ 0 w 272"/>
                  <a:gd name="T13" fmla="*/ 98 h 161"/>
                  <a:gd name="T14" fmla="*/ 109 w 272"/>
                  <a:gd name="T15" fmla="*/ 161 h 161"/>
                  <a:gd name="T16" fmla="*/ 110 w 272"/>
                  <a:gd name="T1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61">
                    <a:moveTo>
                      <a:pt x="110" y="161"/>
                    </a:moveTo>
                    <a:cubicBezTo>
                      <a:pt x="269" y="68"/>
                      <a:pt x="269" y="68"/>
                      <a:pt x="269" y="68"/>
                    </a:cubicBezTo>
                    <a:cubicBezTo>
                      <a:pt x="272" y="66"/>
                      <a:pt x="272" y="61"/>
                      <a:pt x="269" y="59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7" y="0"/>
                      <a:pt x="165" y="0"/>
                      <a:pt x="163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7"/>
                      <a:pt x="0" y="98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09" y="161"/>
                      <a:pt x="110" y="161"/>
                      <a:pt x="110" y="161"/>
                    </a:cubicBezTo>
                    <a:close/>
                  </a:path>
                </a:pathLst>
              </a:custGeom>
              <a:solidFill>
                <a:srgbClr val="FF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îSľïdê"/>
              <p:cNvSpPr/>
              <p:nvPr/>
            </p:nvSpPr>
            <p:spPr bwMode="auto">
              <a:xfrm>
                <a:off x="7185026" y="5029201"/>
                <a:ext cx="501650" cy="384175"/>
              </a:xfrm>
              <a:custGeom>
                <a:avLst/>
                <a:gdLst>
                  <a:gd name="T0" fmla="*/ 172 w 199"/>
                  <a:gd name="T1" fmla="*/ 50 h 152"/>
                  <a:gd name="T2" fmla="*/ 199 w 199"/>
                  <a:gd name="T3" fmla="*/ 0 h 152"/>
                  <a:gd name="T4" fmla="*/ 36 w 199"/>
                  <a:gd name="T5" fmla="*/ 95 h 152"/>
                  <a:gd name="T6" fmla="*/ 2 w 199"/>
                  <a:gd name="T7" fmla="*/ 149 h 152"/>
                  <a:gd name="T8" fmla="*/ 166 w 199"/>
                  <a:gd name="T9" fmla="*/ 55 h 152"/>
                  <a:gd name="T10" fmla="*/ 172 w 199"/>
                  <a:gd name="T11" fmla="*/ 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52">
                    <a:moveTo>
                      <a:pt x="172" y="50"/>
                    </a:moveTo>
                    <a:cubicBezTo>
                      <a:pt x="199" y="0"/>
                      <a:pt x="199" y="0"/>
                      <a:pt x="199" y="0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4" y="145"/>
                      <a:pt x="2" y="149"/>
                    </a:cubicBezTo>
                    <a:cubicBezTo>
                      <a:pt x="0" y="152"/>
                      <a:pt x="143" y="70"/>
                      <a:pt x="166" y="55"/>
                    </a:cubicBezTo>
                    <a:cubicBezTo>
                      <a:pt x="169" y="54"/>
                      <a:pt x="170" y="52"/>
                      <a:pt x="172" y="50"/>
                    </a:cubicBezTo>
                    <a:close/>
                  </a:path>
                </a:pathLst>
              </a:custGeom>
              <a:solidFill>
                <a:srgbClr val="C4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îśľïḍê"/>
              <p:cNvSpPr/>
              <p:nvPr/>
            </p:nvSpPr>
            <p:spPr bwMode="auto">
              <a:xfrm>
                <a:off x="6911976" y="5105401"/>
                <a:ext cx="363538" cy="303213"/>
              </a:xfrm>
              <a:custGeom>
                <a:avLst/>
                <a:gdLst>
                  <a:gd name="T0" fmla="*/ 106 w 144"/>
                  <a:gd name="T1" fmla="*/ 119 h 120"/>
                  <a:gd name="T2" fmla="*/ 3 w 144"/>
                  <a:gd name="T3" fmla="*/ 59 h 120"/>
                  <a:gd name="T4" fmla="*/ 2 w 144"/>
                  <a:gd name="T5" fmla="*/ 53 h 120"/>
                  <a:gd name="T6" fmla="*/ 35 w 144"/>
                  <a:gd name="T7" fmla="*/ 0 h 120"/>
                  <a:gd name="T8" fmla="*/ 144 w 144"/>
                  <a:gd name="T9" fmla="*/ 65 h 120"/>
                  <a:gd name="T10" fmla="*/ 112 w 144"/>
                  <a:gd name="T11" fmla="*/ 117 h 120"/>
                  <a:gd name="T12" fmla="*/ 106 w 144"/>
                  <a:gd name="T13" fmla="*/ 11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0">
                    <a:moveTo>
                      <a:pt x="106" y="119"/>
                    </a:moveTo>
                    <a:cubicBezTo>
                      <a:pt x="3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2" y="5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44" y="65"/>
                      <a:pt x="144" y="65"/>
                      <a:pt x="144" y="65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1" y="119"/>
                      <a:pt x="109" y="120"/>
                      <a:pt x="106" y="119"/>
                    </a:cubicBezTo>
                    <a:close/>
                  </a:path>
                </a:pathLst>
              </a:custGeom>
              <a:solidFill>
                <a:srgbClr val="F2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ïṡlîḑé"/>
              <p:cNvSpPr/>
              <p:nvPr/>
            </p:nvSpPr>
            <p:spPr bwMode="auto">
              <a:xfrm>
                <a:off x="7518401" y="3835401"/>
                <a:ext cx="396875" cy="333375"/>
              </a:xfrm>
              <a:custGeom>
                <a:avLst/>
                <a:gdLst>
                  <a:gd name="T0" fmla="*/ 250 w 250"/>
                  <a:gd name="T1" fmla="*/ 142 h 210"/>
                  <a:gd name="T2" fmla="*/ 95 w 250"/>
                  <a:gd name="T3" fmla="*/ 210 h 210"/>
                  <a:gd name="T4" fmla="*/ 1 w 250"/>
                  <a:gd name="T5" fmla="*/ 68 h 210"/>
                  <a:gd name="T6" fmla="*/ 0 w 250"/>
                  <a:gd name="T7" fmla="*/ 67 h 210"/>
                  <a:gd name="T8" fmla="*/ 126 w 250"/>
                  <a:gd name="T9" fmla="*/ 13 h 210"/>
                  <a:gd name="T10" fmla="*/ 156 w 250"/>
                  <a:gd name="T11" fmla="*/ 0 h 210"/>
                  <a:gd name="T12" fmla="*/ 250 w 250"/>
                  <a:gd name="T13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" h="210">
                    <a:moveTo>
                      <a:pt x="250" y="142"/>
                    </a:moveTo>
                    <a:lnTo>
                      <a:pt x="95" y="210"/>
                    </a:lnTo>
                    <a:lnTo>
                      <a:pt x="1" y="68"/>
                    </a:lnTo>
                    <a:lnTo>
                      <a:pt x="0" y="67"/>
                    </a:lnTo>
                    <a:lnTo>
                      <a:pt x="126" y="13"/>
                    </a:lnTo>
                    <a:lnTo>
                      <a:pt x="156" y="0"/>
                    </a:lnTo>
                    <a:lnTo>
                      <a:pt x="250" y="142"/>
                    </a:lnTo>
                    <a:close/>
                  </a:path>
                </a:pathLst>
              </a:custGeom>
              <a:solidFill>
                <a:srgbClr val="F2B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5" name="圆角矩形 84"/>
          <p:cNvSpPr/>
          <p:nvPr/>
        </p:nvSpPr>
        <p:spPr>
          <a:xfrm>
            <a:off x="57823" y="8907"/>
            <a:ext cx="2072981" cy="581692"/>
          </a:xfrm>
          <a:prstGeom prst="roundRect">
            <a:avLst>
              <a:gd name="adj" fmla="val 4501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6" name="矩形 85"/>
          <p:cNvSpPr/>
          <p:nvPr/>
        </p:nvSpPr>
        <p:spPr>
          <a:xfrm>
            <a:off x="169615" y="58723"/>
            <a:ext cx="1814195" cy="491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Exercise-1</a:t>
            </a:r>
            <a:endParaRPr lang="en-US" altLang="zh-CN" sz="2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143635" y="699135"/>
            <a:ext cx="95948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Georgia" panose="02040502050405020303" charset="0"/>
                <a:sym typeface="+mn-ea"/>
              </a:rPr>
              <a:t>四、句型转换。</a:t>
            </a:r>
            <a:endParaRPr lang="zh-CN" altLang="en-US" sz="2800" dirty="0" smtClean="0">
              <a:latin typeface="Georgia" panose="02040502050405020303" charset="0"/>
            </a:endParaRPr>
          </a:p>
          <a:p>
            <a:pPr lvl="0"/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1. Bob and I are brother and sister. (同义句)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   _______ are brother and sister.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lvl="0"/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2. Betty and Lucy are friends.(同义句)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  ______ are friends.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3. You and your freinds are Chinese. (</a:t>
            </a:r>
            <a:r>
              <a:rPr lang="zh-CN" altLang="en-US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同义句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)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</a:rPr>
              <a:t>  ______ are Chinese.</a:t>
            </a: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4. It is a strawberry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. </a:t>
            </a:r>
            <a:r>
              <a:rPr lang="en-US" altLang="zh-CN" sz="2800" dirty="0" smtClean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(</a:t>
            </a:r>
            <a:r>
              <a:rPr lang="en-US" altLang="zh-CN" sz="2800" dirty="0" err="1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变复数句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)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en-US" altLang="zh-CN" sz="2800" dirty="0" smtClean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 </a:t>
            </a:r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______ ___________.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lvl="0"/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5. That is my watch.(变复数句)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Arial" panose="020B0604020202020204" pitchFamily="34" charset="0"/>
                <a:sym typeface="+mn-ea"/>
              </a:rPr>
              <a:t>  ______ ____ my _______.</a:t>
            </a:r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lvl="0"/>
            <a:endParaRPr lang="en-US" altLang="zh-CN" sz="2800" dirty="0"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1520152" y="1542414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8280" y="2342515"/>
            <a:ext cx="1279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248224" y="4099851"/>
            <a:ext cx="5896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They     are        strawberries.</a:t>
            </a:r>
          </a:p>
        </p:txBody>
      </p:sp>
      <p:sp>
        <p:nvSpPr>
          <p:cNvPr id="9" name="TextBox 3"/>
          <p:cNvSpPr txBox="1"/>
          <p:nvPr/>
        </p:nvSpPr>
        <p:spPr>
          <a:xfrm>
            <a:off x="1491615" y="4970145"/>
            <a:ext cx="5849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Those     are        wathces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597159" y="3226304"/>
            <a:ext cx="5896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1077;#251052;#263183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519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ff70d46-7ac5-4e1a-b75b-bd3ca27f9a4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ff70d46-7ac5-4e1a-b75b-bd3ca27f9a4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8a7af24-5804-42e2-b37d-3b19c18b68e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ff70d46-7ac5-4e1a-b75b-bd3ca27f9a4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92211;#189938;#188979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92211;#189938;#188979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92211;#189938;#18897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ff70d46-7ac5-4e1a-b75b-bd3ca27f9a4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51030;#206253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66;"/>
  <p:tag name="ISLIDE.VECTOR" val="#251077;#251052;#263183;#192211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f1aa5e4-7cc7-4a14-960e-399619291ec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e3040687-2706-4026-8a4a-abcfb7518e7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65df59-4bc3-4760-88f1-3174ed99286c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2350</Words>
  <Application>Microsoft Office PowerPoint</Application>
  <PresentationFormat>宽屏</PresentationFormat>
  <Paragraphs>507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Adobe 楷体 Std R</vt:lpstr>
      <vt:lpstr>华文新魏</vt:lpstr>
      <vt:lpstr>宋体</vt:lpstr>
      <vt:lpstr>微软雅黑</vt:lpstr>
      <vt:lpstr>Arial</vt:lpstr>
      <vt:lpstr>Calibri</vt:lpstr>
      <vt:lpstr>Comic Sans MS</vt:lpstr>
      <vt:lpstr>Georgia</vt:lpstr>
      <vt:lpstr>Times New Roman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jianrong ma</dc:creator>
  <cp:lastModifiedBy>Acer</cp:lastModifiedBy>
  <cp:revision>188</cp:revision>
  <dcterms:created xsi:type="dcterms:W3CDTF">2020-03-31T02:36:00Z</dcterms:created>
  <dcterms:modified xsi:type="dcterms:W3CDTF">2020-12-26T03:40:23Z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