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460" y="264160"/>
            <a:ext cx="7523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zh-CN" altLang="en-US" sz="3200" b="1" dirty="0" smtClean="0"/>
              <a:t>新概念学情普查</a:t>
            </a:r>
            <a:r>
              <a:rPr lang="en-US" altLang="zh-CN" sz="3200" b="1" dirty="0" smtClean="0"/>
              <a:t>  -- </a:t>
            </a:r>
            <a:r>
              <a:rPr lang="zh-CN" altLang="en-US" sz="3200" b="1" dirty="0" smtClean="0"/>
              <a:t>单词速记 </a:t>
            </a:r>
            <a:r>
              <a:rPr lang="en-US" altLang="zh-CN" sz="3200" b="1" dirty="0" smtClean="0"/>
              <a:t>(15’)</a:t>
            </a:r>
            <a:endParaRPr lang="en-US" altLang="zh-CN" b="1" dirty="0" smtClean="0"/>
          </a:p>
        </p:txBody>
      </p:sp>
      <p:sp>
        <p:nvSpPr>
          <p:cNvPr id="9" name="矩形 8"/>
          <p:cNvSpPr/>
          <p:nvPr/>
        </p:nvSpPr>
        <p:spPr>
          <a:xfrm>
            <a:off x="1524000" y="3214"/>
            <a:ext cx="9144000" cy="260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prstClr val="white"/>
              </a:solidFill>
            </a:endParaRPr>
          </a:p>
        </p:txBody>
      </p:sp>
      <p:grpSp>
        <p:nvGrpSpPr>
          <p:cNvPr id="2" name="组合 9"/>
          <p:cNvGrpSpPr/>
          <p:nvPr/>
        </p:nvGrpSpPr>
        <p:grpSpPr>
          <a:xfrm>
            <a:off x="0" y="0"/>
            <a:ext cx="12192000" cy="6867525"/>
            <a:chOff x="0" y="-3213"/>
            <a:chExt cx="12192000" cy="6867545"/>
          </a:xfrm>
        </p:grpSpPr>
        <p:sp>
          <p:nvSpPr>
            <p:cNvPr id="11" name="圆角矩形 10"/>
            <p:cNvSpPr/>
            <p:nvPr/>
          </p:nvSpPr>
          <p:spPr>
            <a:xfrm>
              <a:off x="22708" y="6321320"/>
              <a:ext cx="1928187" cy="519762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3" name="组合 14"/>
            <p:cNvGrpSpPr/>
            <p:nvPr/>
          </p:nvGrpSpPr>
          <p:grpSpPr>
            <a:xfrm>
              <a:off x="0" y="-3213"/>
              <a:ext cx="12192000" cy="6867545"/>
              <a:chOff x="0" y="-3213"/>
              <a:chExt cx="12192000" cy="6867545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79" name="圆角矩形 78"/>
              <p:cNvSpPr/>
              <p:nvPr/>
            </p:nvSpPr>
            <p:spPr>
              <a:xfrm>
                <a:off x="9906000" y="-3213"/>
                <a:ext cx="2285999" cy="581063"/>
              </a:xfrm>
              <a:prstGeom prst="roundRect">
                <a:avLst>
                  <a:gd name="adj" fmla="val 4501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" name="组合 16"/>
              <p:cNvGrpSpPr/>
              <p:nvPr/>
            </p:nvGrpSpPr>
            <p:grpSpPr>
              <a:xfrm>
                <a:off x="0" y="0"/>
                <a:ext cx="12192000" cy="6864332"/>
                <a:chOff x="0" y="0"/>
                <a:chExt cx="12192000" cy="6864332"/>
              </a:xfrm>
              <a:grpFill/>
            </p:grpSpPr>
            <p:sp>
              <p:nvSpPr>
                <p:cNvPr id="81" name="矩形 80"/>
                <p:cNvSpPr/>
                <p:nvPr/>
              </p:nvSpPr>
              <p:spPr>
                <a:xfrm>
                  <a:off x="0" y="0"/>
                  <a:ext cx="12192000" cy="26064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矩形 81"/>
                <p:cNvSpPr/>
                <p:nvPr/>
              </p:nvSpPr>
              <p:spPr>
                <a:xfrm>
                  <a:off x="0" y="6603684"/>
                  <a:ext cx="12192000" cy="26064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矩形 82"/>
                <p:cNvSpPr/>
                <p:nvPr/>
              </p:nvSpPr>
              <p:spPr>
                <a:xfrm>
                  <a:off x="0" y="260648"/>
                  <a:ext cx="263352" cy="63430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" name="矩形 83"/>
                <p:cNvSpPr/>
                <p:nvPr/>
              </p:nvSpPr>
              <p:spPr>
                <a:xfrm>
                  <a:off x="11928648" y="260648"/>
                  <a:ext cx="263352" cy="63430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</p:grpSp>
        </p:grpSp>
        <p:pic>
          <p:nvPicPr>
            <p:cNvPr id="13" name="图片 12" descr="大桥教育.pn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9906635" y="78067"/>
              <a:ext cx="2247265" cy="462281"/>
            </a:xfrm>
            <a:prstGeom prst="rect">
              <a:avLst/>
            </a:prstGeom>
          </p:spPr>
        </p:pic>
        <p:grpSp>
          <p:nvGrpSpPr>
            <p:cNvPr id="6" name="5565df59-4bc3-4760-88f1-3174ed99286c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/>
            <p:cNvGrpSpPr>
              <a:grpSpLocks noChangeAspect="1"/>
            </p:cNvGrpSpPr>
            <p:nvPr>
              <p:custDataLst>
                <p:tags r:id="rId2"/>
              </p:custDataLst>
            </p:nvPr>
          </p:nvGrpSpPr>
          <p:grpSpPr>
            <a:xfrm>
              <a:off x="5290" y="5362103"/>
              <a:ext cx="1591869" cy="1502229"/>
              <a:chOff x="3995738" y="1449388"/>
              <a:chExt cx="4200526" cy="3963988"/>
            </a:xfrm>
          </p:grpSpPr>
          <p:sp>
            <p:nvSpPr>
              <p:cNvPr id="15" name="íṩḷíḓe"/>
              <p:cNvSpPr/>
              <p:nvPr/>
            </p:nvSpPr>
            <p:spPr bwMode="auto">
              <a:xfrm>
                <a:off x="7680326" y="4511676"/>
                <a:ext cx="515938" cy="444500"/>
              </a:xfrm>
              <a:custGeom>
                <a:avLst/>
                <a:gdLst>
                  <a:gd name="T0" fmla="*/ 204 w 204"/>
                  <a:gd name="T1" fmla="*/ 0 h 176"/>
                  <a:gd name="T2" fmla="*/ 204 w 204"/>
                  <a:gd name="T3" fmla="*/ 112 h 176"/>
                  <a:gd name="T4" fmla="*/ 102 w 204"/>
                  <a:gd name="T5" fmla="*/ 176 h 176"/>
                  <a:gd name="T6" fmla="*/ 0 w 204"/>
                  <a:gd name="T7" fmla="*/ 112 h 176"/>
                  <a:gd name="T8" fmla="*/ 0 w 204"/>
                  <a:gd name="T9" fmla="*/ 0 h 176"/>
                  <a:gd name="T10" fmla="*/ 8 w 204"/>
                  <a:gd name="T11" fmla="*/ 25 h 176"/>
                  <a:gd name="T12" fmla="*/ 102 w 204"/>
                  <a:gd name="T13" fmla="*/ 64 h 176"/>
                  <a:gd name="T14" fmla="*/ 196 w 204"/>
                  <a:gd name="T15" fmla="*/ 25 h 176"/>
                  <a:gd name="T16" fmla="*/ 204 w 204"/>
                  <a:gd name="T1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4" h="176">
                    <a:moveTo>
                      <a:pt x="204" y="0"/>
                    </a:moveTo>
                    <a:cubicBezTo>
                      <a:pt x="204" y="112"/>
                      <a:pt x="204" y="112"/>
                      <a:pt x="204" y="112"/>
                    </a:cubicBezTo>
                    <a:cubicBezTo>
                      <a:pt x="204" y="148"/>
                      <a:pt x="158" y="176"/>
                      <a:pt x="102" y="176"/>
                    </a:cubicBezTo>
                    <a:cubicBezTo>
                      <a:pt x="45" y="176"/>
                      <a:pt x="0" y="148"/>
                      <a:pt x="0" y="11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"/>
                      <a:pt x="3" y="17"/>
                      <a:pt x="8" y="25"/>
                    </a:cubicBezTo>
                    <a:cubicBezTo>
                      <a:pt x="23" y="48"/>
                      <a:pt x="59" y="64"/>
                      <a:pt x="102" y="64"/>
                    </a:cubicBezTo>
                    <a:cubicBezTo>
                      <a:pt x="144" y="64"/>
                      <a:pt x="181" y="48"/>
                      <a:pt x="196" y="25"/>
                    </a:cubicBezTo>
                    <a:cubicBezTo>
                      <a:pt x="201" y="17"/>
                      <a:pt x="204" y="9"/>
                      <a:pt x="204" y="0"/>
                    </a:cubicBezTo>
                    <a:close/>
                  </a:path>
                </a:pathLst>
              </a:custGeom>
              <a:solidFill>
                <a:srgbClr val="2188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îSľíďe"/>
              <p:cNvSpPr/>
              <p:nvPr/>
            </p:nvSpPr>
            <p:spPr bwMode="auto">
              <a:xfrm>
                <a:off x="7680326" y="4421188"/>
                <a:ext cx="515938" cy="285750"/>
              </a:xfrm>
              <a:custGeom>
                <a:avLst/>
                <a:gdLst>
                  <a:gd name="T0" fmla="*/ 204 w 204"/>
                  <a:gd name="T1" fmla="*/ 0 h 113"/>
                  <a:gd name="T2" fmla="*/ 204 w 204"/>
                  <a:gd name="T3" fmla="*/ 50 h 113"/>
                  <a:gd name="T4" fmla="*/ 102 w 204"/>
                  <a:gd name="T5" fmla="*/ 113 h 113"/>
                  <a:gd name="T6" fmla="*/ 0 w 204"/>
                  <a:gd name="T7" fmla="*/ 50 h 113"/>
                  <a:gd name="T8" fmla="*/ 0 w 204"/>
                  <a:gd name="T9" fmla="*/ 0 h 113"/>
                  <a:gd name="T10" fmla="*/ 8 w 204"/>
                  <a:gd name="T11" fmla="*/ 25 h 113"/>
                  <a:gd name="T12" fmla="*/ 102 w 204"/>
                  <a:gd name="T13" fmla="*/ 64 h 113"/>
                  <a:gd name="T14" fmla="*/ 196 w 204"/>
                  <a:gd name="T15" fmla="*/ 25 h 113"/>
                  <a:gd name="T16" fmla="*/ 204 w 204"/>
                  <a:gd name="T17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4" h="113">
                    <a:moveTo>
                      <a:pt x="204" y="0"/>
                    </a:moveTo>
                    <a:cubicBezTo>
                      <a:pt x="204" y="50"/>
                      <a:pt x="204" y="50"/>
                      <a:pt x="204" y="50"/>
                    </a:cubicBezTo>
                    <a:cubicBezTo>
                      <a:pt x="204" y="85"/>
                      <a:pt x="158" y="113"/>
                      <a:pt x="102" y="113"/>
                    </a:cubicBezTo>
                    <a:cubicBezTo>
                      <a:pt x="45" y="113"/>
                      <a:pt x="0" y="85"/>
                      <a:pt x="0" y="5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"/>
                      <a:pt x="3" y="17"/>
                      <a:pt x="8" y="25"/>
                    </a:cubicBezTo>
                    <a:cubicBezTo>
                      <a:pt x="23" y="48"/>
                      <a:pt x="59" y="64"/>
                      <a:pt x="102" y="64"/>
                    </a:cubicBezTo>
                    <a:cubicBezTo>
                      <a:pt x="144" y="64"/>
                      <a:pt x="181" y="48"/>
                      <a:pt x="196" y="25"/>
                    </a:cubicBezTo>
                    <a:cubicBezTo>
                      <a:pt x="201" y="17"/>
                      <a:pt x="204" y="9"/>
                      <a:pt x="204" y="0"/>
                    </a:cubicBezTo>
                    <a:close/>
                  </a:path>
                </a:pathLst>
              </a:custGeom>
              <a:solidFill>
                <a:srgbClr val="4A9F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ïṧļîḍè"/>
              <p:cNvSpPr/>
              <p:nvPr/>
            </p:nvSpPr>
            <p:spPr bwMode="auto">
              <a:xfrm>
                <a:off x="7680326" y="4259263"/>
                <a:ext cx="515938" cy="323850"/>
              </a:xfrm>
              <a:custGeom>
                <a:avLst/>
                <a:gdLst>
                  <a:gd name="T0" fmla="*/ 204 w 204"/>
                  <a:gd name="T1" fmla="*/ 64 h 128"/>
                  <a:gd name="T2" fmla="*/ 196 w 204"/>
                  <a:gd name="T3" fmla="*/ 89 h 128"/>
                  <a:gd name="T4" fmla="*/ 102 w 204"/>
                  <a:gd name="T5" fmla="*/ 128 h 128"/>
                  <a:gd name="T6" fmla="*/ 8 w 204"/>
                  <a:gd name="T7" fmla="*/ 89 h 128"/>
                  <a:gd name="T8" fmla="*/ 0 w 204"/>
                  <a:gd name="T9" fmla="*/ 64 h 128"/>
                  <a:gd name="T10" fmla="*/ 102 w 204"/>
                  <a:gd name="T11" fmla="*/ 0 h 128"/>
                  <a:gd name="T12" fmla="*/ 204 w 204"/>
                  <a:gd name="T13" fmla="*/ 6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128">
                    <a:moveTo>
                      <a:pt x="204" y="64"/>
                    </a:moveTo>
                    <a:cubicBezTo>
                      <a:pt x="204" y="73"/>
                      <a:pt x="201" y="81"/>
                      <a:pt x="196" y="89"/>
                    </a:cubicBezTo>
                    <a:cubicBezTo>
                      <a:pt x="181" y="112"/>
                      <a:pt x="144" y="128"/>
                      <a:pt x="102" y="128"/>
                    </a:cubicBezTo>
                    <a:cubicBezTo>
                      <a:pt x="59" y="128"/>
                      <a:pt x="23" y="112"/>
                      <a:pt x="8" y="89"/>
                    </a:cubicBezTo>
                    <a:cubicBezTo>
                      <a:pt x="3" y="81"/>
                      <a:pt x="0" y="73"/>
                      <a:pt x="0" y="64"/>
                    </a:cubicBezTo>
                    <a:cubicBezTo>
                      <a:pt x="0" y="29"/>
                      <a:pt x="45" y="0"/>
                      <a:pt x="102" y="0"/>
                    </a:cubicBezTo>
                    <a:cubicBezTo>
                      <a:pt x="158" y="0"/>
                      <a:pt x="204" y="29"/>
                      <a:pt x="204" y="64"/>
                    </a:cubicBezTo>
                    <a:close/>
                  </a:path>
                </a:pathLst>
              </a:custGeom>
              <a:solidFill>
                <a:srgbClr val="59AF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ïṣ1ïḋé"/>
              <p:cNvSpPr/>
              <p:nvPr/>
            </p:nvSpPr>
            <p:spPr bwMode="auto">
              <a:xfrm>
                <a:off x="7881938" y="4386263"/>
                <a:ext cx="111125" cy="69850"/>
              </a:xfrm>
              <a:custGeom>
                <a:avLst/>
                <a:gdLst>
                  <a:gd name="T0" fmla="*/ 44 w 44"/>
                  <a:gd name="T1" fmla="*/ 14 h 28"/>
                  <a:gd name="T2" fmla="*/ 43 w 44"/>
                  <a:gd name="T3" fmla="*/ 20 h 28"/>
                  <a:gd name="T4" fmla="*/ 22 w 44"/>
                  <a:gd name="T5" fmla="*/ 28 h 28"/>
                  <a:gd name="T6" fmla="*/ 1 w 44"/>
                  <a:gd name="T7" fmla="*/ 20 h 28"/>
                  <a:gd name="T8" fmla="*/ 0 w 44"/>
                  <a:gd name="T9" fmla="*/ 14 h 28"/>
                  <a:gd name="T10" fmla="*/ 22 w 44"/>
                  <a:gd name="T11" fmla="*/ 0 h 28"/>
                  <a:gd name="T12" fmla="*/ 44 w 44"/>
                  <a:gd name="T13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28">
                    <a:moveTo>
                      <a:pt x="44" y="14"/>
                    </a:moveTo>
                    <a:cubicBezTo>
                      <a:pt x="44" y="16"/>
                      <a:pt x="44" y="18"/>
                      <a:pt x="43" y="20"/>
                    </a:cubicBezTo>
                    <a:cubicBezTo>
                      <a:pt x="39" y="25"/>
                      <a:pt x="31" y="28"/>
                      <a:pt x="22" y="28"/>
                    </a:cubicBezTo>
                    <a:cubicBezTo>
                      <a:pt x="13" y="28"/>
                      <a:pt x="5" y="25"/>
                      <a:pt x="1" y="20"/>
                    </a:cubicBezTo>
                    <a:cubicBezTo>
                      <a:pt x="0" y="18"/>
                      <a:pt x="0" y="16"/>
                      <a:pt x="0" y="14"/>
                    </a:cubicBezTo>
                    <a:cubicBezTo>
                      <a:pt x="0" y="6"/>
                      <a:pt x="10" y="0"/>
                      <a:pt x="22" y="0"/>
                    </a:cubicBezTo>
                    <a:cubicBezTo>
                      <a:pt x="34" y="0"/>
                      <a:pt x="44" y="6"/>
                      <a:pt x="44" y="14"/>
                    </a:cubicBezTo>
                    <a:close/>
                  </a:path>
                </a:pathLst>
              </a:custGeom>
              <a:solidFill>
                <a:srgbClr val="2C56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işļiḋe"/>
              <p:cNvSpPr/>
              <p:nvPr/>
            </p:nvSpPr>
            <p:spPr bwMode="auto">
              <a:xfrm>
                <a:off x="7421563" y="4541838"/>
                <a:ext cx="80963" cy="46038"/>
              </a:xfrm>
              <a:custGeom>
                <a:avLst/>
                <a:gdLst>
                  <a:gd name="T0" fmla="*/ 51 w 51"/>
                  <a:gd name="T1" fmla="*/ 0 h 29"/>
                  <a:gd name="T2" fmla="*/ 0 w 51"/>
                  <a:gd name="T3" fmla="*/ 29 h 29"/>
                  <a:gd name="T4" fmla="*/ 0 w 51"/>
                  <a:gd name="T5" fmla="*/ 29 h 29"/>
                  <a:gd name="T6" fmla="*/ 51 w 51"/>
                  <a:gd name="T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9">
                    <a:moveTo>
                      <a:pt x="51" y="0"/>
                    </a:moveTo>
                    <a:lnTo>
                      <a:pt x="0" y="29"/>
                    </a:lnTo>
                    <a:lnTo>
                      <a:pt x="0" y="29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263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iśļíḓé"/>
              <p:cNvSpPr/>
              <p:nvPr/>
            </p:nvSpPr>
            <p:spPr bwMode="auto">
              <a:xfrm>
                <a:off x="7421563" y="4510088"/>
                <a:ext cx="215900" cy="160338"/>
              </a:xfrm>
              <a:custGeom>
                <a:avLst/>
                <a:gdLst>
                  <a:gd name="T0" fmla="*/ 85 w 85"/>
                  <a:gd name="T1" fmla="*/ 7 h 64"/>
                  <a:gd name="T2" fmla="*/ 78 w 85"/>
                  <a:gd name="T3" fmla="*/ 20 h 64"/>
                  <a:gd name="T4" fmla="*/ 65 w 85"/>
                  <a:gd name="T5" fmla="*/ 27 h 64"/>
                  <a:gd name="T6" fmla="*/ 61 w 85"/>
                  <a:gd name="T7" fmla="*/ 30 h 64"/>
                  <a:gd name="T8" fmla="*/ 61 w 85"/>
                  <a:gd name="T9" fmla="*/ 30 h 64"/>
                  <a:gd name="T10" fmla="*/ 59 w 85"/>
                  <a:gd name="T11" fmla="*/ 30 h 64"/>
                  <a:gd name="T12" fmla="*/ 58 w 85"/>
                  <a:gd name="T13" fmla="*/ 31 h 64"/>
                  <a:gd name="T14" fmla="*/ 0 w 85"/>
                  <a:gd name="T15" fmla="*/ 64 h 64"/>
                  <a:gd name="T16" fmla="*/ 0 w 85"/>
                  <a:gd name="T17" fmla="*/ 47 h 64"/>
                  <a:gd name="T18" fmla="*/ 44 w 85"/>
                  <a:gd name="T19" fmla="*/ 22 h 64"/>
                  <a:gd name="T20" fmla="*/ 51 w 85"/>
                  <a:gd name="T21" fmla="*/ 18 h 64"/>
                  <a:gd name="T22" fmla="*/ 60 w 85"/>
                  <a:gd name="T23" fmla="*/ 13 h 64"/>
                  <a:gd name="T24" fmla="*/ 70 w 85"/>
                  <a:gd name="T25" fmla="*/ 7 h 64"/>
                  <a:gd name="T26" fmla="*/ 83 w 85"/>
                  <a:gd name="T27" fmla="*/ 0 h 64"/>
                  <a:gd name="T28" fmla="*/ 85 w 85"/>
                  <a:gd name="T29" fmla="*/ 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5" h="64">
                    <a:moveTo>
                      <a:pt x="85" y="7"/>
                    </a:moveTo>
                    <a:cubicBezTo>
                      <a:pt x="85" y="13"/>
                      <a:pt x="82" y="17"/>
                      <a:pt x="78" y="20"/>
                    </a:cubicBezTo>
                    <a:cubicBezTo>
                      <a:pt x="65" y="27"/>
                      <a:pt x="65" y="27"/>
                      <a:pt x="65" y="27"/>
                    </a:cubicBezTo>
                    <a:cubicBezTo>
                      <a:pt x="61" y="30"/>
                      <a:pt x="61" y="30"/>
                      <a:pt x="61" y="30"/>
                    </a:cubicBezTo>
                    <a:cubicBezTo>
                      <a:pt x="61" y="30"/>
                      <a:pt x="61" y="30"/>
                      <a:pt x="61" y="30"/>
                    </a:cubicBezTo>
                    <a:cubicBezTo>
                      <a:pt x="59" y="30"/>
                      <a:pt x="59" y="30"/>
                      <a:pt x="59" y="30"/>
                    </a:cubicBezTo>
                    <a:cubicBezTo>
                      <a:pt x="58" y="31"/>
                      <a:pt x="58" y="31"/>
                      <a:pt x="58" y="31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44" y="22"/>
                      <a:pt x="44" y="22"/>
                      <a:pt x="44" y="22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60" y="13"/>
                      <a:pt x="60" y="13"/>
                      <a:pt x="60" y="13"/>
                    </a:cubicBezTo>
                    <a:cubicBezTo>
                      <a:pt x="70" y="7"/>
                      <a:pt x="70" y="7"/>
                      <a:pt x="70" y="7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2"/>
                      <a:pt x="85" y="5"/>
                      <a:pt x="85" y="7"/>
                    </a:cubicBezTo>
                    <a:close/>
                  </a:path>
                </a:pathLst>
              </a:custGeom>
              <a:solidFill>
                <a:srgbClr val="F263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işľïďé"/>
              <p:cNvSpPr/>
              <p:nvPr/>
            </p:nvSpPr>
            <p:spPr bwMode="auto">
              <a:xfrm>
                <a:off x="7421563" y="4541838"/>
                <a:ext cx="80963" cy="46038"/>
              </a:xfrm>
              <a:custGeom>
                <a:avLst/>
                <a:gdLst>
                  <a:gd name="T0" fmla="*/ 51 w 51"/>
                  <a:gd name="T1" fmla="*/ 0 h 29"/>
                  <a:gd name="T2" fmla="*/ 0 w 51"/>
                  <a:gd name="T3" fmla="*/ 29 h 29"/>
                  <a:gd name="T4" fmla="*/ 0 w 51"/>
                  <a:gd name="T5" fmla="*/ 29 h 29"/>
                  <a:gd name="T6" fmla="*/ 51 w 51"/>
                  <a:gd name="T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9">
                    <a:moveTo>
                      <a:pt x="51" y="0"/>
                    </a:moveTo>
                    <a:lnTo>
                      <a:pt x="0" y="29"/>
                    </a:lnTo>
                    <a:lnTo>
                      <a:pt x="0" y="29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iSḷîḍé"/>
              <p:cNvSpPr/>
              <p:nvPr/>
            </p:nvSpPr>
            <p:spPr bwMode="auto">
              <a:xfrm>
                <a:off x="7389813" y="4527551"/>
                <a:ext cx="214313" cy="160338"/>
              </a:xfrm>
              <a:custGeom>
                <a:avLst/>
                <a:gdLst>
                  <a:gd name="T0" fmla="*/ 85 w 85"/>
                  <a:gd name="T1" fmla="*/ 8 h 64"/>
                  <a:gd name="T2" fmla="*/ 78 w 85"/>
                  <a:gd name="T3" fmla="*/ 20 h 64"/>
                  <a:gd name="T4" fmla="*/ 74 w 85"/>
                  <a:gd name="T5" fmla="*/ 22 h 64"/>
                  <a:gd name="T6" fmla="*/ 74 w 85"/>
                  <a:gd name="T7" fmla="*/ 23 h 64"/>
                  <a:gd name="T8" fmla="*/ 72 w 85"/>
                  <a:gd name="T9" fmla="*/ 23 h 64"/>
                  <a:gd name="T10" fmla="*/ 71 w 85"/>
                  <a:gd name="T11" fmla="*/ 24 h 64"/>
                  <a:gd name="T12" fmla="*/ 13 w 85"/>
                  <a:gd name="T13" fmla="*/ 57 h 64"/>
                  <a:gd name="T14" fmla="*/ 13 w 85"/>
                  <a:gd name="T15" fmla="*/ 57 h 64"/>
                  <a:gd name="T16" fmla="*/ 0 w 85"/>
                  <a:gd name="T17" fmla="*/ 64 h 64"/>
                  <a:gd name="T18" fmla="*/ 0 w 85"/>
                  <a:gd name="T19" fmla="*/ 48 h 64"/>
                  <a:gd name="T20" fmla="*/ 13 w 85"/>
                  <a:gd name="T21" fmla="*/ 40 h 64"/>
                  <a:gd name="T22" fmla="*/ 57 w 85"/>
                  <a:gd name="T23" fmla="*/ 15 h 64"/>
                  <a:gd name="T24" fmla="*/ 64 w 85"/>
                  <a:gd name="T25" fmla="*/ 11 h 64"/>
                  <a:gd name="T26" fmla="*/ 73 w 85"/>
                  <a:gd name="T27" fmla="*/ 6 h 64"/>
                  <a:gd name="T28" fmla="*/ 83 w 85"/>
                  <a:gd name="T29" fmla="*/ 0 h 64"/>
                  <a:gd name="T30" fmla="*/ 85 w 85"/>
                  <a:gd name="T31" fmla="*/ 8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5" h="64">
                    <a:moveTo>
                      <a:pt x="85" y="8"/>
                    </a:moveTo>
                    <a:cubicBezTo>
                      <a:pt x="85" y="13"/>
                      <a:pt x="82" y="18"/>
                      <a:pt x="78" y="20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4" y="23"/>
                      <a:pt x="74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1" y="24"/>
                      <a:pt x="71" y="24"/>
                      <a:pt x="71" y="24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3" y="40"/>
                      <a:pt x="13" y="40"/>
                      <a:pt x="13" y="40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64" y="11"/>
                      <a:pt x="64" y="11"/>
                      <a:pt x="64" y="11"/>
                    </a:cubicBezTo>
                    <a:cubicBezTo>
                      <a:pt x="73" y="6"/>
                      <a:pt x="73" y="6"/>
                      <a:pt x="73" y="6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2"/>
                      <a:pt x="85" y="5"/>
                      <a:pt x="85" y="8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ïS1idé"/>
              <p:cNvSpPr/>
              <p:nvPr/>
            </p:nvSpPr>
            <p:spPr bwMode="auto">
              <a:xfrm>
                <a:off x="6397626" y="5203826"/>
                <a:ext cx="7938" cy="12700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3 h 5"/>
                  <a:gd name="T4" fmla="*/ 3 w 3"/>
                  <a:gd name="T5" fmla="*/ 4 h 5"/>
                  <a:gd name="T6" fmla="*/ 3 w 3"/>
                  <a:gd name="T7" fmla="*/ 5 h 5"/>
                  <a:gd name="T8" fmla="*/ 2 w 3"/>
                  <a:gd name="T9" fmla="*/ 3 h 5"/>
                  <a:gd name="T10" fmla="*/ 0 w 3"/>
                  <a:gd name="T11" fmla="*/ 0 h 5"/>
                  <a:gd name="T12" fmla="*/ 1 w 3"/>
                  <a:gd name="T13" fmla="*/ 0 h 5"/>
                  <a:gd name="T14" fmla="*/ 2 w 3"/>
                  <a:gd name="T15" fmla="*/ 1 h 5"/>
                  <a:gd name="T16" fmla="*/ 3 w 3"/>
                  <a:gd name="T17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ïṩlidê"/>
              <p:cNvSpPr/>
              <p:nvPr/>
            </p:nvSpPr>
            <p:spPr bwMode="auto">
              <a:xfrm>
                <a:off x="6421438" y="524192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íṩḻíḋé"/>
              <p:cNvSpPr/>
              <p:nvPr/>
            </p:nvSpPr>
            <p:spPr bwMode="auto">
              <a:xfrm>
                <a:off x="6421438" y="4554538"/>
                <a:ext cx="1149350" cy="687388"/>
              </a:xfrm>
              <a:custGeom>
                <a:avLst/>
                <a:gdLst>
                  <a:gd name="T0" fmla="*/ 455 w 455"/>
                  <a:gd name="T1" fmla="*/ 13 h 272"/>
                  <a:gd name="T2" fmla="*/ 455 w 455"/>
                  <a:gd name="T3" fmla="*/ 13 h 272"/>
                  <a:gd name="T4" fmla="*/ 0 w 455"/>
                  <a:gd name="T5" fmla="*/ 272 h 272"/>
                  <a:gd name="T6" fmla="*/ 3 w 455"/>
                  <a:gd name="T7" fmla="*/ 265 h 272"/>
                  <a:gd name="T8" fmla="*/ 3 w 455"/>
                  <a:gd name="T9" fmla="*/ 265 h 272"/>
                  <a:gd name="T10" fmla="*/ 1 w 455"/>
                  <a:gd name="T11" fmla="*/ 255 h 272"/>
                  <a:gd name="T12" fmla="*/ 383 w 455"/>
                  <a:gd name="T13" fmla="*/ 37 h 272"/>
                  <a:gd name="T14" fmla="*/ 396 w 455"/>
                  <a:gd name="T15" fmla="*/ 29 h 272"/>
                  <a:gd name="T16" fmla="*/ 440 w 455"/>
                  <a:gd name="T17" fmla="*/ 4 h 272"/>
                  <a:gd name="T18" fmla="*/ 447 w 455"/>
                  <a:gd name="T19" fmla="*/ 0 h 272"/>
                  <a:gd name="T20" fmla="*/ 455 w 455"/>
                  <a:gd name="T21" fmla="*/ 12 h 272"/>
                  <a:gd name="T22" fmla="*/ 455 w 455"/>
                  <a:gd name="T23" fmla="*/ 13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5" h="272">
                    <a:moveTo>
                      <a:pt x="455" y="13"/>
                    </a:moveTo>
                    <a:cubicBezTo>
                      <a:pt x="455" y="13"/>
                      <a:pt x="455" y="13"/>
                      <a:pt x="455" y="13"/>
                    </a:cubicBezTo>
                    <a:cubicBezTo>
                      <a:pt x="0" y="272"/>
                      <a:pt x="0" y="272"/>
                      <a:pt x="0" y="272"/>
                    </a:cubicBezTo>
                    <a:cubicBezTo>
                      <a:pt x="2" y="271"/>
                      <a:pt x="3" y="269"/>
                      <a:pt x="3" y="265"/>
                    </a:cubicBezTo>
                    <a:cubicBezTo>
                      <a:pt x="3" y="265"/>
                      <a:pt x="3" y="265"/>
                      <a:pt x="3" y="265"/>
                    </a:cubicBezTo>
                    <a:cubicBezTo>
                      <a:pt x="3" y="263"/>
                      <a:pt x="3" y="259"/>
                      <a:pt x="1" y="255"/>
                    </a:cubicBezTo>
                    <a:cubicBezTo>
                      <a:pt x="383" y="37"/>
                      <a:pt x="383" y="37"/>
                      <a:pt x="383" y="37"/>
                    </a:cubicBezTo>
                    <a:cubicBezTo>
                      <a:pt x="396" y="29"/>
                      <a:pt x="396" y="29"/>
                      <a:pt x="396" y="29"/>
                    </a:cubicBezTo>
                    <a:cubicBezTo>
                      <a:pt x="440" y="4"/>
                      <a:pt x="440" y="4"/>
                      <a:pt x="440" y="4"/>
                    </a:cubicBezTo>
                    <a:cubicBezTo>
                      <a:pt x="447" y="0"/>
                      <a:pt x="447" y="0"/>
                      <a:pt x="447" y="0"/>
                    </a:cubicBezTo>
                    <a:cubicBezTo>
                      <a:pt x="455" y="12"/>
                      <a:pt x="455" y="12"/>
                      <a:pt x="455" y="12"/>
                    </a:cubicBezTo>
                    <a:lnTo>
                      <a:pt x="455" y="13"/>
                    </a:ln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íṣ1ïḍé"/>
              <p:cNvSpPr/>
              <p:nvPr/>
            </p:nvSpPr>
            <p:spPr bwMode="auto">
              <a:xfrm>
                <a:off x="6375401" y="5175251"/>
                <a:ext cx="52388" cy="68263"/>
              </a:xfrm>
              <a:custGeom>
                <a:avLst/>
                <a:gdLst>
                  <a:gd name="T0" fmla="*/ 19 w 21"/>
                  <a:gd name="T1" fmla="*/ 9 h 27"/>
                  <a:gd name="T2" fmla="*/ 12 w 21"/>
                  <a:gd name="T3" fmla="*/ 2 h 27"/>
                  <a:gd name="T4" fmla="*/ 9 w 21"/>
                  <a:gd name="T5" fmla="*/ 1 h 27"/>
                  <a:gd name="T6" fmla="*/ 4 w 21"/>
                  <a:gd name="T7" fmla="*/ 1 h 27"/>
                  <a:gd name="T8" fmla="*/ 3 w 21"/>
                  <a:gd name="T9" fmla="*/ 1 h 27"/>
                  <a:gd name="T10" fmla="*/ 0 w 21"/>
                  <a:gd name="T11" fmla="*/ 8 h 27"/>
                  <a:gd name="T12" fmla="*/ 0 w 21"/>
                  <a:gd name="T13" fmla="*/ 9 h 27"/>
                  <a:gd name="T14" fmla="*/ 3 w 21"/>
                  <a:gd name="T15" fmla="*/ 18 h 27"/>
                  <a:gd name="T16" fmla="*/ 10 w 21"/>
                  <a:gd name="T17" fmla="*/ 25 h 27"/>
                  <a:gd name="T18" fmla="*/ 13 w 21"/>
                  <a:gd name="T19" fmla="*/ 26 h 27"/>
                  <a:gd name="T20" fmla="*/ 18 w 21"/>
                  <a:gd name="T21" fmla="*/ 26 h 27"/>
                  <a:gd name="T22" fmla="*/ 18 w 21"/>
                  <a:gd name="T23" fmla="*/ 26 h 27"/>
                  <a:gd name="T24" fmla="*/ 21 w 21"/>
                  <a:gd name="T25" fmla="*/ 19 h 27"/>
                  <a:gd name="T26" fmla="*/ 21 w 21"/>
                  <a:gd name="T27" fmla="*/ 19 h 27"/>
                  <a:gd name="T28" fmla="*/ 19 w 21"/>
                  <a:gd name="T29" fmla="*/ 9 h 27"/>
                  <a:gd name="T30" fmla="*/ 12 w 21"/>
                  <a:gd name="T31" fmla="*/ 15 h 27"/>
                  <a:gd name="T32" fmla="*/ 12 w 21"/>
                  <a:gd name="T33" fmla="*/ 16 h 27"/>
                  <a:gd name="T34" fmla="*/ 11 w 21"/>
                  <a:gd name="T35" fmla="*/ 16 h 27"/>
                  <a:gd name="T36" fmla="*/ 11 w 21"/>
                  <a:gd name="T37" fmla="*/ 16 h 27"/>
                  <a:gd name="T38" fmla="*/ 9 w 21"/>
                  <a:gd name="T39" fmla="*/ 14 h 27"/>
                  <a:gd name="T40" fmla="*/ 9 w 21"/>
                  <a:gd name="T41" fmla="*/ 13 h 27"/>
                  <a:gd name="T42" fmla="*/ 9 w 21"/>
                  <a:gd name="T43" fmla="*/ 13 h 27"/>
                  <a:gd name="T44" fmla="*/ 9 w 21"/>
                  <a:gd name="T45" fmla="*/ 11 h 27"/>
                  <a:gd name="T46" fmla="*/ 10 w 21"/>
                  <a:gd name="T47" fmla="*/ 11 h 27"/>
                  <a:gd name="T48" fmla="*/ 11 w 21"/>
                  <a:gd name="T49" fmla="*/ 12 h 27"/>
                  <a:gd name="T50" fmla="*/ 12 w 21"/>
                  <a:gd name="T51" fmla="*/ 13 h 27"/>
                  <a:gd name="T52" fmla="*/ 12 w 21"/>
                  <a:gd name="T53" fmla="*/ 14 h 27"/>
                  <a:gd name="T54" fmla="*/ 12 w 21"/>
                  <a:gd name="T55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" h="27">
                    <a:moveTo>
                      <a:pt x="19" y="9"/>
                    </a:moveTo>
                    <a:cubicBezTo>
                      <a:pt x="17" y="7"/>
                      <a:pt x="15" y="4"/>
                      <a:pt x="12" y="2"/>
                    </a:cubicBezTo>
                    <a:cubicBezTo>
                      <a:pt x="10" y="1"/>
                      <a:pt x="9" y="1"/>
                      <a:pt x="9" y="1"/>
                    </a:cubicBezTo>
                    <a:cubicBezTo>
                      <a:pt x="7" y="0"/>
                      <a:pt x="5" y="0"/>
                      <a:pt x="4" y="1"/>
                    </a:cubicBezTo>
                    <a:cubicBezTo>
                      <a:pt x="4" y="1"/>
                      <a:pt x="3" y="1"/>
                      <a:pt x="3" y="1"/>
                    </a:cubicBezTo>
                    <a:cubicBezTo>
                      <a:pt x="2" y="2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9"/>
                    </a:cubicBezTo>
                    <a:cubicBezTo>
                      <a:pt x="0" y="10"/>
                      <a:pt x="1" y="14"/>
                      <a:pt x="3" y="18"/>
                    </a:cubicBezTo>
                    <a:cubicBezTo>
                      <a:pt x="4" y="20"/>
                      <a:pt x="7" y="23"/>
                      <a:pt x="10" y="25"/>
                    </a:cubicBezTo>
                    <a:cubicBezTo>
                      <a:pt x="11" y="26"/>
                      <a:pt x="13" y="26"/>
                      <a:pt x="13" y="26"/>
                    </a:cubicBezTo>
                    <a:cubicBezTo>
                      <a:pt x="14" y="27"/>
                      <a:pt x="16" y="27"/>
                      <a:pt x="18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20" y="25"/>
                      <a:pt x="21" y="23"/>
                      <a:pt x="21" y="19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3"/>
                      <a:pt x="19" y="9"/>
                    </a:cubicBezTo>
                    <a:close/>
                    <a:moveTo>
                      <a:pt x="12" y="15"/>
                    </a:moveTo>
                    <a:cubicBezTo>
                      <a:pt x="12" y="15"/>
                      <a:pt x="12" y="16"/>
                      <a:pt x="12" y="16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0" y="15"/>
                      <a:pt x="10" y="15"/>
                      <a:pt x="9" y="14"/>
                    </a:cubicBezTo>
                    <a:cubicBezTo>
                      <a:pt x="9" y="14"/>
                      <a:pt x="9" y="13"/>
                      <a:pt x="9" y="13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9" y="12"/>
                      <a:pt x="9" y="12"/>
                      <a:pt x="9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11" y="11"/>
                      <a:pt x="11" y="12"/>
                    </a:cubicBezTo>
                    <a:cubicBezTo>
                      <a:pt x="11" y="12"/>
                      <a:pt x="12" y="12"/>
                      <a:pt x="12" y="13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5"/>
                    </a:cubicBezTo>
                    <a:close/>
                  </a:path>
                </a:pathLst>
              </a:custGeom>
              <a:solidFill>
                <a:srgbClr val="FFCD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iSḷíḑe"/>
              <p:cNvSpPr/>
              <p:nvPr/>
            </p:nvSpPr>
            <p:spPr bwMode="auto">
              <a:xfrm>
                <a:off x="6397626" y="5203826"/>
                <a:ext cx="7938" cy="12700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4 h 5"/>
                  <a:gd name="T4" fmla="*/ 3 w 3"/>
                  <a:gd name="T5" fmla="*/ 5 h 5"/>
                  <a:gd name="T6" fmla="*/ 2 w 3"/>
                  <a:gd name="T7" fmla="*/ 5 h 5"/>
                  <a:gd name="T8" fmla="*/ 2 w 3"/>
                  <a:gd name="T9" fmla="*/ 5 h 5"/>
                  <a:gd name="T10" fmla="*/ 0 w 3"/>
                  <a:gd name="T11" fmla="*/ 3 h 5"/>
                  <a:gd name="T12" fmla="*/ 0 w 3"/>
                  <a:gd name="T13" fmla="*/ 2 h 5"/>
                  <a:gd name="T14" fmla="*/ 0 w 3"/>
                  <a:gd name="T15" fmla="*/ 2 h 5"/>
                  <a:gd name="T16" fmla="*/ 0 w 3"/>
                  <a:gd name="T17" fmla="*/ 0 h 5"/>
                  <a:gd name="T18" fmla="*/ 1 w 3"/>
                  <a:gd name="T19" fmla="*/ 0 h 5"/>
                  <a:gd name="T20" fmla="*/ 2 w 3"/>
                  <a:gd name="T21" fmla="*/ 1 h 5"/>
                  <a:gd name="T22" fmla="*/ 3 w 3"/>
                  <a:gd name="T23" fmla="*/ 2 h 5"/>
                  <a:gd name="T24" fmla="*/ 3 w 3"/>
                  <a:gd name="T2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4"/>
                      <a:pt x="1" y="4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2"/>
                    </a:cubicBezTo>
                    <a:cubicBezTo>
                      <a:pt x="3" y="3"/>
                      <a:pt x="3" y="3"/>
                      <a:pt x="3" y="3"/>
                    </a:cubicBezTo>
                    <a:close/>
                  </a:path>
                </a:pathLst>
              </a:custGeom>
              <a:solidFill>
                <a:srgbClr val="FFC4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ïŝļïḍe"/>
              <p:cNvSpPr/>
              <p:nvPr/>
            </p:nvSpPr>
            <p:spPr bwMode="auto">
              <a:xfrm>
                <a:off x="6397626" y="5203826"/>
                <a:ext cx="7938" cy="12700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4 h 5"/>
                  <a:gd name="T4" fmla="*/ 3 w 3"/>
                  <a:gd name="T5" fmla="*/ 5 h 5"/>
                  <a:gd name="T6" fmla="*/ 2 w 3"/>
                  <a:gd name="T7" fmla="*/ 5 h 5"/>
                  <a:gd name="T8" fmla="*/ 2 w 3"/>
                  <a:gd name="T9" fmla="*/ 5 h 5"/>
                  <a:gd name="T10" fmla="*/ 0 w 3"/>
                  <a:gd name="T11" fmla="*/ 3 h 5"/>
                  <a:gd name="T12" fmla="*/ 0 w 3"/>
                  <a:gd name="T13" fmla="*/ 2 h 5"/>
                  <a:gd name="T14" fmla="*/ 0 w 3"/>
                  <a:gd name="T15" fmla="*/ 2 h 5"/>
                  <a:gd name="T16" fmla="*/ 0 w 3"/>
                  <a:gd name="T17" fmla="*/ 0 h 5"/>
                  <a:gd name="T18" fmla="*/ 1 w 3"/>
                  <a:gd name="T19" fmla="*/ 0 h 5"/>
                  <a:gd name="T20" fmla="*/ 2 w 3"/>
                  <a:gd name="T21" fmla="*/ 1 h 5"/>
                  <a:gd name="T22" fmla="*/ 3 w 3"/>
                  <a:gd name="T23" fmla="*/ 2 h 5"/>
                  <a:gd name="T24" fmla="*/ 3 w 3"/>
                  <a:gd name="T2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4"/>
                      <a:pt x="1" y="4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2"/>
                    </a:cubicBezTo>
                    <a:cubicBezTo>
                      <a:pt x="3" y="3"/>
                      <a:pt x="3" y="3"/>
                      <a:pt x="3" y="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ïš1ïḑè"/>
              <p:cNvSpPr/>
              <p:nvPr/>
            </p:nvSpPr>
            <p:spPr bwMode="auto">
              <a:xfrm>
                <a:off x="7532688" y="4522788"/>
                <a:ext cx="4763" cy="1588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í$ḻíḍé"/>
              <p:cNvSpPr/>
              <p:nvPr/>
            </p:nvSpPr>
            <p:spPr bwMode="auto">
              <a:xfrm>
                <a:off x="7532688" y="4541838"/>
                <a:ext cx="49213" cy="46038"/>
              </a:xfrm>
              <a:custGeom>
                <a:avLst/>
                <a:gdLst>
                  <a:gd name="T0" fmla="*/ 19 w 19"/>
                  <a:gd name="T1" fmla="*/ 10 h 18"/>
                  <a:gd name="T2" fmla="*/ 19 w 19"/>
                  <a:gd name="T3" fmla="*/ 11 h 18"/>
                  <a:gd name="T4" fmla="*/ 17 w 19"/>
                  <a:gd name="T5" fmla="*/ 16 h 18"/>
                  <a:gd name="T6" fmla="*/ 17 w 19"/>
                  <a:gd name="T7" fmla="*/ 17 h 18"/>
                  <a:gd name="T8" fmla="*/ 17 w 19"/>
                  <a:gd name="T9" fmla="*/ 17 h 18"/>
                  <a:gd name="T10" fmla="*/ 15 w 19"/>
                  <a:gd name="T11" fmla="*/ 18 h 18"/>
                  <a:gd name="T12" fmla="*/ 15 w 19"/>
                  <a:gd name="T13" fmla="*/ 18 h 18"/>
                  <a:gd name="T14" fmla="*/ 14 w 19"/>
                  <a:gd name="T15" fmla="*/ 18 h 18"/>
                  <a:gd name="T16" fmla="*/ 14 w 19"/>
                  <a:gd name="T17" fmla="*/ 18 h 18"/>
                  <a:gd name="T18" fmla="*/ 10 w 19"/>
                  <a:gd name="T19" fmla="*/ 18 h 18"/>
                  <a:gd name="T20" fmla="*/ 7 w 19"/>
                  <a:gd name="T21" fmla="*/ 17 h 18"/>
                  <a:gd name="T22" fmla="*/ 0 w 19"/>
                  <a:gd name="T23" fmla="*/ 9 h 18"/>
                  <a:gd name="T24" fmla="*/ 7 w 19"/>
                  <a:gd name="T25" fmla="*/ 5 h 18"/>
                  <a:gd name="T26" fmla="*/ 16 w 19"/>
                  <a:gd name="T27" fmla="*/ 0 h 18"/>
                  <a:gd name="T28" fmla="*/ 19 w 19"/>
                  <a:gd name="T2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18">
                    <a:moveTo>
                      <a:pt x="19" y="10"/>
                    </a:moveTo>
                    <a:cubicBezTo>
                      <a:pt x="19" y="10"/>
                      <a:pt x="19" y="10"/>
                      <a:pt x="19" y="11"/>
                    </a:cubicBezTo>
                    <a:cubicBezTo>
                      <a:pt x="18" y="14"/>
                      <a:pt x="18" y="15"/>
                      <a:pt x="17" y="16"/>
                    </a:cubicBezTo>
                    <a:cubicBezTo>
                      <a:pt x="17" y="16"/>
                      <a:pt x="17" y="17"/>
                      <a:pt x="17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6" y="17"/>
                      <a:pt x="16" y="17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4" y="18"/>
                      <a:pt x="14" y="18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18"/>
                      <a:pt x="11" y="18"/>
                      <a:pt x="10" y="18"/>
                    </a:cubicBezTo>
                    <a:cubicBezTo>
                      <a:pt x="10" y="18"/>
                      <a:pt x="9" y="18"/>
                      <a:pt x="7" y="17"/>
                    </a:cubicBezTo>
                    <a:cubicBezTo>
                      <a:pt x="4" y="14"/>
                      <a:pt x="1" y="12"/>
                      <a:pt x="0" y="9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8" y="4"/>
                      <a:pt x="19" y="8"/>
                      <a:pt x="19" y="1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ïšḷidê"/>
              <p:cNvSpPr/>
              <p:nvPr/>
            </p:nvSpPr>
            <p:spPr bwMode="auto">
              <a:xfrm>
                <a:off x="7550151" y="4486276"/>
                <a:ext cx="80963" cy="41275"/>
              </a:xfrm>
              <a:custGeom>
                <a:avLst/>
                <a:gdLst>
                  <a:gd name="T0" fmla="*/ 32 w 32"/>
                  <a:gd name="T1" fmla="*/ 9 h 16"/>
                  <a:gd name="T2" fmla="*/ 19 w 32"/>
                  <a:gd name="T3" fmla="*/ 16 h 16"/>
                  <a:gd name="T4" fmla="*/ 0 w 32"/>
                  <a:gd name="T5" fmla="*/ 11 h 16"/>
                  <a:gd name="T6" fmla="*/ 13 w 32"/>
                  <a:gd name="T7" fmla="*/ 4 h 16"/>
                  <a:gd name="T8" fmla="*/ 32 w 32"/>
                  <a:gd name="T9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6">
                    <a:moveTo>
                      <a:pt x="32" y="9"/>
                    </a:moveTo>
                    <a:cubicBezTo>
                      <a:pt x="19" y="16"/>
                      <a:pt x="19" y="16"/>
                      <a:pt x="19" y="16"/>
                    </a:cubicBezTo>
                    <a:cubicBezTo>
                      <a:pt x="15" y="10"/>
                      <a:pt x="7" y="7"/>
                      <a:pt x="0" y="1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20" y="0"/>
                      <a:pt x="28" y="3"/>
                      <a:pt x="32" y="9"/>
                    </a:cubicBezTo>
                    <a:close/>
                  </a:path>
                </a:pathLst>
              </a:custGeom>
              <a:solidFill>
                <a:srgbClr val="F273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îšḷîde"/>
              <p:cNvSpPr/>
              <p:nvPr/>
            </p:nvSpPr>
            <p:spPr bwMode="auto">
              <a:xfrm>
                <a:off x="7537451" y="4503738"/>
                <a:ext cx="61913" cy="38100"/>
              </a:xfrm>
              <a:custGeom>
                <a:avLst/>
                <a:gdLst>
                  <a:gd name="T0" fmla="*/ 24 w 24"/>
                  <a:gd name="T1" fmla="*/ 9 h 15"/>
                  <a:gd name="T2" fmla="*/ 14 w 24"/>
                  <a:gd name="T3" fmla="*/ 15 h 15"/>
                  <a:gd name="T4" fmla="*/ 7 w 24"/>
                  <a:gd name="T5" fmla="*/ 9 h 15"/>
                  <a:gd name="T6" fmla="*/ 4 w 24"/>
                  <a:gd name="T7" fmla="*/ 7 h 15"/>
                  <a:gd name="T8" fmla="*/ 0 w 24"/>
                  <a:gd name="T9" fmla="*/ 7 h 15"/>
                  <a:gd name="T10" fmla="*/ 5 w 24"/>
                  <a:gd name="T11" fmla="*/ 4 h 15"/>
                  <a:gd name="T12" fmla="*/ 24 w 24"/>
                  <a:gd name="T13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15">
                    <a:moveTo>
                      <a:pt x="24" y="9"/>
                    </a:moveTo>
                    <a:cubicBezTo>
                      <a:pt x="14" y="15"/>
                      <a:pt x="14" y="15"/>
                      <a:pt x="14" y="15"/>
                    </a:cubicBezTo>
                    <a:cubicBezTo>
                      <a:pt x="12" y="13"/>
                      <a:pt x="10" y="11"/>
                      <a:pt x="7" y="9"/>
                    </a:cubicBezTo>
                    <a:cubicBezTo>
                      <a:pt x="5" y="8"/>
                      <a:pt x="4" y="7"/>
                      <a:pt x="4" y="7"/>
                    </a:cubicBezTo>
                    <a:cubicBezTo>
                      <a:pt x="3" y="7"/>
                      <a:pt x="1" y="7"/>
                      <a:pt x="0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2" y="0"/>
                      <a:pt x="20" y="3"/>
                      <a:pt x="24" y="9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iṡḷidè"/>
              <p:cNvSpPr/>
              <p:nvPr/>
            </p:nvSpPr>
            <p:spPr bwMode="auto">
              <a:xfrm>
                <a:off x="6384926" y="4522788"/>
                <a:ext cx="1189038" cy="676275"/>
              </a:xfrm>
              <a:custGeom>
                <a:avLst/>
                <a:gdLst>
                  <a:gd name="T0" fmla="*/ 470 w 470"/>
                  <a:gd name="T1" fmla="*/ 8 h 268"/>
                  <a:gd name="T2" fmla="*/ 461 w 470"/>
                  <a:gd name="T3" fmla="*/ 13 h 268"/>
                  <a:gd name="T4" fmla="*/ 454 w 470"/>
                  <a:gd name="T5" fmla="*/ 17 h 268"/>
                  <a:gd name="T6" fmla="*/ 410 w 470"/>
                  <a:gd name="T7" fmla="*/ 42 h 268"/>
                  <a:gd name="T8" fmla="*/ 397 w 470"/>
                  <a:gd name="T9" fmla="*/ 50 h 268"/>
                  <a:gd name="T10" fmla="*/ 15 w 470"/>
                  <a:gd name="T11" fmla="*/ 268 h 268"/>
                  <a:gd name="T12" fmla="*/ 8 w 470"/>
                  <a:gd name="T13" fmla="*/ 261 h 268"/>
                  <a:gd name="T14" fmla="*/ 5 w 470"/>
                  <a:gd name="T15" fmla="*/ 260 h 268"/>
                  <a:gd name="T16" fmla="*/ 0 w 470"/>
                  <a:gd name="T17" fmla="*/ 260 h 268"/>
                  <a:gd name="T18" fmla="*/ 397 w 470"/>
                  <a:gd name="T19" fmla="*/ 33 h 268"/>
                  <a:gd name="T20" fmla="*/ 397 w 470"/>
                  <a:gd name="T21" fmla="*/ 33 h 268"/>
                  <a:gd name="T22" fmla="*/ 410 w 470"/>
                  <a:gd name="T23" fmla="*/ 26 h 268"/>
                  <a:gd name="T24" fmla="*/ 410 w 470"/>
                  <a:gd name="T25" fmla="*/ 26 h 268"/>
                  <a:gd name="T26" fmla="*/ 442 w 470"/>
                  <a:gd name="T27" fmla="*/ 8 h 268"/>
                  <a:gd name="T28" fmla="*/ 444 w 470"/>
                  <a:gd name="T29" fmla="*/ 7 h 268"/>
                  <a:gd name="T30" fmla="*/ 454 w 470"/>
                  <a:gd name="T31" fmla="*/ 1 h 268"/>
                  <a:gd name="T32" fmla="*/ 454 w 470"/>
                  <a:gd name="T33" fmla="*/ 1 h 268"/>
                  <a:gd name="T34" fmla="*/ 454 w 470"/>
                  <a:gd name="T35" fmla="*/ 1 h 268"/>
                  <a:gd name="T36" fmla="*/ 456 w 470"/>
                  <a:gd name="T37" fmla="*/ 0 h 268"/>
                  <a:gd name="T38" fmla="*/ 456 w 470"/>
                  <a:gd name="T39" fmla="*/ 0 h 268"/>
                  <a:gd name="T40" fmla="*/ 460 w 470"/>
                  <a:gd name="T41" fmla="*/ 0 h 268"/>
                  <a:gd name="T42" fmla="*/ 463 w 470"/>
                  <a:gd name="T43" fmla="*/ 2 h 268"/>
                  <a:gd name="T44" fmla="*/ 470 w 470"/>
                  <a:gd name="T45" fmla="*/ 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8">
                    <a:moveTo>
                      <a:pt x="470" y="8"/>
                    </a:moveTo>
                    <a:cubicBezTo>
                      <a:pt x="461" y="13"/>
                      <a:pt x="461" y="13"/>
                      <a:pt x="461" y="13"/>
                    </a:cubicBezTo>
                    <a:cubicBezTo>
                      <a:pt x="454" y="17"/>
                      <a:pt x="454" y="17"/>
                      <a:pt x="454" y="17"/>
                    </a:cubicBezTo>
                    <a:cubicBezTo>
                      <a:pt x="410" y="42"/>
                      <a:pt x="410" y="42"/>
                      <a:pt x="410" y="42"/>
                    </a:cubicBezTo>
                    <a:cubicBezTo>
                      <a:pt x="397" y="50"/>
                      <a:pt x="397" y="50"/>
                      <a:pt x="397" y="50"/>
                    </a:cubicBezTo>
                    <a:cubicBezTo>
                      <a:pt x="15" y="268"/>
                      <a:pt x="15" y="268"/>
                      <a:pt x="15" y="268"/>
                    </a:cubicBezTo>
                    <a:cubicBezTo>
                      <a:pt x="13" y="266"/>
                      <a:pt x="11" y="263"/>
                      <a:pt x="8" y="261"/>
                    </a:cubicBezTo>
                    <a:cubicBezTo>
                      <a:pt x="6" y="260"/>
                      <a:pt x="5" y="260"/>
                      <a:pt x="5" y="260"/>
                    </a:cubicBezTo>
                    <a:cubicBezTo>
                      <a:pt x="3" y="259"/>
                      <a:pt x="1" y="259"/>
                      <a:pt x="0" y="260"/>
                    </a:cubicBezTo>
                    <a:cubicBezTo>
                      <a:pt x="397" y="33"/>
                      <a:pt x="397" y="33"/>
                      <a:pt x="397" y="33"/>
                    </a:cubicBezTo>
                    <a:cubicBezTo>
                      <a:pt x="397" y="33"/>
                      <a:pt x="397" y="33"/>
                      <a:pt x="397" y="33"/>
                    </a:cubicBezTo>
                    <a:cubicBezTo>
                      <a:pt x="410" y="26"/>
                      <a:pt x="410" y="26"/>
                      <a:pt x="410" y="26"/>
                    </a:cubicBezTo>
                    <a:cubicBezTo>
                      <a:pt x="410" y="26"/>
                      <a:pt x="410" y="26"/>
                      <a:pt x="410" y="26"/>
                    </a:cubicBezTo>
                    <a:cubicBezTo>
                      <a:pt x="442" y="8"/>
                      <a:pt x="442" y="8"/>
                      <a:pt x="442" y="8"/>
                    </a:cubicBezTo>
                    <a:cubicBezTo>
                      <a:pt x="444" y="7"/>
                      <a:pt x="444" y="7"/>
                      <a:pt x="444" y="7"/>
                    </a:cubicBezTo>
                    <a:cubicBezTo>
                      <a:pt x="454" y="1"/>
                      <a:pt x="454" y="1"/>
                      <a:pt x="454" y="1"/>
                    </a:cubicBezTo>
                    <a:cubicBezTo>
                      <a:pt x="454" y="1"/>
                      <a:pt x="454" y="1"/>
                      <a:pt x="454" y="1"/>
                    </a:cubicBezTo>
                    <a:cubicBezTo>
                      <a:pt x="454" y="1"/>
                      <a:pt x="454" y="1"/>
                      <a:pt x="454" y="1"/>
                    </a:cubicBezTo>
                    <a:cubicBezTo>
                      <a:pt x="456" y="0"/>
                      <a:pt x="456" y="0"/>
                      <a:pt x="456" y="0"/>
                    </a:cubicBezTo>
                    <a:cubicBezTo>
                      <a:pt x="456" y="0"/>
                      <a:pt x="456" y="0"/>
                      <a:pt x="456" y="0"/>
                    </a:cubicBezTo>
                    <a:cubicBezTo>
                      <a:pt x="457" y="0"/>
                      <a:pt x="459" y="0"/>
                      <a:pt x="460" y="0"/>
                    </a:cubicBezTo>
                    <a:cubicBezTo>
                      <a:pt x="460" y="0"/>
                      <a:pt x="461" y="1"/>
                      <a:pt x="463" y="2"/>
                    </a:cubicBezTo>
                    <a:cubicBezTo>
                      <a:pt x="466" y="4"/>
                      <a:pt x="468" y="6"/>
                      <a:pt x="470" y="8"/>
                    </a:cubicBezTo>
                    <a:close/>
                  </a:path>
                </a:pathLst>
              </a:custGeom>
              <a:solidFill>
                <a:srgbClr val="F6B3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íṥḻîḍè"/>
              <p:cNvSpPr/>
              <p:nvPr/>
            </p:nvSpPr>
            <p:spPr bwMode="auto">
              <a:xfrm>
                <a:off x="7421563" y="4541838"/>
                <a:ext cx="80963" cy="46038"/>
              </a:xfrm>
              <a:custGeom>
                <a:avLst/>
                <a:gdLst>
                  <a:gd name="T0" fmla="*/ 0 w 51"/>
                  <a:gd name="T1" fmla="*/ 29 h 29"/>
                  <a:gd name="T2" fmla="*/ 51 w 51"/>
                  <a:gd name="T3" fmla="*/ 0 h 29"/>
                  <a:gd name="T4" fmla="*/ 0 w 51"/>
                  <a:gd name="T5" fmla="*/ 29 h 29"/>
                  <a:gd name="T6" fmla="*/ 0 w 51"/>
                  <a:gd name="T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9">
                    <a:moveTo>
                      <a:pt x="0" y="29"/>
                    </a:moveTo>
                    <a:lnTo>
                      <a:pt x="51" y="0"/>
                    </a:lnTo>
                    <a:lnTo>
                      <a:pt x="0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îṥḻîḍe"/>
              <p:cNvSpPr/>
              <p:nvPr/>
            </p:nvSpPr>
            <p:spPr bwMode="auto">
              <a:xfrm>
                <a:off x="7532688" y="4522788"/>
                <a:ext cx="4763" cy="1588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îṣļiḑê"/>
              <p:cNvSpPr/>
              <p:nvPr/>
            </p:nvSpPr>
            <p:spPr bwMode="auto">
              <a:xfrm>
                <a:off x="4575176" y="3494088"/>
                <a:ext cx="2801938" cy="1633538"/>
              </a:xfrm>
              <a:custGeom>
                <a:avLst/>
                <a:gdLst>
                  <a:gd name="T0" fmla="*/ 1236 w 1765"/>
                  <a:gd name="T1" fmla="*/ 306 h 1029"/>
                  <a:gd name="T2" fmla="*/ 1236 w 1765"/>
                  <a:gd name="T3" fmla="*/ 306 h 1029"/>
                  <a:gd name="T4" fmla="*/ 706 w 1765"/>
                  <a:gd name="T5" fmla="*/ 0 h 1029"/>
                  <a:gd name="T6" fmla="*/ 0 w 1765"/>
                  <a:gd name="T7" fmla="*/ 398 h 1029"/>
                  <a:gd name="T8" fmla="*/ 0 w 1765"/>
                  <a:gd name="T9" fmla="*/ 419 h 1029"/>
                  <a:gd name="T10" fmla="*/ 1059 w 1765"/>
                  <a:gd name="T11" fmla="*/ 1029 h 1029"/>
                  <a:gd name="T12" fmla="*/ 1765 w 1765"/>
                  <a:gd name="T13" fmla="*/ 622 h 1029"/>
                  <a:gd name="T14" fmla="*/ 1765 w 1765"/>
                  <a:gd name="T15" fmla="*/ 601 h 1029"/>
                  <a:gd name="T16" fmla="*/ 1236 w 1765"/>
                  <a:gd name="T17" fmla="*/ 306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5" h="1029">
                    <a:moveTo>
                      <a:pt x="1236" y="306"/>
                    </a:moveTo>
                    <a:lnTo>
                      <a:pt x="1236" y="306"/>
                    </a:lnTo>
                    <a:lnTo>
                      <a:pt x="706" y="0"/>
                    </a:lnTo>
                    <a:lnTo>
                      <a:pt x="0" y="398"/>
                    </a:lnTo>
                    <a:lnTo>
                      <a:pt x="0" y="419"/>
                    </a:lnTo>
                    <a:lnTo>
                      <a:pt x="1059" y="1029"/>
                    </a:lnTo>
                    <a:lnTo>
                      <a:pt x="1765" y="622"/>
                    </a:lnTo>
                    <a:lnTo>
                      <a:pt x="1765" y="601"/>
                    </a:lnTo>
                    <a:lnTo>
                      <a:pt x="1236" y="306"/>
                    </a:lnTo>
                    <a:close/>
                  </a:path>
                </a:pathLst>
              </a:custGeom>
              <a:solidFill>
                <a:srgbClr val="E084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íşļîdé"/>
              <p:cNvSpPr/>
              <p:nvPr/>
            </p:nvSpPr>
            <p:spPr bwMode="auto">
              <a:xfrm>
                <a:off x="4575176" y="3479801"/>
                <a:ext cx="2801938" cy="1614488"/>
              </a:xfrm>
              <a:custGeom>
                <a:avLst/>
                <a:gdLst>
                  <a:gd name="T0" fmla="*/ 1236 w 1765"/>
                  <a:gd name="T1" fmla="*/ 305 h 1017"/>
                  <a:gd name="T2" fmla="*/ 1236 w 1765"/>
                  <a:gd name="T3" fmla="*/ 305 h 1017"/>
                  <a:gd name="T4" fmla="*/ 706 w 1765"/>
                  <a:gd name="T5" fmla="*/ 0 h 1017"/>
                  <a:gd name="T6" fmla="*/ 0 w 1765"/>
                  <a:gd name="T7" fmla="*/ 407 h 1017"/>
                  <a:gd name="T8" fmla="*/ 530 w 1765"/>
                  <a:gd name="T9" fmla="*/ 712 h 1017"/>
                  <a:gd name="T10" fmla="*/ 530 w 1765"/>
                  <a:gd name="T11" fmla="*/ 712 h 1017"/>
                  <a:gd name="T12" fmla="*/ 1059 w 1765"/>
                  <a:gd name="T13" fmla="*/ 1017 h 1017"/>
                  <a:gd name="T14" fmla="*/ 1765 w 1765"/>
                  <a:gd name="T15" fmla="*/ 610 h 1017"/>
                  <a:gd name="T16" fmla="*/ 1236 w 1765"/>
                  <a:gd name="T17" fmla="*/ 305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5" h="1017">
                    <a:moveTo>
                      <a:pt x="1236" y="305"/>
                    </a:moveTo>
                    <a:lnTo>
                      <a:pt x="1236" y="305"/>
                    </a:lnTo>
                    <a:lnTo>
                      <a:pt x="706" y="0"/>
                    </a:lnTo>
                    <a:lnTo>
                      <a:pt x="0" y="407"/>
                    </a:lnTo>
                    <a:lnTo>
                      <a:pt x="530" y="712"/>
                    </a:lnTo>
                    <a:lnTo>
                      <a:pt x="530" y="712"/>
                    </a:lnTo>
                    <a:lnTo>
                      <a:pt x="1059" y="1017"/>
                    </a:lnTo>
                    <a:lnTo>
                      <a:pt x="1765" y="610"/>
                    </a:lnTo>
                    <a:lnTo>
                      <a:pt x="1236" y="305"/>
                    </a:lnTo>
                    <a:close/>
                  </a:path>
                </a:pathLst>
              </a:custGeom>
              <a:solidFill>
                <a:srgbClr val="FF9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íṩḷiďe"/>
              <p:cNvSpPr/>
              <p:nvPr/>
            </p:nvSpPr>
            <p:spPr bwMode="auto">
              <a:xfrm>
                <a:off x="4660901" y="3492501"/>
                <a:ext cx="1036638" cy="641350"/>
              </a:xfrm>
              <a:custGeom>
                <a:avLst/>
                <a:gdLst>
                  <a:gd name="T0" fmla="*/ 653 w 653"/>
                  <a:gd name="T1" fmla="*/ 20 h 404"/>
                  <a:gd name="T2" fmla="*/ 0 w 653"/>
                  <a:gd name="T3" fmla="*/ 404 h 404"/>
                  <a:gd name="T4" fmla="*/ 0 w 653"/>
                  <a:gd name="T5" fmla="*/ 383 h 404"/>
                  <a:gd name="T6" fmla="*/ 653 w 653"/>
                  <a:gd name="T7" fmla="*/ 0 h 404"/>
                  <a:gd name="T8" fmla="*/ 653 w 653"/>
                  <a:gd name="T9" fmla="*/ 2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3" h="404">
                    <a:moveTo>
                      <a:pt x="653" y="20"/>
                    </a:moveTo>
                    <a:lnTo>
                      <a:pt x="0" y="404"/>
                    </a:lnTo>
                    <a:lnTo>
                      <a:pt x="0" y="383"/>
                    </a:lnTo>
                    <a:lnTo>
                      <a:pt x="653" y="0"/>
                    </a:lnTo>
                    <a:lnTo>
                      <a:pt x="653" y="20"/>
                    </a:lnTo>
                    <a:close/>
                  </a:path>
                </a:pathLst>
              </a:custGeom>
              <a:solidFill>
                <a:srgbClr val="2F90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íṡ1ídê"/>
              <p:cNvSpPr/>
              <p:nvPr/>
            </p:nvSpPr>
            <p:spPr bwMode="auto">
              <a:xfrm>
                <a:off x="5459413" y="3900488"/>
                <a:ext cx="1830388" cy="1127125"/>
              </a:xfrm>
              <a:custGeom>
                <a:avLst/>
                <a:gdLst>
                  <a:gd name="T0" fmla="*/ 0 w 724"/>
                  <a:gd name="T1" fmla="*/ 263 h 446"/>
                  <a:gd name="T2" fmla="*/ 409 w 724"/>
                  <a:gd name="T3" fmla="*/ 23 h 446"/>
                  <a:gd name="T4" fmla="*/ 542 w 724"/>
                  <a:gd name="T5" fmla="*/ 57 h 446"/>
                  <a:gd name="T6" fmla="*/ 724 w 724"/>
                  <a:gd name="T7" fmla="*/ 199 h 446"/>
                  <a:gd name="T8" fmla="*/ 314 w 724"/>
                  <a:gd name="T9" fmla="*/ 446 h 446"/>
                  <a:gd name="T10" fmla="*/ 142 w 724"/>
                  <a:gd name="T11" fmla="*/ 316 h 446"/>
                  <a:gd name="T12" fmla="*/ 0 w 724"/>
                  <a:gd name="T13" fmla="*/ 263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4" h="446">
                    <a:moveTo>
                      <a:pt x="0" y="263"/>
                    </a:moveTo>
                    <a:cubicBezTo>
                      <a:pt x="5" y="262"/>
                      <a:pt x="409" y="23"/>
                      <a:pt x="409" y="23"/>
                    </a:cubicBezTo>
                    <a:cubicBezTo>
                      <a:pt x="409" y="23"/>
                      <a:pt x="479" y="0"/>
                      <a:pt x="542" y="57"/>
                    </a:cubicBezTo>
                    <a:cubicBezTo>
                      <a:pt x="605" y="113"/>
                      <a:pt x="684" y="179"/>
                      <a:pt x="724" y="199"/>
                    </a:cubicBezTo>
                    <a:cubicBezTo>
                      <a:pt x="696" y="216"/>
                      <a:pt x="314" y="446"/>
                      <a:pt x="314" y="446"/>
                    </a:cubicBezTo>
                    <a:cubicBezTo>
                      <a:pt x="314" y="446"/>
                      <a:pt x="216" y="396"/>
                      <a:pt x="142" y="316"/>
                    </a:cubicBezTo>
                    <a:cubicBezTo>
                      <a:pt x="81" y="250"/>
                      <a:pt x="0" y="263"/>
                      <a:pt x="0" y="26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îsľíḑè"/>
              <p:cNvSpPr/>
              <p:nvPr/>
            </p:nvSpPr>
            <p:spPr bwMode="auto">
              <a:xfrm>
                <a:off x="4660901" y="3492501"/>
                <a:ext cx="1833563" cy="1073150"/>
              </a:xfrm>
              <a:custGeom>
                <a:avLst/>
                <a:gdLst>
                  <a:gd name="T0" fmla="*/ 0 w 725"/>
                  <a:gd name="T1" fmla="*/ 240 h 425"/>
                  <a:gd name="T2" fmla="*/ 410 w 725"/>
                  <a:gd name="T3" fmla="*/ 0 h 425"/>
                  <a:gd name="T4" fmla="*/ 592 w 725"/>
                  <a:gd name="T5" fmla="*/ 66 h 425"/>
                  <a:gd name="T6" fmla="*/ 725 w 725"/>
                  <a:gd name="T7" fmla="*/ 185 h 425"/>
                  <a:gd name="T8" fmla="*/ 316 w 725"/>
                  <a:gd name="T9" fmla="*/ 425 h 425"/>
                  <a:gd name="T10" fmla="*/ 174 w 725"/>
                  <a:gd name="T11" fmla="*/ 310 h 425"/>
                  <a:gd name="T12" fmla="*/ 0 w 725"/>
                  <a:gd name="T13" fmla="*/ 24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5" h="425">
                    <a:moveTo>
                      <a:pt x="0" y="240"/>
                    </a:moveTo>
                    <a:cubicBezTo>
                      <a:pt x="6" y="239"/>
                      <a:pt x="330" y="47"/>
                      <a:pt x="410" y="0"/>
                    </a:cubicBezTo>
                    <a:cubicBezTo>
                      <a:pt x="477" y="49"/>
                      <a:pt x="497" y="38"/>
                      <a:pt x="592" y="66"/>
                    </a:cubicBezTo>
                    <a:cubicBezTo>
                      <a:pt x="654" y="85"/>
                      <a:pt x="713" y="168"/>
                      <a:pt x="725" y="185"/>
                    </a:cubicBezTo>
                    <a:cubicBezTo>
                      <a:pt x="697" y="201"/>
                      <a:pt x="316" y="425"/>
                      <a:pt x="316" y="425"/>
                    </a:cubicBezTo>
                    <a:cubicBezTo>
                      <a:pt x="316" y="425"/>
                      <a:pt x="220" y="313"/>
                      <a:pt x="174" y="310"/>
                    </a:cubicBezTo>
                    <a:cubicBezTo>
                      <a:pt x="46" y="303"/>
                      <a:pt x="0" y="240"/>
                      <a:pt x="0" y="240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ïSľíďè"/>
              <p:cNvSpPr/>
              <p:nvPr/>
            </p:nvSpPr>
            <p:spPr bwMode="auto">
              <a:xfrm>
                <a:off x="4660901" y="4100513"/>
                <a:ext cx="1595438" cy="941388"/>
              </a:xfrm>
              <a:custGeom>
                <a:avLst/>
                <a:gdLst>
                  <a:gd name="T0" fmla="*/ 455 w 631"/>
                  <a:gd name="T1" fmla="*/ 223 h 373"/>
                  <a:gd name="T2" fmla="*/ 449 w 631"/>
                  <a:gd name="T3" fmla="*/ 218 h 373"/>
                  <a:gd name="T4" fmla="*/ 359 w 631"/>
                  <a:gd name="T5" fmla="*/ 181 h 373"/>
                  <a:gd name="T6" fmla="*/ 316 w 631"/>
                  <a:gd name="T7" fmla="*/ 184 h 373"/>
                  <a:gd name="T8" fmla="*/ 273 w 631"/>
                  <a:gd name="T9" fmla="*/ 131 h 373"/>
                  <a:gd name="T10" fmla="*/ 183 w 631"/>
                  <a:gd name="T11" fmla="*/ 66 h 373"/>
                  <a:gd name="T12" fmla="*/ 176 w 631"/>
                  <a:gd name="T13" fmla="*/ 64 h 373"/>
                  <a:gd name="T14" fmla="*/ 0 w 631"/>
                  <a:gd name="T15" fmla="*/ 0 h 373"/>
                  <a:gd name="T16" fmla="*/ 0 w 631"/>
                  <a:gd name="T17" fmla="*/ 13 h 373"/>
                  <a:gd name="T18" fmla="*/ 316 w 631"/>
                  <a:gd name="T19" fmla="*/ 193 h 373"/>
                  <a:gd name="T20" fmla="*/ 631 w 631"/>
                  <a:gd name="T21" fmla="*/ 373 h 373"/>
                  <a:gd name="T22" fmla="*/ 631 w 631"/>
                  <a:gd name="T23" fmla="*/ 361 h 373"/>
                  <a:gd name="T24" fmla="*/ 455 w 631"/>
                  <a:gd name="T25" fmla="*/ 223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31" h="373">
                    <a:moveTo>
                      <a:pt x="455" y="223"/>
                    </a:moveTo>
                    <a:cubicBezTo>
                      <a:pt x="453" y="222"/>
                      <a:pt x="451" y="220"/>
                      <a:pt x="449" y="218"/>
                    </a:cubicBezTo>
                    <a:cubicBezTo>
                      <a:pt x="418" y="194"/>
                      <a:pt x="386" y="181"/>
                      <a:pt x="359" y="181"/>
                    </a:cubicBezTo>
                    <a:cubicBezTo>
                      <a:pt x="343" y="180"/>
                      <a:pt x="323" y="181"/>
                      <a:pt x="316" y="184"/>
                    </a:cubicBezTo>
                    <a:cubicBezTo>
                      <a:pt x="308" y="172"/>
                      <a:pt x="288" y="149"/>
                      <a:pt x="273" y="131"/>
                    </a:cubicBezTo>
                    <a:cubicBezTo>
                      <a:pt x="245" y="100"/>
                      <a:pt x="213" y="76"/>
                      <a:pt x="183" y="66"/>
                    </a:cubicBezTo>
                    <a:cubicBezTo>
                      <a:pt x="181" y="65"/>
                      <a:pt x="178" y="65"/>
                      <a:pt x="176" y="64"/>
                    </a:cubicBezTo>
                    <a:cubicBezTo>
                      <a:pt x="128" y="50"/>
                      <a:pt x="60" y="43"/>
                      <a:pt x="0" y="0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316" y="193"/>
                      <a:pt x="316" y="193"/>
                      <a:pt x="316" y="193"/>
                    </a:cubicBezTo>
                    <a:cubicBezTo>
                      <a:pt x="631" y="373"/>
                      <a:pt x="631" y="373"/>
                      <a:pt x="631" y="373"/>
                    </a:cubicBezTo>
                    <a:cubicBezTo>
                      <a:pt x="631" y="361"/>
                      <a:pt x="631" y="361"/>
                      <a:pt x="631" y="361"/>
                    </a:cubicBezTo>
                    <a:cubicBezTo>
                      <a:pt x="572" y="336"/>
                      <a:pt x="503" y="265"/>
                      <a:pt x="455" y="223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íṧḻiḑe"/>
              <p:cNvSpPr/>
              <p:nvPr/>
            </p:nvSpPr>
            <p:spPr bwMode="auto">
              <a:xfrm>
                <a:off x="6256338" y="4403726"/>
                <a:ext cx="1033463" cy="638175"/>
              </a:xfrm>
              <a:custGeom>
                <a:avLst/>
                <a:gdLst>
                  <a:gd name="T0" fmla="*/ 651 w 651"/>
                  <a:gd name="T1" fmla="*/ 20 h 402"/>
                  <a:gd name="T2" fmla="*/ 0 w 651"/>
                  <a:gd name="T3" fmla="*/ 402 h 402"/>
                  <a:gd name="T4" fmla="*/ 0 w 651"/>
                  <a:gd name="T5" fmla="*/ 383 h 402"/>
                  <a:gd name="T6" fmla="*/ 651 w 651"/>
                  <a:gd name="T7" fmla="*/ 0 h 402"/>
                  <a:gd name="T8" fmla="*/ 651 w 651"/>
                  <a:gd name="T9" fmla="*/ 20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1" h="402">
                    <a:moveTo>
                      <a:pt x="651" y="20"/>
                    </a:moveTo>
                    <a:lnTo>
                      <a:pt x="0" y="402"/>
                    </a:lnTo>
                    <a:lnTo>
                      <a:pt x="0" y="383"/>
                    </a:lnTo>
                    <a:lnTo>
                      <a:pt x="651" y="0"/>
                    </a:lnTo>
                    <a:lnTo>
                      <a:pt x="651" y="20"/>
                    </a:ln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îṣľíḋê"/>
              <p:cNvSpPr/>
              <p:nvPr/>
            </p:nvSpPr>
            <p:spPr bwMode="auto">
              <a:xfrm>
                <a:off x="5459413" y="3949701"/>
                <a:ext cx="1074738" cy="615950"/>
              </a:xfrm>
              <a:custGeom>
                <a:avLst/>
                <a:gdLst>
                  <a:gd name="T0" fmla="*/ 409 w 425"/>
                  <a:gd name="T1" fmla="*/ 4 h 244"/>
                  <a:gd name="T2" fmla="*/ 0 w 425"/>
                  <a:gd name="T3" fmla="*/ 244 h 244"/>
                  <a:gd name="T4" fmla="*/ 17 w 425"/>
                  <a:gd name="T5" fmla="*/ 241 h 244"/>
                  <a:gd name="T6" fmla="*/ 425 w 425"/>
                  <a:gd name="T7" fmla="*/ 0 h 244"/>
                  <a:gd name="T8" fmla="*/ 409 w 425"/>
                  <a:gd name="T9" fmla="*/ 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5" h="244">
                    <a:moveTo>
                      <a:pt x="409" y="4"/>
                    </a:moveTo>
                    <a:cubicBezTo>
                      <a:pt x="310" y="50"/>
                      <a:pt x="0" y="244"/>
                      <a:pt x="0" y="244"/>
                    </a:cubicBezTo>
                    <a:cubicBezTo>
                      <a:pt x="17" y="241"/>
                      <a:pt x="17" y="241"/>
                      <a:pt x="17" y="241"/>
                    </a:cubicBezTo>
                    <a:cubicBezTo>
                      <a:pt x="425" y="0"/>
                      <a:pt x="425" y="0"/>
                      <a:pt x="425" y="0"/>
                    </a:cubicBezTo>
                    <a:cubicBezTo>
                      <a:pt x="425" y="0"/>
                      <a:pt x="415" y="1"/>
                      <a:pt x="409" y="4"/>
                    </a:cubicBezTo>
                    <a:close/>
                  </a:path>
                </a:pathLst>
              </a:custGeom>
              <a:solidFill>
                <a:srgbClr val="D6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îṩḷïḋe"/>
              <p:cNvSpPr/>
              <p:nvPr/>
            </p:nvSpPr>
            <p:spPr bwMode="auto">
              <a:xfrm>
                <a:off x="5305426" y="4552951"/>
                <a:ext cx="207963" cy="360363"/>
              </a:xfrm>
              <a:custGeom>
                <a:avLst/>
                <a:gdLst>
                  <a:gd name="T0" fmla="*/ 61 w 82"/>
                  <a:gd name="T1" fmla="*/ 5 h 143"/>
                  <a:gd name="T2" fmla="*/ 43 w 82"/>
                  <a:gd name="T3" fmla="*/ 68 h 143"/>
                  <a:gd name="T4" fmla="*/ 0 w 82"/>
                  <a:gd name="T5" fmla="*/ 134 h 143"/>
                  <a:gd name="T6" fmla="*/ 14 w 82"/>
                  <a:gd name="T7" fmla="*/ 134 h 143"/>
                  <a:gd name="T8" fmla="*/ 15 w 82"/>
                  <a:gd name="T9" fmla="*/ 143 h 143"/>
                  <a:gd name="T10" fmla="*/ 58 w 82"/>
                  <a:gd name="T11" fmla="*/ 74 h 143"/>
                  <a:gd name="T12" fmla="*/ 78 w 82"/>
                  <a:gd name="T13" fmla="*/ 2 h 143"/>
                  <a:gd name="T14" fmla="*/ 61 w 82"/>
                  <a:gd name="T15" fmla="*/ 5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143">
                    <a:moveTo>
                      <a:pt x="61" y="5"/>
                    </a:moveTo>
                    <a:cubicBezTo>
                      <a:pt x="47" y="14"/>
                      <a:pt x="43" y="34"/>
                      <a:pt x="43" y="68"/>
                    </a:cubicBezTo>
                    <a:cubicBezTo>
                      <a:pt x="43" y="102"/>
                      <a:pt x="38" y="112"/>
                      <a:pt x="0" y="134"/>
                    </a:cubicBezTo>
                    <a:cubicBezTo>
                      <a:pt x="14" y="134"/>
                      <a:pt x="14" y="134"/>
                      <a:pt x="14" y="134"/>
                    </a:cubicBezTo>
                    <a:cubicBezTo>
                      <a:pt x="15" y="143"/>
                      <a:pt x="15" y="143"/>
                      <a:pt x="15" y="143"/>
                    </a:cubicBezTo>
                    <a:cubicBezTo>
                      <a:pt x="53" y="120"/>
                      <a:pt x="56" y="108"/>
                      <a:pt x="58" y="74"/>
                    </a:cubicBezTo>
                    <a:cubicBezTo>
                      <a:pt x="61" y="14"/>
                      <a:pt x="70" y="8"/>
                      <a:pt x="78" y="2"/>
                    </a:cubicBezTo>
                    <a:cubicBezTo>
                      <a:pt x="82" y="0"/>
                      <a:pt x="65" y="3"/>
                      <a:pt x="61" y="5"/>
                    </a:cubicBezTo>
                    <a:close/>
                  </a:path>
                </a:pathLst>
              </a:custGeom>
              <a:solidFill>
                <a:srgbClr val="D6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isľîḓè"/>
              <p:cNvSpPr/>
              <p:nvPr/>
            </p:nvSpPr>
            <p:spPr bwMode="auto">
              <a:xfrm>
                <a:off x="5632451" y="3600451"/>
                <a:ext cx="665163" cy="388938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5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1"/>
                      <a:pt x="72" y="31"/>
                      <a:pt x="152" y="55"/>
                    </a:cubicBezTo>
                    <a:cubicBezTo>
                      <a:pt x="203" y="71"/>
                      <a:pt x="252" y="140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ísľiďe"/>
              <p:cNvSpPr/>
              <p:nvPr/>
            </p:nvSpPr>
            <p:spPr bwMode="auto">
              <a:xfrm>
                <a:off x="5535613" y="3665538"/>
                <a:ext cx="665163" cy="388938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6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1"/>
                      <a:pt x="72" y="31"/>
                      <a:pt x="152" y="56"/>
                    </a:cubicBezTo>
                    <a:cubicBezTo>
                      <a:pt x="203" y="71"/>
                      <a:pt x="253" y="140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işļíḑe"/>
              <p:cNvSpPr/>
              <p:nvPr/>
            </p:nvSpPr>
            <p:spPr bwMode="auto">
              <a:xfrm>
                <a:off x="5427663" y="3721101"/>
                <a:ext cx="665163" cy="388938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5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0"/>
                      <a:pt x="72" y="31"/>
                      <a:pt x="152" y="55"/>
                    </a:cubicBezTo>
                    <a:cubicBezTo>
                      <a:pt x="203" y="71"/>
                      <a:pt x="253" y="140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íṩḻïḓè"/>
              <p:cNvSpPr/>
              <p:nvPr/>
            </p:nvSpPr>
            <p:spPr bwMode="auto">
              <a:xfrm>
                <a:off x="5330826" y="3771901"/>
                <a:ext cx="665163" cy="392113"/>
              </a:xfrm>
              <a:custGeom>
                <a:avLst/>
                <a:gdLst>
                  <a:gd name="T0" fmla="*/ 0 w 263"/>
                  <a:gd name="T1" fmla="*/ 0 h 155"/>
                  <a:gd name="T2" fmla="*/ 152 w 263"/>
                  <a:gd name="T3" fmla="*/ 56 h 155"/>
                  <a:gd name="T4" fmla="*/ 263 w 263"/>
                  <a:gd name="T5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5">
                    <a:moveTo>
                      <a:pt x="0" y="0"/>
                    </a:moveTo>
                    <a:cubicBezTo>
                      <a:pt x="56" y="41"/>
                      <a:pt x="72" y="32"/>
                      <a:pt x="152" y="56"/>
                    </a:cubicBezTo>
                    <a:cubicBezTo>
                      <a:pt x="203" y="72"/>
                      <a:pt x="253" y="141"/>
                      <a:pt x="263" y="155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ísḷíḓe"/>
              <p:cNvSpPr/>
              <p:nvPr/>
            </p:nvSpPr>
            <p:spPr bwMode="auto">
              <a:xfrm>
                <a:off x="5235576" y="3838576"/>
                <a:ext cx="665163" cy="390525"/>
              </a:xfrm>
              <a:custGeom>
                <a:avLst/>
                <a:gdLst>
                  <a:gd name="T0" fmla="*/ 0 w 263"/>
                  <a:gd name="T1" fmla="*/ 0 h 155"/>
                  <a:gd name="T2" fmla="*/ 152 w 263"/>
                  <a:gd name="T3" fmla="*/ 56 h 155"/>
                  <a:gd name="T4" fmla="*/ 263 w 263"/>
                  <a:gd name="T5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5">
                    <a:moveTo>
                      <a:pt x="0" y="0"/>
                    </a:moveTo>
                    <a:cubicBezTo>
                      <a:pt x="56" y="41"/>
                      <a:pt x="72" y="32"/>
                      <a:pt x="152" y="56"/>
                    </a:cubicBezTo>
                    <a:cubicBezTo>
                      <a:pt x="203" y="72"/>
                      <a:pt x="253" y="141"/>
                      <a:pt x="263" y="155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ïSḷíḍê"/>
              <p:cNvSpPr/>
              <p:nvPr/>
            </p:nvSpPr>
            <p:spPr bwMode="auto">
              <a:xfrm>
                <a:off x="5126038" y="3894138"/>
                <a:ext cx="665163" cy="387350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6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1"/>
                      <a:pt x="73" y="32"/>
                      <a:pt x="152" y="56"/>
                    </a:cubicBezTo>
                    <a:cubicBezTo>
                      <a:pt x="203" y="71"/>
                      <a:pt x="253" y="141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iŝ1íḑè"/>
              <p:cNvSpPr/>
              <p:nvPr/>
            </p:nvSpPr>
            <p:spPr bwMode="auto">
              <a:xfrm>
                <a:off x="3995738" y="1449388"/>
                <a:ext cx="1052513" cy="2290763"/>
              </a:xfrm>
              <a:custGeom>
                <a:avLst/>
                <a:gdLst>
                  <a:gd name="T0" fmla="*/ 6 w 416"/>
                  <a:gd name="T1" fmla="*/ 906 h 907"/>
                  <a:gd name="T2" fmla="*/ 414 w 416"/>
                  <a:gd name="T3" fmla="*/ 678 h 907"/>
                  <a:gd name="T4" fmla="*/ 416 w 416"/>
                  <a:gd name="T5" fmla="*/ 675 h 907"/>
                  <a:gd name="T6" fmla="*/ 415 w 416"/>
                  <a:gd name="T7" fmla="*/ 4 h 907"/>
                  <a:gd name="T8" fmla="*/ 410 w 416"/>
                  <a:gd name="T9" fmla="*/ 1 h 907"/>
                  <a:gd name="T10" fmla="*/ 2 w 416"/>
                  <a:gd name="T11" fmla="*/ 237 h 907"/>
                  <a:gd name="T12" fmla="*/ 0 w 416"/>
                  <a:gd name="T13" fmla="*/ 240 h 907"/>
                  <a:gd name="T14" fmla="*/ 1 w 416"/>
                  <a:gd name="T15" fmla="*/ 904 h 907"/>
                  <a:gd name="T16" fmla="*/ 6 w 416"/>
                  <a:gd name="T17" fmla="*/ 906 h 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6" h="907">
                    <a:moveTo>
                      <a:pt x="6" y="906"/>
                    </a:moveTo>
                    <a:cubicBezTo>
                      <a:pt x="414" y="678"/>
                      <a:pt x="414" y="678"/>
                      <a:pt x="414" y="678"/>
                    </a:cubicBezTo>
                    <a:cubicBezTo>
                      <a:pt x="415" y="677"/>
                      <a:pt x="416" y="676"/>
                      <a:pt x="416" y="675"/>
                    </a:cubicBezTo>
                    <a:cubicBezTo>
                      <a:pt x="415" y="4"/>
                      <a:pt x="415" y="4"/>
                      <a:pt x="415" y="4"/>
                    </a:cubicBezTo>
                    <a:cubicBezTo>
                      <a:pt x="415" y="1"/>
                      <a:pt x="412" y="0"/>
                      <a:pt x="410" y="1"/>
                    </a:cubicBezTo>
                    <a:cubicBezTo>
                      <a:pt x="2" y="237"/>
                      <a:pt x="2" y="237"/>
                      <a:pt x="2" y="237"/>
                    </a:cubicBezTo>
                    <a:cubicBezTo>
                      <a:pt x="1" y="238"/>
                      <a:pt x="0" y="239"/>
                      <a:pt x="0" y="240"/>
                    </a:cubicBezTo>
                    <a:cubicBezTo>
                      <a:pt x="1" y="904"/>
                      <a:pt x="1" y="904"/>
                      <a:pt x="1" y="904"/>
                    </a:cubicBezTo>
                    <a:cubicBezTo>
                      <a:pt x="1" y="906"/>
                      <a:pt x="4" y="907"/>
                      <a:pt x="6" y="906"/>
                    </a:cubicBezTo>
                    <a:close/>
                  </a:path>
                </a:pathLst>
              </a:custGeom>
              <a:solidFill>
                <a:srgbClr val="FB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îṥḷíḋè"/>
              <p:cNvSpPr/>
              <p:nvPr/>
            </p:nvSpPr>
            <p:spPr bwMode="auto">
              <a:xfrm>
                <a:off x="3995738" y="1498601"/>
                <a:ext cx="1216025" cy="701675"/>
              </a:xfrm>
              <a:custGeom>
                <a:avLst/>
                <a:gdLst>
                  <a:gd name="T0" fmla="*/ 644 w 766"/>
                  <a:gd name="T1" fmla="*/ 0 h 442"/>
                  <a:gd name="T2" fmla="*/ 0 w 766"/>
                  <a:gd name="T3" fmla="*/ 370 h 442"/>
                  <a:gd name="T4" fmla="*/ 123 w 766"/>
                  <a:gd name="T5" fmla="*/ 442 h 442"/>
                  <a:gd name="T6" fmla="*/ 766 w 766"/>
                  <a:gd name="T7" fmla="*/ 70 h 442"/>
                  <a:gd name="T8" fmla="*/ 644 w 766"/>
                  <a:gd name="T9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6" h="442">
                    <a:moveTo>
                      <a:pt x="644" y="0"/>
                    </a:moveTo>
                    <a:lnTo>
                      <a:pt x="0" y="370"/>
                    </a:lnTo>
                    <a:lnTo>
                      <a:pt x="123" y="442"/>
                    </a:lnTo>
                    <a:lnTo>
                      <a:pt x="766" y="70"/>
                    </a:lnTo>
                    <a:lnTo>
                      <a:pt x="644" y="0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í$ḻîḍê"/>
              <p:cNvSpPr/>
              <p:nvPr/>
            </p:nvSpPr>
            <p:spPr bwMode="auto">
              <a:xfrm>
                <a:off x="4203701" y="1571626"/>
                <a:ext cx="1054100" cy="2297113"/>
              </a:xfrm>
              <a:custGeom>
                <a:avLst/>
                <a:gdLst>
                  <a:gd name="T0" fmla="*/ 2 w 417"/>
                  <a:gd name="T1" fmla="*/ 909 h 910"/>
                  <a:gd name="T2" fmla="*/ 415 w 417"/>
                  <a:gd name="T3" fmla="*/ 678 h 910"/>
                  <a:gd name="T4" fmla="*/ 417 w 417"/>
                  <a:gd name="T5" fmla="*/ 675 h 910"/>
                  <a:gd name="T6" fmla="*/ 416 w 417"/>
                  <a:gd name="T7" fmla="*/ 3 h 910"/>
                  <a:gd name="T8" fmla="*/ 411 w 417"/>
                  <a:gd name="T9" fmla="*/ 1 h 910"/>
                  <a:gd name="T10" fmla="*/ 3 w 417"/>
                  <a:gd name="T11" fmla="*/ 237 h 910"/>
                  <a:gd name="T12" fmla="*/ 1 w 417"/>
                  <a:gd name="T13" fmla="*/ 240 h 910"/>
                  <a:gd name="T14" fmla="*/ 2 w 417"/>
                  <a:gd name="T15" fmla="*/ 903 h 910"/>
                  <a:gd name="T16" fmla="*/ 2 w 417"/>
                  <a:gd name="T17" fmla="*/ 909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7" h="910">
                    <a:moveTo>
                      <a:pt x="2" y="909"/>
                    </a:moveTo>
                    <a:cubicBezTo>
                      <a:pt x="415" y="678"/>
                      <a:pt x="415" y="678"/>
                      <a:pt x="415" y="678"/>
                    </a:cubicBezTo>
                    <a:cubicBezTo>
                      <a:pt x="416" y="677"/>
                      <a:pt x="417" y="676"/>
                      <a:pt x="417" y="675"/>
                    </a:cubicBezTo>
                    <a:cubicBezTo>
                      <a:pt x="416" y="3"/>
                      <a:pt x="416" y="3"/>
                      <a:pt x="416" y="3"/>
                    </a:cubicBezTo>
                    <a:cubicBezTo>
                      <a:pt x="416" y="1"/>
                      <a:pt x="413" y="0"/>
                      <a:pt x="411" y="1"/>
                    </a:cubicBezTo>
                    <a:cubicBezTo>
                      <a:pt x="3" y="237"/>
                      <a:pt x="3" y="237"/>
                      <a:pt x="3" y="237"/>
                    </a:cubicBezTo>
                    <a:cubicBezTo>
                      <a:pt x="2" y="238"/>
                      <a:pt x="1" y="239"/>
                      <a:pt x="1" y="240"/>
                    </a:cubicBezTo>
                    <a:cubicBezTo>
                      <a:pt x="2" y="903"/>
                      <a:pt x="2" y="903"/>
                      <a:pt x="2" y="903"/>
                    </a:cubicBezTo>
                    <a:cubicBezTo>
                      <a:pt x="2" y="906"/>
                      <a:pt x="0" y="910"/>
                      <a:pt x="2" y="909"/>
                    </a:cubicBezTo>
                    <a:close/>
                  </a:path>
                </a:pathLst>
              </a:custGeom>
              <a:solidFill>
                <a:srgbClr val="FB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isľïḋé"/>
              <p:cNvSpPr/>
              <p:nvPr/>
            </p:nvSpPr>
            <p:spPr bwMode="auto">
              <a:xfrm>
                <a:off x="6494463" y="2360613"/>
                <a:ext cx="892175" cy="1111250"/>
              </a:xfrm>
              <a:custGeom>
                <a:avLst/>
                <a:gdLst>
                  <a:gd name="T0" fmla="*/ 352 w 353"/>
                  <a:gd name="T1" fmla="*/ 345 h 440"/>
                  <a:gd name="T2" fmla="*/ 350 w 353"/>
                  <a:gd name="T3" fmla="*/ 333 h 440"/>
                  <a:gd name="T4" fmla="*/ 343 w 353"/>
                  <a:gd name="T5" fmla="*/ 312 h 440"/>
                  <a:gd name="T6" fmla="*/ 324 w 353"/>
                  <a:gd name="T7" fmla="*/ 280 h 440"/>
                  <a:gd name="T8" fmla="*/ 308 w 353"/>
                  <a:gd name="T9" fmla="*/ 262 h 440"/>
                  <a:gd name="T10" fmla="*/ 331 w 353"/>
                  <a:gd name="T11" fmla="*/ 248 h 440"/>
                  <a:gd name="T12" fmla="*/ 336 w 353"/>
                  <a:gd name="T13" fmla="*/ 241 h 440"/>
                  <a:gd name="T14" fmla="*/ 338 w 353"/>
                  <a:gd name="T15" fmla="*/ 236 h 440"/>
                  <a:gd name="T16" fmla="*/ 339 w 353"/>
                  <a:gd name="T17" fmla="*/ 231 h 440"/>
                  <a:gd name="T18" fmla="*/ 340 w 353"/>
                  <a:gd name="T19" fmla="*/ 218 h 440"/>
                  <a:gd name="T20" fmla="*/ 340 w 353"/>
                  <a:gd name="T21" fmla="*/ 209 h 440"/>
                  <a:gd name="T22" fmla="*/ 338 w 353"/>
                  <a:gd name="T23" fmla="*/ 199 h 440"/>
                  <a:gd name="T24" fmla="*/ 334 w 353"/>
                  <a:gd name="T25" fmla="*/ 187 h 440"/>
                  <a:gd name="T26" fmla="*/ 321 w 353"/>
                  <a:gd name="T27" fmla="*/ 161 h 440"/>
                  <a:gd name="T28" fmla="*/ 301 w 353"/>
                  <a:gd name="T29" fmla="*/ 134 h 440"/>
                  <a:gd name="T30" fmla="*/ 283 w 353"/>
                  <a:gd name="T31" fmla="*/ 117 h 440"/>
                  <a:gd name="T32" fmla="*/ 261 w 353"/>
                  <a:gd name="T33" fmla="*/ 99 h 440"/>
                  <a:gd name="T34" fmla="*/ 233 w 353"/>
                  <a:gd name="T35" fmla="*/ 82 h 440"/>
                  <a:gd name="T36" fmla="*/ 147 w 353"/>
                  <a:gd name="T37" fmla="*/ 131 h 440"/>
                  <a:gd name="T38" fmla="*/ 129 w 353"/>
                  <a:gd name="T39" fmla="*/ 229 h 440"/>
                  <a:gd name="T40" fmla="*/ 138 w 353"/>
                  <a:gd name="T41" fmla="*/ 234 h 440"/>
                  <a:gd name="T42" fmla="*/ 143 w 353"/>
                  <a:gd name="T43" fmla="*/ 236 h 440"/>
                  <a:gd name="T44" fmla="*/ 146 w 353"/>
                  <a:gd name="T45" fmla="*/ 236 h 440"/>
                  <a:gd name="T46" fmla="*/ 150 w 353"/>
                  <a:gd name="T47" fmla="*/ 237 h 440"/>
                  <a:gd name="T48" fmla="*/ 153 w 353"/>
                  <a:gd name="T49" fmla="*/ 236 h 440"/>
                  <a:gd name="T50" fmla="*/ 230 w 353"/>
                  <a:gd name="T51" fmla="*/ 208 h 440"/>
                  <a:gd name="T52" fmla="*/ 243 w 353"/>
                  <a:gd name="T53" fmla="*/ 236 h 440"/>
                  <a:gd name="T54" fmla="*/ 247 w 353"/>
                  <a:gd name="T55" fmla="*/ 254 h 440"/>
                  <a:gd name="T56" fmla="*/ 246 w 353"/>
                  <a:gd name="T57" fmla="*/ 276 h 440"/>
                  <a:gd name="T58" fmla="*/ 228 w 353"/>
                  <a:gd name="T59" fmla="*/ 295 h 440"/>
                  <a:gd name="T60" fmla="*/ 88 w 353"/>
                  <a:gd name="T61" fmla="*/ 313 h 440"/>
                  <a:gd name="T62" fmla="*/ 148 w 353"/>
                  <a:gd name="T63" fmla="*/ 348 h 440"/>
                  <a:gd name="T64" fmla="*/ 153 w 353"/>
                  <a:gd name="T65" fmla="*/ 350 h 440"/>
                  <a:gd name="T66" fmla="*/ 158 w 353"/>
                  <a:gd name="T67" fmla="*/ 351 h 440"/>
                  <a:gd name="T68" fmla="*/ 162 w 353"/>
                  <a:gd name="T69" fmla="*/ 351 h 440"/>
                  <a:gd name="T70" fmla="*/ 164 w 353"/>
                  <a:gd name="T71" fmla="*/ 351 h 440"/>
                  <a:gd name="T72" fmla="*/ 228 w 353"/>
                  <a:gd name="T73" fmla="*/ 322 h 440"/>
                  <a:gd name="T74" fmla="*/ 248 w 353"/>
                  <a:gd name="T75" fmla="*/ 353 h 440"/>
                  <a:gd name="T76" fmla="*/ 257 w 353"/>
                  <a:gd name="T77" fmla="*/ 378 h 440"/>
                  <a:gd name="T78" fmla="*/ 259 w 353"/>
                  <a:gd name="T79" fmla="*/ 415 h 440"/>
                  <a:gd name="T80" fmla="*/ 250 w 353"/>
                  <a:gd name="T81" fmla="*/ 434 h 440"/>
                  <a:gd name="T82" fmla="*/ 342 w 353"/>
                  <a:gd name="T83" fmla="*/ 390 h 440"/>
                  <a:gd name="T84" fmla="*/ 347 w 353"/>
                  <a:gd name="T85" fmla="*/ 384 h 440"/>
                  <a:gd name="T86" fmla="*/ 349 w 353"/>
                  <a:gd name="T87" fmla="*/ 380 h 440"/>
                  <a:gd name="T88" fmla="*/ 352 w 353"/>
                  <a:gd name="T89" fmla="*/ 372 h 440"/>
                  <a:gd name="T90" fmla="*/ 353 w 353"/>
                  <a:gd name="T91" fmla="*/ 365 h 440"/>
                  <a:gd name="T92" fmla="*/ 188 w 353"/>
                  <a:gd name="T93" fmla="*/ 160 h 440"/>
                  <a:gd name="T94" fmla="*/ 181 w 353"/>
                  <a:gd name="T95" fmla="*/ 16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3" h="440">
                    <a:moveTo>
                      <a:pt x="353" y="357"/>
                    </a:moveTo>
                    <a:cubicBezTo>
                      <a:pt x="353" y="357"/>
                      <a:pt x="353" y="356"/>
                      <a:pt x="353" y="356"/>
                    </a:cubicBezTo>
                    <a:cubicBezTo>
                      <a:pt x="353" y="354"/>
                      <a:pt x="353" y="352"/>
                      <a:pt x="353" y="350"/>
                    </a:cubicBezTo>
                    <a:cubicBezTo>
                      <a:pt x="353" y="348"/>
                      <a:pt x="352" y="346"/>
                      <a:pt x="352" y="345"/>
                    </a:cubicBezTo>
                    <a:cubicBezTo>
                      <a:pt x="352" y="344"/>
                      <a:pt x="352" y="344"/>
                      <a:pt x="352" y="344"/>
                    </a:cubicBezTo>
                    <a:cubicBezTo>
                      <a:pt x="352" y="344"/>
                      <a:pt x="352" y="344"/>
                      <a:pt x="352" y="344"/>
                    </a:cubicBezTo>
                    <a:cubicBezTo>
                      <a:pt x="352" y="341"/>
                      <a:pt x="351" y="338"/>
                      <a:pt x="351" y="335"/>
                    </a:cubicBezTo>
                    <a:cubicBezTo>
                      <a:pt x="350" y="335"/>
                      <a:pt x="350" y="334"/>
                      <a:pt x="350" y="333"/>
                    </a:cubicBezTo>
                    <a:cubicBezTo>
                      <a:pt x="350" y="332"/>
                      <a:pt x="349" y="330"/>
                      <a:pt x="349" y="328"/>
                    </a:cubicBezTo>
                    <a:cubicBezTo>
                      <a:pt x="348" y="327"/>
                      <a:pt x="348" y="325"/>
                      <a:pt x="347" y="324"/>
                    </a:cubicBezTo>
                    <a:cubicBezTo>
                      <a:pt x="347" y="323"/>
                      <a:pt x="347" y="322"/>
                      <a:pt x="346" y="322"/>
                    </a:cubicBezTo>
                    <a:cubicBezTo>
                      <a:pt x="345" y="318"/>
                      <a:pt x="344" y="315"/>
                      <a:pt x="343" y="312"/>
                    </a:cubicBezTo>
                    <a:cubicBezTo>
                      <a:pt x="342" y="311"/>
                      <a:pt x="341" y="309"/>
                      <a:pt x="341" y="308"/>
                    </a:cubicBezTo>
                    <a:cubicBezTo>
                      <a:pt x="339" y="304"/>
                      <a:pt x="336" y="300"/>
                      <a:pt x="334" y="296"/>
                    </a:cubicBezTo>
                    <a:cubicBezTo>
                      <a:pt x="334" y="295"/>
                      <a:pt x="333" y="294"/>
                      <a:pt x="333" y="294"/>
                    </a:cubicBezTo>
                    <a:cubicBezTo>
                      <a:pt x="330" y="289"/>
                      <a:pt x="327" y="285"/>
                      <a:pt x="324" y="280"/>
                    </a:cubicBezTo>
                    <a:cubicBezTo>
                      <a:pt x="323" y="279"/>
                      <a:pt x="322" y="278"/>
                      <a:pt x="320" y="276"/>
                    </a:cubicBezTo>
                    <a:cubicBezTo>
                      <a:pt x="318" y="273"/>
                      <a:pt x="315" y="270"/>
                      <a:pt x="313" y="267"/>
                    </a:cubicBezTo>
                    <a:cubicBezTo>
                      <a:pt x="312" y="267"/>
                      <a:pt x="312" y="266"/>
                      <a:pt x="311" y="266"/>
                    </a:cubicBezTo>
                    <a:cubicBezTo>
                      <a:pt x="310" y="264"/>
                      <a:pt x="309" y="263"/>
                      <a:pt x="308" y="262"/>
                    </a:cubicBezTo>
                    <a:cubicBezTo>
                      <a:pt x="323" y="255"/>
                      <a:pt x="323" y="255"/>
                      <a:pt x="323" y="255"/>
                    </a:cubicBezTo>
                    <a:cubicBezTo>
                      <a:pt x="325" y="253"/>
                      <a:pt x="328" y="252"/>
                      <a:pt x="330" y="250"/>
                    </a:cubicBezTo>
                    <a:cubicBezTo>
                      <a:pt x="330" y="249"/>
                      <a:pt x="330" y="249"/>
                      <a:pt x="330" y="249"/>
                    </a:cubicBezTo>
                    <a:cubicBezTo>
                      <a:pt x="331" y="249"/>
                      <a:pt x="331" y="249"/>
                      <a:pt x="331" y="248"/>
                    </a:cubicBezTo>
                    <a:cubicBezTo>
                      <a:pt x="332" y="248"/>
                      <a:pt x="332" y="247"/>
                      <a:pt x="333" y="246"/>
                    </a:cubicBezTo>
                    <a:cubicBezTo>
                      <a:pt x="333" y="245"/>
                      <a:pt x="334" y="245"/>
                      <a:pt x="334" y="244"/>
                    </a:cubicBezTo>
                    <a:cubicBezTo>
                      <a:pt x="335" y="244"/>
                      <a:pt x="335" y="243"/>
                      <a:pt x="335" y="242"/>
                    </a:cubicBezTo>
                    <a:cubicBezTo>
                      <a:pt x="335" y="242"/>
                      <a:pt x="336" y="242"/>
                      <a:pt x="336" y="241"/>
                    </a:cubicBezTo>
                    <a:cubicBezTo>
                      <a:pt x="336" y="241"/>
                      <a:pt x="336" y="241"/>
                      <a:pt x="336" y="241"/>
                    </a:cubicBezTo>
                    <a:cubicBezTo>
                      <a:pt x="336" y="241"/>
                      <a:pt x="336" y="241"/>
                      <a:pt x="336" y="240"/>
                    </a:cubicBezTo>
                    <a:cubicBezTo>
                      <a:pt x="336" y="240"/>
                      <a:pt x="337" y="239"/>
                      <a:pt x="337" y="238"/>
                    </a:cubicBezTo>
                    <a:cubicBezTo>
                      <a:pt x="337" y="238"/>
                      <a:pt x="337" y="237"/>
                      <a:pt x="338" y="236"/>
                    </a:cubicBezTo>
                    <a:cubicBezTo>
                      <a:pt x="338" y="236"/>
                      <a:pt x="338" y="235"/>
                      <a:pt x="338" y="234"/>
                    </a:cubicBezTo>
                    <a:cubicBezTo>
                      <a:pt x="339" y="233"/>
                      <a:pt x="339" y="233"/>
                      <a:pt x="339" y="232"/>
                    </a:cubicBezTo>
                    <a:cubicBezTo>
                      <a:pt x="339" y="231"/>
                      <a:pt x="339" y="231"/>
                      <a:pt x="339" y="231"/>
                    </a:cubicBezTo>
                    <a:cubicBezTo>
                      <a:pt x="339" y="231"/>
                      <a:pt x="339" y="231"/>
                      <a:pt x="339" y="231"/>
                    </a:cubicBezTo>
                    <a:cubicBezTo>
                      <a:pt x="339" y="230"/>
                      <a:pt x="339" y="230"/>
                      <a:pt x="339" y="229"/>
                    </a:cubicBezTo>
                    <a:cubicBezTo>
                      <a:pt x="340" y="228"/>
                      <a:pt x="340" y="227"/>
                      <a:pt x="340" y="226"/>
                    </a:cubicBezTo>
                    <a:cubicBezTo>
                      <a:pt x="340" y="225"/>
                      <a:pt x="340" y="223"/>
                      <a:pt x="340" y="222"/>
                    </a:cubicBezTo>
                    <a:cubicBezTo>
                      <a:pt x="340" y="221"/>
                      <a:pt x="340" y="220"/>
                      <a:pt x="340" y="218"/>
                    </a:cubicBezTo>
                    <a:cubicBezTo>
                      <a:pt x="340" y="218"/>
                      <a:pt x="340" y="218"/>
                      <a:pt x="340" y="218"/>
                    </a:cubicBezTo>
                    <a:cubicBezTo>
                      <a:pt x="340" y="216"/>
                      <a:pt x="340" y="214"/>
                      <a:pt x="340" y="213"/>
                    </a:cubicBezTo>
                    <a:cubicBezTo>
                      <a:pt x="340" y="212"/>
                      <a:pt x="340" y="212"/>
                      <a:pt x="340" y="211"/>
                    </a:cubicBezTo>
                    <a:cubicBezTo>
                      <a:pt x="340" y="210"/>
                      <a:pt x="340" y="210"/>
                      <a:pt x="340" y="209"/>
                    </a:cubicBezTo>
                    <a:cubicBezTo>
                      <a:pt x="339" y="208"/>
                      <a:pt x="339" y="207"/>
                      <a:pt x="339" y="207"/>
                    </a:cubicBezTo>
                    <a:cubicBezTo>
                      <a:pt x="339" y="206"/>
                      <a:pt x="339" y="205"/>
                      <a:pt x="339" y="204"/>
                    </a:cubicBezTo>
                    <a:cubicBezTo>
                      <a:pt x="339" y="203"/>
                      <a:pt x="338" y="202"/>
                      <a:pt x="338" y="201"/>
                    </a:cubicBezTo>
                    <a:cubicBezTo>
                      <a:pt x="338" y="200"/>
                      <a:pt x="338" y="200"/>
                      <a:pt x="338" y="199"/>
                    </a:cubicBezTo>
                    <a:cubicBezTo>
                      <a:pt x="338" y="199"/>
                      <a:pt x="338" y="198"/>
                      <a:pt x="337" y="197"/>
                    </a:cubicBezTo>
                    <a:cubicBezTo>
                      <a:pt x="337" y="195"/>
                      <a:pt x="336" y="193"/>
                      <a:pt x="336" y="191"/>
                    </a:cubicBezTo>
                    <a:cubicBezTo>
                      <a:pt x="335" y="190"/>
                      <a:pt x="335" y="189"/>
                      <a:pt x="335" y="189"/>
                    </a:cubicBezTo>
                    <a:cubicBezTo>
                      <a:pt x="335" y="188"/>
                      <a:pt x="335" y="188"/>
                      <a:pt x="334" y="187"/>
                    </a:cubicBezTo>
                    <a:cubicBezTo>
                      <a:pt x="333" y="184"/>
                      <a:pt x="332" y="180"/>
                      <a:pt x="330" y="176"/>
                    </a:cubicBezTo>
                    <a:cubicBezTo>
                      <a:pt x="329" y="175"/>
                      <a:pt x="329" y="175"/>
                      <a:pt x="329" y="174"/>
                    </a:cubicBezTo>
                    <a:cubicBezTo>
                      <a:pt x="327" y="171"/>
                      <a:pt x="325" y="167"/>
                      <a:pt x="323" y="163"/>
                    </a:cubicBezTo>
                    <a:cubicBezTo>
                      <a:pt x="322" y="162"/>
                      <a:pt x="322" y="161"/>
                      <a:pt x="321" y="161"/>
                    </a:cubicBezTo>
                    <a:cubicBezTo>
                      <a:pt x="319" y="157"/>
                      <a:pt x="316" y="153"/>
                      <a:pt x="313" y="149"/>
                    </a:cubicBezTo>
                    <a:cubicBezTo>
                      <a:pt x="312" y="148"/>
                      <a:pt x="312" y="147"/>
                      <a:pt x="311" y="146"/>
                    </a:cubicBezTo>
                    <a:cubicBezTo>
                      <a:pt x="308" y="143"/>
                      <a:pt x="305" y="139"/>
                      <a:pt x="302" y="136"/>
                    </a:cubicBezTo>
                    <a:cubicBezTo>
                      <a:pt x="302" y="135"/>
                      <a:pt x="301" y="135"/>
                      <a:pt x="301" y="134"/>
                    </a:cubicBezTo>
                    <a:cubicBezTo>
                      <a:pt x="300" y="134"/>
                      <a:pt x="300" y="134"/>
                      <a:pt x="300" y="133"/>
                    </a:cubicBezTo>
                    <a:cubicBezTo>
                      <a:pt x="298" y="131"/>
                      <a:pt x="296" y="129"/>
                      <a:pt x="294" y="128"/>
                    </a:cubicBezTo>
                    <a:cubicBezTo>
                      <a:pt x="293" y="126"/>
                      <a:pt x="292" y="125"/>
                      <a:pt x="291" y="124"/>
                    </a:cubicBezTo>
                    <a:cubicBezTo>
                      <a:pt x="288" y="122"/>
                      <a:pt x="286" y="120"/>
                      <a:pt x="283" y="117"/>
                    </a:cubicBezTo>
                    <a:cubicBezTo>
                      <a:pt x="282" y="117"/>
                      <a:pt x="282" y="116"/>
                      <a:pt x="281" y="115"/>
                    </a:cubicBezTo>
                    <a:cubicBezTo>
                      <a:pt x="281" y="115"/>
                      <a:pt x="281" y="115"/>
                      <a:pt x="281" y="115"/>
                    </a:cubicBezTo>
                    <a:cubicBezTo>
                      <a:pt x="275" y="110"/>
                      <a:pt x="269" y="105"/>
                      <a:pt x="262" y="100"/>
                    </a:cubicBezTo>
                    <a:cubicBezTo>
                      <a:pt x="261" y="100"/>
                      <a:pt x="261" y="100"/>
                      <a:pt x="261" y="99"/>
                    </a:cubicBezTo>
                    <a:cubicBezTo>
                      <a:pt x="260" y="99"/>
                      <a:pt x="260" y="99"/>
                      <a:pt x="260" y="99"/>
                    </a:cubicBezTo>
                    <a:cubicBezTo>
                      <a:pt x="254" y="95"/>
                      <a:pt x="247" y="90"/>
                      <a:pt x="240" y="86"/>
                    </a:cubicBezTo>
                    <a:cubicBezTo>
                      <a:pt x="239" y="85"/>
                      <a:pt x="239" y="85"/>
                      <a:pt x="238" y="85"/>
                    </a:cubicBezTo>
                    <a:cubicBezTo>
                      <a:pt x="236" y="84"/>
                      <a:pt x="235" y="83"/>
                      <a:pt x="233" y="82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141" y="127"/>
                      <a:pt x="141" y="127"/>
                      <a:pt x="141" y="127"/>
                    </a:cubicBezTo>
                    <a:cubicBezTo>
                      <a:pt x="143" y="128"/>
                      <a:pt x="145" y="130"/>
                      <a:pt x="147" y="131"/>
                    </a:cubicBezTo>
                    <a:cubicBezTo>
                      <a:pt x="148" y="131"/>
                      <a:pt x="149" y="132"/>
                      <a:pt x="150" y="133"/>
                    </a:cubicBezTo>
                    <a:cubicBezTo>
                      <a:pt x="87" y="163"/>
                      <a:pt x="87" y="163"/>
                      <a:pt x="87" y="163"/>
                    </a:cubicBezTo>
                    <a:cubicBezTo>
                      <a:pt x="88" y="205"/>
                      <a:pt x="88" y="205"/>
                      <a:pt x="88" y="205"/>
                    </a:cubicBezTo>
                    <a:cubicBezTo>
                      <a:pt x="129" y="229"/>
                      <a:pt x="129" y="229"/>
                      <a:pt x="129" y="229"/>
                    </a:cubicBezTo>
                    <a:cubicBezTo>
                      <a:pt x="131" y="230"/>
                      <a:pt x="133" y="231"/>
                      <a:pt x="134" y="232"/>
                    </a:cubicBezTo>
                    <a:cubicBezTo>
                      <a:pt x="134" y="232"/>
                      <a:pt x="135" y="232"/>
                      <a:pt x="135" y="232"/>
                    </a:cubicBezTo>
                    <a:cubicBezTo>
                      <a:pt x="135" y="232"/>
                      <a:pt x="136" y="233"/>
                      <a:pt x="136" y="233"/>
                    </a:cubicBezTo>
                    <a:cubicBezTo>
                      <a:pt x="137" y="233"/>
                      <a:pt x="138" y="234"/>
                      <a:pt x="138" y="234"/>
                    </a:cubicBezTo>
                    <a:cubicBezTo>
                      <a:pt x="139" y="234"/>
                      <a:pt x="140" y="235"/>
                      <a:pt x="141" y="235"/>
                    </a:cubicBezTo>
                    <a:cubicBezTo>
                      <a:pt x="141" y="235"/>
                      <a:pt x="141" y="235"/>
                      <a:pt x="141" y="235"/>
                    </a:cubicBezTo>
                    <a:cubicBezTo>
                      <a:pt x="141" y="235"/>
                      <a:pt x="141" y="235"/>
                      <a:pt x="141" y="235"/>
                    </a:cubicBezTo>
                    <a:cubicBezTo>
                      <a:pt x="142" y="235"/>
                      <a:pt x="143" y="236"/>
                      <a:pt x="143" y="236"/>
                    </a:cubicBezTo>
                    <a:cubicBezTo>
                      <a:pt x="144" y="236"/>
                      <a:pt x="145" y="236"/>
                      <a:pt x="145" y="236"/>
                    </a:cubicBezTo>
                    <a:cubicBezTo>
                      <a:pt x="145" y="236"/>
                      <a:pt x="145" y="236"/>
                      <a:pt x="146" y="236"/>
                    </a:cubicBezTo>
                    <a:cubicBezTo>
                      <a:pt x="146" y="236"/>
                      <a:pt x="146" y="236"/>
                      <a:pt x="146" y="236"/>
                    </a:cubicBezTo>
                    <a:cubicBezTo>
                      <a:pt x="146" y="236"/>
                      <a:pt x="146" y="236"/>
                      <a:pt x="146" y="236"/>
                    </a:cubicBezTo>
                    <a:cubicBezTo>
                      <a:pt x="147" y="236"/>
                      <a:pt x="147" y="237"/>
                      <a:pt x="148" y="237"/>
                    </a:cubicBezTo>
                    <a:cubicBezTo>
                      <a:pt x="148" y="237"/>
                      <a:pt x="148" y="237"/>
                      <a:pt x="149" y="237"/>
                    </a:cubicBezTo>
                    <a:cubicBezTo>
                      <a:pt x="149" y="237"/>
                      <a:pt x="149" y="237"/>
                      <a:pt x="150" y="237"/>
                    </a:cubicBezTo>
                    <a:cubicBezTo>
                      <a:pt x="150" y="237"/>
                      <a:pt x="150" y="237"/>
                      <a:pt x="150" y="237"/>
                    </a:cubicBezTo>
                    <a:cubicBezTo>
                      <a:pt x="150" y="237"/>
                      <a:pt x="150" y="237"/>
                      <a:pt x="150" y="237"/>
                    </a:cubicBezTo>
                    <a:cubicBezTo>
                      <a:pt x="151" y="237"/>
                      <a:pt x="151" y="237"/>
                      <a:pt x="151" y="236"/>
                    </a:cubicBezTo>
                    <a:cubicBezTo>
                      <a:pt x="151" y="236"/>
                      <a:pt x="152" y="236"/>
                      <a:pt x="152" y="236"/>
                    </a:cubicBezTo>
                    <a:cubicBezTo>
                      <a:pt x="152" y="236"/>
                      <a:pt x="152" y="236"/>
                      <a:pt x="153" y="236"/>
                    </a:cubicBezTo>
                    <a:cubicBezTo>
                      <a:pt x="153" y="236"/>
                      <a:pt x="153" y="236"/>
                      <a:pt x="153" y="236"/>
                    </a:cubicBezTo>
                    <a:cubicBezTo>
                      <a:pt x="225" y="201"/>
                      <a:pt x="225" y="201"/>
                      <a:pt x="225" y="201"/>
                    </a:cubicBezTo>
                    <a:cubicBezTo>
                      <a:pt x="226" y="202"/>
                      <a:pt x="227" y="204"/>
                      <a:pt x="228" y="206"/>
                    </a:cubicBezTo>
                    <a:cubicBezTo>
                      <a:pt x="229" y="206"/>
                      <a:pt x="229" y="207"/>
                      <a:pt x="230" y="208"/>
                    </a:cubicBezTo>
                    <a:cubicBezTo>
                      <a:pt x="232" y="212"/>
                      <a:pt x="234" y="216"/>
                      <a:pt x="236" y="219"/>
                    </a:cubicBezTo>
                    <a:cubicBezTo>
                      <a:pt x="236" y="220"/>
                      <a:pt x="237" y="220"/>
                      <a:pt x="237" y="221"/>
                    </a:cubicBezTo>
                    <a:cubicBezTo>
                      <a:pt x="239" y="225"/>
                      <a:pt x="240" y="229"/>
                      <a:pt x="242" y="232"/>
                    </a:cubicBezTo>
                    <a:cubicBezTo>
                      <a:pt x="242" y="234"/>
                      <a:pt x="242" y="235"/>
                      <a:pt x="243" y="236"/>
                    </a:cubicBezTo>
                    <a:cubicBezTo>
                      <a:pt x="243" y="238"/>
                      <a:pt x="244" y="240"/>
                      <a:pt x="244" y="242"/>
                    </a:cubicBezTo>
                    <a:cubicBezTo>
                      <a:pt x="245" y="243"/>
                      <a:pt x="245" y="245"/>
                      <a:pt x="245" y="246"/>
                    </a:cubicBezTo>
                    <a:cubicBezTo>
                      <a:pt x="246" y="247"/>
                      <a:pt x="246" y="248"/>
                      <a:pt x="246" y="249"/>
                    </a:cubicBezTo>
                    <a:cubicBezTo>
                      <a:pt x="246" y="250"/>
                      <a:pt x="246" y="252"/>
                      <a:pt x="247" y="254"/>
                    </a:cubicBezTo>
                    <a:cubicBezTo>
                      <a:pt x="247" y="255"/>
                      <a:pt x="247" y="255"/>
                      <a:pt x="247" y="256"/>
                    </a:cubicBezTo>
                    <a:cubicBezTo>
                      <a:pt x="247" y="258"/>
                      <a:pt x="247" y="261"/>
                      <a:pt x="247" y="263"/>
                    </a:cubicBezTo>
                    <a:cubicBezTo>
                      <a:pt x="247" y="268"/>
                      <a:pt x="247" y="272"/>
                      <a:pt x="246" y="276"/>
                    </a:cubicBezTo>
                    <a:cubicBezTo>
                      <a:pt x="246" y="276"/>
                      <a:pt x="246" y="276"/>
                      <a:pt x="246" y="276"/>
                    </a:cubicBezTo>
                    <a:cubicBezTo>
                      <a:pt x="245" y="280"/>
                      <a:pt x="244" y="283"/>
                      <a:pt x="243" y="286"/>
                    </a:cubicBezTo>
                    <a:cubicBezTo>
                      <a:pt x="243" y="286"/>
                      <a:pt x="243" y="286"/>
                      <a:pt x="243" y="286"/>
                    </a:cubicBezTo>
                    <a:cubicBezTo>
                      <a:pt x="242" y="287"/>
                      <a:pt x="242" y="288"/>
                      <a:pt x="241" y="288"/>
                    </a:cubicBezTo>
                    <a:cubicBezTo>
                      <a:pt x="228" y="295"/>
                      <a:pt x="228" y="295"/>
                      <a:pt x="228" y="295"/>
                    </a:cubicBezTo>
                    <a:cubicBezTo>
                      <a:pt x="181" y="268"/>
                      <a:pt x="181" y="268"/>
                      <a:pt x="181" y="268"/>
                    </a:cubicBezTo>
                    <a:cubicBezTo>
                      <a:pt x="181" y="223"/>
                      <a:pt x="181" y="223"/>
                      <a:pt x="181" y="223"/>
                    </a:cubicBezTo>
                    <a:cubicBezTo>
                      <a:pt x="88" y="268"/>
                      <a:pt x="88" y="268"/>
                      <a:pt x="88" y="268"/>
                    </a:cubicBezTo>
                    <a:cubicBezTo>
                      <a:pt x="88" y="313"/>
                      <a:pt x="88" y="313"/>
                      <a:pt x="88" y="313"/>
                    </a:cubicBezTo>
                    <a:cubicBezTo>
                      <a:pt x="141" y="344"/>
                      <a:pt x="141" y="344"/>
                      <a:pt x="141" y="344"/>
                    </a:cubicBezTo>
                    <a:cubicBezTo>
                      <a:pt x="143" y="345"/>
                      <a:pt x="145" y="346"/>
                      <a:pt x="146" y="347"/>
                    </a:cubicBezTo>
                    <a:cubicBezTo>
                      <a:pt x="147" y="347"/>
                      <a:pt x="147" y="347"/>
                      <a:pt x="147" y="347"/>
                    </a:cubicBezTo>
                    <a:cubicBezTo>
                      <a:pt x="148" y="347"/>
                      <a:pt x="148" y="347"/>
                      <a:pt x="148" y="348"/>
                    </a:cubicBezTo>
                    <a:cubicBezTo>
                      <a:pt x="149" y="348"/>
                      <a:pt x="150" y="348"/>
                      <a:pt x="150" y="348"/>
                    </a:cubicBezTo>
                    <a:cubicBezTo>
                      <a:pt x="151" y="349"/>
                      <a:pt x="152" y="349"/>
                      <a:pt x="153" y="349"/>
                    </a:cubicBezTo>
                    <a:cubicBezTo>
                      <a:pt x="153" y="350"/>
                      <a:pt x="153" y="350"/>
                      <a:pt x="153" y="350"/>
                    </a:cubicBezTo>
                    <a:cubicBezTo>
                      <a:pt x="153" y="350"/>
                      <a:pt x="153" y="350"/>
                      <a:pt x="153" y="350"/>
                    </a:cubicBezTo>
                    <a:cubicBezTo>
                      <a:pt x="154" y="350"/>
                      <a:pt x="155" y="350"/>
                      <a:pt x="155" y="350"/>
                    </a:cubicBezTo>
                    <a:cubicBezTo>
                      <a:pt x="156" y="350"/>
                      <a:pt x="157" y="351"/>
                      <a:pt x="157" y="351"/>
                    </a:cubicBezTo>
                    <a:cubicBezTo>
                      <a:pt x="157" y="351"/>
                      <a:pt x="158" y="351"/>
                      <a:pt x="158" y="351"/>
                    </a:cubicBezTo>
                    <a:cubicBezTo>
                      <a:pt x="158" y="351"/>
                      <a:pt x="158" y="351"/>
                      <a:pt x="158" y="351"/>
                    </a:cubicBezTo>
                    <a:cubicBezTo>
                      <a:pt x="158" y="351"/>
                      <a:pt x="158" y="351"/>
                      <a:pt x="159" y="351"/>
                    </a:cubicBezTo>
                    <a:cubicBezTo>
                      <a:pt x="159" y="351"/>
                      <a:pt x="159" y="351"/>
                      <a:pt x="160" y="351"/>
                    </a:cubicBezTo>
                    <a:cubicBezTo>
                      <a:pt x="160" y="351"/>
                      <a:pt x="160" y="351"/>
                      <a:pt x="161" y="351"/>
                    </a:cubicBezTo>
                    <a:cubicBezTo>
                      <a:pt x="161" y="351"/>
                      <a:pt x="161" y="351"/>
                      <a:pt x="162" y="351"/>
                    </a:cubicBezTo>
                    <a:cubicBezTo>
                      <a:pt x="162" y="351"/>
                      <a:pt x="162" y="351"/>
                      <a:pt x="162" y="351"/>
                    </a:cubicBezTo>
                    <a:cubicBezTo>
                      <a:pt x="162" y="351"/>
                      <a:pt x="162" y="351"/>
                      <a:pt x="163" y="351"/>
                    </a:cubicBezTo>
                    <a:cubicBezTo>
                      <a:pt x="163" y="351"/>
                      <a:pt x="163" y="351"/>
                      <a:pt x="163" y="351"/>
                    </a:cubicBezTo>
                    <a:cubicBezTo>
                      <a:pt x="164" y="351"/>
                      <a:pt x="164" y="351"/>
                      <a:pt x="164" y="351"/>
                    </a:cubicBezTo>
                    <a:cubicBezTo>
                      <a:pt x="165" y="351"/>
                      <a:pt x="165" y="351"/>
                      <a:pt x="165" y="351"/>
                    </a:cubicBezTo>
                    <a:cubicBezTo>
                      <a:pt x="165" y="351"/>
                      <a:pt x="165" y="350"/>
                      <a:pt x="166" y="350"/>
                    </a:cubicBezTo>
                    <a:cubicBezTo>
                      <a:pt x="227" y="321"/>
                      <a:pt x="227" y="321"/>
                      <a:pt x="227" y="321"/>
                    </a:cubicBezTo>
                    <a:cubicBezTo>
                      <a:pt x="227" y="321"/>
                      <a:pt x="227" y="321"/>
                      <a:pt x="228" y="322"/>
                    </a:cubicBezTo>
                    <a:cubicBezTo>
                      <a:pt x="229" y="323"/>
                      <a:pt x="230" y="324"/>
                      <a:pt x="231" y="325"/>
                    </a:cubicBezTo>
                    <a:cubicBezTo>
                      <a:pt x="234" y="330"/>
                      <a:pt x="237" y="334"/>
                      <a:pt x="240" y="339"/>
                    </a:cubicBezTo>
                    <a:cubicBezTo>
                      <a:pt x="241" y="339"/>
                      <a:pt x="241" y="340"/>
                      <a:pt x="241" y="341"/>
                    </a:cubicBezTo>
                    <a:cubicBezTo>
                      <a:pt x="244" y="345"/>
                      <a:pt x="246" y="349"/>
                      <a:pt x="248" y="353"/>
                    </a:cubicBezTo>
                    <a:cubicBezTo>
                      <a:pt x="249" y="354"/>
                      <a:pt x="249" y="356"/>
                      <a:pt x="250" y="357"/>
                    </a:cubicBezTo>
                    <a:cubicBezTo>
                      <a:pt x="251" y="360"/>
                      <a:pt x="252" y="363"/>
                      <a:pt x="254" y="367"/>
                    </a:cubicBezTo>
                    <a:cubicBezTo>
                      <a:pt x="254" y="369"/>
                      <a:pt x="255" y="371"/>
                      <a:pt x="256" y="373"/>
                    </a:cubicBezTo>
                    <a:cubicBezTo>
                      <a:pt x="256" y="375"/>
                      <a:pt x="257" y="377"/>
                      <a:pt x="257" y="378"/>
                    </a:cubicBezTo>
                    <a:cubicBezTo>
                      <a:pt x="258" y="382"/>
                      <a:pt x="259" y="385"/>
                      <a:pt x="259" y="389"/>
                    </a:cubicBezTo>
                    <a:cubicBezTo>
                      <a:pt x="259" y="389"/>
                      <a:pt x="259" y="389"/>
                      <a:pt x="259" y="390"/>
                    </a:cubicBezTo>
                    <a:cubicBezTo>
                      <a:pt x="260" y="394"/>
                      <a:pt x="260" y="398"/>
                      <a:pt x="260" y="402"/>
                    </a:cubicBezTo>
                    <a:cubicBezTo>
                      <a:pt x="260" y="407"/>
                      <a:pt x="260" y="411"/>
                      <a:pt x="259" y="415"/>
                    </a:cubicBezTo>
                    <a:cubicBezTo>
                      <a:pt x="259" y="415"/>
                      <a:pt x="259" y="415"/>
                      <a:pt x="259" y="415"/>
                    </a:cubicBezTo>
                    <a:cubicBezTo>
                      <a:pt x="258" y="419"/>
                      <a:pt x="257" y="423"/>
                      <a:pt x="256" y="426"/>
                    </a:cubicBezTo>
                    <a:cubicBezTo>
                      <a:pt x="256" y="426"/>
                      <a:pt x="256" y="426"/>
                      <a:pt x="256" y="426"/>
                    </a:cubicBezTo>
                    <a:cubicBezTo>
                      <a:pt x="254" y="429"/>
                      <a:pt x="252" y="432"/>
                      <a:pt x="250" y="434"/>
                    </a:cubicBezTo>
                    <a:cubicBezTo>
                      <a:pt x="250" y="434"/>
                      <a:pt x="250" y="434"/>
                      <a:pt x="250" y="435"/>
                    </a:cubicBezTo>
                    <a:cubicBezTo>
                      <a:pt x="247" y="437"/>
                      <a:pt x="245" y="439"/>
                      <a:pt x="242" y="440"/>
                    </a:cubicBezTo>
                    <a:cubicBezTo>
                      <a:pt x="335" y="395"/>
                      <a:pt x="335" y="395"/>
                      <a:pt x="335" y="395"/>
                    </a:cubicBezTo>
                    <a:cubicBezTo>
                      <a:pt x="338" y="394"/>
                      <a:pt x="340" y="392"/>
                      <a:pt x="342" y="390"/>
                    </a:cubicBezTo>
                    <a:cubicBezTo>
                      <a:pt x="343" y="389"/>
                      <a:pt x="343" y="389"/>
                      <a:pt x="343" y="389"/>
                    </a:cubicBezTo>
                    <a:cubicBezTo>
                      <a:pt x="343" y="389"/>
                      <a:pt x="344" y="389"/>
                      <a:pt x="344" y="388"/>
                    </a:cubicBezTo>
                    <a:cubicBezTo>
                      <a:pt x="344" y="388"/>
                      <a:pt x="345" y="387"/>
                      <a:pt x="346" y="386"/>
                    </a:cubicBezTo>
                    <a:cubicBezTo>
                      <a:pt x="346" y="386"/>
                      <a:pt x="346" y="385"/>
                      <a:pt x="347" y="384"/>
                    </a:cubicBezTo>
                    <a:cubicBezTo>
                      <a:pt x="347" y="384"/>
                      <a:pt x="348" y="383"/>
                      <a:pt x="348" y="382"/>
                    </a:cubicBezTo>
                    <a:cubicBezTo>
                      <a:pt x="348" y="382"/>
                      <a:pt x="348" y="381"/>
                      <a:pt x="349" y="381"/>
                    </a:cubicBezTo>
                    <a:cubicBezTo>
                      <a:pt x="349" y="381"/>
                      <a:pt x="349" y="381"/>
                      <a:pt x="349" y="381"/>
                    </a:cubicBezTo>
                    <a:cubicBezTo>
                      <a:pt x="349" y="381"/>
                      <a:pt x="349" y="381"/>
                      <a:pt x="349" y="380"/>
                    </a:cubicBezTo>
                    <a:cubicBezTo>
                      <a:pt x="349" y="380"/>
                      <a:pt x="349" y="379"/>
                      <a:pt x="350" y="378"/>
                    </a:cubicBezTo>
                    <a:cubicBezTo>
                      <a:pt x="350" y="378"/>
                      <a:pt x="350" y="377"/>
                      <a:pt x="350" y="376"/>
                    </a:cubicBezTo>
                    <a:cubicBezTo>
                      <a:pt x="351" y="376"/>
                      <a:pt x="351" y="375"/>
                      <a:pt x="351" y="374"/>
                    </a:cubicBezTo>
                    <a:cubicBezTo>
                      <a:pt x="351" y="373"/>
                      <a:pt x="351" y="372"/>
                      <a:pt x="352" y="372"/>
                    </a:cubicBezTo>
                    <a:cubicBezTo>
                      <a:pt x="352" y="371"/>
                      <a:pt x="352" y="371"/>
                      <a:pt x="352" y="370"/>
                    </a:cubicBezTo>
                    <a:cubicBezTo>
                      <a:pt x="352" y="370"/>
                      <a:pt x="352" y="370"/>
                      <a:pt x="352" y="370"/>
                    </a:cubicBezTo>
                    <a:cubicBezTo>
                      <a:pt x="352" y="370"/>
                      <a:pt x="352" y="369"/>
                      <a:pt x="352" y="369"/>
                    </a:cubicBezTo>
                    <a:cubicBezTo>
                      <a:pt x="352" y="368"/>
                      <a:pt x="352" y="366"/>
                      <a:pt x="353" y="365"/>
                    </a:cubicBezTo>
                    <a:cubicBezTo>
                      <a:pt x="353" y="364"/>
                      <a:pt x="353" y="363"/>
                      <a:pt x="353" y="361"/>
                    </a:cubicBezTo>
                    <a:cubicBezTo>
                      <a:pt x="353" y="360"/>
                      <a:pt x="353" y="358"/>
                      <a:pt x="353" y="357"/>
                    </a:cubicBezTo>
                    <a:close/>
                    <a:moveTo>
                      <a:pt x="180" y="154"/>
                    </a:moveTo>
                    <a:cubicBezTo>
                      <a:pt x="183" y="156"/>
                      <a:pt x="186" y="158"/>
                      <a:pt x="188" y="160"/>
                    </a:cubicBezTo>
                    <a:cubicBezTo>
                      <a:pt x="189" y="161"/>
                      <a:pt x="189" y="161"/>
                      <a:pt x="190" y="162"/>
                    </a:cubicBezTo>
                    <a:cubicBezTo>
                      <a:pt x="193" y="164"/>
                      <a:pt x="195" y="167"/>
                      <a:pt x="198" y="169"/>
                    </a:cubicBezTo>
                    <a:cubicBezTo>
                      <a:pt x="199" y="170"/>
                      <a:pt x="199" y="171"/>
                      <a:pt x="200" y="171"/>
                    </a:cubicBezTo>
                    <a:cubicBezTo>
                      <a:pt x="181" y="160"/>
                      <a:pt x="181" y="160"/>
                      <a:pt x="181" y="160"/>
                    </a:cubicBezTo>
                    <a:lnTo>
                      <a:pt x="180" y="154"/>
                    </a:lnTo>
                    <a:close/>
                  </a:path>
                </a:pathLst>
              </a:custGeom>
              <a:solidFill>
                <a:srgbClr val="F263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îšlíḍê"/>
              <p:cNvSpPr/>
              <p:nvPr/>
            </p:nvSpPr>
            <p:spPr bwMode="auto">
              <a:xfrm>
                <a:off x="6494463" y="2474913"/>
                <a:ext cx="657225" cy="1006475"/>
              </a:xfrm>
              <a:custGeom>
                <a:avLst/>
                <a:gdLst>
                  <a:gd name="T0" fmla="*/ 211 w 260"/>
                  <a:gd name="T1" fmla="*/ 258 h 399"/>
                  <a:gd name="T2" fmla="*/ 260 w 260"/>
                  <a:gd name="T3" fmla="*/ 357 h 399"/>
                  <a:gd name="T4" fmla="*/ 228 w 260"/>
                  <a:gd name="T5" fmla="*/ 398 h 399"/>
                  <a:gd name="T6" fmla="*/ 149 w 260"/>
                  <a:gd name="T7" fmla="*/ 370 h 399"/>
                  <a:gd name="T8" fmla="*/ 1 w 260"/>
                  <a:gd name="T9" fmla="*/ 284 h 399"/>
                  <a:gd name="T10" fmla="*/ 0 w 260"/>
                  <a:gd name="T11" fmla="*/ 0 h 399"/>
                  <a:gd name="T12" fmla="*/ 141 w 260"/>
                  <a:gd name="T13" fmla="*/ 82 h 399"/>
                  <a:gd name="T14" fmla="*/ 247 w 260"/>
                  <a:gd name="T15" fmla="*/ 218 h 399"/>
                  <a:gd name="T16" fmla="*/ 215 w 260"/>
                  <a:gd name="T17" fmla="*/ 258 h 399"/>
                  <a:gd name="T18" fmla="*/ 211 w 260"/>
                  <a:gd name="T19" fmla="*/ 258 h 399"/>
                  <a:gd name="T20" fmla="*/ 162 w 260"/>
                  <a:gd name="T21" fmla="*/ 306 h 399"/>
                  <a:gd name="T22" fmla="*/ 171 w 260"/>
                  <a:gd name="T23" fmla="*/ 294 h 399"/>
                  <a:gd name="T24" fmla="*/ 141 w 260"/>
                  <a:gd name="T25" fmla="*/ 254 h 399"/>
                  <a:gd name="T26" fmla="*/ 88 w 260"/>
                  <a:gd name="T27" fmla="*/ 223 h 399"/>
                  <a:gd name="T28" fmla="*/ 88 w 260"/>
                  <a:gd name="T29" fmla="*/ 268 h 399"/>
                  <a:gd name="T30" fmla="*/ 141 w 260"/>
                  <a:gd name="T31" fmla="*/ 299 h 399"/>
                  <a:gd name="T32" fmla="*/ 162 w 260"/>
                  <a:gd name="T33" fmla="*/ 306 h 399"/>
                  <a:gd name="T34" fmla="*/ 87 w 260"/>
                  <a:gd name="T35" fmla="*/ 118 h 399"/>
                  <a:gd name="T36" fmla="*/ 88 w 260"/>
                  <a:gd name="T37" fmla="*/ 160 h 399"/>
                  <a:gd name="T38" fmla="*/ 129 w 260"/>
                  <a:gd name="T39" fmla="*/ 184 h 399"/>
                  <a:gd name="T40" fmla="*/ 150 w 260"/>
                  <a:gd name="T41" fmla="*/ 192 h 399"/>
                  <a:gd name="T42" fmla="*/ 158 w 260"/>
                  <a:gd name="T43" fmla="*/ 180 h 399"/>
                  <a:gd name="T44" fmla="*/ 129 w 260"/>
                  <a:gd name="T45" fmla="*/ 142 h 399"/>
                  <a:gd name="T46" fmla="*/ 87 w 260"/>
                  <a:gd name="T47" fmla="*/ 118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60" h="399">
                    <a:moveTo>
                      <a:pt x="211" y="258"/>
                    </a:moveTo>
                    <a:cubicBezTo>
                      <a:pt x="242" y="288"/>
                      <a:pt x="260" y="323"/>
                      <a:pt x="260" y="357"/>
                    </a:cubicBezTo>
                    <a:cubicBezTo>
                      <a:pt x="260" y="383"/>
                      <a:pt x="249" y="397"/>
                      <a:pt x="228" y="398"/>
                    </a:cubicBezTo>
                    <a:cubicBezTo>
                      <a:pt x="209" y="399"/>
                      <a:pt x="183" y="390"/>
                      <a:pt x="149" y="370"/>
                    </a:cubicBezTo>
                    <a:cubicBezTo>
                      <a:pt x="1" y="284"/>
                      <a:pt x="1" y="284"/>
                      <a:pt x="1" y="28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1" y="82"/>
                      <a:pt x="141" y="82"/>
                      <a:pt x="141" y="82"/>
                    </a:cubicBezTo>
                    <a:cubicBezTo>
                      <a:pt x="213" y="124"/>
                      <a:pt x="247" y="175"/>
                      <a:pt x="247" y="218"/>
                    </a:cubicBezTo>
                    <a:cubicBezTo>
                      <a:pt x="247" y="243"/>
                      <a:pt x="236" y="257"/>
                      <a:pt x="215" y="258"/>
                    </a:cubicBezTo>
                    <a:cubicBezTo>
                      <a:pt x="214" y="258"/>
                      <a:pt x="212" y="258"/>
                      <a:pt x="211" y="258"/>
                    </a:cubicBezTo>
                    <a:close/>
                    <a:moveTo>
                      <a:pt x="162" y="306"/>
                    </a:moveTo>
                    <a:cubicBezTo>
                      <a:pt x="168" y="306"/>
                      <a:pt x="171" y="302"/>
                      <a:pt x="171" y="294"/>
                    </a:cubicBezTo>
                    <a:cubicBezTo>
                      <a:pt x="171" y="279"/>
                      <a:pt x="161" y="266"/>
                      <a:pt x="141" y="254"/>
                    </a:cubicBezTo>
                    <a:cubicBezTo>
                      <a:pt x="88" y="223"/>
                      <a:pt x="88" y="223"/>
                      <a:pt x="88" y="223"/>
                    </a:cubicBezTo>
                    <a:cubicBezTo>
                      <a:pt x="88" y="268"/>
                      <a:pt x="88" y="268"/>
                      <a:pt x="88" y="268"/>
                    </a:cubicBezTo>
                    <a:cubicBezTo>
                      <a:pt x="141" y="299"/>
                      <a:pt x="141" y="299"/>
                      <a:pt x="141" y="299"/>
                    </a:cubicBezTo>
                    <a:cubicBezTo>
                      <a:pt x="150" y="304"/>
                      <a:pt x="157" y="306"/>
                      <a:pt x="162" y="306"/>
                    </a:cubicBezTo>
                    <a:moveTo>
                      <a:pt x="87" y="118"/>
                    </a:moveTo>
                    <a:cubicBezTo>
                      <a:pt x="88" y="160"/>
                      <a:pt x="88" y="160"/>
                      <a:pt x="88" y="160"/>
                    </a:cubicBezTo>
                    <a:cubicBezTo>
                      <a:pt x="129" y="184"/>
                      <a:pt x="129" y="184"/>
                      <a:pt x="129" y="184"/>
                    </a:cubicBezTo>
                    <a:cubicBezTo>
                      <a:pt x="138" y="189"/>
                      <a:pt x="145" y="192"/>
                      <a:pt x="150" y="192"/>
                    </a:cubicBezTo>
                    <a:cubicBezTo>
                      <a:pt x="155" y="191"/>
                      <a:pt x="158" y="187"/>
                      <a:pt x="158" y="180"/>
                    </a:cubicBezTo>
                    <a:cubicBezTo>
                      <a:pt x="158" y="166"/>
                      <a:pt x="149" y="153"/>
                      <a:pt x="129" y="142"/>
                    </a:cubicBezTo>
                    <a:cubicBezTo>
                      <a:pt x="87" y="118"/>
                      <a:pt x="87" y="118"/>
                      <a:pt x="87" y="118"/>
                    </a:cubicBezTo>
                  </a:path>
                </a:pathLst>
              </a:custGeom>
              <a:solidFill>
                <a:srgbClr val="BD59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íšļîḍê"/>
              <p:cNvSpPr/>
              <p:nvPr/>
            </p:nvSpPr>
            <p:spPr bwMode="auto">
              <a:xfrm>
                <a:off x="5803901" y="2406651"/>
                <a:ext cx="862013" cy="1184275"/>
              </a:xfrm>
              <a:custGeom>
                <a:avLst/>
                <a:gdLst>
                  <a:gd name="T0" fmla="*/ 393 w 543"/>
                  <a:gd name="T1" fmla="*/ 746 h 746"/>
                  <a:gd name="T2" fmla="*/ 543 w 543"/>
                  <a:gd name="T3" fmla="*/ 671 h 746"/>
                  <a:gd name="T4" fmla="*/ 304 w 543"/>
                  <a:gd name="T5" fmla="*/ 86 h 746"/>
                  <a:gd name="T6" fmla="*/ 153 w 543"/>
                  <a:gd name="T7" fmla="*/ 0 h 746"/>
                  <a:gd name="T8" fmla="*/ 3 w 543"/>
                  <a:gd name="T9" fmla="*/ 75 h 746"/>
                  <a:gd name="T10" fmla="*/ 156 w 543"/>
                  <a:gd name="T11" fmla="*/ 161 h 746"/>
                  <a:gd name="T12" fmla="*/ 183 w 543"/>
                  <a:gd name="T13" fmla="*/ 227 h 746"/>
                  <a:gd name="T14" fmla="*/ 91 w 543"/>
                  <a:gd name="T15" fmla="*/ 272 h 746"/>
                  <a:gd name="T16" fmla="*/ 57 w 543"/>
                  <a:gd name="T17" fmla="*/ 366 h 746"/>
                  <a:gd name="T18" fmla="*/ 126 w 543"/>
                  <a:gd name="T19" fmla="*/ 405 h 746"/>
                  <a:gd name="T20" fmla="*/ 24 w 543"/>
                  <a:gd name="T21" fmla="*/ 456 h 746"/>
                  <a:gd name="T22" fmla="*/ 0 w 543"/>
                  <a:gd name="T23" fmla="*/ 522 h 746"/>
                  <a:gd name="T24" fmla="*/ 148 w 543"/>
                  <a:gd name="T25" fmla="*/ 448 h 746"/>
                  <a:gd name="T26" fmla="*/ 162 w 543"/>
                  <a:gd name="T27" fmla="*/ 407 h 746"/>
                  <a:gd name="T28" fmla="*/ 241 w 543"/>
                  <a:gd name="T29" fmla="*/ 369 h 746"/>
                  <a:gd name="T30" fmla="*/ 393 w 543"/>
                  <a:gd name="T31" fmla="*/ 746 h 746"/>
                  <a:gd name="T32" fmla="*/ 205 w 543"/>
                  <a:gd name="T33" fmla="*/ 293 h 746"/>
                  <a:gd name="T34" fmla="*/ 207 w 543"/>
                  <a:gd name="T35" fmla="*/ 286 h 746"/>
                  <a:gd name="T36" fmla="*/ 210 w 543"/>
                  <a:gd name="T37" fmla="*/ 296 h 746"/>
                  <a:gd name="T38" fmla="*/ 205 w 543"/>
                  <a:gd name="T39" fmla="*/ 293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43" h="746">
                    <a:moveTo>
                      <a:pt x="393" y="746"/>
                    </a:moveTo>
                    <a:lnTo>
                      <a:pt x="543" y="671"/>
                    </a:lnTo>
                    <a:lnTo>
                      <a:pt x="304" y="86"/>
                    </a:lnTo>
                    <a:lnTo>
                      <a:pt x="153" y="0"/>
                    </a:lnTo>
                    <a:lnTo>
                      <a:pt x="3" y="75"/>
                    </a:lnTo>
                    <a:lnTo>
                      <a:pt x="156" y="161"/>
                    </a:lnTo>
                    <a:lnTo>
                      <a:pt x="183" y="227"/>
                    </a:lnTo>
                    <a:lnTo>
                      <a:pt x="91" y="272"/>
                    </a:lnTo>
                    <a:lnTo>
                      <a:pt x="57" y="366"/>
                    </a:lnTo>
                    <a:lnTo>
                      <a:pt x="126" y="405"/>
                    </a:lnTo>
                    <a:lnTo>
                      <a:pt x="24" y="456"/>
                    </a:lnTo>
                    <a:lnTo>
                      <a:pt x="0" y="522"/>
                    </a:lnTo>
                    <a:lnTo>
                      <a:pt x="148" y="448"/>
                    </a:lnTo>
                    <a:lnTo>
                      <a:pt x="162" y="407"/>
                    </a:lnTo>
                    <a:lnTo>
                      <a:pt x="241" y="369"/>
                    </a:lnTo>
                    <a:lnTo>
                      <a:pt x="393" y="746"/>
                    </a:lnTo>
                    <a:close/>
                    <a:moveTo>
                      <a:pt x="205" y="293"/>
                    </a:moveTo>
                    <a:lnTo>
                      <a:pt x="207" y="286"/>
                    </a:lnTo>
                    <a:lnTo>
                      <a:pt x="210" y="296"/>
                    </a:lnTo>
                    <a:lnTo>
                      <a:pt x="205" y="293"/>
                    </a:lnTo>
                    <a:close/>
                  </a:path>
                </a:pathLst>
              </a:custGeom>
              <a:solidFill>
                <a:srgbClr val="44A3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išḷíḋe"/>
              <p:cNvSpPr/>
              <p:nvPr/>
            </p:nvSpPr>
            <p:spPr bwMode="auto">
              <a:xfrm>
                <a:off x="5553076" y="2525713"/>
                <a:ext cx="874713" cy="1065213"/>
              </a:xfrm>
              <a:custGeom>
                <a:avLst/>
                <a:gdLst>
                  <a:gd name="T0" fmla="*/ 314 w 551"/>
                  <a:gd name="T1" fmla="*/ 86 h 671"/>
                  <a:gd name="T2" fmla="*/ 551 w 551"/>
                  <a:gd name="T3" fmla="*/ 671 h 671"/>
                  <a:gd name="T4" fmla="*/ 392 w 551"/>
                  <a:gd name="T5" fmla="*/ 580 h 671"/>
                  <a:gd name="T6" fmla="*/ 356 w 551"/>
                  <a:gd name="T7" fmla="*/ 480 h 671"/>
                  <a:gd name="T8" fmla="*/ 182 w 551"/>
                  <a:gd name="T9" fmla="*/ 381 h 671"/>
                  <a:gd name="T10" fmla="*/ 158 w 551"/>
                  <a:gd name="T11" fmla="*/ 447 h 671"/>
                  <a:gd name="T12" fmla="*/ 0 w 551"/>
                  <a:gd name="T13" fmla="*/ 358 h 671"/>
                  <a:gd name="T14" fmla="*/ 161 w 551"/>
                  <a:gd name="T15" fmla="*/ 0 h 671"/>
                  <a:gd name="T16" fmla="*/ 314 w 551"/>
                  <a:gd name="T17" fmla="*/ 86 h 671"/>
                  <a:gd name="T18" fmla="*/ 215 w 551"/>
                  <a:gd name="T19" fmla="*/ 291 h 671"/>
                  <a:gd name="T20" fmla="*/ 303 w 551"/>
                  <a:gd name="T21" fmla="*/ 342 h 671"/>
                  <a:gd name="T22" fmla="*/ 249 w 551"/>
                  <a:gd name="T23" fmla="*/ 197 h 671"/>
                  <a:gd name="T24" fmla="*/ 215 w 551"/>
                  <a:gd name="T25" fmla="*/ 29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1" h="671">
                    <a:moveTo>
                      <a:pt x="314" y="86"/>
                    </a:moveTo>
                    <a:lnTo>
                      <a:pt x="551" y="671"/>
                    </a:lnTo>
                    <a:lnTo>
                      <a:pt x="392" y="580"/>
                    </a:lnTo>
                    <a:lnTo>
                      <a:pt x="356" y="480"/>
                    </a:lnTo>
                    <a:lnTo>
                      <a:pt x="182" y="381"/>
                    </a:lnTo>
                    <a:lnTo>
                      <a:pt x="158" y="447"/>
                    </a:lnTo>
                    <a:lnTo>
                      <a:pt x="0" y="358"/>
                    </a:lnTo>
                    <a:lnTo>
                      <a:pt x="161" y="0"/>
                    </a:lnTo>
                    <a:lnTo>
                      <a:pt x="314" y="86"/>
                    </a:lnTo>
                    <a:close/>
                    <a:moveTo>
                      <a:pt x="215" y="291"/>
                    </a:moveTo>
                    <a:lnTo>
                      <a:pt x="303" y="342"/>
                    </a:lnTo>
                    <a:lnTo>
                      <a:pt x="249" y="197"/>
                    </a:lnTo>
                    <a:lnTo>
                      <a:pt x="215" y="291"/>
                    </a:lnTo>
                    <a:close/>
                  </a:path>
                </a:pathLst>
              </a:custGeom>
              <a:solidFill>
                <a:srgbClr val="4581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ï$ḻídé"/>
              <p:cNvSpPr/>
              <p:nvPr/>
            </p:nvSpPr>
            <p:spPr bwMode="auto">
              <a:xfrm>
                <a:off x="5553076" y="2525713"/>
                <a:ext cx="874713" cy="1065213"/>
              </a:xfrm>
              <a:custGeom>
                <a:avLst/>
                <a:gdLst>
                  <a:gd name="T0" fmla="*/ 314 w 551"/>
                  <a:gd name="T1" fmla="*/ 86 h 671"/>
                  <a:gd name="T2" fmla="*/ 551 w 551"/>
                  <a:gd name="T3" fmla="*/ 671 h 671"/>
                  <a:gd name="T4" fmla="*/ 392 w 551"/>
                  <a:gd name="T5" fmla="*/ 580 h 671"/>
                  <a:gd name="T6" fmla="*/ 356 w 551"/>
                  <a:gd name="T7" fmla="*/ 480 h 671"/>
                  <a:gd name="T8" fmla="*/ 182 w 551"/>
                  <a:gd name="T9" fmla="*/ 381 h 671"/>
                  <a:gd name="T10" fmla="*/ 158 w 551"/>
                  <a:gd name="T11" fmla="*/ 447 h 671"/>
                  <a:gd name="T12" fmla="*/ 0 w 551"/>
                  <a:gd name="T13" fmla="*/ 358 h 671"/>
                  <a:gd name="T14" fmla="*/ 161 w 551"/>
                  <a:gd name="T15" fmla="*/ 0 h 671"/>
                  <a:gd name="T16" fmla="*/ 314 w 551"/>
                  <a:gd name="T17" fmla="*/ 86 h 671"/>
                  <a:gd name="T18" fmla="*/ 215 w 551"/>
                  <a:gd name="T19" fmla="*/ 291 h 671"/>
                  <a:gd name="T20" fmla="*/ 303 w 551"/>
                  <a:gd name="T21" fmla="*/ 342 h 671"/>
                  <a:gd name="T22" fmla="*/ 249 w 551"/>
                  <a:gd name="T23" fmla="*/ 197 h 671"/>
                  <a:gd name="T24" fmla="*/ 215 w 551"/>
                  <a:gd name="T25" fmla="*/ 29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1" h="671">
                    <a:moveTo>
                      <a:pt x="314" y="86"/>
                    </a:moveTo>
                    <a:lnTo>
                      <a:pt x="551" y="671"/>
                    </a:lnTo>
                    <a:lnTo>
                      <a:pt x="392" y="580"/>
                    </a:lnTo>
                    <a:lnTo>
                      <a:pt x="356" y="480"/>
                    </a:lnTo>
                    <a:lnTo>
                      <a:pt x="182" y="381"/>
                    </a:lnTo>
                    <a:lnTo>
                      <a:pt x="158" y="447"/>
                    </a:lnTo>
                    <a:lnTo>
                      <a:pt x="0" y="358"/>
                    </a:lnTo>
                    <a:lnTo>
                      <a:pt x="161" y="0"/>
                    </a:lnTo>
                    <a:lnTo>
                      <a:pt x="314" y="86"/>
                    </a:lnTo>
                    <a:moveTo>
                      <a:pt x="215" y="291"/>
                    </a:moveTo>
                    <a:lnTo>
                      <a:pt x="303" y="342"/>
                    </a:lnTo>
                    <a:lnTo>
                      <a:pt x="249" y="197"/>
                    </a:lnTo>
                    <a:lnTo>
                      <a:pt x="215" y="29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i$ļïdè"/>
              <p:cNvSpPr/>
              <p:nvPr/>
            </p:nvSpPr>
            <p:spPr bwMode="auto">
              <a:xfrm>
                <a:off x="7643813" y="4060826"/>
                <a:ext cx="273050" cy="122238"/>
              </a:xfrm>
              <a:custGeom>
                <a:avLst/>
                <a:gdLst>
                  <a:gd name="T0" fmla="*/ 108 w 108"/>
                  <a:gd name="T1" fmla="*/ 1 h 49"/>
                  <a:gd name="T2" fmla="*/ 96 w 108"/>
                  <a:gd name="T3" fmla="*/ 8 h 49"/>
                  <a:gd name="T4" fmla="*/ 0 w 108"/>
                  <a:gd name="T5" fmla="*/ 49 h 49"/>
                  <a:gd name="T6" fmla="*/ 1 w 108"/>
                  <a:gd name="T7" fmla="*/ 48 h 49"/>
                  <a:gd name="T8" fmla="*/ 2 w 108"/>
                  <a:gd name="T9" fmla="*/ 48 h 49"/>
                  <a:gd name="T10" fmla="*/ 4 w 108"/>
                  <a:gd name="T11" fmla="*/ 47 h 49"/>
                  <a:gd name="T12" fmla="*/ 10 w 108"/>
                  <a:gd name="T13" fmla="*/ 43 h 49"/>
                  <a:gd name="T14" fmla="*/ 107 w 108"/>
                  <a:gd name="T15" fmla="*/ 0 h 49"/>
                  <a:gd name="T16" fmla="*/ 108 w 108"/>
                  <a:gd name="T17" fmla="*/ 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49">
                    <a:moveTo>
                      <a:pt x="108" y="1"/>
                    </a:moveTo>
                    <a:cubicBezTo>
                      <a:pt x="104" y="4"/>
                      <a:pt x="100" y="6"/>
                      <a:pt x="96" y="8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9"/>
                      <a:pt x="1" y="49"/>
                      <a:pt x="1" y="48"/>
                    </a:cubicBezTo>
                    <a:cubicBezTo>
                      <a:pt x="1" y="48"/>
                      <a:pt x="2" y="48"/>
                      <a:pt x="2" y="48"/>
                    </a:cubicBezTo>
                    <a:cubicBezTo>
                      <a:pt x="3" y="48"/>
                      <a:pt x="4" y="47"/>
                      <a:pt x="4" y="47"/>
                    </a:cubicBezTo>
                    <a:cubicBezTo>
                      <a:pt x="7" y="45"/>
                      <a:pt x="8" y="44"/>
                      <a:pt x="10" y="43"/>
                    </a:cubicBezTo>
                    <a:cubicBezTo>
                      <a:pt x="107" y="0"/>
                      <a:pt x="107" y="0"/>
                      <a:pt x="107" y="0"/>
                    </a:cubicBezTo>
                    <a:lnTo>
                      <a:pt x="108" y="1"/>
                    </a:lnTo>
                    <a:close/>
                  </a:path>
                </a:pathLst>
              </a:custGeom>
              <a:solidFill>
                <a:srgbClr val="C795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íSľíďê"/>
              <p:cNvSpPr/>
              <p:nvPr/>
            </p:nvSpPr>
            <p:spPr bwMode="auto">
              <a:xfrm>
                <a:off x="7642226" y="4181476"/>
                <a:ext cx="4763" cy="4763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1 w 2"/>
                  <a:gd name="T5" fmla="*/ 1 h 2"/>
                  <a:gd name="T6" fmla="*/ 0 w 2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1"/>
                      <a:pt x="1" y="1"/>
                      <a:pt x="2" y="0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F2C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iṡlïďè"/>
              <p:cNvSpPr/>
              <p:nvPr/>
            </p:nvSpPr>
            <p:spPr bwMode="auto">
              <a:xfrm>
                <a:off x="7059613" y="3192463"/>
                <a:ext cx="855663" cy="976313"/>
              </a:xfrm>
              <a:custGeom>
                <a:avLst/>
                <a:gdLst>
                  <a:gd name="T0" fmla="*/ 172 w 338"/>
                  <a:gd name="T1" fmla="*/ 302 h 387"/>
                  <a:gd name="T2" fmla="*/ 166 w 338"/>
                  <a:gd name="T3" fmla="*/ 304 h 387"/>
                  <a:gd name="T4" fmla="*/ 161 w 338"/>
                  <a:gd name="T5" fmla="*/ 305 h 387"/>
                  <a:gd name="T6" fmla="*/ 153 w 338"/>
                  <a:gd name="T7" fmla="*/ 305 h 387"/>
                  <a:gd name="T8" fmla="*/ 147 w 338"/>
                  <a:gd name="T9" fmla="*/ 305 h 387"/>
                  <a:gd name="T10" fmla="*/ 130 w 338"/>
                  <a:gd name="T11" fmla="*/ 299 h 387"/>
                  <a:gd name="T12" fmla="*/ 120 w 338"/>
                  <a:gd name="T13" fmla="*/ 294 h 387"/>
                  <a:gd name="T14" fmla="*/ 106 w 338"/>
                  <a:gd name="T15" fmla="*/ 283 h 387"/>
                  <a:gd name="T16" fmla="*/ 92 w 338"/>
                  <a:gd name="T17" fmla="*/ 271 h 387"/>
                  <a:gd name="T18" fmla="*/ 74 w 338"/>
                  <a:gd name="T19" fmla="*/ 247 h 387"/>
                  <a:gd name="T20" fmla="*/ 62 w 338"/>
                  <a:gd name="T21" fmla="*/ 223 h 387"/>
                  <a:gd name="T22" fmla="*/ 58 w 338"/>
                  <a:gd name="T23" fmla="*/ 209 h 387"/>
                  <a:gd name="T24" fmla="*/ 56 w 338"/>
                  <a:gd name="T25" fmla="*/ 200 h 387"/>
                  <a:gd name="T26" fmla="*/ 55 w 338"/>
                  <a:gd name="T27" fmla="*/ 178 h 387"/>
                  <a:gd name="T28" fmla="*/ 55 w 338"/>
                  <a:gd name="T29" fmla="*/ 173 h 387"/>
                  <a:gd name="T30" fmla="*/ 56 w 338"/>
                  <a:gd name="T31" fmla="*/ 168 h 387"/>
                  <a:gd name="T32" fmla="*/ 59 w 338"/>
                  <a:gd name="T33" fmla="*/ 158 h 387"/>
                  <a:gd name="T34" fmla="*/ 61 w 338"/>
                  <a:gd name="T35" fmla="*/ 154 h 387"/>
                  <a:gd name="T36" fmla="*/ 65 w 338"/>
                  <a:gd name="T37" fmla="*/ 147 h 387"/>
                  <a:gd name="T38" fmla="*/ 71 w 338"/>
                  <a:gd name="T39" fmla="*/ 143 h 387"/>
                  <a:gd name="T40" fmla="*/ 143 w 338"/>
                  <a:gd name="T41" fmla="*/ 90 h 387"/>
                  <a:gd name="T42" fmla="*/ 101 w 338"/>
                  <a:gd name="T43" fmla="*/ 63 h 387"/>
                  <a:gd name="T44" fmla="*/ 77 w 338"/>
                  <a:gd name="T45" fmla="*/ 52 h 387"/>
                  <a:gd name="T46" fmla="*/ 58 w 338"/>
                  <a:gd name="T47" fmla="*/ 46 h 387"/>
                  <a:gd name="T48" fmla="*/ 50 w 338"/>
                  <a:gd name="T49" fmla="*/ 44 h 387"/>
                  <a:gd name="T50" fmla="*/ 39 w 338"/>
                  <a:gd name="T51" fmla="*/ 42 h 387"/>
                  <a:gd name="T52" fmla="*/ 25 w 338"/>
                  <a:gd name="T53" fmla="*/ 41 h 387"/>
                  <a:gd name="T54" fmla="*/ 6 w 338"/>
                  <a:gd name="T55" fmla="*/ 44 h 387"/>
                  <a:gd name="T56" fmla="*/ 102 w 338"/>
                  <a:gd name="T57" fmla="*/ 3 h 387"/>
                  <a:gd name="T58" fmla="*/ 115 w 338"/>
                  <a:gd name="T59" fmla="*/ 0 h 387"/>
                  <a:gd name="T60" fmla="*/ 133 w 338"/>
                  <a:gd name="T61" fmla="*/ 0 h 387"/>
                  <a:gd name="T62" fmla="*/ 143 w 338"/>
                  <a:gd name="T63" fmla="*/ 1 h 387"/>
                  <a:gd name="T64" fmla="*/ 155 w 338"/>
                  <a:gd name="T65" fmla="*/ 4 h 387"/>
                  <a:gd name="T66" fmla="*/ 168 w 338"/>
                  <a:gd name="T67" fmla="*/ 8 h 387"/>
                  <a:gd name="T68" fmla="*/ 184 w 338"/>
                  <a:gd name="T69" fmla="*/ 14 h 387"/>
                  <a:gd name="T70" fmla="*/ 198 w 338"/>
                  <a:gd name="T71" fmla="*/ 21 h 387"/>
                  <a:gd name="T72" fmla="*/ 233 w 338"/>
                  <a:gd name="T73" fmla="*/ 43 h 387"/>
                  <a:gd name="T74" fmla="*/ 258 w 338"/>
                  <a:gd name="T75" fmla="*/ 62 h 387"/>
                  <a:gd name="T76" fmla="*/ 293 w 338"/>
                  <a:gd name="T77" fmla="*/ 96 h 387"/>
                  <a:gd name="T78" fmla="*/ 321 w 338"/>
                  <a:gd name="T79" fmla="*/ 134 h 387"/>
                  <a:gd name="T80" fmla="*/ 234 w 338"/>
                  <a:gd name="T81" fmla="*/ 192 h 387"/>
                  <a:gd name="T82" fmla="*/ 218 w 338"/>
                  <a:gd name="T83" fmla="*/ 167 h 387"/>
                  <a:gd name="T84" fmla="*/ 202 w 338"/>
                  <a:gd name="T85" fmla="*/ 145 h 387"/>
                  <a:gd name="T86" fmla="*/ 163 w 338"/>
                  <a:gd name="T87" fmla="*/ 106 h 387"/>
                  <a:gd name="T88" fmla="*/ 154 w 338"/>
                  <a:gd name="T89" fmla="*/ 126 h 387"/>
                  <a:gd name="T90" fmla="*/ 154 w 338"/>
                  <a:gd name="T91" fmla="*/ 159 h 387"/>
                  <a:gd name="T92" fmla="*/ 164 w 338"/>
                  <a:gd name="T93" fmla="*/ 192 h 387"/>
                  <a:gd name="T94" fmla="*/ 176 w 338"/>
                  <a:gd name="T95" fmla="*/ 213 h 387"/>
                  <a:gd name="T96" fmla="*/ 191 w 338"/>
                  <a:gd name="T97" fmla="*/ 230 h 387"/>
                  <a:gd name="T98" fmla="*/ 219 w 338"/>
                  <a:gd name="T99" fmla="*/ 253 h 387"/>
                  <a:gd name="T100" fmla="*/ 237 w 338"/>
                  <a:gd name="T101" fmla="*/ 261 h 387"/>
                  <a:gd name="T102" fmla="*/ 260 w 338"/>
                  <a:gd name="T103" fmla="*/ 263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38" h="387">
                    <a:moveTo>
                      <a:pt x="338" y="344"/>
                    </a:moveTo>
                    <a:cubicBezTo>
                      <a:pt x="241" y="387"/>
                      <a:pt x="241" y="387"/>
                      <a:pt x="241" y="387"/>
                    </a:cubicBezTo>
                    <a:cubicBezTo>
                      <a:pt x="182" y="298"/>
                      <a:pt x="182" y="298"/>
                      <a:pt x="182" y="298"/>
                    </a:cubicBezTo>
                    <a:cubicBezTo>
                      <a:pt x="172" y="302"/>
                      <a:pt x="172" y="302"/>
                      <a:pt x="172" y="302"/>
                    </a:cubicBezTo>
                    <a:cubicBezTo>
                      <a:pt x="172" y="302"/>
                      <a:pt x="172" y="302"/>
                      <a:pt x="171" y="303"/>
                    </a:cubicBezTo>
                    <a:cubicBezTo>
                      <a:pt x="171" y="303"/>
                      <a:pt x="170" y="303"/>
                      <a:pt x="169" y="303"/>
                    </a:cubicBezTo>
                    <a:cubicBezTo>
                      <a:pt x="169" y="304"/>
                      <a:pt x="168" y="304"/>
                      <a:pt x="168" y="304"/>
                    </a:cubicBezTo>
                    <a:cubicBezTo>
                      <a:pt x="168" y="304"/>
                      <a:pt x="167" y="304"/>
                      <a:pt x="166" y="304"/>
                    </a:cubicBezTo>
                    <a:cubicBezTo>
                      <a:pt x="166" y="304"/>
                      <a:pt x="165" y="305"/>
                      <a:pt x="164" y="305"/>
                    </a:cubicBezTo>
                    <a:cubicBezTo>
                      <a:pt x="164" y="305"/>
                      <a:pt x="164" y="305"/>
                      <a:pt x="164" y="305"/>
                    </a:cubicBezTo>
                    <a:cubicBezTo>
                      <a:pt x="163" y="305"/>
                      <a:pt x="162" y="305"/>
                      <a:pt x="162" y="305"/>
                    </a:cubicBezTo>
                    <a:cubicBezTo>
                      <a:pt x="161" y="305"/>
                      <a:pt x="161" y="305"/>
                      <a:pt x="161" y="305"/>
                    </a:cubicBezTo>
                    <a:cubicBezTo>
                      <a:pt x="160" y="305"/>
                      <a:pt x="159" y="305"/>
                      <a:pt x="159" y="306"/>
                    </a:cubicBezTo>
                    <a:cubicBezTo>
                      <a:pt x="158" y="306"/>
                      <a:pt x="157" y="306"/>
                      <a:pt x="156" y="306"/>
                    </a:cubicBezTo>
                    <a:cubicBezTo>
                      <a:pt x="155" y="306"/>
                      <a:pt x="155" y="306"/>
                      <a:pt x="155" y="306"/>
                    </a:cubicBezTo>
                    <a:cubicBezTo>
                      <a:pt x="154" y="306"/>
                      <a:pt x="153" y="306"/>
                      <a:pt x="153" y="305"/>
                    </a:cubicBezTo>
                    <a:cubicBezTo>
                      <a:pt x="152" y="305"/>
                      <a:pt x="152" y="305"/>
                      <a:pt x="151" y="305"/>
                    </a:cubicBezTo>
                    <a:cubicBezTo>
                      <a:pt x="151" y="305"/>
                      <a:pt x="150" y="305"/>
                      <a:pt x="150" y="305"/>
                    </a:cubicBezTo>
                    <a:cubicBezTo>
                      <a:pt x="149" y="305"/>
                      <a:pt x="149" y="305"/>
                      <a:pt x="148" y="305"/>
                    </a:cubicBezTo>
                    <a:cubicBezTo>
                      <a:pt x="148" y="305"/>
                      <a:pt x="148" y="305"/>
                      <a:pt x="147" y="305"/>
                    </a:cubicBezTo>
                    <a:cubicBezTo>
                      <a:pt x="147" y="305"/>
                      <a:pt x="147" y="305"/>
                      <a:pt x="147" y="305"/>
                    </a:cubicBezTo>
                    <a:cubicBezTo>
                      <a:pt x="142" y="304"/>
                      <a:pt x="137" y="302"/>
                      <a:pt x="131" y="300"/>
                    </a:cubicBezTo>
                    <a:cubicBezTo>
                      <a:pt x="131" y="300"/>
                      <a:pt x="131" y="300"/>
                      <a:pt x="131" y="299"/>
                    </a:cubicBezTo>
                    <a:cubicBezTo>
                      <a:pt x="130" y="299"/>
                      <a:pt x="130" y="299"/>
                      <a:pt x="130" y="299"/>
                    </a:cubicBezTo>
                    <a:cubicBezTo>
                      <a:pt x="128" y="298"/>
                      <a:pt x="127" y="298"/>
                      <a:pt x="126" y="297"/>
                    </a:cubicBezTo>
                    <a:cubicBezTo>
                      <a:pt x="125" y="297"/>
                      <a:pt x="124" y="296"/>
                      <a:pt x="124" y="296"/>
                    </a:cubicBezTo>
                    <a:cubicBezTo>
                      <a:pt x="123" y="295"/>
                      <a:pt x="122" y="295"/>
                      <a:pt x="121" y="294"/>
                    </a:cubicBezTo>
                    <a:cubicBezTo>
                      <a:pt x="121" y="294"/>
                      <a:pt x="120" y="294"/>
                      <a:pt x="120" y="294"/>
                    </a:cubicBezTo>
                    <a:cubicBezTo>
                      <a:pt x="118" y="293"/>
                      <a:pt x="117" y="292"/>
                      <a:pt x="116" y="291"/>
                    </a:cubicBezTo>
                    <a:cubicBezTo>
                      <a:pt x="114" y="290"/>
                      <a:pt x="113" y="289"/>
                      <a:pt x="112" y="288"/>
                    </a:cubicBezTo>
                    <a:cubicBezTo>
                      <a:pt x="111" y="287"/>
                      <a:pt x="110" y="287"/>
                      <a:pt x="109" y="286"/>
                    </a:cubicBezTo>
                    <a:cubicBezTo>
                      <a:pt x="108" y="285"/>
                      <a:pt x="107" y="284"/>
                      <a:pt x="106" y="283"/>
                    </a:cubicBezTo>
                    <a:cubicBezTo>
                      <a:pt x="105" y="283"/>
                      <a:pt x="104" y="282"/>
                      <a:pt x="103" y="281"/>
                    </a:cubicBezTo>
                    <a:cubicBezTo>
                      <a:pt x="101" y="280"/>
                      <a:pt x="99" y="278"/>
                      <a:pt x="98" y="276"/>
                    </a:cubicBezTo>
                    <a:cubicBezTo>
                      <a:pt x="96" y="275"/>
                      <a:pt x="95" y="274"/>
                      <a:pt x="93" y="272"/>
                    </a:cubicBezTo>
                    <a:cubicBezTo>
                      <a:pt x="93" y="272"/>
                      <a:pt x="92" y="271"/>
                      <a:pt x="92" y="271"/>
                    </a:cubicBezTo>
                    <a:cubicBezTo>
                      <a:pt x="89" y="268"/>
                      <a:pt x="87" y="266"/>
                      <a:pt x="85" y="263"/>
                    </a:cubicBezTo>
                    <a:cubicBezTo>
                      <a:pt x="84" y="262"/>
                      <a:pt x="84" y="261"/>
                      <a:pt x="83" y="260"/>
                    </a:cubicBezTo>
                    <a:cubicBezTo>
                      <a:pt x="82" y="259"/>
                      <a:pt x="81" y="258"/>
                      <a:pt x="80" y="257"/>
                    </a:cubicBezTo>
                    <a:cubicBezTo>
                      <a:pt x="78" y="254"/>
                      <a:pt x="76" y="251"/>
                      <a:pt x="74" y="247"/>
                    </a:cubicBezTo>
                    <a:cubicBezTo>
                      <a:pt x="73" y="246"/>
                      <a:pt x="73" y="245"/>
                      <a:pt x="72" y="244"/>
                    </a:cubicBezTo>
                    <a:cubicBezTo>
                      <a:pt x="70" y="240"/>
                      <a:pt x="68" y="237"/>
                      <a:pt x="66" y="233"/>
                    </a:cubicBezTo>
                    <a:cubicBezTo>
                      <a:pt x="66" y="232"/>
                      <a:pt x="65" y="230"/>
                      <a:pt x="64" y="228"/>
                    </a:cubicBezTo>
                    <a:cubicBezTo>
                      <a:pt x="64" y="227"/>
                      <a:pt x="63" y="225"/>
                      <a:pt x="62" y="223"/>
                    </a:cubicBezTo>
                    <a:cubicBezTo>
                      <a:pt x="62" y="223"/>
                      <a:pt x="62" y="222"/>
                      <a:pt x="62" y="222"/>
                    </a:cubicBezTo>
                    <a:cubicBezTo>
                      <a:pt x="61" y="221"/>
                      <a:pt x="61" y="220"/>
                      <a:pt x="61" y="219"/>
                    </a:cubicBezTo>
                    <a:cubicBezTo>
                      <a:pt x="60" y="217"/>
                      <a:pt x="60" y="215"/>
                      <a:pt x="59" y="213"/>
                    </a:cubicBezTo>
                    <a:cubicBezTo>
                      <a:pt x="59" y="212"/>
                      <a:pt x="58" y="211"/>
                      <a:pt x="58" y="209"/>
                    </a:cubicBezTo>
                    <a:cubicBezTo>
                      <a:pt x="58" y="208"/>
                      <a:pt x="57" y="206"/>
                      <a:pt x="57" y="205"/>
                    </a:cubicBezTo>
                    <a:cubicBezTo>
                      <a:pt x="57" y="204"/>
                      <a:pt x="57" y="202"/>
                      <a:pt x="56" y="201"/>
                    </a:cubicBezTo>
                    <a:cubicBezTo>
                      <a:pt x="56" y="201"/>
                      <a:pt x="56" y="200"/>
                      <a:pt x="56" y="200"/>
                    </a:cubicBezTo>
                    <a:cubicBezTo>
                      <a:pt x="56" y="200"/>
                      <a:pt x="56" y="200"/>
                      <a:pt x="56" y="200"/>
                    </a:cubicBezTo>
                    <a:cubicBezTo>
                      <a:pt x="56" y="198"/>
                      <a:pt x="56" y="197"/>
                      <a:pt x="56" y="196"/>
                    </a:cubicBezTo>
                    <a:cubicBezTo>
                      <a:pt x="55" y="192"/>
                      <a:pt x="55" y="188"/>
                      <a:pt x="55" y="184"/>
                    </a:cubicBezTo>
                    <a:cubicBezTo>
                      <a:pt x="55" y="182"/>
                      <a:pt x="55" y="181"/>
                      <a:pt x="55" y="180"/>
                    </a:cubicBezTo>
                    <a:cubicBezTo>
                      <a:pt x="55" y="179"/>
                      <a:pt x="55" y="179"/>
                      <a:pt x="55" y="178"/>
                    </a:cubicBezTo>
                    <a:cubicBezTo>
                      <a:pt x="55" y="178"/>
                      <a:pt x="55" y="178"/>
                      <a:pt x="55" y="177"/>
                    </a:cubicBezTo>
                    <a:cubicBezTo>
                      <a:pt x="55" y="176"/>
                      <a:pt x="55" y="176"/>
                      <a:pt x="55" y="175"/>
                    </a:cubicBezTo>
                    <a:cubicBezTo>
                      <a:pt x="55" y="174"/>
                      <a:pt x="55" y="174"/>
                      <a:pt x="55" y="174"/>
                    </a:cubicBezTo>
                    <a:cubicBezTo>
                      <a:pt x="55" y="173"/>
                      <a:pt x="55" y="173"/>
                      <a:pt x="55" y="173"/>
                    </a:cubicBezTo>
                    <a:cubicBezTo>
                      <a:pt x="55" y="172"/>
                      <a:pt x="56" y="171"/>
                      <a:pt x="56" y="170"/>
                    </a:cubicBezTo>
                    <a:cubicBezTo>
                      <a:pt x="56" y="170"/>
                      <a:pt x="56" y="170"/>
                      <a:pt x="56" y="169"/>
                    </a:cubicBezTo>
                    <a:cubicBezTo>
                      <a:pt x="56" y="169"/>
                      <a:pt x="56" y="169"/>
                      <a:pt x="56" y="168"/>
                    </a:cubicBezTo>
                    <a:cubicBezTo>
                      <a:pt x="56" y="168"/>
                      <a:pt x="56" y="168"/>
                      <a:pt x="56" y="168"/>
                    </a:cubicBezTo>
                    <a:cubicBezTo>
                      <a:pt x="56" y="167"/>
                      <a:pt x="56" y="167"/>
                      <a:pt x="56" y="166"/>
                    </a:cubicBezTo>
                    <a:cubicBezTo>
                      <a:pt x="56" y="166"/>
                      <a:pt x="56" y="166"/>
                      <a:pt x="56" y="166"/>
                    </a:cubicBezTo>
                    <a:cubicBezTo>
                      <a:pt x="57" y="165"/>
                      <a:pt x="57" y="164"/>
                      <a:pt x="57" y="164"/>
                    </a:cubicBezTo>
                    <a:cubicBezTo>
                      <a:pt x="57" y="162"/>
                      <a:pt x="58" y="160"/>
                      <a:pt x="59" y="158"/>
                    </a:cubicBezTo>
                    <a:cubicBezTo>
                      <a:pt x="59" y="157"/>
                      <a:pt x="59" y="157"/>
                      <a:pt x="60" y="156"/>
                    </a:cubicBezTo>
                    <a:cubicBezTo>
                      <a:pt x="60" y="156"/>
                      <a:pt x="60" y="156"/>
                      <a:pt x="60" y="156"/>
                    </a:cubicBezTo>
                    <a:cubicBezTo>
                      <a:pt x="60" y="156"/>
                      <a:pt x="60" y="156"/>
                      <a:pt x="60" y="156"/>
                    </a:cubicBezTo>
                    <a:cubicBezTo>
                      <a:pt x="60" y="155"/>
                      <a:pt x="60" y="154"/>
                      <a:pt x="61" y="154"/>
                    </a:cubicBezTo>
                    <a:cubicBezTo>
                      <a:pt x="61" y="153"/>
                      <a:pt x="62" y="152"/>
                      <a:pt x="62" y="152"/>
                    </a:cubicBezTo>
                    <a:cubicBezTo>
                      <a:pt x="62" y="151"/>
                      <a:pt x="63" y="150"/>
                      <a:pt x="63" y="150"/>
                    </a:cubicBezTo>
                    <a:cubicBezTo>
                      <a:pt x="64" y="149"/>
                      <a:pt x="64" y="149"/>
                      <a:pt x="64" y="148"/>
                    </a:cubicBezTo>
                    <a:cubicBezTo>
                      <a:pt x="65" y="148"/>
                      <a:pt x="65" y="148"/>
                      <a:pt x="65" y="147"/>
                    </a:cubicBezTo>
                    <a:cubicBezTo>
                      <a:pt x="65" y="147"/>
                      <a:pt x="65" y="147"/>
                      <a:pt x="65" y="147"/>
                    </a:cubicBezTo>
                    <a:cubicBezTo>
                      <a:pt x="65" y="147"/>
                      <a:pt x="65" y="147"/>
                      <a:pt x="65" y="147"/>
                    </a:cubicBezTo>
                    <a:cubicBezTo>
                      <a:pt x="65" y="147"/>
                      <a:pt x="66" y="147"/>
                      <a:pt x="66" y="147"/>
                    </a:cubicBezTo>
                    <a:cubicBezTo>
                      <a:pt x="67" y="145"/>
                      <a:pt x="69" y="144"/>
                      <a:pt x="71" y="143"/>
                    </a:cubicBezTo>
                    <a:cubicBezTo>
                      <a:pt x="72" y="142"/>
                      <a:pt x="73" y="142"/>
                      <a:pt x="74" y="142"/>
                    </a:cubicBezTo>
                    <a:cubicBezTo>
                      <a:pt x="161" y="104"/>
                      <a:pt x="161" y="104"/>
                      <a:pt x="161" y="104"/>
                    </a:cubicBezTo>
                    <a:cubicBezTo>
                      <a:pt x="160" y="103"/>
                      <a:pt x="158" y="102"/>
                      <a:pt x="157" y="101"/>
                    </a:cubicBezTo>
                    <a:cubicBezTo>
                      <a:pt x="152" y="97"/>
                      <a:pt x="147" y="93"/>
                      <a:pt x="143" y="90"/>
                    </a:cubicBezTo>
                    <a:cubicBezTo>
                      <a:pt x="140" y="88"/>
                      <a:pt x="138" y="86"/>
                      <a:pt x="136" y="84"/>
                    </a:cubicBezTo>
                    <a:cubicBezTo>
                      <a:pt x="132" y="82"/>
                      <a:pt x="128" y="79"/>
                      <a:pt x="124" y="77"/>
                    </a:cubicBezTo>
                    <a:cubicBezTo>
                      <a:pt x="121" y="74"/>
                      <a:pt x="117" y="72"/>
                      <a:pt x="114" y="70"/>
                    </a:cubicBezTo>
                    <a:cubicBezTo>
                      <a:pt x="109" y="67"/>
                      <a:pt x="105" y="65"/>
                      <a:pt x="101" y="63"/>
                    </a:cubicBezTo>
                    <a:cubicBezTo>
                      <a:pt x="99" y="62"/>
                      <a:pt x="98" y="61"/>
                      <a:pt x="97" y="61"/>
                    </a:cubicBezTo>
                    <a:cubicBezTo>
                      <a:pt x="94" y="59"/>
                      <a:pt x="91" y="58"/>
                      <a:pt x="88" y="56"/>
                    </a:cubicBezTo>
                    <a:cubicBezTo>
                      <a:pt x="86" y="56"/>
                      <a:pt x="85" y="55"/>
                      <a:pt x="83" y="54"/>
                    </a:cubicBezTo>
                    <a:cubicBezTo>
                      <a:pt x="81" y="53"/>
                      <a:pt x="79" y="52"/>
                      <a:pt x="77" y="52"/>
                    </a:cubicBezTo>
                    <a:cubicBezTo>
                      <a:pt x="75" y="51"/>
                      <a:pt x="73" y="50"/>
                      <a:pt x="71" y="50"/>
                    </a:cubicBezTo>
                    <a:cubicBezTo>
                      <a:pt x="69" y="49"/>
                      <a:pt x="68" y="48"/>
                      <a:pt x="67" y="48"/>
                    </a:cubicBezTo>
                    <a:cubicBezTo>
                      <a:pt x="64" y="47"/>
                      <a:pt x="62" y="47"/>
                      <a:pt x="59" y="46"/>
                    </a:cubicBezTo>
                    <a:cubicBezTo>
                      <a:pt x="59" y="46"/>
                      <a:pt x="59" y="46"/>
                      <a:pt x="58" y="46"/>
                    </a:cubicBezTo>
                    <a:cubicBezTo>
                      <a:pt x="58" y="45"/>
                      <a:pt x="58" y="45"/>
                      <a:pt x="57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6" y="45"/>
                      <a:pt x="55" y="45"/>
                      <a:pt x="54" y="45"/>
                    </a:cubicBezTo>
                    <a:cubicBezTo>
                      <a:pt x="53" y="44"/>
                      <a:pt x="52" y="44"/>
                      <a:pt x="50" y="44"/>
                    </a:cubicBezTo>
                    <a:cubicBezTo>
                      <a:pt x="49" y="43"/>
                      <a:pt x="49" y="43"/>
                      <a:pt x="48" y="43"/>
                    </a:cubicBezTo>
                    <a:cubicBezTo>
                      <a:pt x="48" y="43"/>
                      <a:pt x="47" y="43"/>
                      <a:pt x="47" y="43"/>
                    </a:cubicBezTo>
                    <a:cubicBezTo>
                      <a:pt x="47" y="43"/>
                      <a:pt x="46" y="43"/>
                      <a:pt x="46" y="43"/>
                    </a:cubicBezTo>
                    <a:cubicBezTo>
                      <a:pt x="44" y="43"/>
                      <a:pt x="41" y="42"/>
                      <a:pt x="39" y="42"/>
                    </a:cubicBezTo>
                    <a:cubicBezTo>
                      <a:pt x="38" y="42"/>
                      <a:pt x="37" y="42"/>
                      <a:pt x="37" y="42"/>
                    </a:cubicBezTo>
                    <a:cubicBezTo>
                      <a:pt x="35" y="42"/>
                      <a:pt x="34" y="41"/>
                      <a:pt x="33" y="41"/>
                    </a:cubicBezTo>
                    <a:cubicBezTo>
                      <a:pt x="31" y="41"/>
                      <a:pt x="30" y="41"/>
                      <a:pt x="28" y="41"/>
                    </a:cubicBezTo>
                    <a:cubicBezTo>
                      <a:pt x="27" y="41"/>
                      <a:pt x="26" y="41"/>
                      <a:pt x="25" y="41"/>
                    </a:cubicBezTo>
                    <a:cubicBezTo>
                      <a:pt x="22" y="42"/>
                      <a:pt x="20" y="42"/>
                      <a:pt x="18" y="42"/>
                    </a:cubicBezTo>
                    <a:cubicBezTo>
                      <a:pt x="16" y="42"/>
                      <a:pt x="14" y="42"/>
                      <a:pt x="13" y="43"/>
                    </a:cubicBezTo>
                    <a:cubicBezTo>
                      <a:pt x="12" y="43"/>
                      <a:pt x="11" y="43"/>
                      <a:pt x="10" y="44"/>
                    </a:cubicBezTo>
                    <a:cubicBezTo>
                      <a:pt x="8" y="44"/>
                      <a:pt x="7" y="44"/>
                      <a:pt x="6" y="44"/>
                    </a:cubicBezTo>
                    <a:cubicBezTo>
                      <a:pt x="5" y="45"/>
                      <a:pt x="4" y="45"/>
                      <a:pt x="3" y="45"/>
                    </a:cubicBezTo>
                    <a:cubicBezTo>
                      <a:pt x="2" y="46"/>
                      <a:pt x="1" y="46"/>
                      <a:pt x="0" y="47"/>
                    </a:cubicBezTo>
                    <a:cubicBezTo>
                      <a:pt x="98" y="5"/>
                      <a:pt x="98" y="5"/>
                      <a:pt x="98" y="5"/>
                    </a:cubicBezTo>
                    <a:cubicBezTo>
                      <a:pt x="99" y="4"/>
                      <a:pt x="101" y="4"/>
                      <a:pt x="102" y="3"/>
                    </a:cubicBezTo>
                    <a:cubicBezTo>
                      <a:pt x="104" y="3"/>
                      <a:pt x="106" y="2"/>
                      <a:pt x="109" y="2"/>
                    </a:cubicBezTo>
                    <a:cubicBezTo>
                      <a:pt x="109" y="1"/>
                      <a:pt x="110" y="1"/>
                      <a:pt x="111" y="1"/>
                    </a:cubicBezTo>
                    <a:cubicBezTo>
                      <a:pt x="111" y="1"/>
                      <a:pt x="111" y="1"/>
                      <a:pt x="112" y="1"/>
                    </a:cubicBezTo>
                    <a:cubicBezTo>
                      <a:pt x="113" y="1"/>
                      <a:pt x="114" y="1"/>
                      <a:pt x="115" y="0"/>
                    </a:cubicBezTo>
                    <a:cubicBezTo>
                      <a:pt x="117" y="0"/>
                      <a:pt x="119" y="0"/>
                      <a:pt x="121" y="0"/>
                    </a:cubicBezTo>
                    <a:cubicBezTo>
                      <a:pt x="122" y="0"/>
                      <a:pt x="124" y="0"/>
                      <a:pt x="126" y="0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129" y="0"/>
                      <a:pt x="131" y="0"/>
                      <a:pt x="133" y="0"/>
                    </a:cubicBezTo>
                    <a:cubicBezTo>
                      <a:pt x="133" y="0"/>
                      <a:pt x="134" y="0"/>
                      <a:pt x="134" y="0"/>
                    </a:cubicBezTo>
                    <a:cubicBezTo>
                      <a:pt x="135" y="0"/>
                      <a:pt x="136" y="0"/>
                      <a:pt x="136" y="0"/>
                    </a:cubicBezTo>
                    <a:cubicBezTo>
                      <a:pt x="137" y="0"/>
                      <a:pt x="138" y="0"/>
                      <a:pt x="139" y="1"/>
                    </a:cubicBezTo>
                    <a:cubicBezTo>
                      <a:pt x="141" y="1"/>
                      <a:pt x="142" y="1"/>
                      <a:pt x="143" y="1"/>
                    </a:cubicBezTo>
                    <a:cubicBezTo>
                      <a:pt x="144" y="1"/>
                      <a:pt x="145" y="1"/>
                      <a:pt x="145" y="2"/>
                    </a:cubicBezTo>
                    <a:cubicBezTo>
                      <a:pt x="146" y="2"/>
                      <a:pt x="146" y="2"/>
                      <a:pt x="146" y="2"/>
                    </a:cubicBezTo>
                    <a:cubicBezTo>
                      <a:pt x="149" y="2"/>
                      <a:pt x="151" y="3"/>
                      <a:pt x="154" y="3"/>
                    </a:cubicBezTo>
                    <a:cubicBezTo>
                      <a:pt x="154" y="3"/>
                      <a:pt x="154" y="4"/>
                      <a:pt x="155" y="4"/>
                    </a:cubicBezTo>
                    <a:cubicBezTo>
                      <a:pt x="155" y="4"/>
                      <a:pt x="156" y="4"/>
                      <a:pt x="157" y="4"/>
                    </a:cubicBezTo>
                    <a:cubicBezTo>
                      <a:pt x="159" y="5"/>
                      <a:pt x="161" y="5"/>
                      <a:pt x="163" y="6"/>
                    </a:cubicBezTo>
                    <a:cubicBezTo>
                      <a:pt x="163" y="6"/>
                      <a:pt x="164" y="6"/>
                      <a:pt x="164" y="6"/>
                    </a:cubicBezTo>
                    <a:cubicBezTo>
                      <a:pt x="166" y="7"/>
                      <a:pt x="167" y="7"/>
                      <a:pt x="168" y="8"/>
                    </a:cubicBezTo>
                    <a:cubicBezTo>
                      <a:pt x="170" y="8"/>
                      <a:pt x="171" y="9"/>
                      <a:pt x="173" y="9"/>
                    </a:cubicBezTo>
                    <a:cubicBezTo>
                      <a:pt x="173" y="9"/>
                      <a:pt x="174" y="10"/>
                      <a:pt x="174" y="10"/>
                    </a:cubicBezTo>
                    <a:cubicBezTo>
                      <a:pt x="176" y="11"/>
                      <a:pt x="178" y="12"/>
                      <a:pt x="180" y="12"/>
                    </a:cubicBezTo>
                    <a:cubicBezTo>
                      <a:pt x="182" y="13"/>
                      <a:pt x="183" y="13"/>
                      <a:pt x="184" y="14"/>
                    </a:cubicBezTo>
                    <a:cubicBezTo>
                      <a:pt x="184" y="14"/>
                      <a:pt x="185" y="15"/>
                      <a:pt x="186" y="15"/>
                    </a:cubicBezTo>
                    <a:cubicBezTo>
                      <a:pt x="189" y="16"/>
                      <a:pt x="192" y="18"/>
                      <a:pt x="195" y="19"/>
                    </a:cubicBezTo>
                    <a:cubicBezTo>
                      <a:pt x="196" y="20"/>
                      <a:pt x="197" y="20"/>
                      <a:pt x="198" y="21"/>
                    </a:cubicBezTo>
                    <a:cubicBezTo>
                      <a:pt x="198" y="21"/>
                      <a:pt x="198" y="21"/>
                      <a:pt x="198" y="21"/>
                    </a:cubicBezTo>
                    <a:cubicBezTo>
                      <a:pt x="203" y="23"/>
                      <a:pt x="207" y="26"/>
                      <a:pt x="211" y="28"/>
                    </a:cubicBezTo>
                    <a:cubicBezTo>
                      <a:pt x="212" y="29"/>
                      <a:pt x="213" y="30"/>
                      <a:pt x="215" y="30"/>
                    </a:cubicBezTo>
                    <a:cubicBezTo>
                      <a:pt x="217" y="32"/>
                      <a:pt x="219" y="34"/>
                      <a:pt x="222" y="35"/>
                    </a:cubicBezTo>
                    <a:cubicBezTo>
                      <a:pt x="226" y="38"/>
                      <a:pt x="229" y="40"/>
                      <a:pt x="233" y="43"/>
                    </a:cubicBezTo>
                    <a:cubicBezTo>
                      <a:pt x="234" y="43"/>
                      <a:pt x="235" y="44"/>
                      <a:pt x="235" y="44"/>
                    </a:cubicBezTo>
                    <a:cubicBezTo>
                      <a:pt x="237" y="45"/>
                      <a:pt x="239" y="47"/>
                      <a:pt x="240" y="48"/>
                    </a:cubicBezTo>
                    <a:cubicBezTo>
                      <a:pt x="245" y="51"/>
                      <a:pt x="250" y="55"/>
                      <a:pt x="254" y="59"/>
                    </a:cubicBezTo>
                    <a:cubicBezTo>
                      <a:pt x="256" y="60"/>
                      <a:pt x="257" y="61"/>
                      <a:pt x="258" y="62"/>
                    </a:cubicBezTo>
                    <a:cubicBezTo>
                      <a:pt x="259" y="63"/>
                      <a:pt x="260" y="64"/>
                      <a:pt x="261" y="64"/>
                    </a:cubicBezTo>
                    <a:cubicBezTo>
                      <a:pt x="269" y="71"/>
                      <a:pt x="277" y="79"/>
                      <a:pt x="284" y="87"/>
                    </a:cubicBezTo>
                    <a:cubicBezTo>
                      <a:pt x="284" y="87"/>
                      <a:pt x="284" y="87"/>
                      <a:pt x="284" y="87"/>
                    </a:cubicBezTo>
                    <a:cubicBezTo>
                      <a:pt x="287" y="90"/>
                      <a:pt x="290" y="93"/>
                      <a:pt x="293" y="96"/>
                    </a:cubicBezTo>
                    <a:cubicBezTo>
                      <a:pt x="295" y="99"/>
                      <a:pt x="297" y="101"/>
                      <a:pt x="299" y="104"/>
                    </a:cubicBezTo>
                    <a:cubicBezTo>
                      <a:pt x="302" y="107"/>
                      <a:pt x="305" y="111"/>
                      <a:pt x="307" y="114"/>
                    </a:cubicBezTo>
                    <a:cubicBezTo>
                      <a:pt x="309" y="117"/>
                      <a:pt x="311" y="119"/>
                      <a:pt x="313" y="122"/>
                    </a:cubicBezTo>
                    <a:cubicBezTo>
                      <a:pt x="316" y="126"/>
                      <a:pt x="319" y="130"/>
                      <a:pt x="321" y="134"/>
                    </a:cubicBezTo>
                    <a:cubicBezTo>
                      <a:pt x="323" y="136"/>
                      <a:pt x="324" y="138"/>
                      <a:pt x="326" y="140"/>
                    </a:cubicBezTo>
                    <a:cubicBezTo>
                      <a:pt x="329" y="147"/>
                      <a:pt x="333" y="153"/>
                      <a:pt x="337" y="160"/>
                    </a:cubicBezTo>
                    <a:cubicBezTo>
                      <a:pt x="239" y="202"/>
                      <a:pt x="239" y="202"/>
                      <a:pt x="239" y="202"/>
                    </a:cubicBezTo>
                    <a:cubicBezTo>
                      <a:pt x="237" y="198"/>
                      <a:pt x="236" y="195"/>
                      <a:pt x="234" y="192"/>
                    </a:cubicBezTo>
                    <a:cubicBezTo>
                      <a:pt x="232" y="189"/>
                      <a:pt x="230" y="186"/>
                      <a:pt x="228" y="183"/>
                    </a:cubicBezTo>
                    <a:cubicBezTo>
                      <a:pt x="228" y="182"/>
                      <a:pt x="228" y="182"/>
                      <a:pt x="228" y="182"/>
                    </a:cubicBezTo>
                    <a:cubicBezTo>
                      <a:pt x="227" y="180"/>
                      <a:pt x="225" y="178"/>
                      <a:pt x="224" y="176"/>
                    </a:cubicBezTo>
                    <a:cubicBezTo>
                      <a:pt x="222" y="173"/>
                      <a:pt x="220" y="170"/>
                      <a:pt x="218" y="167"/>
                    </a:cubicBezTo>
                    <a:cubicBezTo>
                      <a:pt x="217" y="165"/>
                      <a:pt x="216" y="164"/>
                      <a:pt x="215" y="163"/>
                    </a:cubicBezTo>
                    <a:cubicBezTo>
                      <a:pt x="214" y="161"/>
                      <a:pt x="212" y="159"/>
                      <a:pt x="210" y="156"/>
                    </a:cubicBezTo>
                    <a:cubicBezTo>
                      <a:pt x="208" y="154"/>
                      <a:pt x="206" y="151"/>
                      <a:pt x="204" y="148"/>
                    </a:cubicBezTo>
                    <a:cubicBezTo>
                      <a:pt x="203" y="147"/>
                      <a:pt x="202" y="146"/>
                      <a:pt x="202" y="145"/>
                    </a:cubicBezTo>
                    <a:cubicBezTo>
                      <a:pt x="199" y="143"/>
                      <a:pt x="197" y="140"/>
                      <a:pt x="195" y="138"/>
                    </a:cubicBezTo>
                    <a:cubicBezTo>
                      <a:pt x="192" y="135"/>
                      <a:pt x="190" y="131"/>
                      <a:pt x="187" y="128"/>
                    </a:cubicBezTo>
                    <a:cubicBezTo>
                      <a:pt x="185" y="126"/>
                      <a:pt x="183" y="124"/>
                      <a:pt x="181" y="122"/>
                    </a:cubicBezTo>
                    <a:cubicBezTo>
                      <a:pt x="175" y="117"/>
                      <a:pt x="169" y="111"/>
                      <a:pt x="163" y="106"/>
                    </a:cubicBezTo>
                    <a:cubicBezTo>
                      <a:pt x="163" y="106"/>
                      <a:pt x="163" y="106"/>
                      <a:pt x="163" y="106"/>
                    </a:cubicBezTo>
                    <a:cubicBezTo>
                      <a:pt x="161" y="108"/>
                      <a:pt x="159" y="111"/>
                      <a:pt x="157" y="114"/>
                    </a:cubicBezTo>
                    <a:cubicBezTo>
                      <a:pt x="157" y="114"/>
                      <a:pt x="157" y="115"/>
                      <a:pt x="157" y="115"/>
                    </a:cubicBezTo>
                    <a:cubicBezTo>
                      <a:pt x="155" y="118"/>
                      <a:pt x="154" y="122"/>
                      <a:pt x="154" y="126"/>
                    </a:cubicBezTo>
                    <a:cubicBezTo>
                      <a:pt x="154" y="127"/>
                      <a:pt x="153" y="127"/>
                      <a:pt x="153" y="127"/>
                    </a:cubicBezTo>
                    <a:cubicBezTo>
                      <a:pt x="153" y="131"/>
                      <a:pt x="152" y="137"/>
                      <a:pt x="152" y="142"/>
                    </a:cubicBezTo>
                    <a:cubicBezTo>
                      <a:pt x="152" y="148"/>
                      <a:pt x="153" y="153"/>
                      <a:pt x="154" y="158"/>
                    </a:cubicBezTo>
                    <a:cubicBezTo>
                      <a:pt x="154" y="159"/>
                      <a:pt x="154" y="159"/>
                      <a:pt x="154" y="159"/>
                    </a:cubicBezTo>
                    <a:cubicBezTo>
                      <a:pt x="155" y="163"/>
                      <a:pt x="156" y="168"/>
                      <a:pt x="157" y="172"/>
                    </a:cubicBezTo>
                    <a:cubicBezTo>
                      <a:pt x="157" y="174"/>
                      <a:pt x="158" y="175"/>
                      <a:pt x="158" y="177"/>
                    </a:cubicBezTo>
                    <a:cubicBezTo>
                      <a:pt x="159" y="180"/>
                      <a:pt x="161" y="183"/>
                      <a:pt x="162" y="186"/>
                    </a:cubicBezTo>
                    <a:cubicBezTo>
                      <a:pt x="163" y="188"/>
                      <a:pt x="163" y="190"/>
                      <a:pt x="164" y="192"/>
                    </a:cubicBezTo>
                    <a:cubicBezTo>
                      <a:pt x="166" y="195"/>
                      <a:pt x="167" y="198"/>
                      <a:pt x="169" y="201"/>
                    </a:cubicBezTo>
                    <a:cubicBezTo>
                      <a:pt x="169" y="202"/>
                      <a:pt x="169" y="202"/>
                      <a:pt x="170" y="202"/>
                    </a:cubicBezTo>
                    <a:cubicBezTo>
                      <a:pt x="170" y="203"/>
                      <a:pt x="171" y="204"/>
                      <a:pt x="171" y="206"/>
                    </a:cubicBezTo>
                    <a:cubicBezTo>
                      <a:pt x="173" y="208"/>
                      <a:pt x="174" y="210"/>
                      <a:pt x="176" y="213"/>
                    </a:cubicBezTo>
                    <a:cubicBezTo>
                      <a:pt x="177" y="215"/>
                      <a:pt x="179" y="217"/>
                      <a:pt x="180" y="219"/>
                    </a:cubicBezTo>
                    <a:cubicBezTo>
                      <a:pt x="181" y="219"/>
                      <a:pt x="181" y="220"/>
                      <a:pt x="182" y="220"/>
                    </a:cubicBezTo>
                    <a:cubicBezTo>
                      <a:pt x="182" y="221"/>
                      <a:pt x="183" y="221"/>
                      <a:pt x="183" y="222"/>
                    </a:cubicBezTo>
                    <a:cubicBezTo>
                      <a:pt x="185" y="225"/>
                      <a:pt x="188" y="228"/>
                      <a:pt x="191" y="230"/>
                    </a:cubicBezTo>
                    <a:cubicBezTo>
                      <a:pt x="192" y="232"/>
                      <a:pt x="194" y="233"/>
                      <a:pt x="195" y="235"/>
                    </a:cubicBezTo>
                    <a:cubicBezTo>
                      <a:pt x="198" y="237"/>
                      <a:pt x="200" y="240"/>
                      <a:pt x="203" y="242"/>
                    </a:cubicBezTo>
                    <a:cubicBezTo>
                      <a:pt x="204" y="243"/>
                      <a:pt x="205" y="243"/>
                      <a:pt x="206" y="244"/>
                    </a:cubicBezTo>
                    <a:cubicBezTo>
                      <a:pt x="210" y="247"/>
                      <a:pt x="214" y="250"/>
                      <a:pt x="219" y="253"/>
                    </a:cubicBezTo>
                    <a:cubicBezTo>
                      <a:pt x="222" y="255"/>
                      <a:pt x="224" y="256"/>
                      <a:pt x="227" y="257"/>
                    </a:cubicBezTo>
                    <a:cubicBezTo>
                      <a:pt x="228" y="258"/>
                      <a:pt x="228" y="258"/>
                      <a:pt x="228" y="258"/>
                    </a:cubicBezTo>
                    <a:cubicBezTo>
                      <a:pt x="231" y="259"/>
                      <a:pt x="234" y="260"/>
                      <a:pt x="237" y="261"/>
                    </a:cubicBezTo>
                    <a:cubicBezTo>
                      <a:pt x="237" y="261"/>
                      <a:pt x="237" y="261"/>
                      <a:pt x="237" y="261"/>
                    </a:cubicBezTo>
                    <a:cubicBezTo>
                      <a:pt x="240" y="262"/>
                      <a:pt x="242" y="263"/>
                      <a:pt x="245" y="263"/>
                    </a:cubicBezTo>
                    <a:cubicBezTo>
                      <a:pt x="245" y="263"/>
                      <a:pt x="245" y="263"/>
                      <a:pt x="246" y="263"/>
                    </a:cubicBezTo>
                    <a:cubicBezTo>
                      <a:pt x="248" y="264"/>
                      <a:pt x="251" y="264"/>
                      <a:pt x="253" y="264"/>
                    </a:cubicBezTo>
                    <a:cubicBezTo>
                      <a:pt x="256" y="264"/>
                      <a:pt x="258" y="264"/>
                      <a:pt x="260" y="263"/>
                    </a:cubicBezTo>
                    <a:cubicBezTo>
                      <a:pt x="279" y="255"/>
                      <a:pt x="279" y="255"/>
                      <a:pt x="279" y="255"/>
                    </a:cubicBezTo>
                    <a:lnTo>
                      <a:pt x="338" y="344"/>
                    </a:lnTo>
                    <a:close/>
                  </a:path>
                </a:pathLst>
              </a:custGeom>
              <a:solidFill>
                <a:srgbClr val="F2C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ïṧḷiḍé"/>
              <p:cNvSpPr/>
              <p:nvPr/>
            </p:nvSpPr>
            <p:spPr bwMode="auto">
              <a:xfrm>
                <a:off x="6959601" y="3295651"/>
                <a:ext cx="709613" cy="903288"/>
              </a:xfrm>
              <a:custGeom>
                <a:avLst/>
                <a:gdLst>
                  <a:gd name="T0" fmla="*/ 275 w 281"/>
                  <a:gd name="T1" fmla="*/ 350 h 358"/>
                  <a:gd name="T2" fmla="*/ 272 w 281"/>
                  <a:gd name="T3" fmla="*/ 351 h 358"/>
                  <a:gd name="T4" fmla="*/ 270 w 281"/>
                  <a:gd name="T5" fmla="*/ 353 h 358"/>
                  <a:gd name="T6" fmla="*/ 157 w 281"/>
                  <a:gd name="T7" fmla="*/ 329 h 358"/>
                  <a:gd name="T8" fmla="*/ 40 w 281"/>
                  <a:gd name="T9" fmla="*/ 6 h 358"/>
                  <a:gd name="T10" fmla="*/ 46 w 281"/>
                  <a:gd name="T11" fmla="*/ 3 h 358"/>
                  <a:gd name="T12" fmla="*/ 53 w 281"/>
                  <a:gd name="T13" fmla="*/ 2 h 358"/>
                  <a:gd name="T14" fmla="*/ 58 w 281"/>
                  <a:gd name="T15" fmla="*/ 1 h 358"/>
                  <a:gd name="T16" fmla="*/ 68 w 281"/>
                  <a:gd name="T17" fmla="*/ 0 h 358"/>
                  <a:gd name="T18" fmla="*/ 77 w 281"/>
                  <a:gd name="T19" fmla="*/ 1 h 358"/>
                  <a:gd name="T20" fmla="*/ 86 w 281"/>
                  <a:gd name="T21" fmla="*/ 2 h 358"/>
                  <a:gd name="T22" fmla="*/ 90 w 281"/>
                  <a:gd name="T23" fmla="*/ 3 h 358"/>
                  <a:gd name="T24" fmla="*/ 97 w 281"/>
                  <a:gd name="T25" fmla="*/ 4 h 358"/>
                  <a:gd name="T26" fmla="*/ 107 w 281"/>
                  <a:gd name="T27" fmla="*/ 7 h 358"/>
                  <a:gd name="T28" fmla="*/ 128 w 281"/>
                  <a:gd name="T29" fmla="*/ 15 h 358"/>
                  <a:gd name="T30" fmla="*/ 154 w 281"/>
                  <a:gd name="T31" fmla="*/ 29 h 358"/>
                  <a:gd name="T32" fmla="*/ 227 w 281"/>
                  <a:gd name="T33" fmla="*/ 87 h 358"/>
                  <a:gd name="T34" fmla="*/ 244 w 281"/>
                  <a:gd name="T35" fmla="*/ 107 h 358"/>
                  <a:gd name="T36" fmla="*/ 258 w 281"/>
                  <a:gd name="T37" fmla="*/ 126 h 358"/>
                  <a:gd name="T38" fmla="*/ 268 w 281"/>
                  <a:gd name="T39" fmla="*/ 142 h 358"/>
                  <a:gd name="T40" fmla="*/ 279 w 281"/>
                  <a:gd name="T41" fmla="*/ 161 h 358"/>
                  <a:gd name="T42" fmla="*/ 220 w 281"/>
                  <a:gd name="T43" fmla="*/ 180 h 358"/>
                  <a:gd name="T44" fmla="*/ 209 w 281"/>
                  <a:gd name="T45" fmla="*/ 160 h 358"/>
                  <a:gd name="T46" fmla="*/ 125 w 281"/>
                  <a:gd name="T47" fmla="*/ 98 h 358"/>
                  <a:gd name="T48" fmla="*/ 111 w 281"/>
                  <a:gd name="T49" fmla="*/ 102 h 358"/>
                  <a:gd name="T50" fmla="*/ 105 w 281"/>
                  <a:gd name="T51" fmla="*/ 106 h 358"/>
                  <a:gd name="T52" fmla="*/ 103 w 281"/>
                  <a:gd name="T53" fmla="*/ 109 h 358"/>
                  <a:gd name="T54" fmla="*/ 101 w 281"/>
                  <a:gd name="T55" fmla="*/ 113 h 358"/>
                  <a:gd name="T56" fmla="*/ 100 w 281"/>
                  <a:gd name="T57" fmla="*/ 115 h 358"/>
                  <a:gd name="T58" fmla="*/ 97 w 281"/>
                  <a:gd name="T59" fmla="*/ 123 h 358"/>
                  <a:gd name="T60" fmla="*/ 96 w 281"/>
                  <a:gd name="T61" fmla="*/ 127 h 358"/>
                  <a:gd name="T62" fmla="*/ 96 w 281"/>
                  <a:gd name="T63" fmla="*/ 129 h 358"/>
                  <a:gd name="T64" fmla="*/ 95 w 281"/>
                  <a:gd name="T65" fmla="*/ 134 h 358"/>
                  <a:gd name="T66" fmla="*/ 95 w 281"/>
                  <a:gd name="T67" fmla="*/ 139 h 358"/>
                  <a:gd name="T68" fmla="*/ 96 w 281"/>
                  <a:gd name="T69" fmla="*/ 155 h 358"/>
                  <a:gd name="T70" fmla="*/ 96 w 281"/>
                  <a:gd name="T71" fmla="*/ 159 h 358"/>
                  <a:gd name="T72" fmla="*/ 98 w 281"/>
                  <a:gd name="T73" fmla="*/ 168 h 358"/>
                  <a:gd name="T74" fmla="*/ 102 w 281"/>
                  <a:gd name="T75" fmla="*/ 182 h 358"/>
                  <a:gd name="T76" fmla="*/ 120 w 281"/>
                  <a:gd name="T77" fmla="*/ 216 h 358"/>
                  <a:gd name="T78" fmla="*/ 152 w 281"/>
                  <a:gd name="T79" fmla="*/ 247 h 358"/>
                  <a:gd name="T80" fmla="*/ 160 w 281"/>
                  <a:gd name="T81" fmla="*/ 253 h 358"/>
                  <a:gd name="T82" fmla="*/ 164 w 281"/>
                  <a:gd name="T83" fmla="*/ 255 h 358"/>
                  <a:gd name="T84" fmla="*/ 170 w 281"/>
                  <a:gd name="T85" fmla="*/ 258 h 358"/>
                  <a:gd name="T86" fmla="*/ 187 w 281"/>
                  <a:gd name="T87" fmla="*/ 264 h 358"/>
                  <a:gd name="T88" fmla="*/ 191 w 281"/>
                  <a:gd name="T89" fmla="*/ 264 h 358"/>
                  <a:gd name="T90" fmla="*/ 195 w 281"/>
                  <a:gd name="T91" fmla="*/ 265 h 358"/>
                  <a:gd name="T92" fmla="*/ 199 w 281"/>
                  <a:gd name="T93" fmla="*/ 265 h 358"/>
                  <a:gd name="T94" fmla="*/ 202 w 281"/>
                  <a:gd name="T95" fmla="*/ 264 h 358"/>
                  <a:gd name="T96" fmla="*/ 206 w 281"/>
                  <a:gd name="T97" fmla="*/ 263 h 358"/>
                  <a:gd name="T98" fmla="*/ 209 w 281"/>
                  <a:gd name="T99" fmla="*/ 262 h 358"/>
                  <a:gd name="T100" fmla="*/ 212 w 281"/>
                  <a:gd name="T101" fmla="*/ 261 h 358"/>
                  <a:gd name="T102" fmla="*/ 222 w 281"/>
                  <a:gd name="T103" fmla="*/ 257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1" h="358">
                    <a:moveTo>
                      <a:pt x="281" y="346"/>
                    </a:moveTo>
                    <a:cubicBezTo>
                      <a:pt x="279" y="347"/>
                      <a:pt x="278" y="348"/>
                      <a:pt x="275" y="350"/>
                    </a:cubicBezTo>
                    <a:cubicBezTo>
                      <a:pt x="275" y="350"/>
                      <a:pt x="274" y="351"/>
                      <a:pt x="273" y="351"/>
                    </a:cubicBezTo>
                    <a:cubicBezTo>
                      <a:pt x="273" y="351"/>
                      <a:pt x="272" y="351"/>
                      <a:pt x="272" y="351"/>
                    </a:cubicBezTo>
                    <a:cubicBezTo>
                      <a:pt x="272" y="352"/>
                      <a:pt x="271" y="352"/>
                      <a:pt x="271" y="352"/>
                    </a:cubicBezTo>
                    <a:cubicBezTo>
                      <a:pt x="270" y="352"/>
                      <a:pt x="270" y="352"/>
                      <a:pt x="270" y="353"/>
                    </a:cubicBezTo>
                    <a:cubicBezTo>
                      <a:pt x="261" y="356"/>
                      <a:pt x="252" y="358"/>
                      <a:pt x="242" y="358"/>
                    </a:cubicBezTo>
                    <a:cubicBezTo>
                      <a:pt x="219" y="358"/>
                      <a:pt x="190" y="348"/>
                      <a:pt x="157" y="329"/>
                    </a:cubicBezTo>
                    <a:cubicBezTo>
                      <a:pt x="68" y="275"/>
                      <a:pt x="1" y="174"/>
                      <a:pt x="0" y="86"/>
                    </a:cubicBezTo>
                    <a:cubicBezTo>
                      <a:pt x="0" y="44"/>
                      <a:pt x="15" y="17"/>
                      <a:pt x="40" y="6"/>
                    </a:cubicBezTo>
                    <a:cubicBezTo>
                      <a:pt x="41" y="5"/>
                      <a:pt x="42" y="5"/>
                      <a:pt x="43" y="4"/>
                    </a:cubicBezTo>
                    <a:cubicBezTo>
                      <a:pt x="44" y="4"/>
                      <a:pt x="45" y="4"/>
                      <a:pt x="46" y="3"/>
                    </a:cubicBezTo>
                    <a:cubicBezTo>
                      <a:pt x="47" y="3"/>
                      <a:pt x="48" y="3"/>
                      <a:pt x="50" y="3"/>
                    </a:cubicBezTo>
                    <a:cubicBezTo>
                      <a:pt x="51" y="2"/>
                      <a:pt x="52" y="2"/>
                      <a:pt x="53" y="2"/>
                    </a:cubicBezTo>
                    <a:cubicBezTo>
                      <a:pt x="53" y="2"/>
                      <a:pt x="54" y="2"/>
                      <a:pt x="54" y="2"/>
                    </a:cubicBezTo>
                    <a:cubicBezTo>
                      <a:pt x="55" y="1"/>
                      <a:pt x="56" y="1"/>
                      <a:pt x="58" y="1"/>
                    </a:cubicBezTo>
                    <a:cubicBezTo>
                      <a:pt x="60" y="1"/>
                      <a:pt x="62" y="1"/>
                      <a:pt x="65" y="0"/>
                    </a:cubicBezTo>
                    <a:cubicBezTo>
                      <a:pt x="66" y="0"/>
                      <a:pt x="67" y="0"/>
                      <a:pt x="68" y="0"/>
                    </a:cubicBezTo>
                    <a:cubicBezTo>
                      <a:pt x="70" y="0"/>
                      <a:pt x="71" y="0"/>
                      <a:pt x="73" y="0"/>
                    </a:cubicBezTo>
                    <a:cubicBezTo>
                      <a:pt x="74" y="0"/>
                      <a:pt x="75" y="1"/>
                      <a:pt x="77" y="1"/>
                    </a:cubicBezTo>
                    <a:cubicBezTo>
                      <a:pt x="77" y="1"/>
                      <a:pt x="78" y="1"/>
                      <a:pt x="79" y="1"/>
                    </a:cubicBezTo>
                    <a:cubicBezTo>
                      <a:pt x="81" y="1"/>
                      <a:pt x="84" y="1"/>
                      <a:pt x="86" y="2"/>
                    </a:cubicBezTo>
                    <a:cubicBezTo>
                      <a:pt x="86" y="2"/>
                      <a:pt x="87" y="2"/>
                      <a:pt x="87" y="2"/>
                    </a:cubicBezTo>
                    <a:cubicBezTo>
                      <a:pt x="88" y="2"/>
                      <a:pt x="89" y="2"/>
                      <a:pt x="90" y="3"/>
                    </a:cubicBezTo>
                    <a:cubicBezTo>
                      <a:pt x="92" y="3"/>
                      <a:pt x="93" y="3"/>
                      <a:pt x="94" y="4"/>
                    </a:cubicBezTo>
                    <a:cubicBezTo>
                      <a:pt x="95" y="4"/>
                      <a:pt x="96" y="4"/>
                      <a:pt x="97" y="4"/>
                    </a:cubicBezTo>
                    <a:cubicBezTo>
                      <a:pt x="98" y="4"/>
                      <a:pt x="98" y="4"/>
                      <a:pt x="98" y="5"/>
                    </a:cubicBezTo>
                    <a:cubicBezTo>
                      <a:pt x="101" y="5"/>
                      <a:pt x="104" y="6"/>
                      <a:pt x="107" y="7"/>
                    </a:cubicBezTo>
                    <a:cubicBezTo>
                      <a:pt x="110" y="8"/>
                      <a:pt x="113" y="9"/>
                      <a:pt x="117" y="11"/>
                    </a:cubicBezTo>
                    <a:cubicBezTo>
                      <a:pt x="120" y="12"/>
                      <a:pt x="124" y="14"/>
                      <a:pt x="128" y="15"/>
                    </a:cubicBezTo>
                    <a:cubicBezTo>
                      <a:pt x="132" y="17"/>
                      <a:pt x="136" y="19"/>
                      <a:pt x="141" y="22"/>
                    </a:cubicBezTo>
                    <a:cubicBezTo>
                      <a:pt x="145" y="24"/>
                      <a:pt x="149" y="26"/>
                      <a:pt x="154" y="29"/>
                    </a:cubicBezTo>
                    <a:cubicBezTo>
                      <a:pt x="178" y="44"/>
                      <a:pt x="201" y="61"/>
                      <a:pt x="221" y="81"/>
                    </a:cubicBezTo>
                    <a:cubicBezTo>
                      <a:pt x="223" y="83"/>
                      <a:pt x="225" y="85"/>
                      <a:pt x="227" y="87"/>
                    </a:cubicBezTo>
                    <a:cubicBezTo>
                      <a:pt x="232" y="93"/>
                      <a:pt x="237" y="98"/>
                      <a:pt x="242" y="104"/>
                    </a:cubicBezTo>
                    <a:cubicBezTo>
                      <a:pt x="242" y="105"/>
                      <a:pt x="243" y="106"/>
                      <a:pt x="244" y="107"/>
                    </a:cubicBezTo>
                    <a:cubicBezTo>
                      <a:pt x="248" y="112"/>
                      <a:pt x="252" y="117"/>
                      <a:pt x="255" y="122"/>
                    </a:cubicBezTo>
                    <a:cubicBezTo>
                      <a:pt x="256" y="123"/>
                      <a:pt x="257" y="124"/>
                      <a:pt x="258" y="126"/>
                    </a:cubicBezTo>
                    <a:cubicBezTo>
                      <a:pt x="261" y="130"/>
                      <a:pt x="265" y="135"/>
                      <a:pt x="268" y="141"/>
                    </a:cubicBezTo>
                    <a:cubicBezTo>
                      <a:pt x="268" y="141"/>
                      <a:pt x="268" y="141"/>
                      <a:pt x="268" y="142"/>
                    </a:cubicBezTo>
                    <a:cubicBezTo>
                      <a:pt x="270" y="145"/>
                      <a:pt x="272" y="148"/>
                      <a:pt x="274" y="151"/>
                    </a:cubicBezTo>
                    <a:cubicBezTo>
                      <a:pt x="276" y="154"/>
                      <a:pt x="277" y="157"/>
                      <a:pt x="279" y="161"/>
                    </a:cubicBezTo>
                    <a:cubicBezTo>
                      <a:pt x="222" y="179"/>
                      <a:pt x="222" y="179"/>
                      <a:pt x="222" y="179"/>
                    </a:cubicBezTo>
                    <a:cubicBezTo>
                      <a:pt x="220" y="180"/>
                      <a:pt x="220" y="180"/>
                      <a:pt x="220" y="180"/>
                    </a:cubicBezTo>
                    <a:cubicBezTo>
                      <a:pt x="219" y="177"/>
                      <a:pt x="217" y="174"/>
                      <a:pt x="216" y="172"/>
                    </a:cubicBezTo>
                    <a:cubicBezTo>
                      <a:pt x="214" y="168"/>
                      <a:pt x="211" y="164"/>
                      <a:pt x="209" y="160"/>
                    </a:cubicBezTo>
                    <a:cubicBezTo>
                      <a:pt x="195" y="139"/>
                      <a:pt x="179" y="122"/>
                      <a:pt x="159" y="110"/>
                    </a:cubicBezTo>
                    <a:cubicBezTo>
                      <a:pt x="146" y="102"/>
                      <a:pt x="135" y="98"/>
                      <a:pt x="125" y="98"/>
                    </a:cubicBezTo>
                    <a:cubicBezTo>
                      <a:pt x="121" y="98"/>
                      <a:pt x="117" y="99"/>
                      <a:pt x="114" y="101"/>
                    </a:cubicBezTo>
                    <a:cubicBezTo>
                      <a:pt x="113" y="101"/>
                      <a:pt x="112" y="101"/>
                      <a:pt x="111" y="102"/>
                    </a:cubicBezTo>
                    <a:cubicBezTo>
                      <a:pt x="109" y="103"/>
                      <a:pt x="107" y="104"/>
                      <a:pt x="105" y="106"/>
                    </a:cubicBezTo>
                    <a:cubicBezTo>
                      <a:pt x="105" y="106"/>
                      <a:pt x="105" y="106"/>
                      <a:pt x="105" y="106"/>
                    </a:cubicBezTo>
                    <a:cubicBezTo>
                      <a:pt x="105" y="107"/>
                      <a:pt x="105" y="107"/>
                      <a:pt x="104" y="107"/>
                    </a:cubicBezTo>
                    <a:cubicBezTo>
                      <a:pt x="104" y="108"/>
                      <a:pt x="104" y="108"/>
                      <a:pt x="103" y="109"/>
                    </a:cubicBezTo>
                    <a:cubicBezTo>
                      <a:pt x="103" y="109"/>
                      <a:pt x="102" y="110"/>
                      <a:pt x="102" y="111"/>
                    </a:cubicBezTo>
                    <a:cubicBezTo>
                      <a:pt x="102" y="111"/>
                      <a:pt x="101" y="112"/>
                      <a:pt x="101" y="113"/>
                    </a:cubicBezTo>
                    <a:cubicBezTo>
                      <a:pt x="100" y="113"/>
                      <a:pt x="100" y="114"/>
                      <a:pt x="100" y="115"/>
                    </a:cubicBezTo>
                    <a:cubicBezTo>
                      <a:pt x="100" y="115"/>
                      <a:pt x="100" y="115"/>
                      <a:pt x="100" y="115"/>
                    </a:cubicBezTo>
                    <a:cubicBezTo>
                      <a:pt x="99" y="116"/>
                      <a:pt x="99" y="116"/>
                      <a:pt x="99" y="117"/>
                    </a:cubicBezTo>
                    <a:cubicBezTo>
                      <a:pt x="98" y="119"/>
                      <a:pt x="97" y="121"/>
                      <a:pt x="97" y="123"/>
                    </a:cubicBezTo>
                    <a:cubicBezTo>
                      <a:pt x="97" y="123"/>
                      <a:pt x="97" y="124"/>
                      <a:pt x="96" y="125"/>
                    </a:cubicBezTo>
                    <a:cubicBezTo>
                      <a:pt x="96" y="125"/>
                      <a:pt x="96" y="126"/>
                      <a:pt x="96" y="127"/>
                    </a:cubicBezTo>
                    <a:cubicBezTo>
                      <a:pt x="96" y="127"/>
                      <a:pt x="96" y="127"/>
                      <a:pt x="96" y="127"/>
                    </a:cubicBezTo>
                    <a:cubicBezTo>
                      <a:pt x="96" y="128"/>
                      <a:pt x="96" y="128"/>
                      <a:pt x="96" y="129"/>
                    </a:cubicBezTo>
                    <a:cubicBezTo>
                      <a:pt x="96" y="130"/>
                      <a:pt x="95" y="131"/>
                      <a:pt x="95" y="132"/>
                    </a:cubicBezTo>
                    <a:cubicBezTo>
                      <a:pt x="95" y="132"/>
                      <a:pt x="95" y="133"/>
                      <a:pt x="95" y="134"/>
                    </a:cubicBezTo>
                    <a:cubicBezTo>
                      <a:pt x="95" y="135"/>
                      <a:pt x="95" y="135"/>
                      <a:pt x="95" y="136"/>
                    </a:cubicBezTo>
                    <a:cubicBezTo>
                      <a:pt x="95" y="137"/>
                      <a:pt x="95" y="138"/>
                      <a:pt x="95" y="139"/>
                    </a:cubicBezTo>
                    <a:cubicBezTo>
                      <a:pt x="95" y="140"/>
                      <a:pt x="95" y="141"/>
                      <a:pt x="95" y="143"/>
                    </a:cubicBezTo>
                    <a:cubicBezTo>
                      <a:pt x="95" y="147"/>
                      <a:pt x="95" y="151"/>
                      <a:pt x="96" y="155"/>
                    </a:cubicBezTo>
                    <a:cubicBezTo>
                      <a:pt x="96" y="156"/>
                      <a:pt x="96" y="157"/>
                      <a:pt x="96" y="159"/>
                    </a:cubicBezTo>
                    <a:cubicBezTo>
                      <a:pt x="96" y="159"/>
                      <a:pt x="96" y="159"/>
                      <a:pt x="96" y="159"/>
                    </a:cubicBezTo>
                    <a:cubicBezTo>
                      <a:pt x="96" y="161"/>
                      <a:pt x="97" y="162"/>
                      <a:pt x="97" y="164"/>
                    </a:cubicBezTo>
                    <a:cubicBezTo>
                      <a:pt x="97" y="165"/>
                      <a:pt x="98" y="167"/>
                      <a:pt x="98" y="168"/>
                    </a:cubicBezTo>
                    <a:cubicBezTo>
                      <a:pt x="99" y="173"/>
                      <a:pt x="100" y="177"/>
                      <a:pt x="102" y="181"/>
                    </a:cubicBezTo>
                    <a:cubicBezTo>
                      <a:pt x="102" y="181"/>
                      <a:pt x="102" y="182"/>
                      <a:pt x="102" y="182"/>
                    </a:cubicBezTo>
                    <a:cubicBezTo>
                      <a:pt x="105" y="191"/>
                      <a:pt x="109" y="199"/>
                      <a:pt x="114" y="206"/>
                    </a:cubicBezTo>
                    <a:cubicBezTo>
                      <a:pt x="116" y="210"/>
                      <a:pt x="118" y="213"/>
                      <a:pt x="120" y="216"/>
                    </a:cubicBezTo>
                    <a:cubicBezTo>
                      <a:pt x="127" y="225"/>
                      <a:pt x="134" y="233"/>
                      <a:pt x="143" y="240"/>
                    </a:cubicBezTo>
                    <a:cubicBezTo>
                      <a:pt x="146" y="243"/>
                      <a:pt x="149" y="245"/>
                      <a:pt x="152" y="247"/>
                    </a:cubicBezTo>
                    <a:cubicBezTo>
                      <a:pt x="153" y="248"/>
                      <a:pt x="154" y="249"/>
                      <a:pt x="156" y="250"/>
                    </a:cubicBezTo>
                    <a:cubicBezTo>
                      <a:pt x="157" y="251"/>
                      <a:pt x="158" y="252"/>
                      <a:pt x="160" y="253"/>
                    </a:cubicBezTo>
                    <a:cubicBezTo>
                      <a:pt x="160" y="253"/>
                      <a:pt x="161" y="253"/>
                      <a:pt x="161" y="253"/>
                    </a:cubicBezTo>
                    <a:cubicBezTo>
                      <a:pt x="162" y="254"/>
                      <a:pt x="163" y="254"/>
                      <a:pt x="164" y="255"/>
                    </a:cubicBezTo>
                    <a:cubicBezTo>
                      <a:pt x="164" y="255"/>
                      <a:pt x="165" y="256"/>
                      <a:pt x="166" y="256"/>
                    </a:cubicBezTo>
                    <a:cubicBezTo>
                      <a:pt x="167" y="257"/>
                      <a:pt x="168" y="257"/>
                      <a:pt x="170" y="258"/>
                    </a:cubicBezTo>
                    <a:cubicBezTo>
                      <a:pt x="170" y="258"/>
                      <a:pt x="171" y="259"/>
                      <a:pt x="171" y="259"/>
                    </a:cubicBezTo>
                    <a:cubicBezTo>
                      <a:pt x="177" y="261"/>
                      <a:pt x="182" y="263"/>
                      <a:pt x="187" y="264"/>
                    </a:cubicBezTo>
                    <a:cubicBezTo>
                      <a:pt x="188" y="264"/>
                      <a:pt x="189" y="264"/>
                      <a:pt x="190" y="264"/>
                    </a:cubicBezTo>
                    <a:cubicBezTo>
                      <a:pt x="190" y="264"/>
                      <a:pt x="191" y="264"/>
                      <a:pt x="191" y="264"/>
                    </a:cubicBezTo>
                    <a:cubicBezTo>
                      <a:pt x="192" y="264"/>
                      <a:pt x="192" y="264"/>
                      <a:pt x="193" y="264"/>
                    </a:cubicBezTo>
                    <a:cubicBezTo>
                      <a:pt x="193" y="265"/>
                      <a:pt x="194" y="265"/>
                      <a:pt x="195" y="265"/>
                    </a:cubicBezTo>
                    <a:cubicBezTo>
                      <a:pt x="196" y="265"/>
                      <a:pt x="196" y="265"/>
                      <a:pt x="196" y="265"/>
                    </a:cubicBezTo>
                    <a:cubicBezTo>
                      <a:pt x="197" y="265"/>
                      <a:pt x="198" y="265"/>
                      <a:pt x="199" y="265"/>
                    </a:cubicBezTo>
                    <a:cubicBezTo>
                      <a:pt x="199" y="264"/>
                      <a:pt x="200" y="264"/>
                      <a:pt x="201" y="264"/>
                    </a:cubicBezTo>
                    <a:cubicBezTo>
                      <a:pt x="201" y="264"/>
                      <a:pt x="201" y="264"/>
                      <a:pt x="202" y="264"/>
                    </a:cubicBezTo>
                    <a:cubicBezTo>
                      <a:pt x="203" y="264"/>
                      <a:pt x="203" y="264"/>
                      <a:pt x="204" y="264"/>
                    </a:cubicBezTo>
                    <a:cubicBezTo>
                      <a:pt x="205" y="264"/>
                      <a:pt x="206" y="263"/>
                      <a:pt x="206" y="263"/>
                    </a:cubicBezTo>
                    <a:cubicBezTo>
                      <a:pt x="207" y="263"/>
                      <a:pt x="208" y="263"/>
                      <a:pt x="208" y="263"/>
                    </a:cubicBezTo>
                    <a:cubicBezTo>
                      <a:pt x="208" y="263"/>
                      <a:pt x="209" y="263"/>
                      <a:pt x="209" y="262"/>
                    </a:cubicBezTo>
                    <a:cubicBezTo>
                      <a:pt x="210" y="262"/>
                      <a:pt x="211" y="262"/>
                      <a:pt x="211" y="262"/>
                    </a:cubicBezTo>
                    <a:cubicBezTo>
                      <a:pt x="212" y="261"/>
                      <a:pt x="212" y="261"/>
                      <a:pt x="212" y="261"/>
                    </a:cubicBezTo>
                    <a:cubicBezTo>
                      <a:pt x="216" y="260"/>
                      <a:pt x="219" y="258"/>
                      <a:pt x="221" y="256"/>
                    </a:cubicBezTo>
                    <a:cubicBezTo>
                      <a:pt x="222" y="257"/>
                      <a:pt x="222" y="257"/>
                      <a:pt x="222" y="257"/>
                    </a:cubicBezTo>
                    <a:lnTo>
                      <a:pt x="281" y="346"/>
                    </a:lnTo>
                    <a:close/>
                  </a:path>
                </a:pathLst>
              </a:custGeom>
              <a:solidFill>
                <a:srgbClr val="C795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iṧḻiḋe"/>
              <p:cNvSpPr/>
              <p:nvPr/>
            </p:nvSpPr>
            <p:spPr bwMode="auto">
              <a:xfrm>
                <a:off x="4292601" y="1851026"/>
                <a:ext cx="901700" cy="1971675"/>
              </a:xfrm>
              <a:custGeom>
                <a:avLst/>
                <a:gdLst>
                  <a:gd name="T0" fmla="*/ 5 w 357"/>
                  <a:gd name="T1" fmla="*/ 780 h 781"/>
                  <a:gd name="T2" fmla="*/ 356 w 357"/>
                  <a:gd name="T3" fmla="*/ 584 h 781"/>
                  <a:gd name="T4" fmla="*/ 357 w 357"/>
                  <a:gd name="T5" fmla="*/ 581 h 781"/>
                  <a:gd name="T6" fmla="*/ 357 w 357"/>
                  <a:gd name="T7" fmla="*/ 4 h 781"/>
                  <a:gd name="T8" fmla="*/ 352 w 357"/>
                  <a:gd name="T9" fmla="*/ 1 h 781"/>
                  <a:gd name="T10" fmla="*/ 1 w 357"/>
                  <a:gd name="T11" fmla="*/ 204 h 781"/>
                  <a:gd name="T12" fmla="*/ 0 w 357"/>
                  <a:gd name="T13" fmla="*/ 207 h 781"/>
                  <a:gd name="T14" fmla="*/ 1 w 357"/>
                  <a:gd name="T15" fmla="*/ 777 h 781"/>
                  <a:gd name="T16" fmla="*/ 5 w 357"/>
                  <a:gd name="T17" fmla="*/ 780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7" h="781">
                    <a:moveTo>
                      <a:pt x="5" y="780"/>
                    </a:moveTo>
                    <a:cubicBezTo>
                      <a:pt x="356" y="584"/>
                      <a:pt x="356" y="584"/>
                      <a:pt x="356" y="584"/>
                    </a:cubicBezTo>
                    <a:cubicBezTo>
                      <a:pt x="357" y="583"/>
                      <a:pt x="357" y="582"/>
                      <a:pt x="357" y="581"/>
                    </a:cubicBezTo>
                    <a:cubicBezTo>
                      <a:pt x="357" y="4"/>
                      <a:pt x="357" y="4"/>
                      <a:pt x="357" y="4"/>
                    </a:cubicBezTo>
                    <a:cubicBezTo>
                      <a:pt x="357" y="2"/>
                      <a:pt x="354" y="0"/>
                      <a:pt x="352" y="1"/>
                    </a:cubicBezTo>
                    <a:cubicBezTo>
                      <a:pt x="1" y="204"/>
                      <a:pt x="1" y="204"/>
                      <a:pt x="1" y="204"/>
                    </a:cubicBezTo>
                    <a:cubicBezTo>
                      <a:pt x="0" y="205"/>
                      <a:pt x="0" y="206"/>
                      <a:pt x="0" y="207"/>
                    </a:cubicBezTo>
                    <a:cubicBezTo>
                      <a:pt x="1" y="777"/>
                      <a:pt x="1" y="777"/>
                      <a:pt x="1" y="777"/>
                    </a:cubicBezTo>
                    <a:cubicBezTo>
                      <a:pt x="1" y="779"/>
                      <a:pt x="3" y="781"/>
                      <a:pt x="5" y="780"/>
                    </a:cubicBezTo>
                    <a:close/>
                  </a:path>
                </a:pathLst>
              </a:custGeom>
              <a:solidFill>
                <a:srgbClr val="6EB6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îsḻîde"/>
              <p:cNvSpPr/>
              <p:nvPr/>
            </p:nvSpPr>
            <p:spPr bwMode="auto">
              <a:xfrm>
                <a:off x="4292601" y="1892301"/>
                <a:ext cx="1046163" cy="603250"/>
              </a:xfrm>
              <a:custGeom>
                <a:avLst/>
                <a:gdLst>
                  <a:gd name="T0" fmla="*/ 554 w 659"/>
                  <a:gd name="T1" fmla="*/ 0 h 380"/>
                  <a:gd name="T2" fmla="*/ 0 w 659"/>
                  <a:gd name="T3" fmla="*/ 319 h 380"/>
                  <a:gd name="T4" fmla="*/ 105 w 659"/>
                  <a:gd name="T5" fmla="*/ 380 h 380"/>
                  <a:gd name="T6" fmla="*/ 659 w 659"/>
                  <a:gd name="T7" fmla="*/ 60 h 380"/>
                  <a:gd name="T8" fmla="*/ 554 w 659"/>
                  <a:gd name="T9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9" h="380">
                    <a:moveTo>
                      <a:pt x="554" y="0"/>
                    </a:moveTo>
                    <a:lnTo>
                      <a:pt x="0" y="319"/>
                    </a:lnTo>
                    <a:lnTo>
                      <a:pt x="105" y="380"/>
                    </a:lnTo>
                    <a:lnTo>
                      <a:pt x="659" y="60"/>
                    </a:lnTo>
                    <a:lnTo>
                      <a:pt x="554" y="0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íṩḷiḋè"/>
              <p:cNvSpPr/>
              <p:nvPr/>
            </p:nvSpPr>
            <p:spPr bwMode="auto">
              <a:xfrm>
                <a:off x="4468813" y="1954213"/>
                <a:ext cx="908050" cy="1976438"/>
              </a:xfrm>
              <a:custGeom>
                <a:avLst/>
                <a:gdLst>
                  <a:gd name="T0" fmla="*/ 2 w 359"/>
                  <a:gd name="T1" fmla="*/ 782 h 783"/>
                  <a:gd name="T2" fmla="*/ 357 w 359"/>
                  <a:gd name="T3" fmla="*/ 584 h 783"/>
                  <a:gd name="T4" fmla="*/ 359 w 359"/>
                  <a:gd name="T5" fmla="*/ 581 h 783"/>
                  <a:gd name="T6" fmla="*/ 358 w 359"/>
                  <a:gd name="T7" fmla="*/ 4 h 783"/>
                  <a:gd name="T8" fmla="*/ 353 w 359"/>
                  <a:gd name="T9" fmla="*/ 1 h 783"/>
                  <a:gd name="T10" fmla="*/ 3 w 359"/>
                  <a:gd name="T11" fmla="*/ 204 h 783"/>
                  <a:gd name="T12" fmla="*/ 1 w 359"/>
                  <a:gd name="T13" fmla="*/ 207 h 783"/>
                  <a:gd name="T14" fmla="*/ 2 w 359"/>
                  <a:gd name="T15" fmla="*/ 777 h 783"/>
                  <a:gd name="T16" fmla="*/ 2 w 359"/>
                  <a:gd name="T17" fmla="*/ 782 h 7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783">
                    <a:moveTo>
                      <a:pt x="2" y="782"/>
                    </a:moveTo>
                    <a:cubicBezTo>
                      <a:pt x="357" y="584"/>
                      <a:pt x="357" y="584"/>
                      <a:pt x="357" y="584"/>
                    </a:cubicBezTo>
                    <a:cubicBezTo>
                      <a:pt x="358" y="583"/>
                      <a:pt x="359" y="582"/>
                      <a:pt x="359" y="581"/>
                    </a:cubicBezTo>
                    <a:cubicBezTo>
                      <a:pt x="358" y="4"/>
                      <a:pt x="358" y="4"/>
                      <a:pt x="358" y="4"/>
                    </a:cubicBezTo>
                    <a:cubicBezTo>
                      <a:pt x="358" y="2"/>
                      <a:pt x="355" y="0"/>
                      <a:pt x="353" y="1"/>
                    </a:cubicBezTo>
                    <a:cubicBezTo>
                      <a:pt x="3" y="204"/>
                      <a:pt x="3" y="204"/>
                      <a:pt x="3" y="204"/>
                    </a:cubicBezTo>
                    <a:cubicBezTo>
                      <a:pt x="2" y="205"/>
                      <a:pt x="1" y="206"/>
                      <a:pt x="1" y="207"/>
                    </a:cubicBezTo>
                    <a:cubicBezTo>
                      <a:pt x="2" y="777"/>
                      <a:pt x="2" y="777"/>
                      <a:pt x="2" y="777"/>
                    </a:cubicBezTo>
                    <a:cubicBezTo>
                      <a:pt x="2" y="779"/>
                      <a:pt x="0" y="783"/>
                      <a:pt x="2" y="782"/>
                    </a:cubicBezTo>
                    <a:close/>
                  </a:path>
                </a:pathLst>
              </a:custGeom>
              <a:solidFill>
                <a:srgbClr val="6EB6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íṣḻiḋê"/>
              <p:cNvSpPr/>
              <p:nvPr/>
            </p:nvSpPr>
            <p:spPr bwMode="auto">
              <a:xfrm>
                <a:off x="4284663" y="2368551"/>
                <a:ext cx="188913" cy="1582738"/>
              </a:xfrm>
              <a:custGeom>
                <a:avLst/>
                <a:gdLst>
                  <a:gd name="T0" fmla="*/ 75 w 75"/>
                  <a:gd name="T1" fmla="*/ 618 h 627"/>
                  <a:gd name="T2" fmla="*/ 4 w 75"/>
                  <a:gd name="T3" fmla="*/ 577 h 627"/>
                  <a:gd name="T4" fmla="*/ 3 w 75"/>
                  <a:gd name="T5" fmla="*/ 0 h 627"/>
                  <a:gd name="T6" fmla="*/ 74 w 75"/>
                  <a:gd name="T7" fmla="*/ 41 h 627"/>
                  <a:gd name="T8" fmla="*/ 75 w 75"/>
                  <a:gd name="T9" fmla="*/ 618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627">
                    <a:moveTo>
                      <a:pt x="75" y="618"/>
                    </a:moveTo>
                    <a:cubicBezTo>
                      <a:pt x="59" y="627"/>
                      <a:pt x="4" y="596"/>
                      <a:pt x="4" y="577"/>
                    </a:cubicBezTo>
                    <a:cubicBezTo>
                      <a:pt x="3" y="433"/>
                      <a:pt x="0" y="84"/>
                      <a:pt x="3" y="0"/>
                    </a:cubicBezTo>
                    <a:cubicBezTo>
                      <a:pt x="2" y="18"/>
                      <a:pt x="62" y="48"/>
                      <a:pt x="74" y="41"/>
                    </a:cubicBezTo>
                    <a:cubicBezTo>
                      <a:pt x="74" y="206"/>
                      <a:pt x="75" y="474"/>
                      <a:pt x="75" y="618"/>
                    </a:cubicBezTo>
                    <a:close/>
                  </a:path>
                </a:pathLst>
              </a:custGeom>
              <a:solidFill>
                <a:srgbClr val="2F90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išlîḑè"/>
              <p:cNvSpPr/>
              <p:nvPr/>
            </p:nvSpPr>
            <p:spPr bwMode="auto">
              <a:xfrm>
                <a:off x="4857751" y="2855913"/>
                <a:ext cx="168275" cy="188913"/>
              </a:xfrm>
              <a:custGeom>
                <a:avLst/>
                <a:gdLst>
                  <a:gd name="T0" fmla="*/ 30 w 66"/>
                  <a:gd name="T1" fmla="*/ 43 h 75"/>
                  <a:gd name="T2" fmla="*/ 28 w 66"/>
                  <a:gd name="T3" fmla="*/ 42 h 75"/>
                  <a:gd name="T4" fmla="*/ 24 w 66"/>
                  <a:gd name="T5" fmla="*/ 48 h 75"/>
                  <a:gd name="T6" fmla="*/ 31 w 66"/>
                  <a:gd name="T7" fmla="*/ 44 h 75"/>
                  <a:gd name="T8" fmla="*/ 30 w 66"/>
                  <a:gd name="T9" fmla="*/ 43 h 75"/>
                  <a:gd name="T10" fmla="*/ 24 w 66"/>
                  <a:gd name="T11" fmla="*/ 40 h 75"/>
                  <a:gd name="T12" fmla="*/ 28 w 66"/>
                  <a:gd name="T13" fmla="*/ 42 h 75"/>
                  <a:gd name="T14" fmla="*/ 30 w 66"/>
                  <a:gd name="T15" fmla="*/ 38 h 75"/>
                  <a:gd name="T16" fmla="*/ 31 w 66"/>
                  <a:gd name="T17" fmla="*/ 36 h 75"/>
                  <a:gd name="T18" fmla="*/ 24 w 66"/>
                  <a:gd name="T19" fmla="*/ 40 h 75"/>
                  <a:gd name="T20" fmla="*/ 33 w 66"/>
                  <a:gd name="T21" fmla="*/ 33 h 75"/>
                  <a:gd name="T22" fmla="*/ 31 w 66"/>
                  <a:gd name="T23" fmla="*/ 36 h 75"/>
                  <a:gd name="T24" fmla="*/ 35 w 66"/>
                  <a:gd name="T25" fmla="*/ 34 h 75"/>
                  <a:gd name="T26" fmla="*/ 33 w 66"/>
                  <a:gd name="T27" fmla="*/ 33 h 75"/>
                  <a:gd name="T28" fmla="*/ 38 w 66"/>
                  <a:gd name="T29" fmla="*/ 46 h 75"/>
                  <a:gd name="T30" fmla="*/ 33 w 66"/>
                  <a:gd name="T31" fmla="*/ 44 h 75"/>
                  <a:gd name="T32" fmla="*/ 31 w 66"/>
                  <a:gd name="T33" fmla="*/ 44 h 75"/>
                  <a:gd name="T34" fmla="*/ 30 w 66"/>
                  <a:gd name="T35" fmla="*/ 43 h 75"/>
                  <a:gd name="T36" fmla="*/ 28 w 66"/>
                  <a:gd name="T37" fmla="*/ 42 h 75"/>
                  <a:gd name="T38" fmla="*/ 30 w 66"/>
                  <a:gd name="T39" fmla="*/ 38 h 75"/>
                  <a:gd name="T40" fmla="*/ 31 w 66"/>
                  <a:gd name="T41" fmla="*/ 36 h 75"/>
                  <a:gd name="T42" fmla="*/ 35 w 66"/>
                  <a:gd name="T43" fmla="*/ 34 h 75"/>
                  <a:gd name="T44" fmla="*/ 42 w 66"/>
                  <a:gd name="T45" fmla="*/ 29 h 75"/>
                  <a:gd name="T46" fmla="*/ 44 w 66"/>
                  <a:gd name="T47" fmla="*/ 28 h 75"/>
                  <a:gd name="T48" fmla="*/ 52 w 66"/>
                  <a:gd name="T49" fmla="*/ 24 h 75"/>
                  <a:gd name="T50" fmla="*/ 66 w 66"/>
                  <a:gd name="T51" fmla="*/ 16 h 75"/>
                  <a:gd name="T52" fmla="*/ 65 w 66"/>
                  <a:gd name="T53" fmla="*/ 10 h 75"/>
                  <a:gd name="T54" fmla="*/ 59 w 66"/>
                  <a:gd name="T55" fmla="*/ 13 h 75"/>
                  <a:gd name="T56" fmla="*/ 49 w 66"/>
                  <a:gd name="T57" fmla="*/ 19 h 75"/>
                  <a:gd name="T58" fmla="*/ 38 w 66"/>
                  <a:gd name="T59" fmla="*/ 25 h 75"/>
                  <a:gd name="T60" fmla="*/ 54 w 66"/>
                  <a:gd name="T61" fmla="*/ 1 h 75"/>
                  <a:gd name="T62" fmla="*/ 48 w 66"/>
                  <a:gd name="T63" fmla="*/ 0 h 75"/>
                  <a:gd name="T64" fmla="*/ 33 w 66"/>
                  <a:gd name="T65" fmla="*/ 24 h 75"/>
                  <a:gd name="T66" fmla="*/ 29 w 66"/>
                  <a:gd name="T67" fmla="*/ 31 h 75"/>
                  <a:gd name="T68" fmla="*/ 28 w 66"/>
                  <a:gd name="T69" fmla="*/ 31 h 75"/>
                  <a:gd name="T70" fmla="*/ 17 w 66"/>
                  <a:gd name="T71" fmla="*/ 37 h 75"/>
                  <a:gd name="T72" fmla="*/ 7 w 66"/>
                  <a:gd name="T73" fmla="*/ 33 h 75"/>
                  <a:gd name="T74" fmla="*/ 3 w 66"/>
                  <a:gd name="T75" fmla="*/ 41 h 75"/>
                  <a:gd name="T76" fmla="*/ 2 w 66"/>
                  <a:gd name="T77" fmla="*/ 47 h 75"/>
                  <a:gd name="T78" fmla="*/ 0 w 66"/>
                  <a:gd name="T79" fmla="*/ 54 h 75"/>
                  <a:gd name="T80" fmla="*/ 14 w 66"/>
                  <a:gd name="T81" fmla="*/ 46 h 75"/>
                  <a:gd name="T82" fmla="*/ 18 w 66"/>
                  <a:gd name="T83" fmla="*/ 47 h 75"/>
                  <a:gd name="T84" fmla="*/ 14 w 66"/>
                  <a:gd name="T85" fmla="*/ 54 h 75"/>
                  <a:gd name="T86" fmla="*/ 8 w 66"/>
                  <a:gd name="T87" fmla="*/ 64 h 75"/>
                  <a:gd name="T88" fmla="*/ 3 w 66"/>
                  <a:gd name="T89" fmla="*/ 71 h 75"/>
                  <a:gd name="T90" fmla="*/ 7 w 66"/>
                  <a:gd name="T91" fmla="*/ 75 h 75"/>
                  <a:gd name="T92" fmla="*/ 17 w 66"/>
                  <a:gd name="T93" fmla="*/ 59 h 75"/>
                  <a:gd name="T94" fmla="*/ 23 w 66"/>
                  <a:gd name="T95" fmla="*/ 49 h 75"/>
                  <a:gd name="T96" fmla="*/ 25 w 66"/>
                  <a:gd name="T97" fmla="*/ 51 h 75"/>
                  <a:gd name="T98" fmla="*/ 28 w 66"/>
                  <a:gd name="T99" fmla="*/ 52 h 75"/>
                  <a:gd name="T100" fmla="*/ 28 w 66"/>
                  <a:gd name="T101" fmla="*/ 52 h 75"/>
                  <a:gd name="T102" fmla="*/ 29 w 66"/>
                  <a:gd name="T103" fmla="*/ 52 h 75"/>
                  <a:gd name="T104" fmla="*/ 33 w 66"/>
                  <a:gd name="T105" fmla="*/ 54 h 75"/>
                  <a:gd name="T106" fmla="*/ 48 w 66"/>
                  <a:gd name="T107" fmla="*/ 60 h 75"/>
                  <a:gd name="T108" fmla="*/ 54 w 66"/>
                  <a:gd name="T109" fmla="*/ 53 h 75"/>
                  <a:gd name="T110" fmla="*/ 38 w 66"/>
                  <a:gd name="T111" fmla="*/ 46 h 75"/>
                  <a:gd name="T112" fmla="*/ 38 w 66"/>
                  <a:gd name="T113" fmla="*/ 46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" h="75">
                    <a:moveTo>
                      <a:pt x="30" y="43"/>
                    </a:moveTo>
                    <a:cubicBezTo>
                      <a:pt x="29" y="43"/>
                      <a:pt x="28" y="42"/>
                      <a:pt x="28" y="42"/>
                    </a:cubicBezTo>
                    <a:cubicBezTo>
                      <a:pt x="26" y="44"/>
                      <a:pt x="25" y="46"/>
                      <a:pt x="24" y="48"/>
                    </a:cubicBezTo>
                    <a:cubicBezTo>
                      <a:pt x="26" y="47"/>
                      <a:pt x="29" y="45"/>
                      <a:pt x="31" y="44"/>
                    </a:cubicBezTo>
                    <a:cubicBezTo>
                      <a:pt x="31" y="43"/>
                      <a:pt x="31" y="43"/>
                      <a:pt x="30" y="43"/>
                    </a:cubicBezTo>
                    <a:close/>
                    <a:moveTo>
                      <a:pt x="24" y="40"/>
                    </a:moveTo>
                    <a:cubicBezTo>
                      <a:pt x="25" y="41"/>
                      <a:pt x="26" y="41"/>
                      <a:pt x="28" y="42"/>
                    </a:cubicBezTo>
                    <a:cubicBezTo>
                      <a:pt x="28" y="40"/>
                      <a:pt x="29" y="39"/>
                      <a:pt x="30" y="38"/>
                    </a:cubicBezTo>
                    <a:cubicBezTo>
                      <a:pt x="31" y="37"/>
                      <a:pt x="31" y="36"/>
                      <a:pt x="31" y="36"/>
                    </a:cubicBezTo>
                    <a:cubicBezTo>
                      <a:pt x="29" y="37"/>
                      <a:pt x="26" y="39"/>
                      <a:pt x="24" y="40"/>
                    </a:cubicBezTo>
                    <a:close/>
                    <a:moveTo>
                      <a:pt x="33" y="33"/>
                    </a:moveTo>
                    <a:cubicBezTo>
                      <a:pt x="32" y="34"/>
                      <a:pt x="32" y="35"/>
                      <a:pt x="31" y="36"/>
                    </a:cubicBezTo>
                    <a:cubicBezTo>
                      <a:pt x="35" y="34"/>
                      <a:pt x="35" y="34"/>
                      <a:pt x="35" y="34"/>
                    </a:cubicBezTo>
                    <a:lnTo>
                      <a:pt x="33" y="33"/>
                    </a:lnTo>
                    <a:close/>
                    <a:moveTo>
                      <a:pt x="38" y="46"/>
                    </a:moveTo>
                    <a:cubicBezTo>
                      <a:pt x="36" y="46"/>
                      <a:pt x="35" y="45"/>
                      <a:pt x="33" y="44"/>
                    </a:cubicBezTo>
                    <a:cubicBezTo>
                      <a:pt x="32" y="44"/>
                      <a:pt x="32" y="44"/>
                      <a:pt x="31" y="44"/>
                    </a:cubicBezTo>
                    <a:cubicBezTo>
                      <a:pt x="31" y="43"/>
                      <a:pt x="31" y="43"/>
                      <a:pt x="30" y="43"/>
                    </a:cubicBezTo>
                    <a:cubicBezTo>
                      <a:pt x="29" y="43"/>
                      <a:pt x="28" y="42"/>
                      <a:pt x="28" y="42"/>
                    </a:cubicBezTo>
                    <a:cubicBezTo>
                      <a:pt x="28" y="40"/>
                      <a:pt x="29" y="39"/>
                      <a:pt x="30" y="38"/>
                    </a:cubicBezTo>
                    <a:cubicBezTo>
                      <a:pt x="31" y="37"/>
                      <a:pt x="31" y="36"/>
                      <a:pt x="31" y="36"/>
                    </a:cubicBezTo>
                    <a:cubicBezTo>
                      <a:pt x="35" y="34"/>
                      <a:pt x="35" y="34"/>
                      <a:pt x="35" y="34"/>
                    </a:cubicBezTo>
                    <a:cubicBezTo>
                      <a:pt x="37" y="32"/>
                      <a:pt x="40" y="31"/>
                      <a:pt x="42" y="29"/>
                    </a:cubicBezTo>
                    <a:cubicBezTo>
                      <a:pt x="43" y="29"/>
                      <a:pt x="44" y="29"/>
                      <a:pt x="44" y="28"/>
                    </a:cubicBezTo>
                    <a:cubicBezTo>
                      <a:pt x="47" y="27"/>
                      <a:pt x="49" y="25"/>
                      <a:pt x="52" y="24"/>
                    </a:cubicBezTo>
                    <a:cubicBezTo>
                      <a:pt x="57" y="21"/>
                      <a:pt x="61" y="18"/>
                      <a:pt x="66" y="16"/>
                    </a:cubicBezTo>
                    <a:cubicBezTo>
                      <a:pt x="66" y="14"/>
                      <a:pt x="65" y="12"/>
                      <a:pt x="65" y="10"/>
                    </a:cubicBezTo>
                    <a:cubicBezTo>
                      <a:pt x="63" y="11"/>
                      <a:pt x="61" y="12"/>
                      <a:pt x="59" y="13"/>
                    </a:cubicBezTo>
                    <a:cubicBezTo>
                      <a:pt x="55" y="15"/>
                      <a:pt x="52" y="17"/>
                      <a:pt x="49" y="19"/>
                    </a:cubicBezTo>
                    <a:cubicBezTo>
                      <a:pt x="45" y="21"/>
                      <a:pt x="42" y="23"/>
                      <a:pt x="38" y="25"/>
                    </a:cubicBezTo>
                    <a:cubicBezTo>
                      <a:pt x="44" y="17"/>
                      <a:pt x="49" y="8"/>
                      <a:pt x="54" y="1"/>
                    </a:cubicBezTo>
                    <a:cubicBezTo>
                      <a:pt x="52" y="0"/>
                      <a:pt x="50" y="0"/>
                      <a:pt x="48" y="0"/>
                    </a:cubicBezTo>
                    <a:cubicBezTo>
                      <a:pt x="43" y="8"/>
                      <a:pt x="38" y="16"/>
                      <a:pt x="33" y="24"/>
                    </a:cubicBezTo>
                    <a:cubicBezTo>
                      <a:pt x="32" y="26"/>
                      <a:pt x="30" y="28"/>
                      <a:pt x="29" y="31"/>
                    </a:cubicBezTo>
                    <a:cubicBezTo>
                      <a:pt x="28" y="31"/>
                      <a:pt x="28" y="31"/>
                      <a:pt x="28" y="31"/>
                    </a:cubicBezTo>
                    <a:cubicBezTo>
                      <a:pt x="24" y="33"/>
                      <a:pt x="21" y="35"/>
                      <a:pt x="17" y="37"/>
                    </a:cubicBezTo>
                    <a:cubicBezTo>
                      <a:pt x="14" y="36"/>
                      <a:pt x="10" y="35"/>
                      <a:pt x="7" y="33"/>
                    </a:cubicBezTo>
                    <a:cubicBezTo>
                      <a:pt x="6" y="36"/>
                      <a:pt x="4" y="38"/>
                      <a:pt x="3" y="41"/>
                    </a:cubicBezTo>
                    <a:cubicBezTo>
                      <a:pt x="3" y="43"/>
                      <a:pt x="2" y="45"/>
                      <a:pt x="2" y="47"/>
                    </a:cubicBezTo>
                    <a:cubicBezTo>
                      <a:pt x="1" y="49"/>
                      <a:pt x="0" y="52"/>
                      <a:pt x="0" y="54"/>
                    </a:cubicBezTo>
                    <a:cubicBezTo>
                      <a:pt x="5" y="51"/>
                      <a:pt x="9" y="49"/>
                      <a:pt x="14" y="46"/>
                    </a:cubicBezTo>
                    <a:cubicBezTo>
                      <a:pt x="15" y="46"/>
                      <a:pt x="17" y="47"/>
                      <a:pt x="18" y="47"/>
                    </a:cubicBezTo>
                    <a:cubicBezTo>
                      <a:pt x="17" y="49"/>
                      <a:pt x="15" y="52"/>
                      <a:pt x="14" y="54"/>
                    </a:cubicBezTo>
                    <a:cubicBezTo>
                      <a:pt x="12" y="57"/>
                      <a:pt x="10" y="61"/>
                      <a:pt x="8" y="64"/>
                    </a:cubicBezTo>
                    <a:cubicBezTo>
                      <a:pt x="6" y="66"/>
                      <a:pt x="5" y="69"/>
                      <a:pt x="3" y="71"/>
                    </a:cubicBezTo>
                    <a:cubicBezTo>
                      <a:pt x="4" y="72"/>
                      <a:pt x="6" y="74"/>
                      <a:pt x="7" y="75"/>
                    </a:cubicBezTo>
                    <a:cubicBezTo>
                      <a:pt x="10" y="69"/>
                      <a:pt x="14" y="64"/>
                      <a:pt x="17" y="59"/>
                    </a:cubicBezTo>
                    <a:cubicBezTo>
                      <a:pt x="19" y="56"/>
                      <a:pt x="21" y="53"/>
                      <a:pt x="23" y="49"/>
                    </a:cubicBezTo>
                    <a:cubicBezTo>
                      <a:pt x="25" y="51"/>
                      <a:pt x="25" y="51"/>
                      <a:pt x="25" y="51"/>
                    </a:cubicBezTo>
                    <a:cubicBezTo>
                      <a:pt x="26" y="51"/>
                      <a:pt x="27" y="51"/>
                      <a:pt x="28" y="52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8" y="52"/>
                      <a:pt x="28" y="52"/>
                      <a:pt x="29" y="52"/>
                    </a:cubicBezTo>
                    <a:cubicBezTo>
                      <a:pt x="30" y="53"/>
                      <a:pt x="32" y="53"/>
                      <a:pt x="33" y="54"/>
                    </a:cubicBezTo>
                    <a:cubicBezTo>
                      <a:pt x="38" y="56"/>
                      <a:pt x="43" y="58"/>
                      <a:pt x="48" y="60"/>
                    </a:cubicBezTo>
                    <a:cubicBezTo>
                      <a:pt x="50" y="57"/>
                      <a:pt x="52" y="55"/>
                      <a:pt x="54" y="53"/>
                    </a:cubicBezTo>
                    <a:cubicBezTo>
                      <a:pt x="49" y="51"/>
                      <a:pt x="44" y="49"/>
                      <a:pt x="38" y="46"/>
                    </a:cubicBezTo>
                    <a:cubicBezTo>
                      <a:pt x="38" y="46"/>
                      <a:pt x="38" y="46"/>
                      <a:pt x="38" y="46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ïSḷiďè"/>
              <p:cNvSpPr/>
              <p:nvPr/>
            </p:nvSpPr>
            <p:spPr bwMode="auto">
              <a:xfrm>
                <a:off x="4889501" y="2987676"/>
                <a:ext cx="90488" cy="61913"/>
              </a:xfrm>
              <a:custGeom>
                <a:avLst/>
                <a:gdLst>
                  <a:gd name="T0" fmla="*/ 36 w 36"/>
                  <a:gd name="T1" fmla="*/ 8 h 25"/>
                  <a:gd name="T2" fmla="*/ 21 w 36"/>
                  <a:gd name="T3" fmla="*/ 20 h 25"/>
                  <a:gd name="T4" fmla="*/ 6 w 36"/>
                  <a:gd name="T5" fmla="*/ 25 h 25"/>
                  <a:gd name="T6" fmla="*/ 0 w 36"/>
                  <a:gd name="T7" fmla="*/ 25 h 25"/>
                  <a:gd name="T8" fmla="*/ 16 w 36"/>
                  <a:gd name="T9" fmla="*/ 0 h 25"/>
                  <a:gd name="T10" fmla="*/ 17 w 36"/>
                  <a:gd name="T11" fmla="*/ 0 h 25"/>
                  <a:gd name="T12" fmla="*/ 21 w 36"/>
                  <a:gd name="T13" fmla="*/ 2 h 25"/>
                  <a:gd name="T14" fmla="*/ 36 w 36"/>
                  <a:gd name="T15" fmla="*/ 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25">
                    <a:moveTo>
                      <a:pt x="36" y="8"/>
                    </a:moveTo>
                    <a:cubicBezTo>
                      <a:pt x="31" y="13"/>
                      <a:pt x="26" y="17"/>
                      <a:pt x="21" y="20"/>
                    </a:cubicBezTo>
                    <a:cubicBezTo>
                      <a:pt x="16" y="23"/>
                      <a:pt x="11" y="25"/>
                      <a:pt x="6" y="25"/>
                    </a:cubicBezTo>
                    <a:cubicBezTo>
                      <a:pt x="4" y="25"/>
                      <a:pt x="2" y="25"/>
                      <a:pt x="0" y="25"/>
                    </a:cubicBezTo>
                    <a:cubicBezTo>
                      <a:pt x="5" y="17"/>
                      <a:pt x="10" y="9"/>
                      <a:pt x="16" y="0"/>
                    </a:cubicBezTo>
                    <a:cubicBezTo>
                      <a:pt x="16" y="0"/>
                      <a:pt x="16" y="0"/>
                      <a:pt x="17" y="0"/>
                    </a:cubicBezTo>
                    <a:cubicBezTo>
                      <a:pt x="18" y="1"/>
                      <a:pt x="20" y="1"/>
                      <a:pt x="21" y="2"/>
                    </a:cubicBezTo>
                    <a:cubicBezTo>
                      <a:pt x="26" y="4"/>
                      <a:pt x="31" y="6"/>
                      <a:pt x="36" y="8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íśḻíḓê"/>
              <p:cNvSpPr/>
              <p:nvPr/>
            </p:nvSpPr>
            <p:spPr bwMode="auto">
              <a:xfrm>
                <a:off x="4876801" y="2979738"/>
                <a:ext cx="52388" cy="69850"/>
              </a:xfrm>
              <a:custGeom>
                <a:avLst/>
                <a:gdLst>
                  <a:gd name="T0" fmla="*/ 21 w 21"/>
                  <a:gd name="T1" fmla="*/ 3 h 28"/>
                  <a:gd name="T2" fmla="*/ 21 w 21"/>
                  <a:gd name="T3" fmla="*/ 3 h 28"/>
                  <a:gd name="T4" fmla="*/ 5 w 21"/>
                  <a:gd name="T5" fmla="*/ 28 h 28"/>
                  <a:gd name="T6" fmla="*/ 0 w 21"/>
                  <a:gd name="T7" fmla="*/ 26 h 28"/>
                  <a:gd name="T8" fmla="*/ 10 w 21"/>
                  <a:gd name="T9" fmla="*/ 10 h 28"/>
                  <a:gd name="T10" fmla="*/ 16 w 21"/>
                  <a:gd name="T11" fmla="*/ 0 h 28"/>
                  <a:gd name="T12" fmla="*/ 18 w 21"/>
                  <a:gd name="T13" fmla="*/ 2 h 28"/>
                  <a:gd name="T14" fmla="*/ 21 w 21"/>
                  <a:gd name="T15" fmla="*/ 3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8">
                    <a:moveTo>
                      <a:pt x="21" y="3"/>
                    </a:moveTo>
                    <a:cubicBezTo>
                      <a:pt x="21" y="3"/>
                      <a:pt x="21" y="3"/>
                      <a:pt x="21" y="3"/>
                    </a:cubicBezTo>
                    <a:cubicBezTo>
                      <a:pt x="15" y="12"/>
                      <a:pt x="10" y="20"/>
                      <a:pt x="5" y="28"/>
                    </a:cubicBezTo>
                    <a:cubicBezTo>
                      <a:pt x="3" y="27"/>
                      <a:pt x="2" y="27"/>
                      <a:pt x="0" y="26"/>
                    </a:cubicBezTo>
                    <a:cubicBezTo>
                      <a:pt x="3" y="20"/>
                      <a:pt x="7" y="15"/>
                      <a:pt x="10" y="10"/>
                    </a:cubicBezTo>
                    <a:cubicBezTo>
                      <a:pt x="12" y="7"/>
                      <a:pt x="14" y="4"/>
                      <a:pt x="16" y="0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9" y="2"/>
                      <a:pt x="20" y="2"/>
                      <a:pt x="21" y="3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ïṩliḑè"/>
              <p:cNvSpPr/>
              <p:nvPr/>
            </p:nvSpPr>
            <p:spPr bwMode="auto">
              <a:xfrm>
                <a:off x="4857751" y="2971801"/>
                <a:ext cx="46038" cy="63500"/>
              </a:xfrm>
              <a:custGeom>
                <a:avLst/>
                <a:gdLst>
                  <a:gd name="T0" fmla="*/ 18 w 18"/>
                  <a:gd name="T1" fmla="*/ 1 h 25"/>
                  <a:gd name="T2" fmla="*/ 14 w 18"/>
                  <a:gd name="T3" fmla="*/ 8 h 25"/>
                  <a:gd name="T4" fmla="*/ 8 w 18"/>
                  <a:gd name="T5" fmla="*/ 18 h 25"/>
                  <a:gd name="T6" fmla="*/ 3 w 18"/>
                  <a:gd name="T7" fmla="*/ 25 h 25"/>
                  <a:gd name="T8" fmla="*/ 2 w 18"/>
                  <a:gd name="T9" fmla="*/ 22 h 25"/>
                  <a:gd name="T10" fmla="*/ 0 w 18"/>
                  <a:gd name="T11" fmla="*/ 16 h 25"/>
                  <a:gd name="T12" fmla="*/ 0 w 18"/>
                  <a:gd name="T13" fmla="*/ 12 h 25"/>
                  <a:gd name="T14" fmla="*/ 0 w 18"/>
                  <a:gd name="T15" fmla="*/ 8 h 25"/>
                  <a:gd name="T16" fmla="*/ 14 w 18"/>
                  <a:gd name="T17" fmla="*/ 0 h 25"/>
                  <a:gd name="T18" fmla="*/ 18 w 18"/>
                  <a:gd name="T19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25">
                    <a:moveTo>
                      <a:pt x="18" y="1"/>
                    </a:moveTo>
                    <a:cubicBezTo>
                      <a:pt x="17" y="3"/>
                      <a:pt x="15" y="6"/>
                      <a:pt x="14" y="8"/>
                    </a:cubicBezTo>
                    <a:cubicBezTo>
                      <a:pt x="12" y="11"/>
                      <a:pt x="10" y="15"/>
                      <a:pt x="8" y="18"/>
                    </a:cubicBezTo>
                    <a:cubicBezTo>
                      <a:pt x="6" y="20"/>
                      <a:pt x="5" y="23"/>
                      <a:pt x="3" y="25"/>
                    </a:cubicBezTo>
                    <a:cubicBezTo>
                      <a:pt x="3" y="24"/>
                      <a:pt x="2" y="23"/>
                      <a:pt x="2" y="22"/>
                    </a:cubicBezTo>
                    <a:cubicBezTo>
                      <a:pt x="1" y="20"/>
                      <a:pt x="0" y="18"/>
                      <a:pt x="0" y="16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0" y="11"/>
                      <a:pt x="0" y="9"/>
                      <a:pt x="0" y="8"/>
                    </a:cubicBezTo>
                    <a:cubicBezTo>
                      <a:pt x="5" y="5"/>
                      <a:pt x="9" y="3"/>
                      <a:pt x="14" y="0"/>
                    </a:cubicBezTo>
                    <a:cubicBezTo>
                      <a:pt x="15" y="0"/>
                      <a:pt x="17" y="1"/>
                      <a:pt x="18" y="1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îṣļîḓê"/>
              <p:cNvSpPr/>
              <p:nvPr/>
            </p:nvSpPr>
            <p:spPr bwMode="auto">
              <a:xfrm>
                <a:off x="4876801" y="2855913"/>
                <a:ext cx="103188" cy="93663"/>
              </a:xfrm>
              <a:custGeom>
                <a:avLst/>
                <a:gdLst>
                  <a:gd name="T0" fmla="*/ 41 w 41"/>
                  <a:gd name="T1" fmla="*/ 0 h 37"/>
                  <a:gd name="T2" fmla="*/ 26 w 41"/>
                  <a:gd name="T3" fmla="*/ 24 h 37"/>
                  <a:gd name="T4" fmla="*/ 22 w 41"/>
                  <a:gd name="T5" fmla="*/ 31 h 37"/>
                  <a:gd name="T6" fmla="*/ 21 w 41"/>
                  <a:gd name="T7" fmla="*/ 31 h 37"/>
                  <a:gd name="T8" fmla="*/ 10 w 41"/>
                  <a:gd name="T9" fmla="*/ 37 h 37"/>
                  <a:gd name="T10" fmla="*/ 0 w 41"/>
                  <a:gd name="T11" fmla="*/ 33 h 37"/>
                  <a:gd name="T12" fmla="*/ 5 w 41"/>
                  <a:gd name="T13" fmla="*/ 25 h 37"/>
                  <a:gd name="T14" fmla="*/ 11 w 41"/>
                  <a:gd name="T15" fmla="*/ 18 h 37"/>
                  <a:gd name="T16" fmla="*/ 26 w 41"/>
                  <a:gd name="T17" fmla="*/ 5 h 37"/>
                  <a:gd name="T18" fmla="*/ 41 w 41"/>
                  <a:gd name="T1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37">
                    <a:moveTo>
                      <a:pt x="41" y="0"/>
                    </a:moveTo>
                    <a:cubicBezTo>
                      <a:pt x="36" y="8"/>
                      <a:pt x="31" y="16"/>
                      <a:pt x="26" y="24"/>
                    </a:cubicBezTo>
                    <a:cubicBezTo>
                      <a:pt x="25" y="26"/>
                      <a:pt x="23" y="28"/>
                      <a:pt x="22" y="31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17" y="33"/>
                      <a:pt x="14" y="35"/>
                      <a:pt x="10" y="37"/>
                    </a:cubicBezTo>
                    <a:cubicBezTo>
                      <a:pt x="7" y="36"/>
                      <a:pt x="3" y="35"/>
                      <a:pt x="0" y="33"/>
                    </a:cubicBezTo>
                    <a:cubicBezTo>
                      <a:pt x="2" y="30"/>
                      <a:pt x="3" y="27"/>
                      <a:pt x="5" y="25"/>
                    </a:cubicBezTo>
                    <a:cubicBezTo>
                      <a:pt x="7" y="22"/>
                      <a:pt x="9" y="20"/>
                      <a:pt x="11" y="18"/>
                    </a:cubicBezTo>
                    <a:cubicBezTo>
                      <a:pt x="16" y="13"/>
                      <a:pt x="21" y="9"/>
                      <a:pt x="26" y="5"/>
                    </a:cubicBezTo>
                    <a:cubicBezTo>
                      <a:pt x="31" y="2"/>
                      <a:pt x="36" y="1"/>
                      <a:pt x="41" y="0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îşľidè"/>
              <p:cNvSpPr/>
              <p:nvPr/>
            </p:nvSpPr>
            <p:spPr bwMode="auto">
              <a:xfrm>
                <a:off x="4954588" y="2859088"/>
                <a:ext cx="68263" cy="60325"/>
              </a:xfrm>
              <a:custGeom>
                <a:avLst/>
                <a:gdLst>
                  <a:gd name="T0" fmla="*/ 27 w 27"/>
                  <a:gd name="T1" fmla="*/ 9 h 24"/>
                  <a:gd name="T2" fmla="*/ 21 w 27"/>
                  <a:gd name="T3" fmla="*/ 12 h 24"/>
                  <a:gd name="T4" fmla="*/ 11 w 27"/>
                  <a:gd name="T5" fmla="*/ 18 h 24"/>
                  <a:gd name="T6" fmla="*/ 0 w 27"/>
                  <a:gd name="T7" fmla="*/ 24 h 24"/>
                  <a:gd name="T8" fmla="*/ 16 w 27"/>
                  <a:gd name="T9" fmla="*/ 0 h 24"/>
                  <a:gd name="T10" fmla="*/ 21 w 27"/>
                  <a:gd name="T11" fmla="*/ 2 h 24"/>
                  <a:gd name="T12" fmla="*/ 25 w 27"/>
                  <a:gd name="T13" fmla="*/ 6 h 24"/>
                  <a:gd name="T14" fmla="*/ 27 w 27"/>
                  <a:gd name="T15" fmla="*/ 9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24">
                    <a:moveTo>
                      <a:pt x="27" y="9"/>
                    </a:moveTo>
                    <a:cubicBezTo>
                      <a:pt x="25" y="10"/>
                      <a:pt x="23" y="11"/>
                      <a:pt x="21" y="12"/>
                    </a:cubicBezTo>
                    <a:cubicBezTo>
                      <a:pt x="17" y="14"/>
                      <a:pt x="14" y="16"/>
                      <a:pt x="11" y="18"/>
                    </a:cubicBezTo>
                    <a:cubicBezTo>
                      <a:pt x="7" y="20"/>
                      <a:pt x="4" y="22"/>
                      <a:pt x="0" y="24"/>
                    </a:cubicBezTo>
                    <a:cubicBezTo>
                      <a:pt x="6" y="16"/>
                      <a:pt x="11" y="7"/>
                      <a:pt x="16" y="0"/>
                    </a:cubicBezTo>
                    <a:cubicBezTo>
                      <a:pt x="18" y="0"/>
                      <a:pt x="19" y="1"/>
                      <a:pt x="21" y="2"/>
                    </a:cubicBezTo>
                    <a:cubicBezTo>
                      <a:pt x="22" y="3"/>
                      <a:pt x="24" y="4"/>
                      <a:pt x="25" y="6"/>
                    </a:cubicBezTo>
                    <a:cubicBezTo>
                      <a:pt x="25" y="7"/>
                      <a:pt x="26" y="8"/>
                      <a:pt x="27" y="9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ïsľîďe"/>
              <p:cNvSpPr/>
              <p:nvPr/>
            </p:nvSpPr>
            <p:spPr bwMode="auto">
              <a:xfrm>
                <a:off x="4929188" y="2897188"/>
                <a:ext cx="96838" cy="92075"/>
              </a:xfrm>
              <a:custGeom>
                <a:avLst/>
                <a:gdLst>
                  <a:gd name="T0" fmla="*/ 38 w 38"/>
                  <a:gd name="T1" fmla="*/ 3 h 37"/>
                  <a:gd name="T2" fmla="*/ 38 w 38"/>
                  <a:gd name="T3" fmla="*/ 7 h 37"/>
                  <a:gd name="T4" fmla="*/ 37 w 38"/>
                  <a:gd name="T5" fmla="*/ 15 h 37"/>
                  <a:gd name="T6" fmla="*/ 35 w 38"/>
                  <a:gd name="T7" fmla="*/ 20 h 37"/>
                  <a:gd name="T8" fmla="*/ 31 w 38"/>
                  <a:gd name="T9" fmla="*/ 28 h 37"/>
                  <a:gd name="T10" fmla="*/ 26 w 38"/>
                  <a:gd name="T11" fmla="*/ 37 h 37"/>
                  <a:gd name="T12" fmla="*/ 10 w 38"/>
                  <a:gd name="T13" fmla="*/ 30 h 37"/>
                  <a:gd name="T14" fmla="*/ 10 w 38"/>
                  <a:gd name="T15" fmla="*/ 30 h 37"/>
                  <a:gd name="T16" fmla="*/ 5 w 38"/>
                  <a:gd name="T17" fmla="*/ 28 h 37"/>
                  <a:gd name="T18" fmla="*/ 3 w 38"/>
                  <a:gd name="T19" fmla="*/ 28 h 37"/>
                  <a:gd name="T20" fmla="*/ 2 w 38"/>
                  <a:gd name="T21" fmla="*/ 27 h 37"/>
                  <a:gd name="T22" fmla="*/ 0 w 38"/>
                  <a:gd name="T23" fmla="*/ 26 h 37"/>
                  <a:gd name="T24" fmla="*/ 2 w 38"/>
                  <a:gd name="T25" fmla="*/ 22 h 37"/>
                  <a:gd name="T26" fmla="*/ 3 w 38"/>
                  <a:gd name="T27" fmla="*/ 20 h 37"/>
                  <a:gd name="T28" fmla="*/ 7 w 38"/>
                  <a:gd name="T29" fmla="*/ 18 h 37"/>
                  <a:gd name="T30" fmla="*/ 14 w 38"/>
                  <a:gd name="T31" fmla="*/ 13 h 37"/>
                  <a:gd name="T32" fmla="*/ 16 w 38"/>
                  <a:gd name="T33" fmla="*/ 12 h 37"/>
                  <a:gd name="T34" fmla="*/ 24 w 38"/>
                  <a:gd name="T35" fmla="*/ 8 h 37"/>
                  <a:gd name="T36" fmla="*/ 38 w 38"/>
                  <a:gd name="T37" fmla="*/ 0 h 37"/>
                  <a:gd name="T38" fmla="*/ 38 w 38"/>
                  <a:gd name="T39" fmla="*/ 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" h="37">
                    <a:moveTo>
                      <a:pt x="38" y="3"/>
                    </a:moveTo>
                    <a:cubicBezTo>
                      <a:pt x="38" y="5"/>
                      <a:pt x="38" y="6"/>
                      <a:pt x="38" y="7"/>
                    </a:cubicBezTo>
                    <a:cubicBezTo>
                      <a:pt x="38" y="10"/>
                      <a:pt x="37" y="12"/>
                      <a:pt x="37" y="15"/>
                    </a:cubicBezTo>
                    <a:cubicBezTo>
                      <a:pt x="36" y="17"/>
                      <a:pt x="35" y="18"/>
                      <a:pt x="35" y="20"/>
                    </a:cubicBezTo>
                    <a:cubicBezTo>
                      <a:pt x="34" y="23"/>
                      <a:pt x="32" y="26"/>
                      <a:pt x="31" y="28"/>
                    </a:cubicBezTo>
                    <a:cubicBezTo>
                      <a:pt x="29" y="31"/>
                      <a:pt x="28" y="34"/>
                      <a:pt x="26" y="37"/>
                    </a:cubicBezTo>
                    <a:cubicBezTo>
                      <a:pt x="21" y="35"/>
                      <a:pt x="16" y="33"/>
                      <a:pt x="10" y="30"/>
                    </a:cubicBezTo>
                    <a:cubicBezTo>
                      <a:pt x="10" y="30"/>
                      <a:pt x="10" y="30"/>
                      <a:pt x="10" y="30"/>
                    </a:cubicBezTo>
                    <a:cubicBezTo>
                      <a:pt x="8" y="30"/>
                      <a:pt x="7" y="29"/>
                      <a:pt x="5" y="28"/>
                    </a:cubicBezTo>
                    <a:cubicBezTo>
                      <a:pt x="4" y="28"/>
                      <a:pt x="4" y="28"/>
                      <a:pt x="3" y="28"/>
                    </a:cubicBezTo>
                    <a:cubicBezTo>
                      <a:pt x="3" y="27"/>
                      <a:pt x="3" y="27"/>
                      <a:pt x="2" y="27"/>
                    </a:cubicBezTo>
                    <a:cubicBezTo>
                      <a:pt x="1" y="27"/>
                      <a:pt x="0" y="26"/>
                      <a:pt x="0" y="26"/>
                    </a:cubicBezTo>
                    <a:cubicBezTo>
                      <a:pt x="0" y="24"/>
                      <a:pt x="1" y="23"/>
                      <a:pt x="2" y="22"/>
                    </a:cubicBezTo>
                    <a:cubicBezTo>
                      <a:pt x="3" y="21"/>
                      <a:pt x="3" y="20"/>
                      <a:pt x="3" y="20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9" y="16"/>
                      <a:pt x="12" y="15"/>
                      <a:pt x="14" y="13"/>
                    </a:cubicBezTo>
                    <a:cubicBezTo>
                      <a:pt x="15" y="13"/>
                      <a:pt x="16" y="13"/>
                      <a:pt x="16" y="12"/>
                    </a:cubicBezTo>
                    <a:cubicBezTo>
                      <a:pt x="19" y="11"/>
                      <a:pt x="21" y="9"/>
                      <a:pt x="24" y="8"/>
                    </a:cubicBezTo>
                    <a:cubicBezTo>
                      <a:pt x="29" y="5"/>
                      <a:pt x="33" y="2"/>
                      <a:pt x="38" y="0"/>
                    </a:cubicBezTo>
                    <a:cubicBezTo>
                      <a:pt x="38" y="1"/>
                      <a:pt x="38" y="2"/>
                      <a:pt x="38" y="3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í$ľîḓê"/>
              <p:cNvSpPr/>
              <p:nvPr/>
            </p:nvSpPr>
            <p:spPr bwMode="auto">
              <a:xfrm>
                <a:off x="4565651" y="2530476"/>
                <a:ext cx="752475" cy="846138"/>
              </a:xfrm>
              <a:custGeom>
                <a:avLst/>
                <a:gdLst>
                  <a:gd name="T0" fmla="*/ 252 w 298"/>
                  <a:gd name="T1" fmla="*/ 99 h 335"/>
                  <a:gd name="T2" fmla="*/ 175 w 298"/>
                  <a:gd name="T3" fmla="*/ 142 h 335"/>
                  <a:gd name="T4" fmla="*/ 154 w 298"/>
                  <a:gd name="T5" fmla="*/ 154 h 335"/>
                  <a:gd name="T6" fmla="*/ 240 w 298"/>
                  <a:gd name="T7" fmla="*/ 23 h 335"/>
                  <a:gd name="T8" fmla="*/ 179 w 298"/>
                  <a:gd name="T9" fmla="*/ 136 h 335"/>
                  <a:gd name="T10" fmla="*/ 248 w 298"/>
                  <a:gd name="T11" fmla="*/ 19 h 335"/>
                  <a:gd name="T12" fmla="*/ 240 w 298"/>
                  <a:gd name="T13" fmla="*/ 15 h 335"/>
                  <a:gd name="T14" fmla="*/ 164 w 298"/>
                  <a:gd name="T15" fmla="*/ 129 h 335"/>
                  <a:gd name="T16" fmla="*/ 145 w 298"/>
                  <a:gd name="T17" fmla="*/ 160 h 335"/>
                  <a:gd name="T18" fmla="*/ 133 w 298"/>
                  <a:gd name="T19" fmla="*/ 166 h 335"/>
                  <a:gd name="T20" fmla="*/ 58 w 298"/>
                  <a:gd name="T21" fmla="*/ 130 h 335"/>
                  <a:gd name="T22" fmla="*/ 134 w 298"/>
                  <a:gd name="T23" fmla="*/ 147 h 335"/>
                  <a:gd name="T24" fmla="*/ 58 w 298"/>
                  <a:gd name="T25" fmla="*/ 121 h 335"/>
                  <a:gd name="T26" fmla="*/ 50 w 298"/>
                  <a:gd name="T27" fmla="*/ 135 h 335"/>
                  <a:gd name="T28" fmla="*/ 119 w 298"/>
                  <a:gd name="T29" fmla="*/ 170 h 335"/>
                  <a:gd name="T30" fmla="*/ 118 w 298"/>
                  <a:gd name="T31" fmla="*/ 176 h 335"/>
                  <a:gd name="T32" fmla="*/ 15 w 298"/>
                  <a:gd name="T33" fmla="*/ 240 h 335"/>
                  <a:gd name="T34" fmla="*/ 15 w 298"/>
                  <a:gd name="T35" fmla="*/ 252 h 335"/>
                  <a:gd name="T36" fmla="*/ 118 w 298"/>
                  <a:gd name="T37" fmla="*/ 197 h 335"/>
                  <a:gd name="T38" fmla="*/ 20 w 298"/>
                  <a:gd name="T39" fmla="*/ 243 h 335"/>
                  <a:gd name="T40" fmla="*/ 130 w 298"/>
                  <a:gd name="T41" fmla="*/ 175 h 335"/>
                  <a:gd name="T42" fmla="*/ 130 w 298"/>
                  <a:gd name="T43" fmla="*/ 183 h 335"/>
                  <a:gd name="T44" fmla="*/ 119 w 298"/>
                  <a:gd name="T45" fmla="*/ 200 h 335"/>
                  <a:gd name="T46" fmla="*/ 50 w 298"/>
                  <a:gd name="T47" fmla="*/ 316 h 335"/>
                  <a:gd name="T48" fmla="*/ 44 w 298"/>
                  <a:gd name="T49" fmla="*/ 334 h 335"/>
                  <a:gd name="T50" fmla="*/ 58 w 298"/>
                  <a:gd name="T51" fmla="*/ 320 h 335"/>
                  <a:gd name="T52" fmla="*/ 134 w 298"/>
                  <a:gd name="T53" fmla="*/ 206 h 335"/>
                  <a:gd name="T54" fmla="*/ 58 w 298"/>
                  <a:gd name="T55" fmla="*/ 312 h 335"/>
                  <a:gd name="T56" fmla="*/ 133 w 298"/>
                  <a:gd name="T57" fmla="*/ 188 h 335"/>
                  <a:gd name="T58" fmla="*/ 141 w 298"/>
                  <a:gd name="T59" fmla="*/ 180 h 335"/>
                  <a:gd name="T60" fmla="*/ 144 w 298"/>
                  <a:gd name="T61" fmla="*/ 181 h 335"/>
                  <a:gd name="T62" fmla="*/ 149 w 298"/>
                  <a:gd name="T63" fmla="*/ 183 h 335"/>
                  <a:gd name="T64" fmla="*/ 216 w 298"/>
                  <a:gd name="T65" fmla="*/ 208 h 335"/>
                  <a:gd name="T66" fmla="*/ 252 w 298"/>
                  <a:gd name="T67" fmla="*/ 214 h 335"/>
                  <a:gd name="T68" fmla="*/ 248 w 298"/>
                  <a:gd name="T69" fmla="*/ 200 h 335"/>
                  <a:gd name="T70" fmla="*/ 179 w 298"/>
                  <a:gd name="T71" fmla="*/ 165 h 335"/>
                  <a:gd name="T72" fmla="*/ 240 w 298"/>
                  <a:gd name="T73" fmla="*/ 206 h 335"/>
                  <a:gd name="T74" fmla="*/ 154 w 298"/>
                  <a:gd name="T75" fmla="*/ 175 h 335"/>
                  <a:gd name="T76" fmla="*/ 149 w 298"/>
                  <a:gd name="T77" fmla="*/ 173 h 335"/>
                  <a:gd name="T78" fmla="*/ 146 w 298"/>
                  <a:gd name="T79" fmla="*/ 172 h 335"/>
                  <a:gd name="T80" fmla="*/ 146 w 298"/>
                  <a:gd name="T81" fmla="*/ 167 h 335"/>
                  <a:gd name="T82" fmla="*/ 151 w 298"/>
                  <a:gd name="T83" fmla="*/ 163 h 335"/>
                  <a:gd name="T84" fmla="*/ 160 w 298"/>
                  <a:gd name="T85" fmla="*/ 157 h 335"/>
                  <a:gd name="T86" fmla="*/ 182 w 298"/>
                  <a:gd name="T87" fmla="*/ 145 h 335"/>
                  <a:gd name="T88" fmla="*/ 182 w 298"/>
                  <a:gd name="T89" fmla="*/ 152 h 335"/>
                  <a:gd name="T90" fmla="*/ 252 w 298"/>
                  <a:gd name="T91" fmla="*/ 116 h 335"/>
                  <a:gd name="T92" fmla="*/ 298 w 298"/>
                  <a:gd name="T93" fmla="*/ 81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98" h="335">
                    <a:moveTo>
                      <a:pt x="283" y="83"/>
                    </a:moveTo>
                    <a:cubicBezTo>
                      <a:pt x="276" y="87"/>
                      <a:pt x="265" y="92"/>
                      <a:pt x="252" y="99"/>
                    </a:cubicBezTo>
                    <a:cubicBezTo>
                      <a:pt x="232" y="110"/>
                      <a:pt x="207" y="123"/>
                      <a:pt x="181" y="139"/>
                    </a:cubicBezTo>
                    <a:cubicBezTo>
                      <a:pt x="179" y="140"/>
                      <a:pt x="177" y="141"/>
                      <a:pt x="175" y="142"/>
                    </a:cubicBezTo>
                    <a:cubicBezTo>
                      <a:pt x="171" y="144"/>
                      <a:pt x="168" y="146"/>
                      <a:pt x="165" y="148"/>
                    </a:cubicBezTo>
                    <a:cubicBezTo>
                      <a:pt x="161" y="150"/>
                      <a:pt x="158" y="152"/>
                      <a:pt x="154" y="154"/>
                    </a:cubicBezTo>
                    <a:cubicBezTo>
                      <a:pt x="160" y="146"/>
                      <a:pt x="165" y="137"/>
                      <a:pt x="170" y="130"/>
                    </a:cubicBezTo>
                    <a:cubicBezTo>
                      <a:pt x="201" y="80"/>
                      <a:pt x="226" y="43"/>
                      <a:pt x="240" y="23"/>
                    </a:cubicBezTo>
                    <a:cubicBezTo>
                      <a:pt x="229" y="44"/>
                      <a:pt x="206" y="82"/>
                      <a:pt x="175" y="132"/>
                    </a:cubicBezTo>
                    <a:cubicBezTo>
                      <a:pt x="176" y="133"/>
                      <a:pt x="178" y="134"/>
                      <a:pt x="179" y="136"/>
                    </a:cubicBezTo>
                    <a:cubicBezTo>
                      <a:pt x="198" y="105"/>
                      <a:pt x="215" y="78"/>
                      <a:pt x="228" y="55"/>
                    </a:cubicBezTo>
                    <a:cubicBezTo>
                      <a:pt x="237" y="40"/>
                      <a:pt x="244" y="28"/>
                      <a:pt x="248" y="19"/>
                    </a:cubicBezTo>
                    <a:cubicBezTo>
                      <a:pt x="255" y="7"/>
                      <a:pt x="257" y="2"/>
                      <a:pt x="254" y="1"/>
                    </a:cubicBezTo>
                    <a:cubicBezTo>
                      <a:pt x="252" y="0"/>
                      <a:pt x="248" y="4"/>
                      <a:pt x="240" y="15"/>
                    </a:cubicBezTo>
                    <a:cubicBezTo>
                      <a:pt x="234" y="23"/>
                      <a:pt x="226" y="35"/>
                      <a:pt x="216" y="50"/>
                    </a:cubicBezTo>
                    <a:cubicBezTo>
                      <a:pt x="201" y="72"/>
                      <a:pt x="183" y="99"/>
                      <a:pt x="164" y="129"/>
                    </a:cubicBezTo>
                    <a:cubicBezTo>
                      <a:pt x="159" y="137"/>
                      <a:pt x="154" y="145"/>
                      <a:pt x="149" y="153"/>
                    </a:cubicBezTo>
                    <a:cubicBezTo>
                      <a:pt x="148" y="155"/>
                      <a:pt x="146" y="157"/>
                      <a:pt x="145" y="160"/>
                    </a:cubicBezTo>
                    <a:cubicBezTo>
                      <a:pt x="144" y="160"/>
                      <a:pt x="144" y="160"/>
                      <a:pt x="144" y="160"/>
                    </a:cubicBezTo>
                    <a:cubicBezTo>
                      <a:pt x="140" y="162"/>
                      <a:pt x="137" y="164"/>
                      <a:pt x="133" y="166"/>
                    </a:cubicBezTo>
                    <a:cubicBezTo>
                      <a:pt x="130" y="165"/>
                      <a:pt x="126" y="164"/>
                      <a:pt x="123" y="162"/>
                    </a:cubicBezTo>
                    <a:cubicBezTo>
                      <a:pt x="92" y="148"/>
                      <a:pt x="69" y="137"/>
                      <a:pt x="58" y="130"/>
                    </a:cubicBezTo>
                    <a:cubicBezTo>
                      <a:pt x="72" y="133"/>
                      <a:pt x="97" y="141"/>
                      <a:pt x="128" y="154"/>
                    </a:cubicBezTo>
                    <a:cubicBezTo>
                      <a:pt x="130" y="151"/>
                      <a:pt x="132" y="149"/>
                      <a:pt x="134" y="147"/>
                    </a:cubicBezTo>
                    <a:cubicBezTo>
                      <a:pt x="115" y="139"/>
                      <a:pt x="97" y="132"/>
                      <a:pt x="82" y="128"/>
                    </a:cubicBezTo>
                    <a:cubicBezTo>
                      <a:pt x="72" y="124"/>
                      <a:pt x="64" y="122"/>
                      <a:pt x="58" y="121"/>
                    </a:cubicBezTo>
                    <a:cubicBezTo>
                      <a:pt x="50" y="119"/>
                      <a:pt x="46" y="119"/>
                      <a:pt x="44" y="124"/>
                    </a:cubicBezTo>
                    <a:cubicBezTo>
                      <a:pt x="41" y="128"/>
                      <a:pt x="43" y="131"/>
                      <a:pt x="50" y="135"/>
                    </a:cubicBezTo>
                    <a:cubicBezTo>
                      <a:pt x="54" y="138"/>
                      <a:pt x="61" y="142"/>
                      <a:pt x="70" y="147"/>
                    </a:cubicBezTo>
                    <a:cubicBezTo>
                      <a:pt x="84" y="154"/>
                      <a:pt x="101" y="162"/>
                      <a:pt x="119" y="170"/>
                    </a:cubicBezTo>
                    <a:cubicBezTo>
                      <a:pt x="121" y="171"/>
                      <a:pt x="122" y="171"/>
                      <a:pt x="124" y="172"/>
                    </a:cubicBezTo>
                    <a:cubicBezTo>
                      <a:pt x="122" y="173"/>
                      <a:pt x="120" y="174"/>
                      <a:pt x="118" y="176"/>
                    </a:cubicBezTo>
                    <a:cubicBezTo>
                      <a:pt x="91" y="191"/>
                      <a:pt x="66" y="207"/>
                      <a:pt x="46" y="219"/>
                    </a:cubicBezTo>
                    <a:cubicBezTo>
                      <a:pt x="33" y="228"/>
                      <a:pt x="22" y="235"/>
                      <a:pt x="15" y="240"/>
                    </a:cubicBezTo>
                    <a:cubicBezTo>
                      <a:pt x="4" y="247"/>
                      <a:pt x="0" y="250"/>
                      <a:pt x="0" y="254"/>
                    </a:cubicBezTo>
                    <a:cubicBezTo>
                      <a:pt x="0" y="258"/>
                      <a:pt x="4" y="257"/>
                      <a:pt x="15" y="252"/>
                    </a:cubicBezTo>
                    <a:cubicBezTo>
                      <a:pt x="22" y="249"/>
                      <a:pt x="33" y="243"/>
                      <a:pt x="46" y="236"/>
                    </a:cubicBezTo>
                    <a:cubicBezTo>
                      <a:pt x="66" y="226"/>
                      <a:pt x="91" y="212"/>
                      <a:pt x="118" y="197"/>
                    </a:cubicBezTo>
                    <a:cubicBezTo>
                      <a:pt x="117" y="195"/>
                      <a:pt x="116" y="193"/>
                      <a:pt x="116" y="191"/>
                    </a:cubicBezTo>
                    <a:cubicBezTo>
                      <a:pt x="72" y="216"/>
                      <a:pt x="38" y="234"/>
                      <a:pt x="20" y="243"/>
                    </a:cubicBezTo>
                    <a:cubicBezTo>
                      <a:pt x="38" y="231"/>
                      <a:pt x="72" y="209"/>
                      <a:pt x="116" y="183"/>
                    </a:cubicBezTo>
                    <a:cubicBezTo>
                      <a:pt x="121" y="180"/>
                      <a:pt x="125" y="178"/>
                      <a:pt x="130" y="175"/>
                    </a:cubicBezTo>
                    <a:cubicBezTo>
                      <a:pt x="131" y="175"/>
                      <a:pt x="133" y="176"/>
                      <a:pt x="134" y="176"/>
                    </a:cubicBezTo>
                    <a:cubicBezTo>
                      <a:pt x="133" y="178"/>
                      <a:pt x="131" y="181"/>
                      <a:pt x="130" y="183"/>
                    </a:cubicBezTo>
                    <a:cubicBezTo>
                      <a:pt x="128" y="186"/>
                      <a:pt x="126" y="190"/>
                      <a:pt x="124" y="193"/>
                    </a:cubicBezTo>
                    <a:cubicBezTo>
                      <a:pt x="122" y="195"/>
                      <a:pt x="121" y="198"/>
                      <a:pt x="119" y="200"/>
                    </a:cubicBezTo>
                    <a:cubicBezTo>
                      <a:pt x="101" y="230"/>
                      <a:pt x="84" y="258"/>
                      <a:pt x="70" y="280"/>
                    </a:cubicBezTo>
                    <a:cubicBezTo>
                      <a:pt x="61" y="296"/>
                      <a:pt x="54" y="308"/>
                      <a:pt x="50" y="316"/>
                    </a:cubicBezTo>
                    <a:cubicBezTo>
                      <a:pt x="45" y="325"/>
                      <a:pt x="43" y="330"/>
                      <a:pt x="43" y="332"/>
                    </a:cubicBezTo>
                    <a:cubicBezTo>
                      <a:pt x="43" y="333"/>
                      <a:pt x="43" y="334"/>
                      <a:pt x="44" y="334"/>
                    </a:cubicBezTo>
                    <a:cubicBezTo>
                      <a:pt x="45" y="335"/>
                      <a:pt x="45" y="334"/>
                      <a:pt x="46" y="334"/>
                    </a:cubicBezTo>
                    <a:cubicBezTo>
                      <a:pt x="49" y="332"/>
                      <a:pt x="53" y="328"/>
                      <a:pt x="58" y="320"/>
                    </a:cubicBezTo>
                    <a:cubicBezTo>
                      <a:pt x="64" y="312"/>
                      <a:pt x="72" y="300"/>
                      <a:pt x="82" y="285"/>
                    </a:cubicBezTo>
                    <a:cubicBezTo>
                      <a:pt x="97" y="263"/>
                      <a:pt x="115" y="236"/>
                      <a:pt x="134" y="206"/>
                    </a:cubicBezTo>
                    <a:cubicBezTo>
                      <a:pt x="132" y="206"/>
                      <a:pt x="130" y="206"/>
                      <a:pt x="128" y="206"/>
                    </a:cubicBezTo>
                    <a:cubicBezTo>
                      <a:pt x="97" y="255"/>
                      <a:pt x="72" y="292"/>
                      <a:pt x="58" y="312"/>
                    </a:cubicBezTo>
                    <a:cubicBezTo>
                      <a:pt x="69" y="291"/>
                      <a:pt x="92" y="253"/>
                      <a:pt x="123" y="204"/>
                    </a:cubicBezTo>
                    <a:cubicBezTo>
                      <a:pt x="126" y="198"/>
                      <a:pt x="130" y="193"/>
                      <a:pt x="133" y="188"/>
                    </a:cubicBezTo>
                    <a:cubicBezTo>
                      <a:pt x="135" y="185"/>
                      <a:pt x="137" y="182"/>
                      <a:pt x="139" y="178"/>
                    </a:cubicBezTo>
                    <a:cubicBezTo>
                      <a:pt x="141" y="180"/>
                      <a:pt x="141" y="180"/>
                      <a:pt x="141" y="180"/>
                    </a:cubicBezTo>
                    <a:cubicBezTo>
                      <a:pt x="142" y="180"/>
                      <a:pt x="143" y="180"/>
                      <a:pt x="144" y="181"/>
                    </a:cubicBezTo>
                    <a:cubicBezTo>
                      <a:pt x="144" y="181"/>
                      <a:pt x="144" y="181"/>
                      <a:pt x="144" y="181"/>
                    </a:cubicBezTo>
                    <a:cubicBezTo>
                      <a:pt x="144" y="181"/>
                      <a:pt x="144" y="181"/>
                      <a:pt x="145" y="181"/>
                    </a:cubicBezTo>
                    <a:cubicBezTo>
                      <a:pt x="146" y="182"/>
                      <a:pt x="148" y="182"/>
                      <a:pt x="149" y="183"/>
                    </a:cubicBezTo>
                    <a:cubicBezTo>
                      <a:pt x="154" y="185"/>
                      <a:pt x="159" y="187"/>
                      <a:pt x="164" y="189"/>
                    </a:cubicBezTo>
                    <a:cubicBezTo>
                      <a:pt x="183" y="196"/>
                      <a:pt x="201" y="203"/>
                      <a:pt x="216" y="208"/>
                    </a:cubicBezTo>
                    <a:cubicBezTo>
                      <a:pt x="226" y="211"/>
                      <a:pt x="234" y="213"/>
                      <a:pt x="240" y="214"/>
                    </a:cubicBezTo>
                    <a:cubicBezTo>
                      <a:pt x="245" y="216"/>
                      <a:pt x="249" y="216"/>
                      <a:pt x="252" y="214"/>
                    </a:cubicBezTo>
                    <a:cubicBezTo>
                      <a:pt x="253" y="214"/>
                      <a:pt x="254" y="213"/>
                      <a:pt x="254" y="212"/>
                    </a:cubicBezTo>
                    <a:cubicBezTo>
                      <a:pt x="257" y="207"/>
                      <a:pt x="255" y="205"/>
                      <a:pt x="248" y="200"/>
                    </a:cubicBezTo>
                    <a:cubicBezTo>
                      <a:pt x="244" y="197"/>
                      <a:pt x="237" y="193"/>
                      <a:pt x="228" y="189"/>
                    </a:cubicBezTo>
                    <a:cubicBezTo>
                      <a:pt x="215" y="182"/>
                      <a:pt x="198" y="174"/>
                      <a:pt x="179" y="165"/>
                    </a:cubicBezTo>
                    <a:cubicBezTo>
                      <a:pt x="178" y="168"/>
                      <a:pt x="176" y="171"/>
                      <a:pt x="175" y="173"/>
                    </a:cubicBezTo>
                    <a:cubicBezTo>
                      <a:pt x="206" y="187"/>
                      <a:pt x="229" y="199"/>
                      <a:pt x="240" y="206"/>
                    </a:cubicBezTo>
                    <a:cubicBezTo>
                      <a:pt x="226" y="202"/>
                      <a:pt x="201" y="194"/>
                      <a:pt x="170" y="182"/>
                    </a:cubicBezTo>
                    <a:cubicBezTo>
                      <a:pt x="165" y="180"/>
                      <a:pt x="160" y="178"/>
                      <a:pt x="154" y="175"/>
                    </a:cubicBezTo>
                    <a:cubicBezTo>
                      <a:pt x="154" y="175"/>
                      <a:pt x="154" y="175"/>
                      <a:pt x="154" y="175"/>
                    </a:cubicBezTo>
                    <a:cubicBezTo>
                      <a:pt x="152" y="175"/>
                      <a:pt x="151" y="174"/>
                      <a:pt x="149" y="173"/>
                    </a:cubicBezTo>
                    <a:cubicBezTo>
                      <a:pt x="148" y="173"/>
                      <a:pt x="148" y="173"/>
                      <a:pt x="147" y="173"/>
                    </a:cubicBezTo>
                    <a:cubicBezTo>
                      <a:pt x="147" y="172"/>
                      <a:pt x="147" y="172"/>
                      <a:pt x="146" y="172"/>
                    </a:cubicBezTo>
                    <a:cubicBezTo>
                      <a:pt x="145" y="172"/>
                      <a:pt x="144" y="171"/>
                      <a:pt x="144" y="171"/>
                    </a:cubicBezTo>
                    <a:cubicBezTo>
                      <a:pt x="144" y="169"/>
                      <a:pt x="145" y="168"/>
                      <a:pt x="146" y="167"/>
                    </a:cubicBezTo>
                    <a:cubicBezTo>
                      <a:pt x="147" y="166"/>
                      <a:pt x="147" y="165"/>
                      <a:pt x="147" y="165"/>
                    </a:cubicBezTo>
                    <a:cubicBezTo>
                      <a:pt x="151" y="163"/>
                      <a:pt x="151" y="163"/>
                      <a:pt x="151" y="163"/>
                    </a:cubicBezTo>
                    <a:cubicBezTo>
                      <a:pt x="153" y="161"/>
                      <a:pt x="156" y="160"/>
                      <a:pt x="158" y="158"/>
                    </a:cubicBezTo>
                    <a:cubicBezTo>
                      <a:pt x="159" y="158"/>
                      <a:pt x="160" y="158"/>
                      <a:pt x="160" y="157"/>
                    </a:cubicBezTo>
                    <a:cubicBezTo>
                      <a:pt x="163" y="156"/>
                      <a:pt x="165" y="154"/>
                      <a:pt x="168" y="153"/>
                    </a:cubicBezTo>
                    <a:cubicBezTo>
                      <a:pt x="173" y="150"/>
                      <a:pt x="177" y="147"/>
                      <a:pt x="182" y="145"/>
                    </a:cubicBezTo>
                    <a:cubicBezTo>
                      <a:pt x="226" y="120"/>
                      <a:pt x="260" y="101"/>
                      <a:pt x="278" y="93"/>
                    </a:cubicBezTo>
                    <a:cubicBezTo>
                      <a:pt x="260" y="105"/>
                      <a:pt x="226" y="126"/>
                      <a:pt x="182" y="152"/>
                    </a:cubicBezTo>
                    <a:cubicBezTo>
                      <a:pt x="182" y="155"/>
                      <a:pt x="181" y="157"/>
                      <a:pt x="181" y="160"/>
                    </a:cubicBezTo>
                    <a:cubicBezTo>
                      <a:pt x="207" y="144"/>
                      <a:pt x="232" y="129"/>
                      <a:pt x="252" y="116"/>
                    </a:cubicBezTo>
                    <a:cubicBezTo>
                      <a:pt x="265" y="108"/>
                      <a:pt x="276" y="101"/>
                      <a:pt x="283" y="96"/>
                    </a:cubicBezTo>
                    <a:cubicBezTo>
                      <a:pt x="294" y="89"/>
                      <a:pt x="298" y="85"/>
                      <a:pt x="298" y="81"/>
                    </a:cubicBezTo>
                    <a:cubicBezTo>
                      <a:pt x="298" y="77"/>
                      <a:pt x="294" y="79"/>
                      <a:pt x="283" y="83"/>
                    </a:cubicBezTo>
                    <a:close/>
                  </a:path>
                </a:pathLst>
              </a:custGeom>
              <a:solidFill>
                <a:srgbClr val="2F90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íSḷiḋê"/>
              <p:cNvSpPr/>
              <p:nvPr/>
            </p:nvSpPr>
            <p:spPr bwMode="auto">
              <a:xfrm>
                <a:off x="6999288" y="4862513"/>
                <a:ext cx="687388" cy="406400"/>
              </a:xfrm>
              <a:custGeom>
                <a:avLst/>
                <a:gdLst>
                  <a:gd name="T0" fmla="*/ 110 w 272"/>
                  <a:gd name="T1" fmla="*/ 161 h 161"/>
                  <a:gd name="T2" fmla="*/ 269 w 272"/>
                  <a:gd name="T3" fmla="*/ 68 h 161"/>
                  <a:gd name="T4" fmla="*/ 269 w 272"/>
                  <a:gd name="T5" fmla="*/ 59 h 161"/>
                  <a:gd name="T6" fmla="*/ 169 w 272"/>
                  <a:gd name="T7" fmla="*/ 1 h 161"/>
                  <a:gd name="T8" fmla="*/ 163 w 272"/>
                  <a:gd name="T9" fmla="*/ 1 h 161"/>
                  <a:gd name="T10" fmla="*/ 0 w 272"/>
                  <a:gd name="T11" fmla="*/ 96 h 161"/>
                  <a:gd name="T12" fmla="*/ 0 w 272"/>
                  <a:gd name="T13" fmla="*/ 98 h 161"/>
                  <a:gd name="T14" fmla="*/ 109 w 272"/>
                  <a:gd name="T15" fmla="*/ 161 h 161"/>
                  <a:gd name="T16" fmla="*/ 110 w 272"/>
                  <a:gd name="T17" fmla="*/ 16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2" h="161">
                    <a:moveTo>
                      <a:pt x="110" y="161"/>
                    </a:moveTo>
                    <a:cubicBezTo>
                      <a:pt x="269" y="68"/>
                      <a:pt x="269" y="68"/>
                      <a:pt x="269" y="68"/>
                    </a:cubicBezTo>
                    <a:cubicBezTo>
                      <a:pt x="272" y="66"/>
                      <a:pt x="272" y="61"/>
                      <a:pt x="269" y="59"/>
                    </a:cubicBezTo>
                    <a:cubicBezTo>
                      <a:pt x="169" y="1"/>
                      <a:pt x="169" y="1"/>
                      <a:pt x="169" y="1"/>
                    </a:cubicBezTo>
                    <a:cubicBezTo>
                      <a:pt x="167" y="0"/>
                      <a:pt x="165" y="0"/>
                      <a:pt x="163" y="1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7"/>
                      <a:pt x="0" y="98"/>
                    </a:cubicBezTo>
                    <a:cubicBezTo>
                      <a:pt x="109" y="161"/>
                      <a:pt x="109" y="161"/>
                      <a:pt x="109" y="161"/>
                    </a:cubicBezTo>
                    <a:cubicBezTo>
                      <a:pt x="109" y="161"/>
                      <a:pt x="110" y="161"/>
                      <a:pt x="110" y="161"/>
                    </a:cubicBezTo>
                    <a:close/>
                  </a:path>
                </a:pathLst>
              </a:custGeom>
              <a:solidFill>
                <a:srgbClr val="FF8C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îSľïdê"/>
              <p:cNvSpPr/>
              <p:nvPr/>
            </p:nvSpPr>
            <p:spPr bwMode="auto">
              <a:xfrm>
                <a:off x="7185026" y="5029201"/>
                <a:ext cx="501650" cy="384175"/>
              </a:xfrm>
              <a:custGeom>
                <a:avLst/>
                <a:gdLst>
                  <a:gd name="T0" fmla="*/ 172 w 199"/>
                  <a:gd name="T1" fmla="*/ 50 h 152"/>
                  <a:gd name="T2" fmla="*/ 199 w 199"/>
                  <a:gd name="T3" fmla="*/ 0 h 152"/>
                  <a:gd name="T4" fmla="*/ 36 w 199"/>
                  <a:gd name="T5" fmla="*/ 95 h 152"/>
                  <a:gd name="T6" fmla="*/ 2 w 199"/>
                  <a:gd name="T7" fmla="*/ 149 h 152"/>
                  <a:gd name="T8" fmla="*/ 166 w 199"/>
                  <a:gd name="T9" fmla="*/ 55 h 152"/>
                  <a:gd name="T10" fmla="*/ 172 w 199"/>
                  <a:gd name="T11" fmla="*/ 5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152">
                    <a:moveTo>
                      <a:pt x="172" y="50"/>
                    </a:moveTo>
                    <a:cubicBezTo>
                      <a:pt x="199" y="0"/>
                      <a:pt x="199" y="0"/>
                      <a:pt x="199" y="0"/>
                    </a:cubicBezTo>
                    <a:cubicBezTo>
                      <a:pt x="36" y="95"/>
                      <a:pt x="36" y="95"/>
                      <a:pt x="36" y="95"/>
                    </a:cubicBezTo>
                    <a:cubicBezTo>
                      <a:pt x="36" y="95"/>
                      <a:pt x="4" y="145"/>
                      <a:pt x="2" y="149"/>
                    </a:cubicBezTo>
                    <a:cubicBezTo>
                      <a:pt x="0" y="152"/>
                      <a:pt x="143" y="70"/>
                      <a:pt x="166" y="55"/>
                    </a:cubicBezTo>
                    <a:cubicBezTo>
                      <a:pt x="169" y="54"/>
                      <a:pt x="170" y="52"/>
                      <a:pt x="172" y="50"/>
                    </a:cubicBezTo>
                    <a:close/>
                  </a:path>
                </a:pathLst>
              </a:custGeom>
              <a:solidFill>
                <a:srgbClr val="C4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îśľïḍê"/>
              <p:cNvSpPr/>
              <p:nvPr/>
            </p:nvSpPr>
            <p:spPr bwMode="auto">
              <a:xfrm>
                <a:off x="6911976" y="5105401"/>
                <a:ext cx="363538" cy="303213"/>
              </a:xfrm>
              <a:custGeom>
                <a:avLst/>
                <a:gdLst>
                  <a:gd name="T0" fmla="*/ 106 w 144"/>
                  <a:gd name="T1" fmla="*/ 119 h 120"/>
                  <a:gd name="T2" fmla="*/ 3 w 144"/>
                  <a:gd name="T3" fmla="*/ 59 h 120"/>
                  <a:gd name="T4" fmla="*/ 2 w 144"/>
                  <a:gd name="T5" fmla="*/ 53 h 120"/>
                  <a:gd name="T6" fmla="*/ 35 w 144"/>
                  <a:gd name="T7" fmla="*/ 0 h 120"/>
                  <a:gd name="T8" fmla="*/ 144 w 144"/>
                  <a:gd name="T9" fmla="*/ 65 h 120"/>
                  <a:gd name="T10" fmla="*/ 112 w 144"/>
                  <a:gd name="T11" fmla="*/ 117 h 120"/>
                  <a:gd name="T12" fmla="*/ 106 w 144"/>
                  <a:gd name="T13" fmla="*/ 119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0">
                    <a:moveTo>
                      <a:pt x="106" y="119"/>
                    </a:moveTo>
                    <a:cubicBezTo>
                      <a:pt x="3" y="59"/>
                      <a:pt x="3" y="59"/>
                      <a:pt x="3" y="59"/>
                    </a:cubicBezTo>
                    <a:cubicBezTo>
                      <a:pt x="1" y="57"/>
                      <a:pt x="0" y="55"/>
                      <a:pt x="2" y="53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144" y="65"/>
                      <a:pt x="144" y="65"/>
                      <a:pt x="144" y="65"/>
                    </a:cubicBezTo>
                    <a:cubicBezTo>
                      <a:pt x="112" y="117"/>
                      <a:pt x="112" y="117"/>
                      <a:pt x="112" y="117"/>
                    </a:cubicBezTo>
                    <a:cubicBezTo>
                      <a:pt x="111" y="119"/>
                      <a:pt x="109" y="120"/>
                      <a:pt x="106" y="119"/>
                    </a:cubicBezTo>
                    <a:close/>
                  </a:path>
                </a:pathLst>
              </a:custGeom>
              <a:solidFill>
                <a:srgbClr val="F28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ïṡlîḑé"/>
              <p:cNvSpPr/>
              <p:nvPr/>
            </p:nvSpPr>
            <p:spPr bwMode="auto">
              <a:xfrm>
                <a:off x="7518401" y="3835401"/>
                <a:ext cx="396875" cy="333375"/>
              </a:xfrm>
              <a:custGeom>
                <a:avLst/>
                <a:gdLst>
                  <a:gd name="T0" fmla="*/ 250 w 250"/>
                  <a:gd name="T1" fmla="*/ 142 h 210"/>
                  <a:gd name="T2" fmla="*/ 95 w 250"/>
                  <a:gd name="T3" fmla="*/ 210 h 210"/>
                  <a:gd name="T4" fmla="*/ 1 w 250"/>
                  <a:gd name="T5" fmla="*/ 68 h 210"/>
                  <a:gd name="T6" fmla="*/ 0 w 250"/>
                  <a:gd name="T7" fmla="*/ 67 h 210"/>
                  <a:gd name="T8" fmla="*/ 126 w 250"/>
                  <a:gd name="T9" fmla="*/ 13 h 210"/>
                  <a:gd name="T10" fmla="*/ 156 w 250"/>
                  <a:gd name="T11" fmla="*/ 0 h 210"/>
                  <a:gd name="T12" fmla="*/ 250 w 250"/>
                  <a:gd name="T13" fmla="*/ 14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0" h="210">
                    <a:moveTo>
                      <a:pt x="250" y="142"/>
                    </a:moveTo>
                    <a:lnTo>
                      <a:pt x="95" y="210"/>
                    </a:lnTo>
                    <a:lnTo>
                      <a:pt x="1" y="68"/>
                    </a:lnTo>
                    <a:lnTo>
                      <a:pt x="0" y="67"/>
                    </a:lnTo>
                    <a:lnTo>
                      <a:pt x="126" y="13"/>
                    </a:lnTo>
                    <a:lnTo>
                      <a:pt x="156" y="0"/>
                    </a:lnTo>
                    <a:lnTo>
                      <a:pt x="250" y="142"/>
                    </a:lnTo>
                    <a:close/>
                  </a:path>
                </a:pathLst>
              </a:custGeom>
              <a:solidFill>
                <a:srgbClr val="F2B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93" name="矩形 92"/>
          <p:cNvSpPr/>
          <p:nvPr/>
        </p:nvSpPr>
        <p:spPr>
          <a:xfrm>
            <a:off x="1775520" y="4248472"/>
            <a:ext cx="3851920" cy="2348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847528" y="1484784"/>
            <a:ext cx="3168352" cy="5569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3200" dirty="0" smtClean="0"/>
              <a:t>ferry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disk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news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remember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mirror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symbol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pride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stress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recent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correct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 smtClean="0"/>
          </a:p>
        </p:txBody>
      </p:sp>
      <p:graphicFrame>
        <p:nvGraphicFramePr>
          <p:cNvPr id="85" name="表格 8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77250" y="898426"/>
          <a:ext cx="11452225" cy="55721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90445"/>
                <a:gridCol w="2290445"/>
                <a:gridCol w="2134870"/>
                <a:gridCol w="2446020"/>
                <a:gridCol w="2290445"/>
              </a:tblGrid>
              <a:tr h="1005840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buAutoNum type="arabicPeriod"/>
                      </a:pPr>
                      <a:r>
                        <a:rPr lang="zh-CN" altLang="en-US" sz="2400" b="1" dirty="0" smtClean="0">
                          <a:latin typeface="+mn-ea"/>
                          <a:cs typeface="+mn-ea"/>
                        </a:rPr>
                        <a:t>新闻</a:t>
                      </a:r>
                      <a:endParaRPr lang="zh-CN" altLang="en-US" sz="2400" b="1" dirty="0" smtClean="0">
                        <a:latin typeface="+mn-ea"/>
                        <a:cs typeface="+mn-ea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400" b="1" dirty="0" smtClean="0"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news</a:t>
                      </a:r>
                      <a:endParaRPr lang="en-US" altLang="zh-CN" sz="3200" b="1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2400" b="1" dirty="0" smtClean="0">
                          <a:latin typeface="+mn-ea"/>
                          <a:cs typeface="+mn-ea"/>
                        </a:rPr>
                        <a:t>2. 渡船</a:t>
                      </a:r>
                      <a:br>
                        <a:rPr lang="zh-CN" altLang="en-US" sz="2400" b="1" dirty="0" smtClean="0">
                          <a:latin typeface="+mn-ea"/>
                          <a:cs typeface="+mn-ea"/>
                        </a:rPr>
                      </a:br>
                      <a:r>
                        <a:rPr lang="zh-CN" altLang="en-US" sz="2400" b="1" dirty="0" smtClean="0"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ferry</a:t>
                      </a:r>
                      <a:endParaRPr lang="en-US" altLang="zh-CN" sz="3200" b="1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dirty="0" smtClean="0">
                          <a:latin typeface="+mn-ea"/>
                          <a:cs typeface="+mn-ea"/>
                        </a:rPr>
                        <a:t>3. </a:t>
                      </a:r>
                      <a:r>
                        <a:rPr lang="zh-CN" altLang="en-US" sz="2400" b="1" dirty="0" smtClean="0">
                          <a:latin typeface="+mn-ea"/>
                          <a:cs typeface="+mn-ea"/>
                        </a:rPr>
                        <a:t>唱片</a:t>
                      </a:r>
                      <a:br>
                        <a:rPr lang="en-US" altLang="zh-CN" sz="2400" b="1" dirty="0" smtClean="0">
                          <a:latin typeface="+mn-ea"/>
                          <a:cs typeface="+mn-ea"/>
                        </a:rPr>
                      </a:br>
                      <a:r>
                        <a:rPr lang="en-US" altLang="zh-CN" sz="2400" b="1" dirty="0" smtClean="0"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disk</a:t>
                      </a:r>
                      <a:endParaRPr lang="en-US" altLang="zh-CN" sz="3200" b="1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dirty="0" smtClean="0">
                          <a:latin typeface="+mn-ea"/>
                          <a:cs typeface="+mn-ea"/>
                        </a:rPr>
                        <a:t>4. </a:t>
                      </a:r>
                      <a:r>
                        <a:rPr lang="zh-CN" altLang="en-US" sz="2400" b="1" dirty="0" smtClean="0">
                          <a:latin typeface="+mn-ea"/>
                          <a:cs typeface="+mn-ea"/>
                        </a:rPr>
                        <a:t>记得</a:t>
                      </a:r>
                      <a:br>
                        <a:rPr lang="en-US" altLang="zh-CN" sz="2400" b="1" dirty="0" smtClean="0">
                          <a:latin typeface="+mn-ea"/>
                          <a:cs typeface="+mn-ea"/>
                        </a:rPr>
                      </a:br>
                      <a:r>
                        <a:rPr lang="en-US" altLang="zh-CN" sz="2400" b="1" baseline="0" dirty="0" smtClean="0">
                          <a:latin typeface="+mn-ea"/>
                          <a:cs typeface="+mn-ea"/>
                        </a:rPr>
                        <a:t> </a:t>
                      </a:r>
                      <a:r>
                        <a:rPr lang="en-US" altLang="zh-CN" sz="3200" b="1" baseline="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remember</a:t>
                      </a:r>
                      <a:endParaRPr lang="en-US" altLang="zh-CN" sz="2400" b="1" baseline="0" dirty="0" smtClean="0"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dirty="0" smtClean="0">
                          <a:latin typeface="+mn-ea"/>
                          <a:cs typeface="+mn-ea"/>
                        </a:rPr>
                        <a:t>5. </a:t>
                      </a:r>
                      <a:r>
                        <a:rPr lang="zh-CN" altLang="en-US" sz="2400" b="1" dirty="0" smtClean="0">
                          <a:latin typeface="+mn-ea"/>
                          <a:cs typeface="+mn-ea"/>
                        </a:rPr>
                        <a:t>镜子</a:t>
                      </a:r>
                      <a:br>
                        <a:rPr lang="en-US" altLang="zh-CN" sz="2400" b="1" dirty="0" smtClean="0">
                          <a:latin typeface="+mn-ea"/>
                          <a:cs typeface="+mn-ea"/>
                        </a:rPr>
                      </a:br>
                      <a:r>
                        <a:rPr lang="en-US" altLang="zh-CN" sz="2400" b="1" baseline="0" dirty="0" smtClean="0"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baseline="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mirror</a:t>
                      </a:r>
                      <a:endParaRPr lang="en-US" altLang="zh-CN" sz="3200" b="1" baseline="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31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6.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学习 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learn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7.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骄傲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pride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8.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压力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press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9.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正常的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normal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10.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生命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life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249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11.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零钱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change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12.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世界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world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13.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菜单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menu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14.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邀请</a:t>
                      </a: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     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baseline="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baseline="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invite</a:t>
                      </a:r>
                      <a:endParaRPr lang="en-US" altLang="zh-CN" sz="3200" b="1" kern="1200" baseline="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15.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天气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weather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37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16.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银色的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silver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17.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敢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dare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18.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决定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decide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19.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牛仔裤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jeans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20 .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突然地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suddenly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37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21.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聊天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chat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22.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开始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begin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23.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通过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ea"/>
                        <a:cs typeface="+mn-ea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pass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24.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折叠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fold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25.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主意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idea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313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26.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自己的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own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27.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害怕的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afraid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28.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允许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allow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29.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分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cent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30.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东方</a:t>
                      </a:r>
                      <a:b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</a:b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ea"/>
                          <a:cs typeface="+mn-ea"/>
                        </a:rPr>
                        <a:t>  </a:t>
                      </a:r>
                      <a:r>
                        <a:rPr lang="en-US" altLang="zh-CN" sz="3200" b="1" kern="1200" dirty="0" smtClean="0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east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latin typeface="+mn-ea"/>
                        <a:cs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8935" y="263525"/>
            <a:ext cx="67767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zh-CN" altLang="en-US" sz="3200" b="1" dirty="0" smtClean="0"/>
              <a:t>新概念学情普查  </a:t>
            </a:r>
            <a:r>
              <a:rPr lang="en-US" altLang="zh-CN" sz="3200" b="1" dirty="0" smtClean="0">
                <a:sym typeface="+mn-ea"/>
              </a:rPr>
              <a:t>-- </a:t>
            </a:r>
            <a:r>
              <a:rPr lang="zh-CN" altLang="en-US" sz="3200" b="1" dirty="0" smtClean="0">
                <a:sym typeface="+mn-ea"/>
              </a:rPr>
              <a:t>单词速记 </a:t>
            </a:r>
            <a:r>
              <a:rPr lang="en-US" altLang="zh-CN" sz="3200" b="1" dirty="0" smtClean="0">
                <a:sym typeface="+mn-ea"/>
              </a:rPr>
              <a:t>(15’)</a:t>
            </a:r>
            <a:r>
              <a:rPr lang="en-US" altLang="zh-CN" sz="3200" b="1" dirty="0" smtClean="0"/>
              <a:t>             </a:t>
            </a:r>
            <a:endParaRPr lang="en-US" altLang="zh-CN" b="1" dirty="0" smtClean="0"/>
          </a:p>
        </p:txBody>
      </p:sp>
      <p:sp>
        <p:nvSpPr>
          <p:cNvPr id="9" name="矩形 8"/>
          <p:cNvSpPr/>
          <p:nvPr/>
        </p:nvSpPr>
        <p:spPr>
          <a:xfrm>
            <a:off x="1524000" y="3214"/>
            <a:ext cx="9144000" cy="260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prstClr val="white"/>
              </a:solidFill>
            </a:endParaRPr>
          </a:p>
        </p:txBody>
      </p:sp>
      <p:grpSp>
        <p:nvGrpSpPr>
          <p:cNvPr id="2" name="组合 9"/>
          <p:cNvGrpSpPr/>
          <p:nvPr/>
        </p:nvGrpSpPr>
        <p:grpSpPr>
          <a:xfrm>
            <a:off x="0" y="0"/>
            <a:ext cx="12192000" cy="6867525"/>
            <a:chOff x="0" y="-3213"/>
            <a:chExt cx="12192000" cy="6867545"/>
          </a:xfrm>
        </p:grpSpPr>
        <p:sp>
          <p:nvSpPr>
            <p:cNvPr id="11" name="圆角矩形 10"/>
            <p:cNvSpPr/>
            <p:nvPr/>
          </p:nvSpPr>
          <p:spPr>
            <a:xfrm>
              <a:off x="22708" y="6321320"/>
              <a:ext cx="1928187" cy="519762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3" name="组合 14"/>
            <p:cNvGrpSpPr/>
            <p:nvPr/>
          </p:nvGrpSpPr>
          <p:grpSpPr>
            <a:xfrm>
              <a:off x="0" y="-3213"/>
              <a:ext cx="12192000" cy="6867545"/>
              <a:chOff x="0" y="-3213"/>
              <a:chExt cx="12192000" cy="6867545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79" name="圆角矩形 78"/>
              <p:cNvSpPr/>
              <p:nvPr/>
            </p:nvSpPr>
            <p:spPr>
              <a:xfrm>
                <a:off x="9906000" y="-3213"/>
                <a:ext cx="2285999" cy="581063"/>
              </a:xfrm>
              <a:prstGeom prst="roundRect">
                <a:avLst>
                  <a:gd name="adj" fmla="val 4501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" name="组合 16"/>
              <p:cNvGrpSpPr/>
              <p:nvPr/>
            </p:nvGrpSpPr>
            <p:grpSpPr>
              <a:xfrm>
                <a:off x="0" y="0"/>
                <a:ext cx="12192000" cy="6864332"/>
                <a:chOff x="0" y="0"/>
                <a:chExt cx="12192000" cy="6864332"/>
              </a:xfrm>
              <a:grpFill/>
            </p:grpSpPr>
            <p:sp>
              <p:nvSpPr>
                <p:cNvPr id="81" name="矩形 80"/>
                <p:cNvSpPr/>
                <p:nvPr/>
              </p:nvSpPr>
              <p:spPr>
                <a:xfrm>
                  <a:off x="0" y="0"/>
                  <a:ext cx="12192000" cy="26064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矩形 81"/>
                <p:cNvSpPr/>
                <p:nvPr/>
              </p:nvSpPr>
              <p:spPr>
                <a:xfrm>
                  <a:off x="0" y="6603684"/>
                  <a:ext cx="12192000" cy="26064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矩形 82"/>
                <p:cNvSpPr/>
                <p:nvPr/>
              </p:nvSpPr>
              <p:spPr>
                <a:xfrm>
                  <a:off x="0" y="260648"/>
                  <a:ext cx="263352" cy="63430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" name="矩形 83"/>
                <p:cNvSpPr/>
                <p:nvPr/>
              </p:nvSpPr>
              <p:spPr>
                <a:xfrm>
                  <a:off x="11928648" y="260648"/>
                  <a:ext cx="263352" cy="63430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</a:ln>
                    <a:solidFill>
                      <a:prstClr val="white"/>
                    </a:solidFill>
                  </a:endParaRPr>
                </a:p>
              </p:txBody>
            </p:sp>
          </p:grpSp>
        </p:grpSp>
        <p:pic>
          <p:nvPicPr>
            <p:cNvPr id="13" name="图片 12" descr="大桥教育.pn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9906000" y="78067"/>
              <a:ext cx="2247900" cy="500381"/>
            </a:xfrm>
            <a:prstGeom prst="rect">
              <a:avLst/>
            </a:prstGeom>
          </p:spPr>
        </p:pic>
        <p:grpSp>
          <p:nvGrpSpPr>
            <p:cNvPr id="6" name="5565df59-4bc3-4760-88f1-3174ed99286c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/>
            <p:cNvGrpSpPr>
              <a:grpSpLocks noChangeAspect="1"/>
            </p:cNvGrpSpPr>
            <p:nvPr>
              <p:custDataLst>
                <p:tags r:id="rId2"/>
              </p:custDataLst>
            </p:nvPr>
          </p:nvGrpSpPr>
          <p:grpSpPr>
            <a:xfrm>
              <a:off x="5290" y="5362103"/>
              <a:ext cx="1591869" cy="1502229"/>
              <a:chOff x="3995738" y="1449388"/>
              <a:chExt cx="4200526" cy="3963988"/>
            </a:xfrm>
          </p:grpSpPr>
          <p:sp>
            <p:nvSpPr>
              <p:cNvPr id="15" name="íṩḷíḓe"/>
              <p:cNvSpPr/>
              <p:nvPr/>
            </p:nvSpPr>
            <p:spPr bwMode="auto">
              <a:xfrm>
                <a:off x="7680326" y="4511676"/>
                <a:ext cx="515938" cy="444500"/>
              </a:xfrm>
              <a:custGeom>
                <a:avLst/>
                <a:gdLst>
                  <a:gd name="T0" fmla="*/ 204 w 204"/>
                  <a:gd name="T1" fmla="*/ 0 h 176"/>
                  <a:gd name="T2" fmla="*/ 204 w 204"/>
                  <a:gd name="T3" fmla="*/ 112 h 176"/>
                  <a:gd name="T4" fmla="*/ 102 w 204"/>
                  <a:gd name="T5" fmla="*/ 176 h 176"/>
                  <a:gd name="T6" fmla="*/ 0 w 204"/>
                  <a:gd name="T7" fmla="*/ 112 h 176"/>
                  <a:gd name="T8" fmla="*/ 0 w 204"/>
                  <a:gd name="T9" fmla="*/ 0 h 176"/>
                  <a:gd name="T10" fmla="*/ 8 w 204"/>
                  <a:gd name="T11" fmla="*/ 25 h 176"/>
                  <a:gd name="T12" fmla="*/ 102 w 204"/>
                  <a:gd name="T13" fmla="*/ 64 h 176"/>
                  <a:gd name="T14" fmla="*/ 196 w 204"/>
                  <a:gd name="T15" fmla="*/ 25 h 176"/>
                  <a:gd name="T16" fmla="*/ 204 w 204"/>
                  <a:gd name="T1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4" h="176">
                    <a:moveTo>
                      <a:pt x="204" y="0"/>
                    </a:moveTo>
                    <a:cubicBezTo>
                      <a:pt x="204" y="112"/>
                      <a:pt x="204" y="112"/>
                      <a:pt x="204" y="112"/>
                    </a:cubicBezTo>
                    <a:cubicBezTo>
                      <a:pt x="204" y="148"/>
                      <a:pt x="158" y="176"/>
                      <a:pt x="102" y="176"/>
                    </a:cubicBezTo>
                    <a:cubicBezTo>
                      <a:pt x="45" y="176"/>
                      <a:pt x="0" y="148"/>
                      <a:pt x="0" y="11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"/>
                      <a:pt x="3" y="17"/>
                      <a:pt x="8" y="25"/>
                    </a:cubicBezTo>
                    <a:cubicBezTo>
                      <a:pt x="23" y="48"/>
                      <a:pt x="59" y="64"/>
                      <a:pt x="102" y="64"/>
                    </a:cubicBezTo>
                    <a:cubicBezTo>
                      <a:pt x="144" y="64"/>
                      <a:pt x="181" y="48"/>
                      <a:pt x="196" y="25"/>
                    </a:cubicBezTo>
                    <a:cubicBezTo>
                      <a:pt x="201" y="17"/>
                      <a:pt x="204" y="9"/>
                      <a:pt x="204" y="0"/>
                    </a:cubicBezTo>
                    <a:close/>
                  </a:path>
                </a:pathLst>
              </a:custGeom>
              <a:solidFill>
                <a:srgbClr val="2188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îSľíďe"/>
              <p:cNvSpPr/>
              <p:nvPr/>
            </p:nvSpPr>
            <p:spPr bwMode="auto">
              <a:xfrm>
                <a:off x="7680326" y="4421188"/>
                <a:ext cx="515938" cy="285750"/>
              </a:xfrm>
              <a:custGeom>
                <a:avLst/>
                <a:gdLst>
                  <a:gd name="T0" fmla="*/ 204 w 204"/>
                  <a:gd name="T1" fmla="*/ 0 h 113"/>
                  <a:gd name="T2" fmla="*/ 204 w 204"/>
                  <a:gd name="T3" fmla="*/ 50 h 113"/>
                  <a:gd name="T4" fmla="*/ 102 w 204"/>
                  <a:gd name="T5" fmla="*/ 113 h 113"/>
                  <a:gd name="T6" fmla="*/ 0 w 204"/>
                  <a:gd name="T7" fmla="*/ 50 h 113"/>
                  <a:gd name="T8" fmla="*/ 0 w 204"/>
                  <a:gd name="T9" fmla="*/ 0 h 113"/>
                  <a:gd name="T10" fmla="*/ 8 w 204"/>
                  <a:gd name="T11" fmla="*/ 25 h 113"/>
                  <a:gd name="T12" fmla="*/ 102 w 204"/>
                  <a:gd name="T13" fmla="*/ 64 h 113"/>
                  <a:gd name="T14" fmla="*/ 196 w 204"/>
                  <a:gd name="T15" fmla="*/ 25 h 113"/>
                  <a:gd name="T16" fmla="*/ 204 w 204"/>
                  <a:gd name="T17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4" h="113">
                    <a:moveTo>
                      <a:pt x="204" y="0"/>
                    </a:moveTo>
                    <a:cubicBezTo>
                      <a:pt x="204" y="50"/>
                      <a:pt x="204" y="50"/>
                      <a:pt x="204" y="50"/>
                    </a:cubicBezTo>
                    <a:cubicBezTo>
                      <a:pt x="204" y="85"/>
                      <a:pt x="158" y="113"/>
                      <a:pt x="102" y="113"/>
                    </a:cubicBezTo>
                    <a:cubicBezTo>
                      <a:pt x="45" y="113"/>
                      <a:pt x="0" y="85"/>
                      <a:pt x="0" y="5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"/>
                      <a:pt x="3" y="17"/>
                      <a:pt x="8" y="25"/>
                    </a:cubicBezTo>
                    <a:cubicBezTo>
                      <a:pt x="23" y="48"/>
                      <a:pt x="59" y="64"/>
                      <a:pt x="102" y="64"/>
                    </a:cubicBezTo>
                    <a:cubicBezTo>
                      <a:pt x="144" y="64"/>
                      <a:pt x="181" y="48"/>
                      <a:pt x="196" y="25"/>
                    </a:cubicBezTo>
                    <a:cubicBezTo>
                      <a:pt x="201" y="17"/>
                      <a:pt x="204" y="9"/>
                      <a:pt x="204" y="0"/>
                    </a:cubicBezTo>
                    <a:close/>
                  </a:path>
                </a:pathLst>
              </a:custGeom>
              <a:solidFill>
                <a:srgbClr val="4A9F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ïṧļîḍè"/>
              <p:cNvSpPr/>
              <p:nvPr/>
            </p:nvSpPr>
            <p:spPr bwMode="auto">
              <a:xfrm>
                <a:off x="7680326" y="4259263"/>
                <a:ext cx="515938" cy="323850"/>
              </a:xfrm>
              <a:custGeom>
                <a:avLst/>
                <a:gdLst>
                  <a:gd name="T0" fmla="*/ 204 w 204"/>
                  <a:gd name="T1" fmla="*/ 64 h 128"/>
                  <a:gd name="T2" fmla="*/ 196 w 204"/>
                  <a:gd name="T3" fmla="*/ 89 h 128"/>
                  <a:gd name="T4" fmla="*/ 102 w 204"/>
                  <a:gd name="T5" fmla="*/ 128 h 128"/>
                  <a:gd name="T6" fmla="*/ 8 w 204"/>
                  <a:gd name="T7" fmla="*/ 89 h 128"/>
                  <a:gd name="T8" fmla="*/ 0 w 204"/>
                  <a:gd name="T9" fmla="*/ 64 h 128"/>
                  <a:gd name="T10" fmla="*/ 102 w 204"/>
                  <a:gd name="T11" fmla="*/ 0 h 128"/>
                  <a:gd name="T12" fmla="*/ 204 w 204"/>
                  <a:gd name="T13" fmla="*/ 6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128">
                    <a:moveTo>
                      <a:pt x="204" y="64"/>
                    </a:moveTo>
                    <a:cubicBezTo>
                      <a:pt x="204" y="73"/>
                      <a:pt x="201" y="81"/>
                      <a:pt x="196" y="89"/>
                    </a:cubicBezTo>
                    <a:cubicBezTo>
                      <a:pt x="181" y="112"/>
                      <a:pt x="144" y="128"/>
                      <a:pt x="102" y="128"/>
                    </a:cubicBezTo>
                    <a:cubicBezTo>
                      <a:pt x="59" y="128"/>
                      <a:pt x="23" y="112"/>
                      <a:pt x="8" y="89"/>
                    </a:cubicBezTo>
                    <a:cubicBezTo>
                      <a:pt x="3" y="81"/>
                      <a:pt x="0" y="73"/>
                      <a:pt x="0" y="64"/>
                    </a:cubicBezTo>
                    <a:cubicBezTo>
                      <a:pt x="0" y="29"/>
                      <a:pt x="45" y="0"/>
                      <a:pt x="102" y="0"/>
                    </a:cubicBezTo>
                    <a:cubicBezTo>
                      <a:pt x="158" y="0"/>
                      <a:pt x="204" y="29"/>
                      <a:pt x="204" y="64"/>
                    </a:cubicBezTo>
                    <a:close/>
                  </a:path>
                </a:pathLst>
              </a:custGeom>
              <a:solidFill>
                <a:srgbClr val="59AF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ïṣ1ïḋé"/>
              <p:cNvSpPr/>
              <p:nvPr/>
            </p:nvSpPr>
            <p:spPr bwMode="auto">
              <a:xfrm>
                <a:off x="7881938" y="4386263"/>
                <a:ext cx="111125" cy="69850"/>
              </a:xfrm>
              <a:custGeom>
                <a:avLst/>
                <a:gdLst>
                  <a:gd name="T0" fmla="*/ 44 w 44"/>
                  <a:gd name="T1" fmla="*/ 14 h 28"/>
                  <a:gd name="T2" fmla="*/ 43 w 44"/>
                  <a:gd name="T3" fmla="*/ 20 h 28"/>
                  <a:gd name="T4" fmla="*/ 22 w 44"/>
                  <a:gd name="T5" fmla="*/ 28 h 28"/>
                  <a:gd name="T6" fmla="*/ 1 w 44"/>
                  <a:gd name="T7" fmla="*/ 20 h 28"/>
                  <a:gd name="T8" fmla="*/ 0 w 44"/>
                  <a:gd name="T9" fmla="*/ 14 h 28"/>
                  <a:gd name="T10" fmla="*/ 22 w 44"/>
                  <a:gd name="T11" fmla="*/ 0 h 28"/>
                  <a:gd name="T12" fmla="*/ 44 w 44"/>
                  <a:gd name="T13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28">
                    <a:moveTo>
                      <a:pt x="44" y="14"/>
                    </a:moveTo>
                    <a:cubicBezTo>
                      <a:pt x="44" y="16"/>
                      <a:pt x="44" y="18"/>
                      <a:pt x="43" y="20"/>
                    </a:cubicBezTo>
                    <a:cubicBezTo>
                      <a:pt x="39" y="25"/>
                      <a:pt x="31" y="28"/>
                      <a:pt x="22" y="28"/>
                    </a:cubicBezTo>
                    <a:cubicBezTo>
                      <a:pt x="13" y="28"/>
                      <a:pt x="5" y="25"/>
                      <a:pt x="1" y="20"/>
                    </a:cubicBezTo>
                    <a:cubicBezTo>
                      <a:pt x="0" y="18"/>
                      <a:pt x="0" y="16"/>
                      <a:pt x="0" y="14"/>
                    </a:cubicBezTo>
                    <a:cubicBezTo>
                      <a:pt x="0" y="6"/>
                      <a:pt x="10" y="0"/>
                      <a:pt x="22" y="0"/>
                    </a:cubicBezTo>
                    <a:cubicBezTo>
                      <a:pt x="34" y="0"/>
                      <a:pt x="44" y="6"/>
                      <a:pt x="44" y="14"/>
                    </a:cubicBezTo>
                    <a:close/>
                  </a:path>
                </a:pathLst>
              </a:custGeom>
              <a:solidFill>
                <a:srgbClr val="2C56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işļiḋe"/>
              <p:cNvSpPr/>
              <p:nvPr/>
            </p:nvSpPr>
            <p:spPr bwMode="auto">
              <a:xfrm>
                <a:off x="7421563" y="4541838"/>
                <a:ext cx="80963" cy="46038"/>
              </a:xfrm>
              <a:custGeom>
                <a:avLst/>
                <a:gdLst>
                  <a:gd name="T0" fmla="*/ 51 w 51"/>
                  <a:gd name="T1" fmla="*/ 0 h 29"/>
                  <a:gd name="T2" fmla="*/ 0 w 51"/>
                  <a:gd name="T3" fmla="*/ 29 h 29"/>
                  <a:gd name="T4" fmla="*/ 0 w 51"/>
                  <a:gd name="T5" fmla="*/ 29 h 29"/>
                  <a:gd name="T6" fmla="*/ 51 w 51"/>
                  <a:gd name="T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9">
                    <a:moveTo>
                      <a:pt x="51" y="0"/>
                    </a:moveTo>
                    <a:lnTo>
                      <a:pt x="0" y="29"/>
                    </a:lnTo>
                    <a:lnTo>
                      <a:pt x="0" y="29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263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iśļíḓé"/>
              <p:cNvSpPr/>
              <p:nvPr/>
            </p:nvSpPr>
            <p:spPr bwMode="auto">
              <a:xfrm>
                <a:off x="7421563" y="4510088"/>
                <a:ext cx="215900" cy="160338"/>
              </a:xfrm>
              <a:custGeom>
                <a:avLst/>
                <a:gdLst>
                  <a:gd name="T0" fmla="*/ 85 w 85"/>
                  <a:gd name="T1" fmla="*/ 7 h 64"/>
                  <a:gd name="T2" fmla="*/ 78 w 85"/>
                  <a:gd name="T3" fmla="*/ 20 h 64"/>
                  <a:gd name="T4" fmla="*/ 65 w 85"/>
                  <a:gd name="T5" fmla="*/ 27 h 64"/>
                  <a:gd name="T6" fmla="*/ 61 w 85"/>
                  <a:gd name="T7" fmla="*/ 30 h 64"/>
                  <a:gd name="T8" fmla="*/ 61 w 85"/>
                  <a:gd name="T9" fmla="*/ 30 h 64"/>
                  <a:gd name="T10" fmla="*/ 59 w 85"/>
                  <a:gd name="T11" fmla="*/ 30 h 64"/>
                  <a:gd name="T12" fmla="*/ 58 w 85"/>
                  <a:gd name="T13" fmla="*/ 31 h 64"/>
                  <a:gd name="T14" fmla="*/ 0 w 85"/>
                  <a:gd name="T15" fmla="*/ 64 h 64"/>
                  <a:gd name="T16" fmla="*/ 0 w 85"/>
                  <a:gd name="T17" fmla="*/ 47 h 64"/>
                  <a:gd name="T18" fmla="*/ 44 w 85"/>
                  <a:gd name="T19" fmla="*/ 22 h 64"/>
                  <a:gd name="T20" fmla="*/ 51 w 85"/>
                  <a:gd name="T21" fmla="*/ 18 h 64"/>
                  <a:gd name="T22" fmla="*/ 60 w 85"/>
                  <a:gd name="T23" fmla="*/ 13 h 64"/>
                  <a:gd name="T24" fmla="*/ 70 w 85"/>
                  <a:gd name="T25" fmla="*/ 7 h 64"/>
                  <a:gd name="T26" fmla="*/ 83 w 85"/>
                  <a:gd name="T27" fmla="*/ 0 h 64"/>
                  <a:gd name="T28" fmla="*/ 85 w 85"/>
                  <a:gd name="T29" fmla="*/ 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5" h="64">
                    <a:moveTo>
                      <a:pt x="85" y="7"/>
                    </a:moveTo>
                    <a:cubicBezTo>
                      <a:pt x="85" y="13"/>
                      <a:pt x="82" y="17"/>
                      <a:pt x="78" y="20"/>
                    </a:cubicBezTo>
                    <a:cubicBezTo>
                      <a:pt x="65" y="27"/>
                      <a:pt x="65" y="27"/>
                      <a:pt x="65" y="27"/>
                    </a:cubicBezTo>
                    <a:cubicBezTo>
                      <a:pt x="61" y="30"/>
                      <a:pt x="61" y="30"/>
                      <a:pt x="61" y="30"/>
                    </a:cubicBezTo>
                    <a:cubicBezTo>
                      <a:pt x="61" y="30"/>
                      <a:pt x="61" y="30"/>
                      <a:pt x="61" y="30"/>
                    </a:cubicBezTo>
                    <a:cubicBezTo>
                      <a:pt x="59" y="30"/>
                      <a:pt x="59" y="30"/>
                      <a:pt x="59" y="30"/>
                    </a:cubicBezTo>
                    <a:cubicBezTo>
                      <a:pt x="58" y="31"/>
                      <a:pt x="58" y="31"/>
                      <a:pt x="58" y="31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44" y="22"/>
                      <a:pt x="44" y="22"/>
                      <a:pt x="44" y="22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60" y="13"/>
                      <a:pt x="60" y="13"/>
                      <a:pt x="60" y="13"/>
                    </a:cubicBezTo>
                    <a:cubicBezTo>
                      <a:pt x="70" y="7"/>
                      <a:pt x="70" y="7"/>
                      <a:pt x="70" y="7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2"/>
                      <a:pt x="85" y="5"/>
                      <a:pt x="85" y="7"/>
                    </a:cubicBezTo>
                    <a:close/>
                  </a:path>
                </a:pathLst>
              </a:custGeom>
              <a:solidFill>
                <a:srgbClr val="F263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işľïďé"/>
              <p:cNvSpPr/>
              <p:nvPr/>
            </p:nvSpPr>
            <p:spPr bwMode="auto">
              <a:xfrm>
                <a:off x="7421563" y="4541838"/>
                <a:ext cx="80963" cy="46038"/>
              </a:xfrm>
              <a:custGeom>
                <a:avLst/>
                <a:gdLst>
                  <a:gd name="T0" fmla="*/ 51 w 51"/>
                  <a:gd name="T1" fmla="*/ 0 h 29"/>
                  <a:gd name="T2" fmla="*/ 0 w 51"/>
                  <a:gd name="T3" fmla="*/ 29 h 29"/>
                  <a:gd name="T4" fmla="*/ 0 w 51"/>
                  <a:gd name="T5" fmla="*/ 29 h 29"/>
                  <a:gd name="T6" fmla="*/ 51 w 51"/>
                  <a:gd name="T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9">
                    <a:moveTo>
                      <a:pt x="51" y="0"/>
                    </a:moveTo>
                    <a:lnTo>
                      <a:pt x="0" y="29"/>
                    </a:lnTo>
                    <a:lnTo>
                      <a:pt x="0" y="29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iSḷîḍé"/>
              <p:cNvSpPr/>
              <p:nvPr/>
            </p:nvSpPr>
            <p:spPr bwMode="auto">
              <a:xfrm>
                <a:off x="7389813" y="4527551"/>
                <a:ext cx="214313" cy="160338"/>
              </a:xfrm>
              <a:custGeom>
                <a:avLst/>
                <a:gdLst>
                  <a:gd name="T0" fmla="*/ 85 w 85"/>
                  <a:gd name="T1" fmla="*/ 8 h 64"/>
                  <a:gd name="T2" fmla="*/ 78 w 85"/>
                  <a:gd name="T3" fmla="*/ 20 h 64"/>
                  <a:gd name="T4" fmla="*/ 74 w 85"/>
                  <a:gd name="T5" fmla="*/ 22 h 64"/>
                  <a:gd name="T6" fmla="*/ 74 w 85"/>
                  <a:gd name="T7" fmla="*/ 23 h 64"/>
                  <a:gd name="T8" fmla="*/ 72 w 85"/>
                  <a:gd name="T9" fmla="*/ 23 h 64"/>
                  <a:gd name="T10" fmla="*/ 71 w 85"/>
                  <a:gd name="T11" fmla="*/ 24 h 64"/>
                  <a:gd name="T12" fmla="*/ 13 w 85"/>
                  <a:gd name="T13" fmla="*/ 57 h 64"/>
                  <a:gd name="T14" fmla="*/ 13 w 85"/>
                  <a:gd name="T15" fmla="*/ 57 h 64"/>
                  <a:gd name="T16" fmla="*/ 0 w 85"/>
                  <a:gd name="T17" fmla="*/ 64 h 64"/>
                  <a:gd name="T18" fmla="*/ 0 w 85"/>
                  <a:gd name="T19" fmla="*/ 48 h 64"/>
                  <a:gd name="T20" fmla="*/ 13 w 85"/>
                  <a:gd name="T21" fmla="*/ 40 h 64"/>
                  <a:gd name="T22" fmla="*/ 57 w 85"/>
                  <a:gd name="T23" fmla="*/ 15 h 64"/>
                  <a:gd name="T24" fmla="*/ 64 w 85"/>
                  <a:gd name="T25" fmla="*/ 11 h 64"/>
                  <a:gd name="T26" fmla="*/ 73 w 85"/>
                  <a:gd name="T27" fmla="*/ 6 h 64"/>
                  <a:gd name="T28" fmla="*/ 83 w 85"/>
                  <a:gd name="T29" fmla="*/ 0 h 64"/>
                  <a:gd name="T30" fmla="*/ 85 w 85"/>
                  <a:gd name="T31" fmla="*/ 8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5" h="64">
                    <a:moveTo>
                      <a:pt x="85" y="8"/>
                    </a:moveTo>
                    <a:cubicBezTo>
                      <a:pt x="85" y="13"/>
                      <a:pt x="82" y="18"/>
                      <a:pt x="78" y="20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4" y="23"/>
                      <a:pt x="74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1" y="24"/>
                      <a:pt x="71" y="24"/>
                      <a:pt x="71" y="24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3" y="40"/>
                      <a:pt x="13" y="40"/>
                      <a:pt x="13" y="40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64" y="11"/>
                      <a:pt x="64" y="11"/>
                      <a:pt x="64" y="11"/>
                    </a:cubicBezTo>
                    <a:cubicBezTo>
                      <a:pt x="73" y="6"/>
                      <a:pt x="73" y="6"/>
                      <a:pt x="73" y="6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2"/>
                      <a:pt x="85" y="5"/>
                      <a:pt x="85" y="8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ïS1idé"/>
              <p:cNvSpPr/>
              <p:nvPr/>
            </p:nvSpPr>
            <p:spPr bwMode="auto">
              <a:xfrm>
                <a:off x="6397626" y="5203826"/>
                <a:ext cx="7938" cy="12700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3 h 5"/>
                  <a:gd name="T4" fmla="*/ 3 w 3"/>
                  <a:gd name="T5" fmla="*/ 4 h 5"/>
                  <a:gd name="T6" fmla="*/ 3 w 3"/>
                  <a:gd name="T7" fmla="*/ 5 h 5"/>
                  <a:gd name="T8" fmla="*/ 2 w 3"/>
                  <a:gd name="T9" fmla="*/ 3 h 5"/>
                  <a:gd name="T10" fmla="*/ 0 w 3"/>
                  <a:gd name="T11" fmla="*/ 0 h 5"/>
                  <a:gd name="T12" fmla="*/ 1 w 3"/>
                  <a:gd name="T13" fmla="*/ 0 h 5"/>
                  <a:gd name="T14" fmla="*/ 2 w 3"/>
                  <a:gd name="T15" fmla="*/ 1 h 5"/>
                  <a:gd name="T16" fmla="*/ 3 w 3"/>
                  <a:gd name="T17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ïṩlidê"/>
              <p:cNvSpPr/>
              <p:nvPr/>
            </p:nvSpPr>
            <p:spPr bwMode="auto">
              <a:xfrm>
                <a:off x="6421438" y="524192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íṩḻíḋé"/>
              <p:cNvSpPr/>
              <p:nvPr/>
            </p:nvSpPr>
            <p:spPr bwMode="auto">
              <a:xfrm>
                <a:off x="6421438" y="4554538"/>
                <a:ext cx="1149350" cy="687388"/>
              </a:xfrm>
              <a:custGeom>
                <a:avLst/>
                <a:gdLst>
                  <a:gd name="T0" fmla="*/ 455 w 455"/>
                  <a:gd name="T1" fmla="*/ 13 h 272"/>
                  <a:gd name="T2" fmla="*/ 455 w 455"/>
                  <a:gd name="T3" fmla="*/ 13 h 272"/>
                  <a:gd name="T4" fmla="*/ 0 w 455"/>
                  <a:gd name="T5" fmla="*/ 272 h 272"/>
                  <a:gd name="T6" fmla="*/ 3 w 455"/>
                  <a:gd name="T7" fmla="*/ 265 h 272"/>
                  <a:gd name="T8" fmla="*/ 3 w 455"/>
                  <a:gd name="T9" fmla="*/ 265 h 272"/>
                  <a:gd name="T10" fmla="*/ 1 w 455"/>
                  <a:gd name="T11" fmla="*/ 255 h 272"/>
                  <a:gd name="T12" fmla="*/ 383 w 455"/>
                  <a:gd name="T13" fmla="*/ 37 h 272"/>
                  <a:gd name="T14" fmla="*/ 396 w 455"/>
                  <a:gd name="T15" fmla="*/ 29 h 272"/>
                  <a:gd name="T16" fmla="*/ 440 w 455"/>
                  <a:gd name="T17" fmla="*/ 4 h 272"/>
                  <a:gd name="T18" fmla="*/ 447 w 455"/>
                  <a:gd name="T19" fmla="*/ 0 h 272"/>
                  <a:gd name="T20" fmla="*/ 455 w 455"/>
                  <a:gd name="T21" fmla="*/ 12 h 272"/>
                  <a:gd name="T22" fmla="*/ 455 w 455"/>
                  <a:gd name="T23" fmla="*/ 13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5" h="272">
                    <a:moveTo>
                      <a:pt x="455" y="13"/>
                    </a:moveTo>
                    <a:cubicBezTo>
                      <a:pt x="455" y="13"/>
                      <a:pt x="455" y="13"/>
                      <a:pt x="455" y="13"/>
                    </a:cubicBezTo>
                    <a:cubicBezTo>
                      <a:pt x="0" y="272"/>
                      <a:pt x="0" y="272"/>
                      <a:pt x="0" y="272"/>
                    </a:cubicBezTo>
                    <a:cubicBezTo>
                      <a:pt x="2" y="271"/>
                      <a:pt x="3" y="269"/>
                      <a:pt x="3" y="265"/>
                    </a:cubicBezTo>
                    <a:cubicBezTo>
                      <a:pt x="3" y="265"/>
                      <a:pt x="3" y="265"/>
                      <a:pt x="3" y="265"/>
                    </a:cubicBezTo>
                    <a:cubicBezTo>
                      <a:pt x="3" y="263"/>
                      <a:pt x="3" y="259"/>
                      <a:pt x="1" y="255"/>
                    </a:cubicBezTo>
                    <a:cubicBezTo>
                      <a:pt x="383" y="37"/>
                      <a:pt x="383" y="37"/>
                      <a:pt x="383" y="37"/>
                    </a:cubicBezTo>
                    <a:cubicBezTo>
                      <a:pt x="396" y="29"/>
                      <a:pt x="396" y="29"/>
                      <a:pt x="396" y="29"/>
                    </a:cubicBezTo>
                    <a:cubicBezTo>
                      <a:pt x="440" y="4"/>
                      <a:pt x="440" y="4"/>
                      <a:pt x="440" y="4"/>
                    </a:cubicBezTo>
                    <a:cubicBezTo>
                      <a:pt x="447" y="0"/>
                      <a:pt x="447" y="0"/>
                      <a:pt x="447" y="0"/>
                    </a:cubicBezTo>
                    <a:cubicBezTo>
                      <a:pt x="455" y="12"/>
                      <a:pt x="455" y="12"/>
                      <a:pt x="455" y="12"/>
                    </a:cubicBezTo>
                    <a:lnTo>
                      <a:pt x="455" y="13"/>
                    </a:ln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íṣ1ïḍé"/>
              <p:cNvSpPr/>
              <p:nvPr/>
            </p:nvSpPr>
            <p:spPr bwMode="auto">
              <a:xfrm>
                <a:off x="6375401" y="5175251"/>
                <a:ext cx="52388" cy="68263"/>
              </a:xfrm>
              <a:custGeom>
                <a:avLst/>
                <a:gdLst>
                  <a:gd name="T0" fmla="*/ 19 w 21"/>
                  <a:gd name="T1" fmla="*/ 9 h 27"/>
                  <a:gd name="T2" fmla="*/ 12 w 21"/>
                  <a:gd name="T3" fmla="*/ 2 h 27"/>
                  <a:gd name="T4" fmla="*/ 9 w 21"/>
                  <a:gd name="T5" fmla="*/ 1 h 27"/>
                  <a:gd name="T6" fmla="*/ 4 w 21"/>
                  <a:gd name="T7" fmla="*/ 1 h 27"/>
                  <a:gd name="T8" fmla="*/ 3 w 21"/>
                  <a:gd name="T9" fmla="*/ 1 h 27"/>
                  <a:gd name="T10" fmla="*/ 0 w 21"/>
                  <a:gd name="T11" fmla="*/ 8 h 27"/>
                  <a:gd name="T12" fmla="*/ 0 w 21"/>
                  <a:gd name="T13" fmla="*/ 9 h 27"/>
                  <a:gd name="T14" fmla="*/ 3 w 21"/>
                  <a:gd name="T15" fmla="*/ 18 h 27"/>
                  <a:gd name="T16" fmla="*/ 10 w 21"/>
                  <a:gd name="T17" fmla="*/ 25 h 27"/>
                  <a:gd name="T18" fmla="*/ 13 w 21"/>
                  <a:gd name="T19" fmla="*/ 26 h 27"/>
                  <a:gd name="T20" fmla="*/ 18 w 21"/>
                  <a:gd name="T21" fmla="*/ 26 h 27"/>
                  <a:gd name="T22" fmla="*/ 18 w 21"/>
                  <a:gd name="T23" fmla="*/ 26 h 27"/>
                  <a:gd name="T24" fmla="*/ 21 w 21"/>
                  <a:gd name="T25" fmla="*/ 19 h 27"/>
                  <a:gd name="T26" fmla="*/ 21 w 21"/>
                  <a:gd name="T27" fmla="*/ 19 h 27"/>
                  <a:gd name="T28" fmla="*/ 19 w 21"/>
                  <a:gd name="T29" fmla="*/ 9 h 27"/>
                  <a:gd name="T30" fmla="*/ 12 w 21"/>
                  <a:gd name="T31" fmla="*/ 15 h 27"/>
                  <a:gd name="T32" fmla="*/ 12 w 21"/>
                  <a:gd name="T33" fmla="*/ 16 h 27"/>
                  <a:gd name="T34" fmla="*/ 11 w 21"/>
                  <a:gd name="T35" fmla="*/ 16 h 27"/>
                  <a:gd name="T36" fmla="*/ 11 w 21"/>
                  <a:gd name="T37" fmla="*/ 16 h 27"/>
                  <a:gd name="T38" fmla="*/ 9 w 21"/>
                  <a:gd name="T39" fmla="*/ 14 h 27"/>
                  <a:gd name="T40" fmla="*/ 9 w 21"/>
                  <a:gd name="T41" fmla="*/ 13 h 27"/>
                  <a:gd name="T42" fmla="*/ 9 w 21"/>
                  <a:gd name="T43" fmla="*/ 13 h 27"/>
                  <a:gd name="T44" fmla="*/ 9 w 21"/>
                  <a:gd name="T45" fmla="*/ 11 h 27"/>
                  <a:gd name="T46" fmla="*/ 10 w 21"/>
                  <a:gd name="T47" fmla="*/ 11 h 27"/>
                  <a:gd name="T48" fmla="*/ 11 w 21"/>
                  <a:gd name="T49" fmla="*/ 12 h 27"/>
                  <a:gd name="T50" fmla="*/ 12 w 21"/>
                  <a:gd name="T51" fmla="*/ 13 h 27"/>
                  <a:gd name="T52" fmla="*/ 12 w 21"/>
                  <a:gd name="T53" fmla="*/ 14 h 27"/>
                  <a:gd name="T54" fmla="*/ 12 w 21"/>
                  <a:gd name="T55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" h="27">
                    <a:moveTo>
                      <a:pt x="19" y="9"/>
                    </a:moveTo>
                    <a:cubicBezTo>
                      <a:pt x="17" y="7"/>
                      <a:pt x="15" y="4"/>
                      <a:pt x="12" y="2"/>
                    </a:cubicBezTo>
                    <a:cubicBezTo>
                      <a:pt x="10" y="1"/>
                      <a:pt x="9" y="1"/>
                      <a:pt x="9" y="1"/>
                    </a:cubicBezTo>
                    <a:cubicBezTo>
                      <a:pt x="7" y="0"/>
                      <a:pt x="5" y="0"/>
                      <a:pt x="4" y="1"/>
                    </a:cubicBezTo>
                    <a:cubicBezTo>
                      <a:pt x="4" y="1"/>
                      <a:pt x="3" y="1"/>
                      <a:pt x="3" y="1"/>
                    </a:cubicBezTo>
                    <a:cubicBezTo>
                      <a:pt x="2" y="2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9"/>
                    </a:cubicBezTo>
                    <a:cubicBezTo>
                      <a:pt x="0" y="10"/>
                      <a:pt x="1" y="14"/>
                      <a:pt x="3" y="18"/>
                    </a:cubicBezTo>
                    <a:cubicBezTo>
                      <a:pt x="4" y="20"/>
                      <a:pt x="7" y="23"/>
                      <a:pt x="10" y="25"/>
                    </a:cubicBezTo>
                    <a:cubicBezTo>
                      <a:pt x="11" y="26"/>
                      <a:pt x="13" y="26"/>
                      <a:pt x="13" y="26"/>
                    </a:cubicBezTo>
                    <a:cubicBezTo>
                      <a:pt x="14" y="27"/>
                      <a:pt x="16" y="27"/>
                      <a:pt x="18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20" y="25"/>
                      <a:pt x="21" y="23"/>
                      <a:pt x="21" y="19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3"/>
                      <a:pt x="19" y="9"/>
                    </a:cubicBezTo>
                    <a:close/>
                    <a:moveTo>
                      <a:pt x="12" y="15"/>
                    </a:moveTo>
                    <a:cubicBezTo>
                      <a:pt x="12" y="15"/>
                      <a:pt x="12" y="16"/>
                      <a:pt x="12" y="16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0" y="15"/>
                      <a:pt x="10" y="15"/>
                      <a:pt x="9" y="14"/>
                    </a:cubicBezTo>
                    <a:cubicBezTo>
                      <a:pt x="9" y="14"/>
                      <a:pt x="9" y="13"/>
                      <a:pt x="9" y="13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9" y="12"/>
                      <a:pt x="9" y="12"/>
                      <a:pt x="9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11" y="11"/>
                      <a:pt x="11" y="12"/>
                    </a:cubicBezTo>
                    <a:cubicBezTo>
                      <a:pt x="11" y="12"/>
                      <a:pt x="12" y="12"/>
                      <a:pt x="12" y="13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5"/>
                    </a:cubicBezTo>
                    <a:close/>
                  </a:path>
                </a:pathLst>
              </a:custGeom>
              <a:solidFill>
                <a:srgbClr val="FFCD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iSḷíḑe"/>
              <p:cNvSpPr/>
              <p:nvPr/>
            </p:nvSpPr>
            <p:spPr bwMode="auto">
              <a:xfrm>
                <a:off x="6397626" y="5203826"/>
                <a:ext cx="7938" cy="12700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4 h 5"/>
                  <a:gd name="T4" fmla="*/ 3 w 3"/>
                  <a:gd name="T5" fmla="*/ 5 h 5"/>
                  <a:gd name="T6" fmla="*/ 2 w 3"/>
                  <a:gd name="T7" fmla="*/ 5 h 5"/>
                  <a:gd name="T8" fmla="*/ 2 w 3"/>
                  <a:gd name="T9" fmla="*/ 5 h 5"/>
                  <a:gd name="T10" fmla="*/ 0 w 3"/>
                  <a:gd name="T11" fmla="*/ 3 h 5"/>
                  <a:gd name="T12" fmla="*/ 0 w 3"/>
                  <a:gd name="T13" fmla="*/ 2 h 5"/>
                  <a:gd name="T14" fmla="*/ 0 w 3"/>
                  <a:gd name="T15" fmla="*/ 2 h 5"/>
                  <a:gd name="T16" fmla="*/ 0 w 3"/>
                  <a:gd name="T17" fmla="*/ 0 h 5"/>
                  <a:gd name="T18" fmla="*/ 1 w 3"/>
                  <a:gd name="T19" fmla="*/ 0 h 5"/>
                  <a:gd name="T20" fmla="*/ 2 w 3"/>
                  <a:gd name="T21" fmla="*/ 1 h 5"/>
                  <a:gd name="T22" fmla="*/ 3 w 3"/>
                  <a:gd name="T23" fmla="*/ 2 h 5"/>
                  <a:gd name="T24" fmla="*/ 3 w 3"/>
                  <a:gd name="T2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4"/>
                      <a:pt x="1" y="4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2"/>
                    </a:cubicBezTo>
                    <a:cubicBezTo>
                      <a:pt x="3" y="3"/>
                      <a:pt x="3" y="3"/>
                      <a:pt x="3" y="3"/>
                    </a:cubicBezTo>
                    <a:close/>
                  </a:path>
                </a:pathLst>
              </a:custGeom>
              <a:solidFill>
                <a:srgbClr val="FFC4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ïŝļïḍe"/>
              <p:cNvSpPr/>
              <p:nvPr/>
            </p:nvSpPr>
            <p:spPr bwMode="auto">
              <a:xfrm>
                <a:off x="6397626" y="5203826"/>
                <a:ext cx="7938" cy="12700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4 h 5"/>
                  <a:gd name="T4" fmla="*/ 3 w 3"/>
                  <a:gd name="T5" fmla="*/ 5 h 5"/>
                  <a:gd name="T6" fmla="*/ 2 w 3"/>
                  <a:gd name="T7" fmla="*/ 5 h 5"/>
                  <a:gd name="T8" fmla="*/ 2 w 3"/>
                  <a:gd name="T9" fmla="*/ 5 h 5"/>
                  <a:gd name="T10" fmla="*/ 0 w 3"/>
                  <a:gd name="T11" fmla="*/ 3 h 5"/>
                  <a:gd name="T12" fmla="*/ 0 w 3"/>
                  <a:gd name="T13" fmla="*/ 2 h 5"/>
                  <a:gd name="T14" fmla="*/ 0 w 3"/>
                  <a:gd name="T15" fmla="*/ 2 h 5"/>
                  <a:gd name="T16" fmla="*/ 0 w 3"/>
                  <a:gd name="T17" fmla="*/ 0 h 5"/>
                  <a:gd name="T18" fmla="*/ 1 w 3"/>
                  <a:gd name="T19" fmla="*/ 0 h 5"/>
                  <a:gd name="T20" fmla="*/ 2 w 3"/>
                  <a:gd name="T21" fmla="*/ 1 h 5"/>
                  <a:gd name="T22" fmla="*/ 3 w 3"/>
                  <a:gd name="T23" fmla="*/ 2 h 5"/>
                  <a:gd name="T24" fmla="*/ 3 w 3"/>
                  <a:gd name="T2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4"/>
                      <a:pt x="1" y="4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2"/>
                    </a:cubicBezTo>
                    <a:cubicBezTo>
                      <a:pt x="3" y="3"/>
                      <a:pt x="3" y="3"/>
                      <a:pt x="3" y="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ïš1ïḑè"/>
              <p:cNvSpPr/>
              <p:nvPr/>
            </p:nvSpPr>
            <p:spPr bwMode="auto">
              <a:xfrm>
                <a:off x="7532688" y="4522788"/>
                <a:ext cx="4763" cy="1588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í$ḻíḍé"/>
              <p:cNvSpPr/>
              <p:nvPr/>
            </p:nvSpPr>
            <p:spPr bwMode="auto">
              <a:xfrm>
                <a:off x="7532688" y="4541838"/>
                <a:ext cx="49213" cy="46038"/>
              </a:xfrm>
              <a:custGeom>
                <a:avLst/>
                <a:gdLst>
                  <a:gd name="T0" fmla="*/ 19 w 19"/>
                  <a:gd name="T1" fmla="*/ 10 h 18"/>
                  <a:gd name="T2" fmla="*/ 19 w 19"/>
                  <a:gd name="T3" fmla="*/ 11 h 18"/>
                  <a:gd name="T4" fmla="*/ 17 w 19"/>
                  <a:gd name="T5" fmla="*/ 16 h 18"/>
                  <a:gd name="T6" fmla="*/ 17 w 19"/>
                  <a:gd name="T7" fmla="*/ 17 h 18"/>
                  <a:gd name="T8" fmla="*/ 17 w 19"/>
                  <a:gd name="T9" fmla="*/ 17 h 18"/>
                  <a:gd name="T10" fmla="*/ 15 w 19"/>
                  <a:gd name="T11" fmla="*/ 18 h 18"/>
                  <a:gd name="T12" fmla="*/ 15 w 19"/>
                  <a:gd name="T13" fmla="*/ 18 h 18"/>
                  <a:gd name="T14" fmla="*/ 14 w 19"/>
                  <a:gd name="T15" fmla="*/ 18 h 18"/>
                  <a:gd name="T16" fmla="*/ 14 w 19"/>
                  <a:gd name="T17" fmla="*/ 18 h 18"/>
                  <a:gd name="T18" fmla="*/ 10 w 19"/>
                  <a:gd name="T19" fmla="*/ 18 h 18"/>
                  <a:gd name="T20" fmla="*/ 7 w 19"/>
                  <a:gd name="T21" fmla="*/ 17 h 18"/>
                  <a:gd name="T22" fmla="*/ 0 w 19"/>
                  <a:gd name="T23" fmla="*/ 9 h 18"/>
                  <a:gd name="T24" fmla="*/ 7 w 19"/>
                  <a:gd name="T25" fmla="*/ 5 h 18"/>
                  <a:gd name="T26" fmla="*/ 16 w 19"/>
                  <a:gd name="T27" fmla="*/ 0 h 18"/>
                  <a:gd name="T28" fmla="*/ 19 w 19"/>
                  <a:gd name="T2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18">
                    <a:moveTo>
                      <a:pt x="19" y="10"/>
                    </a:moveTo>
                    <a:cubicBezTo>
                      <a:pt x="19" y="10"/>
                      <a:pt x="19" y="10"/>
                      <a:pt x="19" y="11"/>
                    </a:cubicBezTo>
                    <a:cubicBezTo>
                      <a:pt x="18" y="14"/>
                      <a:pt x="18" y="15"/>
                      <a:pt x="17" y="16"/>
                    </a:cubicBezTo>
                    <a:cubicBezTo>
                      <a:pt x="17" y="16"/>
                      <a:pt x="17" y="17"/>
                      <a:pt x="17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6" y="17"/>
                      <a:pt x="16" y="17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4" y="18"/>
                      <a:pt x="14" y="18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18"/>
                      <a:pt x="11" y="18"/>
                      <a:pt x="10" y="18"/>
                    </a:cubicBezTo>
                    <a:cubicBezTo>
                      <a:pt x="10" y="18"/>
                      <a:pt x="9" y="18"/>
                      <a:pt x="7" y="17"/>
                    </a:cubicBezTo>
                    <a:cubicBezTo>
                      <a:pt x="4" y="14"/>
                      <a:pt x="1" y="12"/>
                      <a:pt x="0" y="9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8" y="4"/>
                      <a:pt x="19" y="8"/>
                      <a:pt x="19" y="1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ïšḷidê"/>
              <p:cNvSpPr/>
              <p:nvPr/>
            </p:nvSpPr>
            <p:spPr bwMode="auto">
              <a:xfrm>
                <a:off x="7550151" y="4486276"/>
                <a:ext cx="80963" cy="41275"/>
              </a:xfrm>
              <a:custGeom>
                <a:avLst/>
                <a:gdLst>
                  <a:gd name="T0" fmla="*/ 32 w 32"/>
                  <a:gd name="T1" fmla="*/ 9 h 16"/>
                  <a:gd name="T2" fmla="*/ 19 w 32"/>
                  <a:gd name="T3" fmla="*/ 16 h 16"/>
                  <a:gd name="T4" fmla="*/ 0 w 32"/>
                  <a:gd name="T5" fmla="*/ 11 h 16"/>
                  <a:gd name="T6" fmla="*/ 13 w 32"/>
                  <a:gd name="T7" fmla="*/ 4 h 16"/>
                  <a:gd name="T8" fmla="*/ 32 w 32"/>
                  <a:gd name="T9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6">
                    <a:moveTo>
                      <a:pt x="32" y="9"/>
                    </a:moveTo>
                    <a:cubicBezTo>
                      <a:pt x="19" y="16"/>
                      <a:pt x="19" y="16"/>
                      <a:pt x="19" y="16"/>
                    </a:cubicBezTo>
                    <a:cubicBezTo>
                      <a:pt x="15" y="10"/>
                      <a:pt x="7" y="7"/>
                      <a:pt x="0" y="1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20" y="0"/>
                      <a:pt x="28" y="3"/>
                      <a:pt x="32" y="9"/>
                    </a:cubicBezTo>
                    <a:close/>
                  </a:path>
                </a:pathLst>
              </a:custGeom>
              <a:solidFill>
                <a:srgbClr val="F273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îšḷîde"/>
              <p:cNvSpPr/>
              <p:nvPr/>
            </p:nvSpPr>
            <p:spPr bwMode="auto">
              <a:xfrm>
                <a:off x="7537451" y="4503738"/>
                <a:ext cx="61913" cy="38100"/>
              </a:xfrm>
              <a:custGeom>
                <a:avLst/>
                <a:gdLst>
                  <a:gd name="T0" fmla="*/ 24 w 24"/>
                  <a:gd name="T1" fmla="*/ 9 h 15"/>
                  <a:gd name="T2" fmla="*/ 14 w 24"/>
                  <a:gd name="T3" fmla="*/ 15 h 15"/>
                  <a:gd name="T4" fmla="*/ 7 w 24"/>
                  <a:gd name="T5" fmla="*/ 9 h 15"/>
                  <a:gd name="T6" fmla="*/ 4 w 24"/>
                  <a:gd name="T7" fmla="*/ 7 h 15"/>
                  <a:gd name="T8" fmla="*/ 0 w 24"/>
                  <a:gd name="T9" fmla="*/ 7 h 15"/>
                  <a:gd name="T10" fmla="*/ 5 w 24"/>
                  <a:gd name="T11" fmla="*/ 4 h 15"/>
                  <a:gd name="T12" fmla="*/ 24 w 24"/>
                  <a:gd name="T13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15">
                    <a:moveTo>
                      <a:pt x="24" y="9"/>
                    </a:moveTo>
                    <a:cubicBezTo>
                      <a:pt x="14" y="15"/>
                      <a:pt x="14" y="15"/>
                      <a:pt x="14" y="15"/>
                    </a:cubicBezTo>
                    <a:cubicBezTo>
                      <a:pt x="12" y="13"/>
                      <a:pt x="10" y="11"/>
                      <a:pt x="7" y="9"/>
                    </a:cubicBezTo>
                    <a:cubicBezTo>
                      <a:pt x="5" y="8"/>
                      <a:pt x="4" y="7"/>
                      <a:pt x="4" y="7"/>
                    </a:cubicBezTo>
                    <a:cubicBezTo>
                      <a:pt x="3" y="7"/>
                      <a:pt x="1" y="7"/>
                      <a:pt x="0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2" y="0"/>
                      <a:pt x="20" y="3"/>
                      <a:pt x="24" y="9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iṡḷidè"/>
              <p:cNvSpPr/>
              <p:nvPr/>
            </p:nvSpPr>
            <p:spPr bwMode="auto">
              <a:xfrm>
                <a:off x="6384926" y="4522788"/>
                <a:ext cx="1189038" cy="676275"/>
              </a:xfrm>
              <a:custGeom>
                <a:avLst/>
                <a:gdLst>
                  <a:gd name="T0" fmla="*/ 470 w 470"/>
                  <a:gd name="T1" fmla="*/ 8 h 268"/>
                  <a:gd name="T2" fmla="*/ 461 w 470"/>
                  <a:gd name="T3" fmla="*/ 13 h 268"/>
                  <a:gd name="T4" fmla="*/ 454 w 470"/>
                  <a:gd name="T5" fmla="*/ 17 h 268"/>
                  <a:gd name="T6" fmla="*/ 410 w 470"/>
                  <a:gd name="T7" fmla="*/ 42 h 268"/>
                  <a:gd name="T8" fmla="*/ 397 w 470"/>
                  <a:gd name="T9" fmla="*/ 50 h 268"/>
                  <a:gd name="T10" fmla="*/ 15 w 470"/>
                  <a:gd name="T11" fmla="*/ 268 h 268"/>
                  <a:gd name="T12" fmla="*/ 8 w 470"/>
                  <a:gd name="T13" fmla="*/ 261 h 268"/>
                  <a:gd name="T14" fmla="*/ 5 w 470"/>
                  <a:gd name="T15" fmla="*/ 260 h 268"/>
                  <a:gd name="T16" fmla="*/ 0 w 470"/>
                  <a:gd name="T17" fmla="*/ 260 h 268"/>
                  <a:gd name="T18" fmla="*/ 397 w 470"/>
                  <a:gd name="T19" fmla="*/ 33 h 268"/>
                  <a:gd name="T20" fmla="*/ 397 w 470"/>
                  <a:gd name="T21" fmla="*/ 33 h 268"/>
                  <a:gd name="T22" fmla="*/ 410 w 470"/>
                  <a:gd name="T23" fmla="*/ 26 h 268"/>
                  <a:gd name="T24" fmla="*/ 410 w 470"/>
                  <a:gd name="T25" fmla="*/ 26 h 268"/>
                  <a:gd name="T26" fmla="*/ 442 w 470"/>
                  <a:gd name="T27" fmla="*/ 8 h 268"/>
                  <a:gd name="T28" fmla="*/ 444 w 470"/>
                  <a:gd name="T29" fmla="*/ 7 h 268"/>
                  <a:gd name="T30" fmla="*/ 454 w 470"/>
                  <a:gd name="T31" fmla="*/ 1 h 268"/>
                  <a:gd name="T32" fmla="*/ 454 w 470"/>
                  <a:gd name="T33" fmla="*/ 1 h 268"/>
                  <a:gd name="T34" fmla="*/ 454 w 470"/>
                  <a:gd name="T35" fmla="*/ 1 h 268"/>
                  <a:gd name="T36" fmla="*/ 456 w 470"/>
                  <a:gd name="T37" fmla="*/ 0 h 268"/>
                  <a:gd name="T38" fmla="*/ 456 w 470"/>
                  <a:gd name="T39" fmla="*/ 0 h 268"/>
                  <a:gd name="T40" fmla="*/ 460 w 470"/>
                  <a:gd name="T41" fmla="*/ 0 h 268"/>
                  <a:gd name="T42" fmla="*/ 463 w 470"/>
                  <a:gd name="T43" fmla="*/ 2 h 268"/>
                  <a:gd name="T44" fmla="*/ 470 w 470"/>
                  <a:gd name="T45" fmla="*/ 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8">
                    <a:moveTo>
                      <a:pt x="470" y="8"/>
                    </a:moveTo>
                    <a:cubicBezTo>
                      <a:pt x="461" y="13"/>
                      <a:pt x="461" y="13"/>
                      <a:pt x="461" y="13"/>
                    </a:cubicBezTo>
                    <a:cubicBezTo>
                      <a:pt x="454" y="17"/>
                      <a:pt x="454" y="17"/>
                      <a:pt x="454" y="17"/>
                    </a:cubicBezTo>
                    <a:cubicBezTo>
                      <a:pt x="410" y="42"/>
                      <a:pt x="410" y="42"/>
                      <a:pt x="410" y="42"/>
                    </a:cubicBezTo>
                    <a:cubicBezTo>
                      <a:pt x="397" y="50"/>
                      <a:pt x="397" y="50"/>
                      <a:pt x="397" y="50"/>
                    </a:cubicBezTo>
                    <a:cubicBezTo>
                      <a:pt x="15" y="268"/>
                      <a:pt x="15" y="268"/>
                      <a:pt x="15" y="268"/>
                    </a:cubicBezTo>
                    <a:cubicBezTo>
                      <a:pt x="13" y="266"/>
                      <a:pt x="11" y="263"/>
                      <a:pt x="8" y="261"/>
                    </a:cubicBezTo>
                    <a:cubicBezTo>
                      <a:pt x="6" y="260"/>
                      <a:pt x="5" y="260"/>
                      <a:pt x="5" y="260"/>
                    </a:cubicBezTo>
                    <a:cubicBezTo>
                      <a:pt x="3" y="259"/>
                      <a:pt x="1" y="259"/>
                      <a:pt x="0" y="260"/>
                    </a:cubicBezTo>
                    <a:cubicBezTo>
                      <a:pt x="397" y="33"/>
                      <a:pt x="397" y="33"/>
                      <a:pt x="397" y="33"/>
                    </a:cubicBezTo>
                    <a:cubicBezTo>
                      <a:pt x="397" y="33"/>
                      <a:pt x="397" y="33"/>
                      <a:pt x="397" y="33"/>
                    </a:cubicBezTo>
                    <a:cubicBezTo>
                      <a:pt x="410" y="26"/>
                      <a:pt x="410" y="26"/>
                      <a:pt x="410" y="26"/>
                    </a:cubicBezTo>
                    <a:cubicBezTo>
                      <a:pt x="410" y="26"/>
                      <a:pt x="410" y="26"/>
                      <a:pt x="410" y="26"/>
                    </a:cubicBezTo>
                    <a:cubicBezTo>
                      <a:pt x="442" y="8"/>
                      <a:pt x="442" y="8"/>
                      <a:pt x="442" y="8"/>
                    </a:cubicBezTo>
                    <a:cubicBezTo>
                      <a:pt x="444" y="7"/>
                      <a:pt x="444" y="7"/>
                      <a:pt x="444" y="7"/>
                    </a:cubicBezTo>
                    <a:cubicBezTo>
                      <a:pt x="454" y="1"/>
                      <a:pt x="454" y="1"/>
                      <a:pt x="454" y="1"/>
                    </a:cubicBezTo>
                    <a:cubicBezTo>
                      <a:pt x="454" y="1"/>
                      <a:pt x="454" y="1"/>
                      <a:pt x="454" y="1"/>
                    </a:cubicBezTo>
                    <a:cubicBezTo>
                      <a:pt x="454" y="1"/>
                      <a:pt x="454" y="1"/>
                      <a:pt x="454" y="1"/>
                    </a:cubicBezTo>
                    <a:cubicBezTo>
                      <a:pt x="456" y="0"/>
                      <a:pt x="456" y="0"/>
                      <a:pt x="456" y="0"/>
                    </a:cubicBezTo>
                    <a:cubicBezTo>
                      <a:pt x="456" y="0"/>
                      <a:pt x="456" y="0"/>
                      <a:pt x="456" y="0"/>
                    </a:cubicBezTo>
                    <a:cubicBezTo>
                      <a:pt x="457" y="0"/>
                      <a:pt x="459" y="0"/>
                      <a:pt x="460" y="0"/>
                    </a:cubicBezTo>
                    <a:cubicBezTo>
                      <a:pt x="460" y="0"/>
                      <a:pt x="461" y="1"/>
                      <a:pt x="463" y="2"/>
                    </a:cubicBezTo>
                    <a:cubicBezTo>
                      <a:pt x="466" y="4"/>
                      <a:pt x="468" y="6"/>
                      <a:pt x="470" y="8"/>
                    </a:cubicBezTo>
                    <a:close/>
                  </a:path>
                </a:pathLst>
              </a:custGeom>
              <a:solidFill>
                <a:srgbClr val="F6B3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íṥḻîḍè"/>
              <p:cNvSpPr/>
              <p:nvPr/>
            </p:nvSpPr>
            <p:spPr bwMode="auto">
              <a:xfrm>
                <a:off x="7421563" y="4541838"/>
                <a:ext cx="80963" cy="46038"/>
              </a:xfrm>
              <a:custGeom>
                <a:avLst/>
                <a:gdLst>
                  <a:gd name="T0" fmla="*/ 0 w 51"/>
                  <a:gd name="T1" fmla="*/ 29 h 29"/>
                  <a:gd name="T2" fmla="*/ 51 w 51"/>
                  <a:gd name="T3" fmla="*/ 0 h 29"/>
                  <a:gd name="T4" fmla="*/ 0 w 51"/>
                  <a:gd name="T5" fmla="*/ 29 h 29"/>
                  <a:gd name="T6" fmla="*/ 0 w 51"/>
                  <a:gd name="T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9">
                    <a:moveTo>
                      <a:pt x="0" y="29"/>
                    </a:moveTo>
                    <a:lnTo>
                      <a:pt x="51" y="0"/>
                    </a:lnTo>
                    <a:lnTo>
                      <a:pt x="0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îṥḻîḍe"/>
              <p:cNvSpPr/>
              <p:nvPr/>
            </p:nvSpPr>
            <p:spPr bwMode="auto">
              <a:xfrm>
                <a:off x="7532688" y="4522788"/>
                <a:ext cx="4763" cy="1588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rgbClr val="F69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îṣļiḑê"/>
              <p:cNvSpPr/>
              <p:nvPr/>
            </p:nvSpPr>
            <p:spPr bwMode="auto">
              <a:xfrm>
                <a:off x="4575176" y="3494088"/>
                <a:ext cx="2801938" cy="1633538"/>
              </a:xfrm>
              <a:custGeom>
                <a:avLst/>
                <a:gdLst>
                  <a:gd name="T0" fmla="*/ 1236 w 1765"/>
                  <a:gd name="T1" fmla="*/ 306 h 1029"/>
                  <a:gd name="T2" fmla="*/ 1236 w 1765"/>
                  <a:gd name="T3" fmla="*/ 306 h 1029"/>
                  <a:gd name="T4" fmla="*/ 706 w 1765"/>
                  <a:gd name="T5" fmla="*/ 0 h 1029"/>
                  <a:gd name="T6" fmla="*/ 0 w 1765"/>
                  <a:gd name="T7" fmla="*/ 398 h 1029"/>
                  <a:gd name="T8" fmla="*/ 0 w 1765"/>
                  <a:gd name="T9" fmla="*/ 419 h 1029"/>
                  <a:gd name="T10" fmla="*/ 1059 w 1765"/>
                  <a:gd name="T11" fmla="*/ 1029 h 1029"/>
                  <a:gd name="T12" fmla="*/ 1765 w 1765"/>
                  <a:gd name="T13" fmla="*/ 622 h 1029"/>
                  <a:gd name="T14" fmla="*/ 1765 w 1765"/>
                  <a:gd name="T15" fmla="*/ 601 h 1029"/>
                  <a:gd name="T16" fmla="*/ 1236 w 1765"/>
                  <a:gd name="T17" fmla="*/ 306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5" h="1029">
                    <a:moveTo>
                      <a:pt x="1236" y="306"/>
                    </a:moveTo>
                    <a:lnTo>
                      <a:pt x="1236" y="306"/>
                    </a:lnTo>
                    <a:lnTo>
                      <a:pt x="706" y="0"/>
                    </a:lnTo>
                    <a:lnTo>
                      <a:pt x="0" y="398"/>
                    </a:lnTo>
                    <a:lnTo>
                      <a:pt x="0" y="419"/>
                    </a:lnTo>
                    <a:lnTo>
                      <a:pt x="1059" y="1029"/>
                    </a:lnTo>
                    <a:lnTo>
                      <a:pt x="1765" y="622"/>
                    </a:lnTo>
                    <a:lnTo>
                      <a:pt x="1765" y="601"/>
                    </a:lnTo>
                    <a:lnTo>
                      <a:pt x="1236" y="306"/>
                    </a:lnTo>
                    <a:close/>
                  </a:path>
                </a:pathLst>
              </a:custGeom>
              <a:solidFill>
                <a:srgbClr val="E084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íşļîdé"/>
              <p:cNvSpPr/>
              <p:nvPr/>
            </p:nvSpPr>
            <p:spPr bwMode="auto">
              <a:xfrm>
                <a:off x="4575176" y="3479801"/>
                <a:ext cx="2801938" cy="1614488"/>
              </a:xfrm>
              <a:custGeom>
                <a:avLst/>
                <a:gdLst>
                  <a:gd name="T0" fmla="*/ 1236 w 1765"/>
                  <a:gd name="T1" fmla="*/ 305 h 1017"/>
                  <a:gd name="T2" fmla="*/ 1236 w 1765"/>
                  <a:gd name="T3" fmla="*/ 305 h 1017"/>
                  <a:gd name="T4" fmla="*/ 706 w 1765"/>
                  <a:gd name="T5" fmla="*/ 0 h 1017"/>
                  <a:gd name="T6" fmla="*/ 0 w 1765"/>
                  <a:gd name="T7" fmla="*/ 407 h 1017"/>
                  <a:gd name="T8" fmla="*/ 530 w 1765"/>
                  <a:gd name="T9" fmla="*/ 712 h 1017"/>
                  <a:gd name="T10" fmla="*/ 530 w 1765"/>
                  <a:gd name="T11" fmla="*/ 712 h 1017"/>
                  <a:gd name="T12" fmla="*/ 1059 w 1765"/>
                  <a:gd name="T13" fmla="*/ 1017 h 1017"/>
                  <a:gd name="T14" fmla="*/ 1765 w 1765"/>
                  <a:gd name="T15" fmla="*/ 610 h 1017"/>
                  <a:gd name="T16" fmla="*/ 1236 w 1765"/>
                  <a:gd name="T17" fmla="*/ 305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5" h="1017">
                    <a:moveTo>
                      <a:pt x="1236" y="305"/>
                    </a:moveTo>
                    <a:lnTo>
                      <a:pt x="1236" y="305"/>
                    </a:lnTo>
                    <a:lnTo>
                      <a:pt x="706" y="0"/>
                    </a:lnTo>
                    <a:lnTo>
                      <a:pt x="0" y="407"/>
                    </a:lnTo>
                    <a:lnTo>
                      <a:pt x="530" y="712"/>
                    </a:lnTo>
                    <a:lnTo>
                      <a:pt x="530" y="712"/>
                    </a:lnTo>
                    <a:lnTo>
                      <a:pt x="1059" y="1017"/>
                    </a:lnTo>
                    <a:lnTo>
                      <a:pt x="1765" y="610"/>
                    </a:lnTo>
                    <a:lnTo>
                      <a:pt x="1236" y="305"/>
                    </a:lnTo>
                    <a:close/>
                  </a:path>
                </a:pathLst>
              </a:custGeom>
              <a:solidFill>
                <a:srgbClr val="FF9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íṩḷiďe"/>
              <p:cNvSpPr/>
              <p:nvPr/>
            </p:nvSpPr>
            <p:spPr bwMode="auto">
              <a:xfrm>
                <a:off x="4660901" y="3492501"/>
                <a:ext cx="1036638" cy="641350"/>
              </a:xfrm>
              <a:custGeom>
                <a:avLst/>
                <a:gdLst>
                  <a:gd name="T0" fmla="*/ 653 w 653"/>
                  <a:gd name="T1" fmla="*/ 20 h 404"/>
                  <a:gd name="T2" fmla="*/ 0 w 653"/>
                  <a:gd name="T3" fmla="*/ 404 h 404"/>
                  <a:gd name="T4" fmla="*/ 0 w 653"/>
                  <a:gd name="T5" fmla="*/ 383 h 404"/>
                  <a:gd name="T6" fmla="*/ 653 w 653"/>
                  <a:gd name="T7" fmla="*/ 0 h 404"/>
                  <a:gd name="T8" fmla="*/ 653 w 653"/>
                  <a:gd name="T9" fmla="*/ 2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3" h="404">
                    <a:moveTo>
                      <a:pt x="653" y="20"/>
                    </a:moveTo>
                    <a:lnTo>
                      <a:pt x="0" y="404"/>
                    </a:lnTo>
                    <a:lnTo>
                      <a:pt x="0" y="383"/>
                    </a:lnTo>
                    <a:lnTo>
                      <a:pt x="653" y="0"/>
                    </a:lnTo>
                    <a:lnTo>
                      <a:pt x="653" y="20"/>
                    </a:lnTo>
                    <a:close/>
                  </a:path>
                </a:pathLst>
              </a:custGeom>
              <a:solidFill>
                <a:srgbClr val="2F90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íṡ1ídê"/>
              <p:cNvSpPr/>
              <p:nvPr/>
            </p:nvSpPr>
            <p:spPr bwMode="auto">
              <a:xfrm>
                <a:off x="5459413" y="3900488"/>
                <a:ext cx="1830388" cy="1127125"/>
              </a:xfrm>
              <a:custGeom>
                <a:avLst/>
                <a:gdLst>
                  <a:gd name="T0" fmla="*/ 0 w 724"/>
                  <a:gd name="T1" fmla="*/ 263 h 446"/>
                  <a:gd name="T2" fmla="*/ 409 w 724"/>
                  <a:gd name="T3" fmla="*/ 23 h 446"/>
                  <a:gd name="T4" fmla="*/ 542 w 724"/>
                  <a:gd name="T5" fmla="*/ 57 h 446"/>
                  <a:gd name="T6" fmla="*/ 724 w 724"/>
                  <a:gd name="T7" fmla="*/ 199 h 446"/>
                  <a:gd name="T8" fmla="*/ 314 w 724"/>
                  <a:gd name="T9" fmla="*/ 446 h 446"/>
                  <a:gd name="T10" fmla="*/ 142 w 724"/>
                  <a:gd name="T11" fmla="*/ 316 h 446"/>
                  <a:gd name="T12" fmla="*/ 0 w 724"/>
                  <a:gd name="T13" fmla="*/ 263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4" h="446">
                    <a:moveTo>
                      <a:pt x="0" y="263"/>
                    </a:moveTo>
                    <a:cubicBezTo>
                      <a:pt x="5" y="262"/>
                      <a:pt x="409" y="23"/>
                      <a:pt x="409" y="23"/>
                    </a:cubicBezTo>
                    <a:cubicBezTo>
                      <a:pt x="409" y="23"/>
                      <a:pt x="479" y="0"/>
                      <a:pt x="542" y="57"/>
                    </a:cubicBezTo>
                    <a:cubicBezTo>
                      <a:pt x="605" y="113"/>
                      <a:pt x="684" y="179"/>
                      <a:pt x="724" y="199"/>
                    </a:cubicBezTo>
                    <a:cubicBezTo>
                      <a:pt x="696" y="216"/>
                      <a:pt x="314" y="446"/>
                      <a:pt x="314" y="446"/>
                    </a:cubicBezTo>
                    <a:cubicBezTo>
                      <a:pt x="314" y="446"/>
                      <a:pt x="216" y="396"/>
                      <a:pt x="142" y="316"/>
                    </a:cubicBezTo>
                    <a:cubicBezTo>
                      <a:pt x="81" y="250"/>
                      <a:pt x="0" y="263"/>
                      <a:pt x="0" y="26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îsľíḑè"/>
              <p:cNvSpPr/>
              <p:nvPr/>
            </p:nvSpPr>
            <p:spPr bwMode="auto">
              <a:xfrm>
                <a:off x="4660901" y="3492501"/>
                <a:ext cx="1833563" cy="1073150"/>
              </a:xfrm>
              <a:custGeom>
                <a:avLst/>
                <a:gdLst>
                  <a:gd name="T0" fmla="*/ 0 w 725"/>
                  <a:gd name="T1" fmla="*/ 240 h 425"/>
                  <a:gd name="T2" fmla="*/ 410 w 725"/>
                  <a:gd name="T3" fmla="*/ 0 h 425"/>
                  <a:gd name="T4" fmla="*/ 592 w 725"/>
                  <a:gd name="T5" fmla="*/ 66 h 425"/>
                  <a:gd name="T6" fmla="*/ 725 w 725"/>
                  <a:gd name="T7" fmla="*/ 185 h 425"/>
                  <a:gd name="T8" fmla="*/ 316 w 725"/>
                  <a:gd name="T9" fmla="*/ 425 h 425"/>
                  <a:gd name="T10" fmla="*/ 174 w 725"/>
                  <a:gd name="T11" fmla="*/ 310 h 425"/>
                  <a:gd name="T12" fmla="*/ 0 w 725"/>
                  <a:gd name="T13" fmla="*/ 24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5" h="425">
                    <a:moveTo>
                      <a:pt x="0" y="240"/>
                    </a:moveTo>
                    <a:cubicBezTo>
                      <a:pt x="6" y="239"/>
                      <a:pt x="330" y="47"/>
                      <a:pt x="410" y="0"/>
                    </a:cubicBezTo>
                    <a:cubicBezTo>
                      <a:pt x="477" y="49"/>
                      <a:pt x="497" y="38"/>
                      <a:pt x="592" y="66"/>
                    </a:cubicBezTo>
                    <a:cubicBezTo>
                      <a:pt x="654" y="85"/>
                      <a:pt x="713" y="168"/>
                      <a:pt x="725" y="185"/>
                    </a:cubicBezTo>
                    <a:cubicBezTo>
                      <a:pt x="697" y="201"/>
                      <a:pt x="316" y="425"/>
                      <a:pt x="316" y="425"/>
                    </a:cubicBezTo>
                    <a:cubicBezTo>
                      <a:pt x="316" y="425"/>
                      <a:pt x="220" y="313"/>
                      <a:pt x="174" y="310"/>
                    </a:cubicBezTo>
                    <a:cubicBezTo>
                      <a:pt x="46" y="303"/>
                      <a:pt x="0" y="240"/>
                      <a:pt x="0" y="240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ïSľíďè"/>
              <p:cNvSpPr/>
              <p:nvPr/>
            </p:nvSpPr>
            <p:spPr bwMode="auto">
              <a:xfrm>
                <a:off x="4660901" y="4100513"/>
                <a:ext cx="1595438" cy="941388"/>
              </a:xfrm>
              <a:custGeom>
                <a:avLst/>
                <a:gdLst>
                  <a:gd name="T0" fmla="*/ 455 w 631"/>
                  <a:gd name="T1" fmla="*/ 223 h 373"/>
                  <a:gd name="T2" fmla="*/ 449 w 631"/>
                  <a:gd name="T3" fmla="*/ 218 h 373"/>
                  <a:gd name="T4" fmla="*/ 359 w 631"/>
                  <a:gd name="T5" fmla="*/ 181 h 373"/>
                  <a:gd name="T6" fmla="*/ 316 w 631"/>
                  <a:gd name="T7" fmla="*/ 184 h 373"/>
                  <a:gd name="T8" fmla="*/ 273 w 631"/>
                  <a:gd name="T9" fmla="*/ 131 h 373"/>
                  <a:gd name="T10" fmla="*/ 183 w 631"/>
                  <a:gd name="T11" fmla="*/ 66 h 373"/>
                  <a:gd name="T12" fmla="*/ 176 w 631"/>
                  <a:gd name="T13" fmla="*/ 64 h 373"/>
                  <a:gd name="T14" fmla="*/ 0 w 631"/>
                  <a:gd name="T15" fmla="*/ 0 h 373"/>
                  <a:gd name="T16" fmla="*/ 0 w 631"/>
                  <a:gd name="T17" fmla="*/ 13 h 373"/>
                  <a:gd name="T18" fmla="*/ 316 w 631"/>
                  <a:gd name="T19" fmla="*/ 193 h 373"/>
                  <a:gd name="T20" fmla="*/ 631 w 631"/>
                  <a:gd name="T21" fmla="*/ 373 h 373"/>
                  <a:gd name="T22" fmla="*/ 631 w 631"/>
                  <a:gd name="T23" fmla="*/ 361 h 373"/>
                  <a:gd name="T24" fmla="*/ 455 w 631"/>
                  <a:gd name="T25" fmla="*/ 223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31" h="373">
                    <a:moveTo>
                      <a:pt x="455" y="223"/>
                    </a:moveTo>
                    <a:cubicBezTo>
                      <a:pt x="453" y="222"/>
                      <a:pt x="451" y="220"/>
                      <a:pt x="449" y="218"/>
                    </a:cubicBezTo>
                    <a:cubicBezTo>
                      <a:pt x="418" y="194"/>
                      <a:pt x="386" y="181"/>
                      <a:pt x="359" y="181"/>
                    </a:cubicBezTo>
                    <a:cubicBezTo>
                      <a:pt x="343" y="180"/>
                      <a:pt x="323" y="181"/>
                      <a:pt x="316" y="184"/>
                    </a:cubicBezTo>
                    <a:cubicBezTo>
                      <a:pt x="308" y="172"/>
                      <a:pt x="288" y="149"/>
                      <a:pt x="273" y="131"/>
                    </a:cubicBezTo>
                    <a:cubicBezTo>
                      <a:pt x="245" y="100"/>
                      <a:pt x="213" y="76"/>
                      <a:pt x="183" y="66"/>
                    </a:cubicBezTo>
                    <a:cubicBezTo>
                      <a:pt x="181" y="65"/>
                      <a:pt x="178" y="65"/>
                      <a:pt x="176" y="64"/>
                    </a:cubicBezTo>
                    <a:cubicBezTo>
                      <a:pt x="128" y="50"/>
                      <a:pt x="60" y="43"/>
                      <a:pt x="0" y="0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316" y="193"/>
                      <a:pt x="316" y="193"/>
                      <a:pt x="316" y="193"/>
                    </a:cubicBezTo>
                    <a:cubicBezTo>
                      <a:pt x="631" y="373"/>
                      <a:pt x="631" y="373"/>
                      <a:pt x="631" y="373"/>
                    </a:cubicBezTo>
                    <a:cubicBezTo>
                      <a:pt x="631" y="361"/>
                      <a:pt x="631" y="361"/>
                      <a:pt x="631" y="361"/>
                    </a:cubicBezTo>
                    <a:cubicBezTo>
                      <a:pt x="572" y="336"/>
                      <a:pt x="503" y="265"/>
                      <a:pt x="455" y="223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íṧḻiḑe"/>
              <p:cNvSpPr/>
              <p:nvPr/>
            </p:nvSpPr>
            <p:spPr bwMode="auto">
              <a:xfrm>
                <a:off x="6256338" y="4403726"/>
                <a:ext cx="1033463" cy="638175"/>
              </a:xfrm>
              <a:custGeom>
                <a:avLst/>
                <a:gdLst>
                  <a:gd name="T0" fmla="*/ 651 w 651"/>
                  <a:gd name="T1" fmla="*/ 20 h 402"/>
                  <a:gd name="T2" fmla="*/ 0 w 651"/>
                  <a:gd name="T3" fmla="*/ 402 h 402"/>
                  <a:gd name="T4" fmla="*/ 0 w 651"/>
                  <a:gd name="T5" fmla="*/ 383 h 402"/>
                  <a:gd name="T6" fmla="*/ 651 w 651"/>
                  <a:gd name="T7" fmla="*/ 0 h 402"/>
                  <a:gd name="T8" fmla="*/ 651 w 651"/>
                  <a:gd name="T9" fmla="*/ 20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1" h="402">
                    <a:moveTo>
                      <a:pt x="651" y="20"/>
                    </a:moveTo>
                    <a:lnTo>
                      <a:pt x="0" y="402"/>
                    </a:lnTo>
                    <a:lnTo>
                      <a:pt x="0" y="383"/>
                    </a:lnTo>
                    <a:lnTo>
                      <a:pt x="651" y="0"/>
                    </a:lnTo>
                    <a:lnTo>
                      <a:pt x="651" y="20"/>
                    </a:ln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îṣľíḋê"/>
              <p:cNvSpPr/>
              <p:nvPr/>
            </p:nvSpPr>
            <p:spPr bwMode="auto">
              <a:xfrm>
                <a:off x="5459413" y="3949701"/>
                <a:ext cx="1074738" cy="615950"/>
              </a:xfrm>
              <a:custGeom>
                <a:avLst/>
                <a:gdLst>
                  <a:gd name="T0" fmla="*/ 409 w 425"/>
                  <a:gd name="T1" fmla="*/ 4 h 244"/>
                  <a:gd name="T2" fmla="*/ 0 w 425"/>
                  <a:gd name="T3" fmla="*/ 244 h 244"/>
                  <a:gd name="T4" fmla="*/ 17 w 425"/>
                  <a:gd name="T5" fmla="*/ 241 h 244"/>
                  <a:gd name="T6" fmla="*/ 425 w 425"/>
                  <a:gd name="T7" fmla="*/ 0 h 244"/>
                  <a:gd name="T8" fmla="*/ 409 w 425"/>
                  <a:gd name="T9" fmla="*/ 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5" h="244">
                    <a:moveTo>
                      <a:pt x="409" y="4"/>
                    </a:moveTo>
                    <a:cubicBezTo>
                      <a:pt x="310" y="50"/>
                      <a:pt x="0" y="244"/>
                      <a:pt x="0" y="244"/>
                    </a:cubicBezTo>
                    <a:cubicBezTo>
                      <a:pt x="17" y="241"/>
                      <a:pt x="17" y="241"/>
                      <a:pt x="17" y="241"/>
                    </a:cubicBezTo>
                    <a:cubicBezTo>
                      <a:pt x="425" y="0"/>
                      <a:pt x="425" y="0"/>
                      <a:pt x="425" y="0"/>
                    </a:cubicBezTo>
                    <a:cubicBezTo>
                      <a:pt x="425" y="0"/>
                      <a:pt x="415" y="1"/>
                      <a:pt x="409" y="4"/>
                    </a:cubicBezTo>
                    <a:close/>
                  </a:path>
                </a:pathLst>
              </a:custGeom>
              <a:solidFill>
                <a:srgbClr val="D6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îṩḷïḋe"/>
              <p:cNvSpPr/>
              <p:nvPr/>
            </p:nvSpPr>
            <p:spPr bwMode="auto">
              <a:xfrm>
                <a:off x="5305426" y="4552951"/>
                <a:ext cx="207963" cy="360363"/>
              </a:xfrm>
              <a:custGeom>
                <a:avLst/>
                <a:gdLst>
                  <a:gd name="T0" fmla="*/ 61 w 82"/>
                  <a:gd name="T1" fmla="*/ 5 h 143"/>
                  <a:gd name="T2" fmla="*/ 43 w 82"/>
                  <a:gd name="T3" fmla="*/ 68 h 143"/>
                  <a:gd name="T4" fmla="*/ 0 w 82"/>
                  <a:gd name="T5" fmla="*/ 134 h 143"/>
                  <a:gd name="T6" fmla="*/ 14 w 82"/>
                  <a:gd name="T7" fmla="*/ 134 h 143"/>
                  <a:gd name="T8" fmla="*/ 15 w 82"/>
                  <a:gd name="T9" fmla="*/ 143 h 143"/>
                  <a:gd name="T10" fmla="*/ 58 w 82"/>
                  <a:gd name="T11" fmla="*/ 74 h 143"/>
                  <a:gd name="T12" fmla="*/ 78 w 82"/>
                  <a:gd name="T13" fmla="*/ 2 h 143"/>
                  <a:gd name="T14" fmla="*/ 61 w 82"/>
                  <a:gd name="T15" fmla="*/ 5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143">
                    <a:moveTo>
                      <a:pt x="61" y="5"/>
                    </a:moveTo>
                    <a:cubicBezTo>
                      <a:pt x="47" y="14"/>
                      <a:pt x="43" y="34"/>
                      <a:pt x="43" y="68"/>
                    </a:cubicBezTo>
                    <a:cubicBezTo>
                      <a:pt x="43" y="102"/>
                      <a:pt x="38" y="112"/>
                      <a:pt x="0" y="134"/>
                    </a:cubicBezTo>
                    <a:cubicBezTo>
                      <a:pt x="14" y="134"/>
                      <a:pt x="14" y="134"/>
                      <a:pt x="14" y="134"/>
                    </a:cubicBezTo>
                    <a:cubicBezTo>
                      <a:pt x="15" y="143"/>
                      <a:pt x="15" y="143"/>
                      <a:pt x="15" y="143"/>
                    </a:cubicBezTo>
                    <a:cubicBezTo>
                      <a:pt x="53" y="120"/>
                      <a:pt x="56" y="108"/>
                      <a:pt x="58" y="74"/>
                    </a:cubicBezTo>
                    <a:cubicBezTo>
                      <a:pt x="61" y="14"/>
                      <a:pt x="70" y="8"/>
                      <a:pt x="78" y="2"/>
                    </a:cubicBezTo>
                    <a:cubicBezTo>
                      <a:pt x="82" y="0"/>
                      <a:pt x="65" y="3"/>
                      <a:pt x="61" y="5"/>
                    </a:cubicBezTo>
                    <a:close/>
                  </a:path>
                </a:pathLst>
              </a:custGeom>
              <a:solidFill>
                <a:srgbClr val="D6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isľîḓè"/>
              <p:cNvSpPr/>
              <p:nvPr/>
            </p:nvSpPr>
            <p:spPr bwMode="auto">
              <a:xfrm>
                <a:off x="5632451" y="3600451"/>
                <a:ext cx="665163" cy="388938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5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1"/>
                      <a:pt x="72" y="31"/>
                      <a:pt x="152" y="55"/>
                    </a:cubicBezTo>
                    <a:cubicBezTo>
                      <a:pt x="203" y="71"/>
                      <a:pt x="252" y="140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ísľiďe"/>
              <p:cNvSpPr/>
              <p:nvPr/>
            </p:nvSpPr>
            <p:spPr bwMode="auto">
              <a:xfrm>
                <a:off x="5535613" y="3665538"/>
                <a:ext cx="665163" cy="388938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6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1"/>
                      <a:pt x="72" y="31"/>
                      <a:pt x="152" y="56"/>
                    </a:cubicBezTo>
                    <a:cubicBezTo>
                      <a:pt x="203" y="71"/>
                      <a:pt x="253" y="140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işļíḑe"/>
              <p:cNvSpPr/>
              <p:nvPr/>
            </p:nvSpPr>
            <p:spPr bwMode="auto">
              <a:xfrm>
                <a:off x="5427663" y="3721101"/>
                <a:ext cx="665163" cy="388938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5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0"/>
                      <a:pt x="72" y="31"/>
                      <a:pt x="152" y="55"/>
                    </a:cubicBezTo>
                    <a:cubicBezTo>
                      <a:pt x="203" y="71"/>
                      <a:pt x="253" y="140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íṩḻïḓè"/>
              <p:cNvSpPr/>
              <p:nvPr/>
            </p:nvSpPr>
            <p:spPr bwMode="auto">
              <a:xfrm>
                <a:off x="5330826" y="3771901"/>
                <a:ext cx="665163" cy="392113"/>
              </a:xfrm>
              <a:custGeom>
                <a:avLst/>
                <a:gdLst>
                  <a:gd name="T0" fmla="*/ 0 w 263"/>
                  <a:gd name="T1" fmla="*/ 0 h 155"/>
                  <a:gd name="T2" fmla="*/ 152 w 263"/>
                  <a:gd name="T3" fmla="*/ 56 h 155"/>
                  <a:gd name="T4" fmla="*/ 263 w 263"/>
                  <a:gd name="T5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5">
                    <a:moveTo>
                      <a:pt x="0" y="0"/>
                    </a:moveTo>
                    <a:cubicBezTo>
                      <a:pt x="56" y="41"/>
                      <a:pt x="72" y="32"/>
                      <a:pt x="152" y="56"/>
                    </a:cubicBezTo>
                    <a:cubicBezTo>
                      <a:pt x="203" y="72"/>
                      <a:pt x="253" y="141"/>
                      <a:pt x="263" y="155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ísḷíḓe"/>
              <p:cNvSpPr/>
              <p:nvPr/>
            </p:nvSpPr>
            <p:spPr bwMode="auto">
              <a:xfrm>
                <a:off x="5235576" y="3838576"/>
                <a:ext cx="665163" cy="390525"/>
              </a:xfrm>
              <a:custGeom>
                <a:avLst/>
                <a:gdLst>
                  <a:gd name="T0" fmla="*/ 0 w 263"/>
                  <a:gd name="T1" fmla="*/ 0 h 155"/>
                  <a:gd name="T2" fmla="*/ 152 w 263"/>
                  <a:gd name="T3" fmla="*/ 56 h 155"/>
                  <a:gd name="T4" fmla="*/ 263 w 263"/>
                  <a:gd name="T5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5">
                    <a:moveTo>
                      <a:pt x="0" y="0"/>
                    </a:moveTo>
                    <a:cubicBezTo>
                      <a:pt x="56" y="41"/>
                      <a:pt x="72" y="32"/>
                      <a:pt x="152" y="56"/>
                    </a:cubicBezTo>
                    <a:cubicBezTo>
                      <a:pt x="203" y="72"/>
                      <a:pt x="253" y="141"/>
                      <a:pt x="263" y="155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ïSḷíḍê"/>
              <p:cNvSpPr/>
              <p:nvPr/>
            </p:nvSpPr>
            <p:spPr bwMode="auto">
              <a:xfrm>
                <a:off x="5126038" y="3894138"/>
                <a:ext cx="665163" cy="387350"/>
              </a:xfrm>
              <a:custGeom>
                <a:avLst/>
                <a:gdLst>
                  <a:gd name="T0" fmla="*/ 0 w 263"/>
                  <a:gd name="T1" fmla="*/ 0 h 154"/>
                  <a:gd name="T2" fmla="*/ 152 w 263"/>
                  <a:gd name="T3" fmla="*/ 56 h 154"/>
                  <a:gd name="T4" fmla="*/ 263 w 263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" h="154">
                    <a:moveTo>
                      <a:pt x="0" y="0"/>
                    </a:moveTo>
                    <a:cubicBezTo>
                      <a:pt x="56" y="41"/>
                      <a:pt x="73" y="32"/>
                      <a:pt x="152" y="56"/>
                    </a:cubicBezTo>
                    <a:cubicBezTo>
                      <a:pt x="203" y="71"/>
                      <a:pt x="253" y="141"/>
                      <a:pt x="263" y="154"/>
                    </a:cubicBezTo>
                  </a:path>
                </a:pathLst>
              </a:custGeom>
              <a:noFill/>
              <a:ln w="11113" cap="rnd">
                <a:solidFill>
                  <a:srgbClr val="B2CBD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iŝ1íḑè"/>
              <p:cNvSpPr/>
              <p:nvPr/>
            </p:nvSpPr>
            <p:spPr bwMode="auto">
              <a:xfrm>
                <a:off x="3995738" y="1449388"/>
                <a:ext cx="1052513" cy="2290763"/>
              </a:xfrm>
              <a:custGeom>
                <a:avLst/>
                <a:gdLst>
                  <a:gd name="T0" fmla="*/ 6 w 416"/>
                  <a:gd name="T1" fmla="*/ 906 h 907"/>
                  <a:gd name="T2" fmla="*/ 414 w 416"/>
                  <a:gd name="T3" fmla="*/ 678 h 907"/>
                  <a:gd name="T4" fmla="*/ 416 w 416"/>
                  <a:gd name="T5" fmla="*/ 675 h 907"/>
                  <a:gd name="T6" fmla="*/ 415 w 416"/>
                  <a:gd name="T7" fmla="*/ 4 h 907"/>
                  <a:gd name="T8" fmla="*/ 410 w 416"/>
                  <a:gd name="T9" fmla="*/ 1 h 907"/>
                  <a:gd name="T10" fmla="*/ 2 w 416"/>
                  <a:gd name="T11" fmla="*/ 237 h 907"/>
                  <a:gd name="T12" fmla="*/ 0 w 416"/>
                  <a:gd name="T13" fmla="*/ 240 h 907"/>
                  <a:gd name="T14" fmla="*/ 1 w 416"/>
                  <a:gd name="T15" fmla="*/ 904 h 907"/>
                  <a:gd name="T16" fmla="*/ 6 w 416"/>
                  <a:gd name="T17" fmla="*/ 906 h 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6" h="907">
                    <a:moveTo>
                      <a:pt x="6" y="906"/>
                    </a:moveTo>
                    <a:cubicBezTo>
                      <a:pt x="414" y="678"/>
                      <a:pt x="414" y="678"/>
                      <a:pt x="414" y="678"/>
                    </a:cubicBezTo>
                    <a:cubicBezTo>
                      <a:pt x="415" y="677"/>
                      <a:pt x="416" y="676"/>
                      <a:pt x="416" y="675"/>
                    </a:cubicBezTo>
                    <a:cubicBezTo>
                      <a:pt x="415" y="4"/>
                      <a:pt x="415" y="4"/>
                      <a:pt x="415" y="4"/>
                    </a:cubicBezTo>
                    <a:cubicBezTo>
                      <a:pt x="415" y="1"/>
                      <a:pt x="412" y="0"/>
                      <a:pt x="410" y="1"/>
                    </a:cubicBezTo>
                    <a:cubicBezTo>
                      <a:pt x="2" y="237"/>
                      <a:pt x="2" y="237"/>
                      <a:pt x="2" y="237"/>
                    </a:cubicBezTo>
                    <a:cubicBezTo>
                      <a:pt x="1" y="238"/>
                      <a:pt x="0" y="239"/>
                      <a:pt x="0" y="240"/>
                    </a:cubicBezTo>
                    <a:cubicBezTo>
                      <a:pt x="1" y="904"/>
                      <a:pt x="1" y="904"/>
                      <a:pt x="1" y="904"/>
                    </a:cubicBezTo>
                    <a:cubicBezTo>
                      <a:pt x="1" y="906"/>
                      <a:pt x="4" y="907"/>
                      <a:pt x="6" y="906"/>
                    </a:cubicBezTo>
                    <a:close/>
                  </a:path>
                </a:pathLst>
              </a:custGeom>
              <a:solidFill>
                <a:srgbClr val="FB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îṥḷíḋè"/>
              <p:cNvSpPr/>
              <p:nvPr/>
            </p:nvSpPr>
            <p:spPr bwMode="auto">
              <a:xfrm>
                <a:off x="3995738" y="1498601"/>
                <a:ext cx="1216025" cy="701675"/>
              </a:xfrm>
              <a:custGeom>
                <a:avLst/>
                <a:gdLst>
                  <a:gd name="T0" fmla="*/ 644 w 766"/>
                  <a:gd name="T1" fmla="*/ 0 h 442"/>
                  <a:gd name="T2" fmla="*/ 0 w 766"/>
                  <a:gd name="T3" fmla="*/ 370 h 442"/>
                  <a:gd name="T4" fmla="*/ 123 w 766"/>
                  <a:gd name="T5" fmla="*/ 442 h 442"/>
                  <a:gd name="T6" fmla="*/ 766 w 766"/>
                  <a:gd name="T7" fmla="*/ 70 h 442"/>
                  <a:gd name="T8" fmla="*/ 644 w 766"/>
                  <a:gd name="T9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6" h="442">
                    <a:moveTo>
                      <a:pt x="644" y="0"/>
                    </a:moveTo>
                    <a:lnTo>
                      <a:pt x="0" y="370"/>
                    </a:lnTo>
                    <a:lnTo>
                      <a:pt x="123" y="442"/>
                    </a:lnTo>
                    <a:lnTo>
                      <a:pt x="766" y="70"/>
                    </a:lnTo>
                    <a:lnTo>
                      <a:pt x="644" y="0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í$ḻîḍê"/>
              <p:cNvSpPr/>
              <p:nvPr/>
            </p:nvSpPr>
            <p:spPr bwMode="auto">
              <a:xfrm>
                <a:off x="4203701" y="1571626"/>
                <a:ext cx="1054100" cy="2297113"/>
              </a:xfrm>
              <a:custGeom>
                <a:avLst/>
                <a:gdLst>
                  <a:gd name="T0" fmla="*/ 2 w 417"/>
                  <a:gd name="T1" fmla="*/ 909 h 910"/>
                  <a:gd name="T2" fmla="*/ 415 w 417"/>
                  <a:gd name="T3" fmla="*/ 678 h 910"/>
                  <a:gd name="T4" fmla="*/ 417 w 417"/>
                  <a:gd name="T5" fmla="*/ 675 h 910"/>
                  <a:gd name="T6" fmla="*/ 416 w 417"/>
                  <a:gd name="T7" fmla="*/ 3 h 910"/>
                  <a:gd name="T8" fmla="*/ 411 w 417"/>
                  <a:gd name="T9" fmla="*/ 1 h 910"/>
                  <a:gd name="T10" fmla="*/ 3 w 417"/>
                  <a:gd name="T11" fmla="*/ 237 h 910"/>
                  <a:gd name="T12" fmla="*/ 1 w 417"/>
                  <a:gd name="T13" fmla="*/ 240 h 910"/>
                  <a:gd name="T14" fmla="*/ 2 w 417"/>
                  <a:gd name="T15" fmla="*/ 903 h 910"/>
                  <a:gd name="T16" fmla="*/ 2 w 417"/>
                  <a:gd name="T17" fmla="*/ 909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7" h="910">
                    <a:moveTo>
                      <a:pt x="2" y="909"/>
                    </a:moveTo>
                    <a:cubicBezTo>
                      <a:pt x="415" y="678"/>
                      <a:pt x="415" y="678"/>
                      <a:pt x="415" y="678"/>
                    </a:cubicBezTo>
                    <a:cubicBezTo>
                      <a:pt x="416" y="677"/>
                      <a:pt x="417" y="676"/>
                      <a:pt x="417" y="675"/>
                    </a:cubicBezTo>
                    <a:cubicBezTo>
                      <a:pt x="416" y="3"/>
                      <a:pt x="416" y="3"/>
                      <a:pt x="416" y="3"/>
                    </a:cubicBezTo>
                    <a:cubicBezTo>
                      <a:pt x="416" y="1"/>
                      <a:pt x="413" y="0"/>
                      <a:pt x="411" y="1"/>
                    </a:cubicBezTo>
                    <a:cubicBezTo>
                      <a:pt x="3" y="237"/>
                      <a:pt x="3" y="237"/>
                      <a:pt x="3" y="237"/>
                    </a:cubicBezTo>
                    <a:cubicBezTo>
                      <a:pt x="2" y="238"/>
                      <a:pt x="1" y="239"/>
                      <a:pt x="1" y="240"/>
                    </a:cubicBezTo>
                    <a:cubicBezTo>
                      <a:pt x="2" y="903"/>
                      <a:pt x="2" y="903"/>
                      <a:pt x="2" y="903"/>
                    </a:cubicBezTo>
                    <a:cubicBezTo>
                      <a:pt x="2" y="906"/>
                      <a:pt x="0" y="910"/>
                      <a:pt x="2" y="909"/>
                    </a:cubicBezTo>
                    <a:close/>
                  </a:path>
                </a:pathLst>
              </a:custGeom>
              <a:solidFill>
                <a:srgbClr val="FB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isľïḋé"/>
              <p:cNvSpPr/>
              <p:nvPr/>
            </p:nvSpPr>
            <p:spPr bwMode="auto">
              <a:xfrm>
                <a:off x="6494463" y="2360613"/>
                <a:ext cx="892175" cy="1111250"/>
              </a:xfrm>
              <a:custGeom>
                <a:avLst/>
                <a:gdLst>
                  <a:gd name="T0" fmla="*/ 352 w 353"/>
                  <a:gd name="T1" fmla="*/ 345 h 440"/>
                  <a:gd name="T2" fmla="*/ 350 w 353"/>
                  <a:gd name="T3" fmla="*/ 333 h 440"/>
                  <a:gd name="T4" fmla="*/ 343 w 353"/>
                  <a:gd name="T5" fmla="*/ 312 h 440"/>
                  <a:gd name="T6" fmla="*/ 324 w 353"/>
                  <a:gd name="T7" fmla="*/ 280 h 440"/>
                  <a:gd name="T8" fmla="*/ 308 w 353"/>
                  <a:gd name="T9" fmla="*/ 262 h 440"/>
                  <a:gd name="T10" fmla="*/ 331 w 353"/>
                  <a:gd name="T11" fmla="*/ 248 h 440"/>
                  <a:gd name="T12" fmla="*/ 336 w 353"/>
                  <a:gd name="T13" fmla="*/ 241 h 440"/>
                  <a:gd name="T14" fmla="*/ 338 w 353"/>
                  <a:gd name="T15" fmla="*/ 236 h 440"/>
                  <a:gd name="T16" fmla="*/ 339 w 353"/>
                  <a:gd name="T17" fmla="*/ 231 h 440"/>
                  <a:gd name="T18" fmla="*/ 340 w 353"/>
                  <a:gd name="T19" fmla="*/ 218 h 440"/>
                  <a:gd name="T20" fmla="*/ 340 w 353"/>
                  <a:gd name="T21" fmla="*/ 209 h 440"/>
                  <a:gd name="T22" fmla="*/ 338 w 353"/>
                  <a:gd name="T23" fmla="*/ 199 h 440"/>
                  <a:gd name="T24" fmla="*/ 334 w 353"/>
                  <a:gd name="T25" fmla="*/ 187 h 440"/>
                  <a:gd name="T26" fmla="*/ 321 w 353"/>
                  <a:gd name="T27" fmla="*/ 161 h 440"/>
                  <a:gd name="T28" fmla="*/ 301 w 353"/>
                  <a:gd name="T29" fmla="*/ 134 h 440"/>
                  <a:gd name="T30" fmla="*/ 283 w 353"/>
                  <a:gd name="T31" fmla="*/ 117 h 440"/>
                  <a:gd name="T32" fmla="*/ 261 w 353"/>
                  <a:gd name="T33" fmla="*/ 99 h 440"/>
                  <a:gd name="T34" fmla="*/ 233 w 353"/>
                  <a:gd name="T35" fmla="*/ 82 h 440"/>
                  <a:gd name="T36" fmla="*/ 147 w 353"/>
                  <a:gd name="T37" fmla="*/ 131 h 440"/>
                  <a:gd name="T38" fmla="*/ 129 w 353"/>
                  <a:gd name="T39" fmla="*/ 229 h 440"/>
                  <a:gd name="T40" fmla="*/ 138 w 353"/>
                  <a:gd name="T41" fmla="*/ 234 h 440"/>
                  <a:gd name="T42" fmla="*/ 143 w 353"/>
                  <a:gd name="T43" fmla="*/ 236 h 440"/>
                  <a:gd name="T44" fmla="*/ 146 w 353"/>
                  <a:gd name="T45" fmla="*/ 236 h 440"/>
                  <a:gd name="T46" fmla="*/ 150 w 353"/>
                  <a:gd name="T47" fmla="*/ 237 h 440"/>
                  <a:gd name="T48" fmla="*/ 153 w 353"/>
                  <a:gd name="T49" fmla="*/ 236 h 440"/>
                  <a:gd name="T50" fmla="*/ 230 w 353"/>
                  <a:gd name="T51" fmla="*/ 208 h 440"/>
                  <a:gd name="T52" fmla="*/ 243 w 353"/>
                  <a:gd name="T53" fmla="*/ 236 h 440"/>
                  <a:gd name="T54" fmla="*/ 247 w 353"/>
                  <a:gd name="T55" fmla="*/ 254 h 440"/>
                  <a:gd name="T56" fmla="*/ 246 w 353"/>
                  <a:gd name="T57" fmla="*/ 276 h 440"/>
                  <a:gd name="T58" fmla="*/ 228 w 353"/>
                  <a:gd name="T59" fmla="*/ 295 h 440"/>
                  <a:gd name="T60" fmla="*/ 88 w 353"/>
                  <a:gd name="T61" fmla="*/ 313 h 440"/>
                  <a:gd name="T62" fmla="*/ 148 w 353"/>
                  <a:gd name="T63" fmla="*/ 348 h 440"/>
                  <a:gd name="T64" fmla="*/ 153 w 353"/>
                  <a:gd name="T65" fmla="*/ 350 h 440"/>
                  <a:gd name="T66" fmla="*/ 158 w 353"/>
                  <a:gd name="T67" fmla="*/ 351 h 440"/>
                  <a:gd name="T68" fmla="*/ 162 w 353"/>
                  <a:gd name="T69" fmla="*/ 351 h 440"/>
                  <a:gd name="T70" fmla="*/ 164 w 353"/>
                  <a:gd name="T71" fmla="*/ 351 h 440"/>
                  <a:gd name="T72" fmla="*/ 228 w 353"/>
                  <a:gd name="T73" fmla="*/ 322 h 440"/>
                  <a:gd name="T74" fmla="*/ 248 w 353"/>
                  <a:gd name="T75" fmla="*/ 353 h 440"/>
                  <a:gd name="T76" fmla="*/ 257 w 353"/>
                  <a:gd name="T77" fmla="*/ 378 h 440"/>
                  <a:gd name="T78" fmla="*/ 259 w 353"/>
                  <a:gd name="T79" fmla="*/ 415 h 440"/>
                  <a:gd name="T80" fmla="*/ 250 w 353"/>
                  <a:gd name="T81" fmla="*/ 434 h 440"/>
                  <a:gd name="T82" fmla="*/ 342 w 353"/>
                  <a:gd name="T83" fmla="*/ 390 h 440"/>
                  <a:gd name="T84" fmla="*/ 347 w 353"/>
                  <a:gd name="T85" fmla="*/ 384 h 440"/>
                  <a:gd name="T86" fmla="*/ 349 w 353"/>
                  <a:gd name="T87" fmla="*/ 380 h 440"/>
                  <a:gd name="T88" fmla="*/ 352 w 353"/>
                  <a:gd name="T89" fmla="*/ 372 h 440"/>
                  <a:gd name="T90" fmla="*/ 353 w 353"/>
                  <a:gd name="T91" fmla="*/ 365 h 440"/>
                  <a:gd name="T92" fmla="*/ 188 w 353"/>
                  <a:gd name="T93" fmla="*/ 160 h 440"/>
                  <a:gd name="T94" fmla="*/ 181 w 353"/>
                  <a:gd name="T95" fmla="*/ 16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3" h="440">
                    <a:moveTo>
                      <a:pt x="353" y="357"/>
                    </a:moveTo>
                    <a:cubicBezTo>
                      <a:pt x="353" y="357"/>
                      <a:pt x="353" y="356"/>
                      <a:pt x="353" y="356"/>
                    </a:cubicBezTo>
                    <a:cubicBezTo>
                      <a:pt x="353" y="354"/>
                      <a:pt x="353" y="352"/>
                      <a:pt x="353" y="350"/>
                    </a:cubicBezTo>
                    <a:cubicBezTo>
                      <a:pt x="353" y="348"/>
                      <a:pt x="352" y="346"/>
                      <a:pt x="352" y="345"/>
                    </a:cubicBezTo>
                    <a:cubicBezTo>
                      <a:pt x="352" y="344"/>
                      <a:pt x="352" y="344"/>
                      <a:pt x="352" y="344"/>
                    </a:cubicBezTo>
                    <a:cubicBezTo>
                      <a:pt x="352" y="344"/>
                      <a:pt x="352" y="344"/>
                      <a:pt x="352" y="344"/>
                    </a:cubicBezTo>
                    <a:cubicBezTo>
                      <a:pt x="352" y="341"/>
                      <a:pt x="351" y="338"/>
                      <a:pt x="351" y="335"/>
                    </a:cubicBezTo>
                    <a:cubicBezTo>
                      <a:pt x="350" y="335"/>
                      <a:pt x="350" y="334"/>
                      <a:pt x="350" y="333"/>
                    </a:cubicBezTo>
                    <a:cubicBezTo>
                      <a:pt x="350" y="332"/>
                      <a:pt x="349" y="330"/>
                      <a:pt x="349" y="328"/>
                    </a:cubicBezTo>
                    <a:cubicBezTo>
                      <a:pt x="348" y="327"/>
                      <a:pt x="348" y="325"/>
                      <a:pt x="347" y="324"/>
                    </a:cubicBezTo>
                    <a:cubicBezTo>
                      <a:pt x="347" y="323"/>
                      <a:pt x="347" y="322"/>
                      <a:pt x="346" y="322"/>
                    </a:cubicBezTo>
                    <a:cubicBezTo>
                      <a:pt x="345" y="318"/>
                      <a:pt x="344" y="315"/>
                      <a:pt x="343" y="312"/>
                    </a:cubicBezTo>
                    <a:cubicBezTo>
                      <a:pt x="342" y="311"/>
                      <a:pt x="341" y="309"/>
                      <a:pt x="341" y="308"/>
                    </a:cubicBezTo>
                    <a:cubicBezTo>
                      <a:pt x="339" y="304"/>
                      <a:pt x="336" y="300"/>
                      <a:pt x="334" y="296"/>
                    </a:cubicBezTo>
                    <a:cubicBezTo>
                      <a:pt x="334" y="295"/>
                      <a:pt x="333" y="294"/>
                      <a:pt x="333" y="294"/>
                    </a:cubicBezTo>
                    <a:cubicBezTo>
                      <a:pt x="330" y="289"/>
                      <a:pt x="327" y="285"/>
                      <a:pt x="324" y="280"/>
                    </a:cubicBezTo>
                    <a:cubicBezTo>
                      <a:pt x="323" y="279"/>
                      <a:pt x="322" y="278"/>
                      <a:pt x="320" y="276"/>
                    </a:cubicBezTo>
                    <a:cubicBezTo>
                      <a:pt x="318" y="273"/>
                      <a:pt x="315" y="270"/>
                      <a:pt x="313" y="267"/>
                    </a:cubicBezTo>
                    <a:cubicBezTo>
                      <a:pt x="312" y="267"/>
                      <a:pt x="312" y="266"/>
                      <a:pt x="311" y="266"/>
                    </a:cubicBezTo>
                    <a:cubicBezTo>
                      <a:pt x="310" y="264"/>
                      <a:pt x="309" y="263"/>
                      <a:pt x="308" y="262"/>
                    </a:cubicBezTo>
                    <a:cubicBezTo>
                      <a:pt x="323" y="255"/>
                      <a:pt x="323" y="255"/>
                      <a:pt x="323" y="255"/>
                    </a:cubicBezTo>
                    <a:cubicBezTo>
                      <a:pt x="325" y="253"/>
                      <a:pt x="328" y="252"/>
                      <a:pt x="330" y="250"/>
                    </a:cubicBezTo>
                    <a:cubicBezTo>
                      <a:pt x="330" y="249"/>
                      <a:pt x="330" y="249"/>
                      <a:pt x="330" y="249"/>
                    </a:cubicBezTo>
                    <a:cubicBezTo>
                      <a:pt x="331" y="249"/>
                      <a:pt x="331" y="249"/>
                      <a:pt x="331" y="248"/>
                    </a:cubicBezTo>
                    <a:cubicBezTo>
                      <a:pt x="332" y="248"/>
                      <a:pt x="332" y="247"/>
                      <a:pt x="333" y="246"/>
                    </a:cubicBezTo>
                    <a:cubicBezTo>
                      <a:pt x="333" y="245"/>
                      <a:pt x="334" y="245"/>
                      <a:pt x="334" y="244"/>
                    </a:cubicBezTo>
                    <a:cubicBezTo>
                      <a:pt x="335" y="244"/>
                      <a:pt x="335" y="243"/>
                      <a:pt x="335" y="242"/>
                    </a:cubicBezTo>
                    <a:cubicBezTo>
                      <a:pt x="335" y="242"/>
                      <a:pt x="336" y="242"/>
                      <a:pt x="336" y="241"/>
                    </a:cubicBezTo>
                    <a:cubicBezTo>
                      <a:pt x="336" y="241"/>
                      <a:pt x="336" y="241"/>
                      <a:pt x="336" y="241"/>
                    </a:cubicBezTo>
                    <a:cubicBezTo>
                      <a:pt x="336" y="241"/>
                      <a:pt x="336" y="241"/>
                      <a:pt x="336" y="240"/>
                    </a:cubicBezTo>
                    <a:cubicBezTo>
                      <a:pt x="336" y="240"/>
                      <a:pt x="337" y="239"/>
                      <a:pt x="337" y="238"/>
                    </a:cubicBezTo>
                    <a:cubicBezTo>
                      <a:pt x="337" y="238"/>
                      <a:pt x="337" y="237"/>
                      <a:pt x="338" y="236"/>
                    </a:cubicBezTo>
                    <a:cubicBezTo>
                      <a:pt x="338" y="236"/>
                      <a:pt x="338" y="235"/>
                      <a:pt x="338" y="234"/>
                    </a:cubicBezTo>
                    <a:cubicBezTo>
                      <a:pt x="339" y="233"/>
                      <a:pt x="339" y="233"/>
                      <a:pt x="339" y="232"/>
                    </a:cubicBezTo>
                    <a:cubicBezTo>
                      <a:pt x="339" y="231"/>
                      <a:pt x="339" y="231"/>
                      <a:pt x="339" y="231"/>
                    </a:cubicBezTo>
                    <a:cubicBezTo>
                      <a:pt x="339" y="231"/>
                      <a:pt x="339" y="231"/>
                      <a:pt x="339" y="231"/>
                    </a:cubicBezTo>
                    <a:cubicBezTo>
                      <a:pt x="339" y="230"/>
                      <a:pt x="339" y="230"/>
                      <a:pt x="339" y="229"/>
                    </a:cubicBezTo>
                    <a:cubicBezTo>
                      <a:pt x="340" y="228"/>
                      <a:pt x="340" y="227"/>
                      <a:pt x="340" y="226"/>
                    </a:cubicBezTo>
                    <a:cubicBezTo>
                      <a:pt x="340" y="225"/>
                      <a:pt x="340" y="223"/>
                      <a:pt x="340" y="222"/>
                    </a:cubicBezTo>
                    <a:cubicBezTo>
                      <a:pt x="340" y="221"/>
                      <a:pt x="340" y="220"/>
                      <a:pt x="340" y="218"/>
                    </a:cubicBezTo>
                    <a:cubicBezTo>
                      <a:pt x="340" y="218"/>
                      <a:pt x="340" y="218"/>
                      <a:pt x="340" y="218"/>
                    </a:cubicBezTo>
                    <a:cubicBezTo>
                      <a:pt x="340" y="216"/>
                      <a:pt x="340" y="214"/>
                      <a:pt x="340" y="213"/>
                    </a:cubicBezTo>
                    <a:cubicBezTo>
                      <a:pt x="340" y="212"/>
                      <a:pt x="340" y="212"/>
                      <a:pt x="340" y="211"/>
                    </a:cubicBezTo>
                    <a:cubicBezTo>
                      <a:pt x="340" y="210"/>
                      <a:pt x="340" y="210"/>
                      <a:pt x="340" y="209"/>
                    </a:cubicBezTo>
                    <a:cubicBezTo>
                      <a:pt x="339" y="208"/>
                      <a:pt x="339" y="207"/>
                      <a:pt x="339" y="207"/>
                    </a:cubicBezTo>
                    <a:cubicBezTo>
                      <a:pt x="339" y="206"/>
                      <a:pt x="339" y="205"/>
                      <a:pt x="339" y="204"/>
                    </a:cubicBezTo>
                    <a:cubicBezTo>
                      <a:pt x="339" y="203"/>
                      <a:pt x="338" y="202"/>
                      <a:pt x="338" y="201"/>
                    </a:cubicBezTo>
                    <a:cubicBezTo>
                      <a:pt x="338" y="200"/>
                      <a:pt x="338" y="200"/>
                      <a:pt x="338" y="199"/>
                    </a:cubicBezTo>
                    <a:cubicBezTo>
                      <a:pt x="338" y="199"/>
                      <a:pt x="338" y="198"/>
                      <a:pt x="337" y="197"/>
                    </a:cubicBezTo>
                    <a:cubicBezTo>
                      <a:pt x="337" y="195"/>
                      <a:pt x="336" y="193"/>
                      <a:pt x="336" y="191"/>
                    </a:cubicBezTo>
                    <a:cubicBezTo>
                      <a:pt x="335" y="190"/>
                      <a:pt x="335" y="189"/>
                      <a:pt x="335" y="189"/>
                    </a:cubicBezTo>
                    <a:cubicBezTo>
                      <a:pt x="335" y="188"/>
                      <a:pt x="335" y="188"/>
                      <a:pt x="334" y="187"/>
                    </a:cubicBezTo>
                    <a:cubicBezTo>
                      <a:pt x="333" y="184"/>
                      <a:pt x="332" y="180"/>
                      <a:pt x="330" y="176"/>
                    </a:cubicBezTo>
                    <a:cubicBezTo>
                      <a:pt x="329" y="175"/>
                      <a:pt x="329" y="175"/>
                      <a:pt x="329" y="174"/>
                    </a:cubicBezTo>
                    <a:cubicBezTo>
                      <a:pt x="327" y="171"/>
                      <a:pt x="325" y="167"/>
                      <a:pt x="323" y="163"/>
                    </a:cubicBezTo>
                    <a:cubicBezTo>
                      <a:pt x="322" y="162"/>
                      <a:pt x="322" y="161"/>
                      <a:pt x="321" y="161"/>
                    </a:cubicBezTo>
                    <a:cubicBezTo>
                      <a:pt x="319" y="157"/>
                      <a:pt x="316" y="153"/>
                      <a:pt x="313" y="149"/>
                    </a:cubicBezTo>
                    <a:cubicBezTo>
                      <a:pt x="312" y="148"/>
                      <a:pt x="312" y="147"/>
                      <a:pt x="311" y="146"/>
                    </a:cubicBezTo>
                    <a:cubicBezTo>
                      <a:pt x="308" y="143"/>
                      <a:pt x="305" y="139"/>
                      <a:pt x="302" y="136"/>
                    </a:cubicBezTo>
                    <a:cubicBezTo>
                      <a:pt x="302" y="135"/>
                      <a:pt x="301" y="135"/>
                      <a:pt x="301" y="134"/>
                    </a:cubicBezTo>
                    <a:cubicBezTo>
                      <a:pt x="300" y="134"/>
                      <a:pt x="300" y="134"/>
                      <a:pt x="300" y="133"/>
                    </a:cubicBezTo>
                    <a:cubicBezTo>
                      <a:pt x="298" y="131"/>
                      <a:pt x="296" y="129"/>
                      <a:pt x="294" y="128"/>
                    </a:cubicBezTo>
                    <a:cubicBezTo>
                      <a:pt x="293" y="126"/>
                      <a:pt x="292" y="125"/>
                      <a:pt x="291" y="124"/>
                    </a:cubicBezTo>
                    <a:cubicBezTo>
                      <a:pt x="288" y="122"/>
                      <a:pt x="286" y="120"/>
                      <a:pt x="283" y="117"/>
                    </a:cubicBezTo>
                    <a:cubicBezTo>
                      <a:pt x="282" y="117"/>
                      <a:pt x="282" y="116"/>
                      <a:pt x="281" y="115"/>
                    </a:cubicBezTo>
                    <a:cubicBezTo>
                      <a:pt x="281" y="115"/>
                      <a:pt x="281" y="115"/>
                      <a:pt x="281" y="115"/>
                    </a:cubicBezTo>
                    <a:cubicBezTo>
                      <a:pt x="275" y="110"/>
                      <a:pt x="269" y="105"/>
                      <a:pt x="262" y="100"/>
                    </a:cubicBezTo>
                    <a:cubicBezTo>
                      <a:pt x="261" y="100"/>
                      <a:pt x="261" y="100"/>
                      <a:pt x="261" y="99"/>
                    </a:cubicBezTo>
                    <a:cubicBezTo>
                      <a:pt x="260" y="99"/>
                      <a:pt x="260" y="99"/>
                      <a:pt x="260" y="99"/>
                    </a:cubicBezTo>
                    <a:cubicBezTo>
                      <a:pt x="254" y="95"/>
                      <a:pt x="247" y="90"/>
                      <a:pt x="240" y="86"/>
                    </a:cubicBezTo>
                    <a:cubicBezTo>
                      <a:pt x="239" y="85"/>
                      <a:pt x="239" y="85"/>
                      <a:pt x="238" y="85"/>
                    </a:cubicBezTo>
                    <a:cubicBezTo>
                      <a:pt x="236" y="84"/>
                      <a:pt x="235" y="83"/>
                      <a:pt x="233" y="82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141" y="127"/>
                      <a:pt x="141" y="127"/>
                      <a:pt x="141" y="127"/>
                    </a:cubicBezTo>
                    <a:cubicBezTo>
                      <a:pt x="143" y="128"/>
                      <a:pt x="145" y="130"/>
                      <a:pt x="147" y="131"/>
                    </a:cubicBezTo>
                    <a:cubicBezTo>
                      <a:pt x="148" y="131"/>
                      <a:pt x="149" y="132"/>
                      <a:pt x="150" y="133"/>
                    </a:cubicBezTo>
                    <a:cubicBezTo>
                      <a:pt x="87" y="163"/>
                      <a:pt x="87" y="163"/>
                      <a:pt x="87" y="163"/>
                    </a:cubicBezTo>
                    <a:cubicBezTo>
                      <a:pt x="88" y="205"/>
                      <a:pt x="88" y="205"/>
                      <a:pt x="88" y="205"/>
                    </a:cubicBezTo>
                    <a:cubicBezTo>
                      <a:pt x="129" y="229"/>
                      <a:pt x="129" y="229"/>
                      <a:pt x="129" y="229"/>
                    </a:cubicBezTo>
                    <a:cubicBezTo>
                      <a:pt x="131" y="230"/>
                      <a:pt x="133" y="231"/>
                      <a:pt x="134" y="232"/>
                    </a:cubicBezTo>
                    <a:cubicBezTo>
                      <a:pt x="134" y="232"/>
                      <a:pt x="135" y="232"/>
                      <a:pt x="135" y="232"/>
                    </a:cubicBezTo>
                    <a:cubicBezTo>
                      <a:pt x="135" y="232"/>
                      <a:pt x="136" y="233"/>
                      <a:pt x="136" y="233"/>
                    </a:cubicBezTo>
                    <a:cubicBezTo>
                      <a:pt x="137" y="233"/>
                      <a:pt x="138" y="234"/>
                      <a:pt x="138" y="234"/>
                    </a:cubicBezTo>
                    <a:cubicBezTo>
                      <a:pt x="139" y="234"/>
                      <a:pt x="140" y="235"/>
                      <a:pt x="141" y="235"/>
                    </a:cubicBezTo>
                    <a:cubicBezTo>
                      <a:pt x="141" y="235"/>
                      <a:pt x="141" y="235"/>
                      <a:pt x="141" y="235"/>
                    </a:cubicBezTo>
                    <a:cubicBezTo>
                      <a:pt x="141" y="235"/>
                      <a:pt x="141" y="235"/>
                      <a:pt x="141" y="235"/>
                    </a:cubicBezTo>
                    <a:cubicBezTo>
                      <a:pt x="142" y="235"/>
                      <a:pt x="143" y="236"/>
                      <a:pt x="143" y="236"/>
                    </a:cubicBezTo>
                    <a:cubicBezTo>
                      <a:pt x="144" y="236"/>
                      <a:pt x="145" y="236"/>
                      <a:pt x="145" y="236"/>
                    </a:cubicBezTo>
                    <a:cubicBezTo>
                      <a:pt x="145" y="236"/>
                      <a:pt x="145" y="236"/>
                      <a:pt x="146" y="236"/>
                    </a:cubicBezTo>
                    <a:cubicBezTo>
                      <a:pt x="146" y="236"/>
                      <a:pt x="146" y="236"/>
                      <a:pt x="146" y="236"/>
                    </a:cubicBezTo>
                    <a:cubicBezTo>
                      <a:pt x="146" y="236"/>
                      <a:pt x="146" y="236"/>
                      <a:pt x="146" y="236"/>
                    </a:cubicBezTo>
                    <a:cubicBezTo>
                      <a:pt x="147" y="236"/>
                      <a:pt x="147" y="237"/>
                      <a:pt x="148" y="237"/>
                    </a:cubicBezTo>
                    <a:cubicBezTo>
                      <a:pt x="148" y="237"/>
                      <a:pt x="148" y="237"/>
                      <a:pt x="149" y="237"/>
                    </a:cubicBezTo>
                    <a:cubicBezTo>
                      <a:pt x="149" y="237"/>
                      <a:pt x="149" y="237"/>
                      <a:pt x="150" y="237"/>
                    </a:cubicBezTo>
                    <a:cubicBezTo>
                      <a:pt x="150" y="237"/>
                      <a:pt x="150" y="237"/>
                      <a:pt x="150" y="237"/>
                    </a:cubicBezTo>
                    <a:cubicBezTo>
                      <a:pt x="150" y="237"/>
                      <a:pt x="150" y="237"/>
                      <a:pt x="150" y="237"/>
                    </a:cubicBezTo>
                    <a:cubicBezTo>
                      <a:pt x="151" y="237"/>
                      <a:pt x="151" y="237"/>
                      <a:pt x="151" y="236"/>
                    </a:cubicBezTo>
                    <a:cubicBezTo>
                      <a:pt x="151" y="236"/>
                      <a:pt x="152" y="236"/>
                      <a:pt x="152" y="236"/>
                    </a:cubicBezTo>
                    <a:cubicBezTo>
                      <a:pt x="152" y="236"/>
                      <a:pt x="152" y="236"/>
                      <a:pt x="153" y="236"/>
                    </a:cubicBezTo>
                    <a:cubicBezTo>
                      <a:pt x="153" y="236"/>
                      <a:pt x="153" y="236"/>
                      <a:pt x="153" y="236"/>
                    </a:cubicBezTo>
                    <a:cubicBezTo>
                      <a:pt x="225" y="201"/>
                      <a:pt x="225" y="201"/>
                      <a:pt x="225" y="201"/>
                    </a:cubicBezTo>
                    <a:cubicBezTo>
                      <a:pt x="226" y="202"/>
                      <a:pt x="227" y="204"/>
                      <a:pt x="228" y="206"/>
                    </a:cubicBezTo>
                    <a:cubicBezTo>
                      <a:pt x="229" y="206"/>
                      <a:pt x="229" y="207"/>
                      <a:pt x="230" y="208"/>
                    </a:cubicBezTo>
                    <a:cubicBezTo>
                      <a:pt x="232" y="212"/>
                      <a:pt x="234" y="216"/>
                      <a:pt x="236" y="219"/>
                    </a:cubicBezTo>
                    <a:cubicBezTo>
                      <a:pt x="236" y="220"/>
                      <a:pt x="237" y="220"/>
                      <a:pt x="237" y="221"/>
                    </a:cubicBezTo>
                    <a:cubicBezTo>
                      <a:pt x="239" y="225"/>
                      <a:pt x="240" y="229"/>
                      <a:pt x="242" y="232"/>
                    </a:cubicBezTo>
                    <a:cubicBezTo>
                      <a:pt x="242" y="234"/>
                      <a:pt x="242" y="235"/>
                      <a:pt x="243" y="236"/>
                    </a:cubicBezTo>
                    <a:cubicBezTo>
                      <a:pt x="243" y="238"/>
                      <a:pt x="244" y="240"/>
                      <a:pt x="244" y="242"/>
                    </a:cubicBezTo>
                    <a:cubicBezTo>
                      <a:pt x="245" y="243"/>
                      <a:pt x="245" y="245"/>
                      <a:pt x="245" y="246"/>
                    </a:cubicBezTo>
                    <a:cubicBezTo>
                      <a:pt x="246" y="247"/>
                      <a:pt x="246" y="248"/>
                      <a:pt x="246" y="249"/>
                    </a:cubicBezTo>
                    <a:cubicBezTo>
                      <a:pt x="246" y="250"/>
                      <a:pt x="246" y="252"/>
                      <a:pt x="247" y="254"/>
                    </a:cubicBezTo>
                    <a:cubicBezTo>
                      <a:pt x="247" y="255"/>
                      <a:pt x="247" y="255"/>
                      <a:pt x="247" y="256"/>
                    </a:cubicBezTo>
                    <a:cubicBezTo>
                      <a:pt x="247" y="258"/>
                      <a:pt x="247" y="261"/>
                      <a:pt x="247" y="263"/>
                    </a:cubicBezTo>
                    <a:cubicBezTo>
                      <a:pt x="247" y="268"/>
                      <a:pt x="247" y="272"/>
                      <a:pt x="246" y="276"/>
                    </a:cubicBezTo>
                    <a:cubicBezTo>
                      <a:pt x="246" y="276"/>
                      <a:pt x="246" y="276"/>
                      <a:pt x="246" y="276"/>
                    </a:cubicBezTo>
                    <a:cubicBezTo>
                      <a:pt x="245" y="280"/>
                      <a:pt x="244" y="283"/>
                      <a:pt x="243" y="286"/>
                    </a:cubicBezTo>
                    <a:cubicBezTo>
                      <a:pt x="243" y="286"/>
                      <a:pt x="243" y="286"/>
                      <a:pt x="243" y="286"/>
                    </a:cubicBezTo>
                    <a:cubicBezTo>
                      <a:pt x="242" y="287"/>
                      <a:pt x="242" y="288"/>
                      <a:pt x="241" y="288"/>
                    </a:cubicBezTo>
                    <a:cubicBezTo>
                      <a:pt x="228" y="295"/>
                      <a:pt x="228" y="295"/>
                      <a:pt x="228" y="295"/>
                    </a:cubicBezTo>
                    <a:cubicBezTo>
                      <a:pt x="181" y="268"/>
                      <a:pt x="181" y="268"/>
                      <a:pt x="181" y="268"/>
                    </a:cubicBezTo>
                    <a:cubicBezTo>
                      <a:pt x="181" y="223"/>
                      <a:pt x="181" y="223"/>
                      <a:pt x="181" y="223"/>
                    </a:cubicBezTo>
                    <a:cubicBezTo>
                      <a:pt x="88" y="268"/>
                      <a:pt x="88" y="268"/>
                      <a:pt x="88" y="268"/>
                    </a:cubicBezTo>
                    <a:cubicBezTo>
                      <a:pt x="88" y="313"/>
                      <a:pt x="88" y="313"/>
                      <a:pt x="88" y="313"/>
                    </a:cubicBezTo>
                    <a:cubicBezTo>
                      <a:pt x="141" y="344"/>
                      <a:pt x="141" y="344"/>
                      <a:pt x="141" y="344"/>
                    </a:cubicBezTo>
                    <a:cubicBezTo>
                      <a:pt x="143" y="345"/>
                      <a:pt x="145" y="346"/>
                      <a:pt x="146" y="347"/>
                    </a:cubicBezTo>
                    <a:cubicBezTo>
                      <a:pt x="147" y="347"/>
                      <a:pt x="147" y="347"/>
                      <a:pt x="147" y="347"/>
                    </a:cubicBezTo>
                    <a:cubicBezTo>
                      <a:pt x="148" y="347"/>
                      <a:pt x="148" y="347"/>
                      <a:pt x="148" y="348"/>
                    </a:cubicBezTo>
                    <a:cubicBezTo>
                      <a:pt x="149" y="348"/>
                      <a:pt x="150" y="348"/>
                      <a:pt x="150" y="348"/>
                    </a:cubicBezTo>
                    <a:cubicBezTo>
                      <a:pt x="151" y="349"/>
                      <a:pt x="152" y="349"/>
                      <a:pt x="153" y="349"/>
                    </a:cubicBezTo>
                    <a:cubicBezTo>
                      <a:pt x="153" y="350"/>
                      <a:pt x="153" y="350"/>
                      <a:pt x="153" y="350"/>
                    </a:cubicBezTo>
                    <a:cubicBezTo>
                      <a:pt x="153" y="350"/>
                      <a:pt x="153" y="350"/>
                      <a:pt x="153" y="350"/>
                    </a:cubicBezTo>
                    <a:cubicBezTo>
                      <a:pt x="154" y="350"/>
                      <a:pt x="155" y="350"/>
                      <a:pt x="155" y="350"/>
                    </a:cubicBezTo>
                    <a:cubicBezTo>
                      <a:pt x="156" y="350"/>
                      <a:pt x="157" y="351"/>
                      <a:pt x="157" y="351"/>
                    </a:cubicBezTo>
                    <a:cubicBezTo>
                      <a:pt x="157" y="351"/>
                      <a:pt x="158" y="351"/>
                      <a:pt x="158" y="351"/>
                    </a:cubicBezTo>
                    <a:cubicBezTo>
                      <a:pt x="158" y="351"/>
                      <a:pt x="158" y="351"/>
                      <a:pt x="158" y="351"/>
                    </a:cubicBezTo>
                    <a:cubicBezTo>
                      <a:pt x="158" y="351"/>
                      <a:pt x="158" y="351"/>
                      <a:pt x="159" y="351"/>
                    </a:cubicBezTo>
                    <a:cubicBezTo>
                      <a:pt x="159" y="351"/>
                      <a:pt x="159" y="351"/>
                      <a:pt x="160" y="351"/>
                    </a:cubicBezTo>
                    <a:cubicBezTo>
                      <a:pt x="160" y="351"/>
                      <a:pt x="160" y="351"/>
                      <a:pt x="161" y="351"/>
                    </a:cubicBezTo>
                    <a:cubicBezTo>
                      <a:pt x="161" y="351"/>
                      <a:pt x="161" y="351"/>
                      <a:pt x="162" y="351"/>
                    </a:cubicBezTo>
                    <a:cubicBezTo>
                      <a:pt x="162" y="351"/>
                      <a:pt x="162" y="351"/>
                      <a:pt x="162" y="351"/>
                    </a:cubicBezTo>
                    <a:cubicBezTo>
                      <a:pt x="162" y="351"/>
                      <a:pt x="162" y="351"/>
                      <a:pt x="163" y="351"/>
                    </a:cubicBezTo>
                    <a:cubicBezTo>
                      <a:pt x="163" y="351"/>
                      <a:pt x="163" y="351"/>
                      <a:pt x="163" y="351"/>
                    </a:cubicBezTo>
                    <a:cubicBezTo>
                      <a:pt x="164" y="351"/>
                      <a:pt x="164" y="351"/>
                      <a:pt x="164" y="351"/>
                    </a:cubicBezTo>
                    <a:cubicBezTo>
                      <a:pt x="165" y="351"/>
                      <a:pt x="165" y="351"/>
                      <a:pt x="165" y="351"/>
                    </a:cubicBezTo>
                    <a:cubicBezTo>
                      <a:pt x="165" y="351"/>
                      <a:pt x="165" y="350"/>
                      <a:pt x="166" y="350"/>
                    </a:cubicBezTo>
                    <a:cubicBezTo>
                      <a:pt x="227" y="321"/>
                      <a:pt x="227" y="321"/>
                      <a:pt x="227" y="321"/>
                    </a:cubicBezTo>
                    <a:cubicBezTo>
                      <a:pt x="227" y="321"/>
                      <a:pt x="227" y="321"/>
                      <a:pt x="228" y="322"/>
                    </a:cubicBezTo>
                    <a:cubicBezTo>
                      <a:pt x="229" y="323"/>
                      <a:pt x="230" y="324"/>
                      <a:pt x="231" y="325"/>
                    </a:cubicBezTo>
                    <a:cubicBezTo>
                      <a:pt x="234" y="330"/>
                      <a:pt x="237" y="334"/>
                      <a:pt x="240" y="339"/>
                    </a:cubicBezTo>
                    <a:cubicBezTo>
                      <a:pt x="241" y="339"/>
                      <a:pt x="241" y="340"/>
                      <a:pt x="241" y="341"/>
                    </a:cubicBezTo>
                    <a:cubicBezTo>
                      <a:pt x="244" y="345"/>
                      <a:pt x="246" y="349"/>
                      <a:pt x="248" y="353"/>
                    </a:cubicBezTo>
                    <a:cubicBezTo>
                      <a:pt x="249" y="354"/>
                      <a:pt x="249" y="356"/>
                      <a:pt x="250" y="357"/>
                    </a:cubicBezTo>
                    <a:cubicBezTo>
                      <a:pt x="251" y="360"/>
                      <a:pt x="252" y="363"/>
                      <a:pt x="254" y="367"/>
                    </a:cubicBezTo>
                    <a:cubicBezTo>
                      <a:pt x="254" y="369"/>
                      <a:pt x="255" y="371"/>
                      <a:pt x="256" y="373"/>
                    </a:cubicBezTo>
                    <a:cubicBezTo>
                      <a:pt x="256" y="375"/>
                      <a:pt x="257" y="377"/>
                      <a:pt x="257" y="378"/>
                    </a:cubicBezTo>
                    <a:cubicBezTo>
                      <a:pt x="258" y="382"/>
                      <a:pt x="259" y="385"/>
                      <a:pt x="259" y="389"/>
                    </a:cubicBezTo>
                    <a:cubicBezTo>
                      <a:pt x="259" y="389"/>
                      <a:pt x="259" y="389"/>
                      <a:pt x="259" y="390"/>
                    </a:cubicBezTo>
                    <a:cubicBezTo>
                      <a:pt x="260" y="394"/>
                      <a:pt x="260" y="398"/>
                      <a:pt x="260" y="402"/>
                    </a:cubicBezTo>
                    <a:cubicBezTo>
                      <a:pt x="260" y="407"/>
                      <a:pt x="260" y="411"/>
                      <a:pt x="259" y="415"/>
                    </a:cubicBezTo>
                    <a:cubicBezTo>
                      <a:pt x="259" y="415"/>
                      <a:pt x="259" y="415"/>
                      <a:pt x="259" y="415"/>
                    </a:cubicBezTo>
                    <a:cubicBezTo>
                      <a:pt x="258" y="419"/>
                      <a:pt x="257" y="423"/>
                      <a:pt x="256" y="426"/>
                    </a:cubicBezTo>
                    <a:cubicBezTo>
                      <a:pt x="256" y="426"/>
                      <a:pt x="256" y="426"/>
                      <a:pt x="256" y="426"/>
                    </a:cubicBezTo>
                    <a:cubicBezTo>
                      <a:pt x="254" y="429"/>
                      <a:pt x="252" y="432"/>
                      <a:pt x="250" y="434"/>
                    </a:cubicBezTo>
                    <a:cubicBezTo>
                      <a:pt x="250" y="434"/>
                      <a:pt x="250" y="434"/>
                      <a:pt x="250" y="435"/>
                    </a:cubicBezTo>
                    <a:cubicBezTo>
                      <a:pt x="247" y="437"/>
                      <a:pt x="245" y="439"/>
                      <a:pt x="242" y="440"/>
                    </a:cubicBezTo>
                    <a:cubicBezTo>
                      <a:pt x="335" y="395"/>
                      <a:pt x="335" y="395"/>
                      <a:pt x="335" y="395"/>
                    </a:cubicBezTo>
                    <a:cubicBezTo>
                      <a:pt x="338" y="394"/>
                      <a:pt x="340" y="392"/>
                      <a:pt x="342" y="390"/>
                    </a:cubicBezTo>
                    <a:cubicBezTo>
                      <a:pt x="343" y="389"/>
                      <a:pt x="343" y="389"/>
                      <a:pt x="343" y="389"/>
                    </a:cubicBezTo>
                    <a:cubicBezTo>
                      <a:pt x="343" y="389"/>
                      <a:pt x="344" y="389"/>
                      <a:pt x="344" y="388"/>
                    </a:cubicBezTo>
                    <a:cubicBezTo>
                      <a:pt x="344" y="388"/>
                      <a:pt x="345" y="387"/>
                      <a:pt x="346" y="386"/>
                    </a:cubicBezTo>
                    <a:cubicBezTo>
                      <a:pt x="346" y="386"/>
                      <a:pt x="346" y="385"/>
                      <a:pt x="347" y="384"/>
                    </a:cubicBezTo>
                    <a:cubicBezTo>
                      <a:pt x="347" y="384"/>
                      <a:pt x="348" y="383"/>
                      <a:pt x="348" y="382"/>
                    </a:cubicBezTo>
                    <a:cubicBezTo>
                      <a:pt x="348" y="382"/>
                      <a:pt x="348" y="381"/>
                      <a:pt x="349" y="381"/>
                    </a:cubicBezTo>
                    <a:cubicBezTo>
                      <a:pt x="349" y="381"/>
                      <a:pt x="349" y="381"/>
                      <a:pt x="349" y="381"/>
                    </a:cubicBezTo>
                    <a:cubicBezTo>
                      <a:pt x="349" y="381"/>
                      <a:pt x="349" y="381"/>
                      <a:pt x="349" y="380"/>
                    </a:cubicBezTo>
                    <a:cubicBezTo>
                      <a:pt x="349" y="380"/>
                      <a:pt x="349" y="379"/>
                      <a:pt x="350" y="378"/>
                    </a:cubicBezTo>
                    <a:cubicBezTo>
                      <a:pt x="350" y="378"/>
                      <a:pt x="350" y="377"/>
                      <a:pt x="350" y="376"/>
                    </a:cubicBezTo>
                    <a:cubicBezTo>
                      <a:pt x="351" y="376"/>
                      <a:pt x="351" y="375"/>
                      <a:pt x="351" y="374"/>
                    </a:cubicBezTo>
                    <a:cubicBezTo>
                      <a:pt x="351" y="373"/>
                      <a:pt x="351" y="372"/>
                      <a:pt x="352" y="372"/>
                    </a:cubicBezTo>
                    <a:cubicBezTo>
                      <a:pt x="352" y="371"/>
                      <a:pt x="352" y="371"/>
                      <a:pt x="352" y="370"/>
                    </a:cubicBezTo>
                    <a:cubicBezTo>
                      <a:pt x="352" y="370"/>
                      <a:pt x="352" y="370"/>
                      <a:pt x="352" y="370"/>
                    </a:cubicBezTo>
                    <a:cubicBezTo>
                      <a:pt x="352" y="370"/>
                      <a:pt x="352" y="369"/>
                      <a:pt x="352" y="369"/>
                    </a:cubicBezTo>
                    <a:cubicBezTo>
                      <a:pt x="352" y="368"/>
                      <a:pt x="352" y="366"/>
                      <a:pt x="353" y="365"/>
                    </a:cubicBezTo>
                    <a:cubicBezTo>
                      <a:pt x="353" y="364"/>
                      <a:pt x="353" y="363"/>
                      <a:pt x="353" y="361"/>
                    </a:cubicBezTo>
                    <a:cubicBezTo>
                      <a:pt x="353" y="360"/>
                      <a:pt x="353" y="358"/>
                      <a:pt x="353" y="357"/>
                    </a:cubicBezTo>
                    <a:close/>
                    <a:moveTo>
                      <a:pt x="180" y="154"/>
                    </a:moveTo>
                    <a:cubicBezTo>
                      <a:pt x="183" y="156"/>
                      <a:pt x="186" y="158"/>
                      <a:pt x="188" y="160"/>
                    </a:cubicBezTo>
                    <a:cubicBezTo>
                      <a:pt x="189" y="161"/>
                      <a:pt x="189" y="161"/>
                      <a:pt x="190" y="162"/>
                    </a:cubicBezTo>
                    <a:cubicBezTo>
                      <a:pt x="193" y="164"/>
                      <a:pt x="195" y="167"/>
                      <a:pt x="198" y="169"/>
                    </a:cubicBezTo>
                    <a:cubicBezTo>
                      <a:pt x="199" y="170"/>
                      <a:pt x="199" y="171"/>
                      <a:pt x="200" y="171"/>
                    </a:cubicBezTo>
                    <a:cubicBezTo>
                      <a:pt x="181" y="160"/>
                      <a:pt x="181" y="160"/>
                      <a:pt x="181" y="160"/>
                    </a:cubicBezTo>
                    <a:lnTo>
                      <a:pt x="180" y="154"/>
                    </a:lnTo>
                    <a:close/>
                  </a:path>
                </a:pathLst>
              </a:custGeom>
              <a:solidFill>
                <a:srgbClr val="F263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îšlíḍê"/>
              <p:cNvSpPr/>
              <p:nvPr/>
            </p:nvSpPr>
            <p:spPr bwMode="auto">
              <a:xfrm>
                <a:off x="6494463" y="2474913"/>
                <a:ext cx="657225" cy="1006475"/>
              </a:xfrm>
              <a:custGeom>
                <a:avLst/>
                <a:gdLst>
                  <a:gd name="T0" fmla="*/ 211 w 260"/>
                  <a:gd name="T1" fmla="*/ 258 h 399"/>
                  <a:gd name="T2" fmla="*/ 260 w 260"/>
                  <a:gd name="T3" fmla="*/ 357 h 399"/>
                  <a:gd name="T4" fmla="*/ 228 w 260"/>
                  <a:gd name="T5" fmla="*/ 398 h 399"/>
                  <a:gd name="T6" fmla="*/ 149 w 260"/>
                  <a:gd name="T7" fmla="*/ 370 h 399"/>
                  <a:gd name="T8" fmla="*/ 1 w 260"/>
                  <a:gd name="T9" fmla="*/ 284 h 399"/>
                  <a:gd name="T10" fmla="*/ 0 w 260"/>
                  <a:gd name="T11" fmla="*/ 0 h 399"/>
                  <a:gd name="T12" fmla="*/ 141 w 260"/>
                  <a:gd name="T13" fmla="*/ 82 h 399"/>
                  <a:gd name="T14" fmla="*/ 247 w 260"/>
                  <a:gd name="T15" fmla="*/ 218 h 399"/>
                  <a:gd name="T16" fmla="*/ 215 w 260"/>
                  <a:gd name="T17" fmla="*/ 258 h 399"/>
                  <a:gd name="T18" fmla="*/ 211 w 260"/>
                  <a:gd name="T19" fmla="*/ 258 h 399"/>
                  <a:gd name="T20" fmla="*/ 162 w 260"/>
                  <a:gd name="T21" fmla="*/ 306 h 399"/>
                  <a:gd name="T22" fmla="*/ 171 w 260"/>
                  <a:gd name="T23" fmla="*/ 294 h 399"/>
                  <a:gd name="T24" fmla="*/ 141 w 260"/>
                  <a:gd name="T25" fmla="*/ 254 h 399"/>
                  <a:gd name="T26" fmla="*/ 88 w 260"/>
                  <a:gd name="T27" fmla="*/ 223 h 399"/>
                  <a:gd name="T28" fmla="*/ 88 w 260"/>
                  <a:gd name="T29" fmla="*/ 268 h 399"/>
                  <a:gd name="T30" fmla="*/ 141 w 260"/>
                  <a:gd name="T31" fmla="*/ 299 h 399"/>
                  <a:gd name="T32" fmla="*/ 162 w 260"/>
                  <a:gd name="T33" fmla="*/ 306 h 399"/>
                  <a:gd name="T34" fmla="*/ 87 w 260"/>
                  <a:gd name="T35" fmla="*/ 118 h 399"/>
                  <a:gd name="T36" fmla="*/ 88 w 260"/>
                  <a:gd name="T37" fmla="*/ 160 h 399"/>
                  <a:gd name="T38" fmla="*/ 129 w 260"/>
                  <a:gd name="T39" fmla="*/ 184 h 399"/>
                  <a:gd name="T40" fmla="*/ 150 w 260"/>
                  <a:gd name="T41" fmla="*/ 192 h 399"/>
                  <a:gd name="T42" fmla="*/ 158 w 260"/>
                  <a:gd name="T43" fmla="*/ 180 h 399"/>
                  <a:gd name="T44" fmla="*/ 129 w 260"/>
                  <a:gd name="T45" fmla="*/ 142 h 399"/>
                  <a:gd name="T46" fmla="*/ 87 w 260"/>
                  <a:gd name="T47" fmla="*/ 118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60" h="399">
                    <a:moveTo>
                      <a:pt x="211" y="258"/>
                    </a:moveTo>
                    <a:cubicBezTo>
                      <a:pt x="242" y="288"/>
                      <a:pt x="260" y="323"/>
                      <a:pt x="260" y="357"/>
                    </a:cubicBezTo>
                    <a:cubicBezTo>
                      <a:pt x="260" y="383"/>
                      <a:pt x="249" y="397"/>
                      <a:pt x="228" y="398"/>
                    </a:cubicBezTo>
                    <a:cubicBezTo>
                      <a:pt x="209" y="399"/>
                      <a:pt x="183" y="390"/>
                      <a:pt x="149" y="370"/>
                    </a:cubicBezTo>
                    <a:cubicBezTo>
                      <a:pt x="1" y="284"/>
                      <a:pt x="1" y="284"/>
                      <a:pt x="1" y="28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1" y="82"/>
                      <a:pt x="141" y="82"/>
                      <a:pt x="141" y="82"/>
                    </a:cubicBezTo>
                    <a:cubicBezTo>
                      <a:pt x="213" y="124"/>
                      <a:pt x="247" y="175"/>
                      <a:pt x="247" y="218"/>
                    </a:cubicBezTo>
                    <a:cubicBezTo>
                      <a:pt x="247" y="243"/>
                      <a:pt x="236" y="257"/>
                      <a:pt x="215" y="258"/>
                    </a:cubicBezTo>
                    <a:cubicBezTo>
                      <a:pt x="214" y="258"/>
                      <a:pt x="212" y="258"/>
                      <a:pt x="211" y="258"/>
                    </a:cubicBezTo>
                    <a:close/>
                    <a:moveTo>
                      <a:pt x="162" y="306"/>
                    </a:moveTo>
                    <a:cubicBezTo>
                      <a:pt x="168" y="306"/>
                      <a:pt x="171" y="302"/>
                      <a:pt x="171" y="294"/>
                    </a:cubicBezTo>
                    <a:cubicBezTo>
                      <a:pt x="171" y="279"/>
                      <a:pt x="161" y="266"/>
                      <a:pt x="141" y="254"/>
                    </a:cubicBezTo>
                    <a:cubicBezTo>
                      <a:pt x="88" y="223"/>
                      <a:pt x="88" y="223"/>
                      <a:pt x="88" y="223"/>
                    </a:cubicBezTo>
                    <a:cubicBezTo>
                      <a:pt x="88" y="268"/>
                      <a:pt x="88" y="268"/>
                      <a:pt x="88" y="268"/>
                    </a:cubicBezTo>
                    <a:cubicBezTo>
                      <a:pt x="141" y="299"/>
                      <a:pt x="141" y="299"/>
                      <a:pt x="141" y="299"/>
                    </a:cubicBezTo>
                    <a:cubicBezTo>
                      <a:pt x="150" y="304"/>
                      <a:pt x="157" y="306"/>
                      <a:pt x="162" y="306"/>
                    </a:cubicBezTo>
                    <a:moveTo>
                      <a:pt x="87" y="118"/>
                    </a:moveTo>
                    <a:cubicBezTo>
                      <a:pt x="88" y="160"/>
                      <a:pt x="88" y="160"/>
                      <a:pt x="88" y="160"/>
                    </a:cubicBezTo>
                    <a:cubicBezTo>
                      <a:pt x="129" y="184"/>
                      <a:pt x="129" y="184"/>
                      <a:pt x="129" y="184"/>
                    </a:cubicBezTo>
                    <a:cubicBezTo>
                      <a:pt x="138" y="189"/>
                      <a:pt x="145" y="192"/>
                      <a:pt x="150" y="192"/>
                    </a:cubicBezTo>
                    <a:cubicBezTo>
                      <a:pt x="155" y="191"/>
                      <a:pt x="158" y="187"/>
                      <a:pt x="158" y="180"/>
                    </a:cubicBezTo>
                    <a:cubicBezTo>
                      <a:pt x="158" y="166"/>
                      <a:pt x="149" y="153"/>
                      <a:pt x="129" y="142"/>
                    </a:cubicBezTo>
                    <a:cubicBezTo>
                      <a:pt x="87" y="118"/>
                      <a:pt x="87" y="118"/>
                      <a:pt x="87" y="118"/>
                    </a:cubicBezTo>
                  </a:path>
                </a:pathLst>
              </a:custGeom>
              <a:solidFill>
                <a:srgbClr val="BD59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íšļîḍê"/>
              <p:cNvSpPr/>
              <p:nvPr/>
            </p:nvSpPr>
            <p:spPr bwMode="auto">
              <a:xfrm>
                <a:off x="5803901" y="2406651"/>
                <a:ext cx="862013" cy="1184275"/>
              </a:xfrm>
              <a:custGeom>
                <a:avLst/>
                <a:gdLst>
                  <a:gd name="T0" fmla="*/ 393 w 543"/>
                  <a:gd name="T1" fmla="*/ 746 h 746"/>
                  <a:gd name="T2" fmla="*/ 543 w 543"/>
                  <a:gd name="T3" fmla="*/ 671 h 746"/>
                  <a:gd name="T4" fmla="*/ 304 w 543"/>
                  <a:gd name="T5" fmla="*/ 86 h 746"/>
                  <a:gd name="T6" fmla="*/ 153 w 543"/>
                  <a:gd name="T7" fmla="*/ 0 h 746"/>
                  <a:gd name="T8" fmla="*/ 3 w 543"/>
                  <a:gd name="T9" fmla="*/ 75 h 746"/>
                  <a:gd name="T10" fmla="*/ 156 w 543"/>
                  <a:gd name="T11" fmla="*/ 161 h 746"/>
                  <a:gd name="T12" fmla="*/ 183 w 543"/>
                  <a:gd name="T13" fmla="*/ 227 h 746"/>
                  <a:gd name="T14" fmla="*/ 91 w 543"/>
                  <a:gd name="T15" fmla="*/ 272 h 746"/>
                  <a:gd name="T16" fmla="*/ 57 w 543"/>
                  <a:gd name="T17" fmla="*/ 366 h 746"/>
                  <a:gd name="T18" fmla="*/ 126 w 543"/>
                  <a:gd name="T19" fmla="*/ 405 h 746"/>
                  <a:gd name="T20" fmla="*/ 24 w 543"/>
                  <a:gd name="T21" fmla="*/ 456 h 746"/>
                  <a:gd name="T22" fmla="*/ 0 w 543"/>
                  <a:gd name="T23" fmla="*/ 522 h 746"/>
                  <a:gd name="T24" fmla="*/ 148 w 543"/>
                  <a:gd name="T25" fmla="*/ 448 h 746"/>
                  <a:gd name="T26" fmla="*/ 162 w 543"/>
                  <a:gd name="T27" fmla="*/ 407 h 746"/>
                  <a:gd name="T28" fmla="*/ 241 w 543"/>
                  <a:gd name="T29" fmla="*/ 369 h 746"/>
                  <a:gd name="T30" fmla="*/ 393 w 543"/>
                  <a:gd name="T31" fmla="*/ 746 h 746"/>
                  <a:gd name="T32" fmla="*/ 205 w 543"/>
                  <a:gd name="T33" fmla="*/ 293 h 746"/>
                  <a:gd name="T34" fmla="*/ 207 w 543"/>
                  <a:gd name="T35" fmla="*/ 286 h 746"/>
                  <a:gd name="T36" fmla="*/ 210 w 543"/>
                  <a:gd name="T37" fmla="*/ 296 h 746"/>
                  <a:gd name="T38" fmla="*/ 205 w 543"/>
                  <a:gd name="T39" fmla="*/ 293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43" h="746">
                    <a:moveTo>
                      <a:pt x="393" y="746"/>
                    </a:moveTo>
                    <a:lnTo>
                      <a:pt x="543" y="671"/>
                    </a:lnTo>
                    <a:lnTo>
                      <a:pt x="304" y="86"/>
                    </a:lnTo>
                    <a:lnTo>
                      <a:pt x="153" y="0"/>
                    </a:lnTo>
                    <a:lnTo>
                      <a:pt x="3" y="75"/>
                    </a:lnTo>
                    <a:lnTo>
                      <a:pt x="156" y="161"/>
                    </a:lnTo>
                    <a:lnTo>
                      <a:pt x="183" y="227"/>
                    </a:lnTo>
                    <a:lnTo>
                      <a:pt x="91" y="272"/>
                    </a:lnTo>
                    <a:lnTo>
                      <a:pt x="57" y="366"/>
                    </a:lnTo>
                    <a:lnTo>
                      <a:pt x="126" y="405"/>
                    </a:lnTo>
                    <a:lnTo>
                      <a:pt x="24" y="456"/>
                    </a:lnTo>
                    <a:lnTo>
                      <a:pt x="0" y="522"/>
                    </a:lnTo>
                    <a:lnTo>
                      <a:pt x="148" y="448"/>
                    </a:lnTo>
                    <a:lnTo>
                      <a:pt x="162" y="407"/>
                    </a:lnTo>
                    <a:lnTo>
                      <a:pt x="241" y="369"/>
                    </a:lnTo>
                    <a:lnTo>
                      <a:pt x="393" y="746"/>
                    </a:lnTo>
                    <a:close/>
                    <a:moveTo>
                      <a:pt x="205" y="293"/>
                    </a:moveTo>
                    <a:lnTo>
                      <a:pt x="207" y="286"/>
                    </a:lnTo>
                    <a:lnTo>
                      <a:pt x="210" y="296"/>
                    </a:lnTo>
                    <a:lnTo>
                      <a:pt x="205" y="293"/>
                    </a:lnTo>
                    <a:close/>
                  </a:path>
                </a:pathLst>
              </a:custGeom>
              <a:solidFill>
                <a:srgbClr val="44A3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išḷíḋe"/>
              <p:cNvSpPr/>
              <p:nvPr/>
            </p:nvSpPr>
            <p:spPr bwMode="auto">
              <a:xfrm>
                <a:off x="5553076" y="2525713"/>
                <a:ext cx="874713" cy="1065213"/>
              </a:xfrm>
              <a:custGeom>
                <a:avLst/>
                <a:gdLst>
                  <a:gd name="T0" fmla="*/ 314 w 551"/>
                  <a:gd name="T1" fmla="*/ 86 h 671"/>
                  <a:gd name="T2" fmla="*/ 551 w 551"/>
                  <a:gd name="T3" fmla="*/ 671 h 671"/>
                  <a:gd name="T4" fmla="*/ 392 w 551"/>
                  <a:gd name="T5" fmla="*/ 580 h 671"/>
                  <a:gd name="T6" fmla="*/ 356 w 551"/>
                  <a:gd name="T7" fmla="*/ 480 h 671"/>
                  <a:gd name="T8" fmla="*/ 182 w 551"/>
                  <a:gd name="T9" fmla="*/ 381 h 671"/>
                  <a:gd name="T10" fmla="*/ 158 w 551"/>
                  <a:gd name="T11" fmla="*/ 447 h 671"/>
                  <a:gd name="T12" fmla="*/ 0 w 551"/>
                  <a:gd name="T13" fmla="*/ 358 h 671"/>
                  <a:gd name="T14" fmla="*/ 161 w 551"/>
                  <a:gd name="T15" fmla="*/ 0 h 671"/>
                  <a:gd name="T16" fmla="*/ 314 w 551"/>
                  <a:gd name="T17" fmla="*/ 86 h 671"/>
                  <a:gd name="T18" fmla="*/ 215 w 551"/>
                  <a:gd name="T19" fmla="*/ 291 h 671"/>
                  <a:gd name="T20" fmla="*/ 303 w 551"/>
                  <a:gd name="T21" fmla="*/ 342 h 671"/>
                  <a:gd name="T22" fmla="*/ 249 w 551"/>
                  <a:gd name="T23" fmla="*/ 197 h 671"/>
                  <a:gd name="T24" fmla="*/ 215 w 551"/>
                  <a:gd name="T25" fmla="*/ 29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1" h="671">
                    <a:moveTo>
                      <a:pt x="314" y="86"/>
                    </a:moveTo>
                    <a:lnTo>
                      <a:pt x="551" y="671"/>
                    </a:lnTo>
                    <a:lnTo>
                      <a:pt x="392" y="580"/>
                    </a:lnTo>
                    <a:lnTo>
                      <a:pt x="356" y="480"/>
                    </a:lnTo>
                    <a:lnTo>
                      <a:pt x="182" y="381"/>
                    </a:lnTo>
                    <a:lnTo>
                      <a:pt x="158" y="447"/>
                    </a:lnTo>
                    <a:lnTo>
                      <a:pt x="0" y="358"/>
                    </a:lnTo>
                    <a:lnTo>
                      <a:pt x="161" y="0"/>
                    </a:lnTo>
                    <a:lnTo>
                      <a:pt x="314" y="86"/>
                    </a:lnTo>
                    <a:close/>
                    <a:moveTo>
                      <a:pt x="215" y="291"/>
                    </a:moveTo>
                    <a:lnTo>
                      <a:pt x="303" y="342"/>
                    </a:lnTo>
                    <a:lnTo>
                      <a:pt x="249" y="197"/>
                    </a:lnTo>
                    <a:lnTo>
                      <a:pt x="215" y="291"/>
                    </a:lnTo>
                    <a:close/>
                  </a:path>
                </a:pathLst>
              </a:custGeom>
              <a:solidFill>
                <a:srgbClr val="4581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ï$ḻídé"/>
              <p:cNvSpPr/>
              <p:nvPr/>
            </p:nvSpPr>
            <p:spPr bwMode="auto">
              <a:xfrm>
                <a:off x="5553076" y="2525713"/>
                <a:ext cx="874713" cy="1065213"/>
              </a:xfrm>
              <a:custGeom>
                <a:avLst/>
                <a:gdLst>
                  <a:gd name="T0" fmla="*/ 314 w 551"/>
                  <a:gd name="T1" fmla="*/ 86 h 671"/>
                  <a:gd name="T2" fmla="*/ 551 w 551"/>
                  <a:gd name="T3" fmla="*/ 671 h 671"/>
                  <a:gd name="T4" fmla="*/ 392 w 551"/>
                  <a:gd name="T5" fmla="*/ 580 h 671"/>
                  <a:gd name="T6" fmla="*/ 356 w 551"/>
                  <a:gd name="T7" fmla="*/ 480 h 671"/>
                  <a:gd name="T8" fmla="*/ 182 w 551"/>
                  <a:gd name="T9" fmla="*/ 381 h 671"/>
                  <a:gd name="T10" fmla="*/ 158 w 551"/>
                  <a:gd name="T11" fmla="*/ 447 h 671"/>
                  <a:gd name="T12" fmla="*/ 0 w 551"/>
                  <a:gd name="T13" fmla="*/ 358 h 671"/>
                  <a:gd name="T14" fmla="*/ 161 w 551"/>
                  <a:gd name="T15" fmla="*/ 0 h 671"/>
                  <a:gd name="T16" fmla="*/ 314 w 551"/>
                  <a:gd name="T17" fmla="*/ 86 h 671"/>
                  <a:gd name="T18" fmla="*/ 215 w 551"/>
                  <a:gd name="T19" fmla="*/ 291 h 671"/>
                  <a:gd name="T20" fmla="*/ 303 w 551"/>
                  <a:gd name="T21" fmla="*/ 342 h 671"/>
                  <a:gd name="T22" fmla="*/ 249 w 551"/>
                  <a:gd name="T23" fmla="*/ 197 h 671"/>
                  <a:gd name="T24" fmla="*/ 215 w 551"/>
                  <a:gd name="T25" fmla="*/ 29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1" h="671">
                    <a:moveTo>
                      <a:pt x="314" y="86"/>
                    </a:moveTo>
                    <a:lnTo>
                      <a:pt x="551" y="671"/>
                    </a:lnTo>
                    <a:lnTo>
                      <a:pt x="392" y="580"/>
                    </a:lnTo>
                    <a:lnTo>
                      <a:pt x="356" y="480"/>
                    </a:lnTo>
                    <a:lnTo>
                      <a:pt x="182" y="381"/>
                    </a:lnTo>
                    <a:lnTo>
                      <a:pt x="158" y="447"/>
                    </a:lnTo>
                    <a:lnTo>
                      <a:pt x="0" y="358"/>
                    </a:lnTo>
                    <a:lnTo>
                      <a:pt x="161" y="0"/>
                    </a:lnTo>
                    <a:lnTo>
                      <a:pt x="314" y="86"/>
                    </a:lnTo>
                    <a:moveTo>
                      <a:pt x="215" y="291"/>
                    </a:moveTo>
                    <a:lnTo>
                      <a:pt x="303" y="342"/>
                    </a:lnTo>
                    <a:lnTo>
                      <a:pt x="249" y="197"/>
                    </a:lnTo>
                    <a:lnTo>
                      <a:pt x="215" y="29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i$ļïdè"/>
              <p:cNvSpPr/>
              <p:nvPr/>
            </p:nvSpPr>
            <p:spPr bwMode="auto">
              <a:xfrm>
                <a:off x="7643813" y="4060826"/>
                <a:ext cx="273050" cy="122238"/>
              </a:xfrm>
              <a:custGeom>
                <a:avLst/>
                <a:gdLst>
                  <a:gd name="T0" fmla="*/ 108 w 108"/>
                  <a:gd name="T1" fmla="*/ 1 h 49"/>
                  <a:gd name="T2" fmla="*/ 96 w 108"/>
                  <a:gd name="T3" fmla="*/ 8 h 49"/>
                  <a:gd name="T4" fmla="*/ 0 w 108"/>
                  <a:gd name="T5" fmla="*/ 49 h 49"/>
                  <a:gd name="T6" fmla="*/ 1 w 108"/>
                  <a:gd name="T7" fmla="*/ 48 h 49"/>
                  <a:gd name="T8" fmla="*/ 2 w 108"/>
                  <a:gd name="T9" fmla="*/ 48 h 49"/>
                  <a:gd name="T10" fmla="*/ 4 w 108"/>
                  <a:gd name="T11" fmla="*/ 47 h 49"/>
                  <a:gd name="T12" fmla="*/ 10 w 108"/>
                  <a:gd name="T13" fmla="*/ 43 h 49"/>
                  <a:gd name="T14" fmla="*/ 107 w 108"/>
                  <a:gd name="T15" fmla="*/ 0 h 49"/>
                  <a:gd name="T16" fmla="*/ 108 w 108"/>
                  <a:gd name="T17" fmla="*/ 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49">
                    <a:moveTo>
                      <a:pt x="108" y="1"/>
                    </a:moveTo>
                    <a:cubicBezTo>
                      <a:pt x="104" y="4"/>
                      <a:pt x="100" y="6"/>
                      <a:pt x="96" y="8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9"/>
                      <a:pt x="1" y="49"/>
                      <a:pt x="1" y="48"/>
                    </a:cubicBezTo>
                    <a:cubicBezTo>
                      <a:pt x="1" y="48"/>
                      <a:pt x="2" y="48"/>
                      <a:pt x="2" y="48"/>
                    </a:cubicBezTo>
                    <a:cubicBezTo>
                      <a:pt x="3" y="48"/>
                      <a:pt x="4" y="47"/>
                      <a:pt x="4" y="47"/>
                    </a:cubicBezTo>
                    <a:cubicBezTo>
                      <a:pt x="7" y="45"/>
                      <a:pt x="8" y="44"/>
                      <a:pt x="10" y="43"/>
                    </a:cubicBezTo>
                    <a:cubicBezTo>
                      <a:pt x="107" y="0"/>
                      <a:pt x="107" y="0"/>
                      <a:pt x="107" y="0"/>
                    </a:cubicBezTo>
                    <a:lnTo>
                      <a:pt x="108" y="1"/>
                    </a:lnTo>
                    <a:close/>
                  </a:path>
                </a:pathLst>
              </a:custGeom>
              <a:solidFill>
                <a:srgbClr val="C795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íSľíďê"/>
              <p:cNvSpPr/>
              <p:nvPr/>
            </p:nvSpPr>
            <p:spPr bwMode="auto">
              <a:xfrm>
                <a:off x="7642226" y="4181476"/>
                <a:ext cx="4763" cy="4763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1 w 2"/>
                  <a:gd name="T5" fmla="*/ 1 h 2"/>
                  <a:gd name="T6" fmla="*/ 0 w 2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1"/>
                      <a:pt x="1" y="1"/>
                      <a:pt x="2" y="0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F2C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iṡlïďè"/>
              <p:cNvSpPr/>
              <p:nvPr/>
            </p:nvSpPr>
            <p:spPr bwMode="auto">
              <a:xfrm>
                <a:off x="7059613" y="3192463"/>
                <a:ext cx="855663" cy="976313"/>
              </a:xfrm>
              <a:custGeom>
                <a:avLst/>
                <a:gdLst>
                  <a:gd name="T0" fmla="*/ 172 w 338"/>
                  <a:gd name="T1" fmla="*/ 302 h 387"/>
                  <a:gd name="T2" fmla="*/ 166 w 338"/>
                  <a:gd name="T3" fmla="*/ 304 h 387"/>
                  <a:gd name="T4" fmla="*/ 161 w 338"/>
                  <a:gd name="T5" fmla="*/ 305 h 387"/>
                  <a:gd name="T6" fmla="*/ 153 w 338"/>
                  <a:gd name="T7" fmla="*/ 305 h 387"/>
                  <a:gd name="T8" fmla="*/ 147 w 338"/>
                  <a:gd name="T9" fmla="*/ 305 h 387"/>
                  <a:gd name="T10" fmla="*/ 130 w 338"/>
                  <a:gd name="T11" fmla="*/ 299 h 387"/>
                  <a:gd name="T12" fmla="*/ 120 w 338"/>
                  <a:gd name="T13" fmla="*/ 294 h 387"/>
                  <a:gd name="T14" fmla="*/ 106 w 338"/>
                  <a:gd name="T15" fmla="*/ 283 h 387"/>
                  <a:gd name="T16" fmla="*/ 92 w 338"/>
                  <a:gd name="T17" fmla="*/ 271 h 387"/>
                  <a:gd name="T18" fmla="*/ 74 w 338"/>
                  <a:gd name="T19" fmla="*/ 247 h 387"/>
                  <a:gd name="T20" fmla="*/ 62 w 338"/>
                  <a:gd name="T21" fmla="*/ 223 h 387"/>
                  <a:gd name="T22" fmla="*/ 58 w 338"/>
                  <a:gd name="T23" fmla="*/ 209 h 387"/>
                  <a:gd name="T24" fmla="*/ 56 w 338"/>
                  <a:gd name="T25" fmla="*/ 200 h 387"/>
                  <a:gd name="T26" fmla="*/ 55 w 338"/>
                  <a:gd name="T27" fmla="*/ 178 h 387"/>
                  <a:gd name="T28" fmla="*/ 55 w 338"/>
                  <a:gd name="T29" fmla="*/ 173 h 387"/>
                  <a:gd name="T30" fmla="*/ 56 w 338"/>
                  <a:gd name="T31" fmla="*/ 168 h 387"/>
                  <a:gd name="T32" fmla="*/ 59 w 338"/>
                  <a:gd name="T33" fmla="*/ 158 h 387"/>
                  <a:gd name="T34" fmla="*/ 61 w 338"/>
                  <a:gd name="T35" fmla="*/ 154 h 387"/>
                  <a:gd name="T36" fmla="*/ 65 w 338"/>
                  <a:gd name="T37" fmla="*/ 147 h 387"/>
                  <a:gd name="T38" fmla="*/ 71 w 338"/>
                  <a:gd name="T39" fmla="*/ 143 h 387"/>
                  <a:gd name="T40" fmla="*/ 143 w 338"/>
                  <a:gd name="T41" fmla="*/ 90 h 387"/>
                  <a:gd name="T42" fmla="*/ 101 w 338"/>
                  <a:gd name="T43" fmla="*/ 63 h 387"/>
                  <a:gd name="T44" fmla="*/ 77 w 338"/>
                  <a:gd name="T45" fmla="*/ 52 h 387"/>
                  <a:gd name="T46" fmla="*/ 58 w 338"/>
                  <a:gd name="T47" fmla="*/ 46 h 387"/>
                  <a:gd name="T48" fmla="*/ 50 w 338"/>
                  <a:gd name="T49" fmla="*/ 44 h 387"/>
                  <a:gd name="T50" fmla="*/ 39 w 338"/>
                  <a:gd name="T51" fmla="*/ 42 h 387"/>
                  <a:gd name="T52" fmla="*/ 25 w 338"/>
                  <a:gd name="T53" fmla="*/ 41 h 387"/>
                  <a:gd name="T54" fmla="*/ 6 w 338"/>
                  <a:gd name="T55" fmla="*/ 44 h 387"/>
                  <a:gd name="T56" fmla="*/ 102 w 338"/>
                  <a:gd name="T57" fmla="*/ 3 h 387"/>
                  <a:gd name="T58" fmla="*/ 115 w 338"/>
                  <a:gd name="T59" fmla="*/ 0 h 387"/>
                  <a:gd name="T60" fmla="*/ 133 w 338"/>
                  <a:gd name="T61" fmla="*/ 0 h 387"/>
                  <a:gd name="T62" fmla="*/ 143 w 338"/>
                  <a:gd name="T63" fmla="*/ 1 h 387"/>
                  <a:gd name="T64" fmla="*/ 155 w 338"/>
                  <a:gd name="T65" fmla="*/ 4 h 387"/>
                  <a:gd name="T66" fmla="*/ 168 w 338"/>
                  <a:gd name="T67" fmla="*/ 8 h 387"/>
                  <a:gd name="T68" fmla="*/ 184 w 338"/>
                  <a:gd name="T69" fmla="*/ 14 h 387"/>
                  <a:gd name="T70" fmla="*/ 198 w 338"/>
                  <a:gd name="T71" fmla="*/ 21 h 387"/>
                  <a:gd name="T72" fmla="*/ 233 w 338"/>
                  <a:gd name="T73" fmla="*/ 43 h 387"/>
                  <a:gd name="T74" fmla="*/ 258 w 338"/>
                  <a:gd name="T75" fmla="*/ 62 h 387"/>
                  <a:gd name="T76" fmla="*/ 293 w 338"/>
                  <a:gd name="T77" fmla="*/ 96 h 387"/>
                  <a:gd name="T78" fmla="*/ 321 w 338"/>
                  <a:gd name="T79" fmla="*/ 134 h 387"/>
                  <a:gd name="T80" fmla="*/ 234 w 338"/>
                  <a:gd name="T81" fmla="*/ 192 h 387"/>
                  <a:gd name="T82" fmla="*/ 218 w 338"/>
                  <a:gd name="T83" fmla="*/ 167 h 387"/>
                  <a:gd name="T84" fmla="*/ 202 w 338"/>
                  <a:gd name="T85" fmla="*/ 145 h 387"/>
                  <a:gd name="T86" fmla="*/ 163 w 338"/>
                  <a:gd name="T87" fmla="*/ 106 h 387"/>
                  <a:gd name="T88" fmla="*/ 154 w 338"/>
                  <a:gd name="T89" fmla="*/ 126 h 387"/>
                  <a:gd name="T90" fmla="*/ 154 w 338"/>
                  <a:gd name="T91" fmla="*/ 159 h 387"/>
                  <a:gd name="T92" fmla="*/ 164 w 338"/>
                  <a:gd name="T93" fmla="*/ 192 h 387"/>
                  <a:gd name="T94" fmla="*/ 176 w 338"/>
                  <a:gd name="T95" fmla="*/ 213 h 387"/>
                  <a:gd name="T96" fmla="*/ 191 w 338"/>
                  <a:gd name="T97" fmla="*/ 230 h 387"/>
                  <a:gd name="T98" fmla="*/ 219 w 338"/>
                  <a:gd name="T99" fmla="*/ 253 h 387"/>
                  <a:gd name="T100" fmla="*/ 237 w 338"/>
                  <a:gd name="T101" fmla="*/ 261 h 387"/>
                  <a:gd name="T102" fmla="*/ 260 w 338"/>
                  <a:gd name="T103" fmla="*/ 263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38" h="387">
                    <a:moveTo>
                      <a:pt x="338" y="344"/>
                    </a:moveTo>
                    <a:cubicBezTo>
                      <a:pt x="241" y="387"/>
                      <a:pt x="241" y="387"/>
                      <a:pt x="241" y="387"/>
                    </a:cubicBezTo>
                    <a:cubicBezTo>
                      <a:pt x="182" y="298"/>
                      <a:pt x="182" y="298"/>
                      <a:pt x="182" y="298"/>
                    </a:cubicBezTo>
                    <a:cubicBezTo>
                      <a:pt x="172" y="302"/>
                      <a:pt x="172" y="302"/>
                      <a:pt x="172" y="302"/>
                    </a:cubicBezTo>
                    <a:cubicBezTo>
                      <a:pt x="172" y="302"/>
                      <a:pt x="172" y="302"/>
                      <a:pt x="171" y="303"/>
                    </a:cubicBezTo>
                    <a:cubicBezTo>
                      <a:pt x="171" y="303"/>
                      <a:pt x="170" y="303"/>
                      <a:pt x="169" y="303"/>
                    </a:cubicBezTo>
                    <a:cubicBezTo>
                      <a:pt x="169" y="304"/>
                      <a:pt x="168" y="304"/>
                      <a:pt x="168" y="304"/>
                    </a:cubicBezTo>
                    <a:cubicBezTo>
                      <a:pt x="168" y="304"/>
                      <a:pt x="167" y="304"/>
                      <a:pt x="166" y="304"/>
                    </a:cubicBezTo>
                    <a:cubicBezTo>
                      <a:pt x="166" y="304"/>
                      <a:pt x="165" y="305"/>
                      <a:pt x="164" y="305"/>
                    </a:cubicBezTo>
                    <a:cubicBezTo>
                      <a:pt x="164" y="305"/>
                      <a:pt x="164" y="305"/>
                      <a:pt x="164" y="305"/>
                    </a:cubicBezTo>
                    <a:cubicBezTo>
                      <a:pt x="163" y="305"/>
                      <a:pt x="162" y="305"/>
                      <a:pt x="162" y="305"/>
                    </a:cubicBezTo>
                    <a:cubicBezTo>
                      <a:pt x="161" y="305"/>
                      <a:pt x="161" y="305"/>
                      <a:pt x="161" y="305"/>
                    </a:cubicBezTo>
                    <a:cubicBezTo>
                      <a:pt x="160" y="305"/>
                      <a:pt x="159" y="305"/>
                      <a:pt x="159" y="306"/>
                    </a:cubicBezTo>
                    <a:cubicBezTo>
                      <a:pt x="158" y="306"/>
                      <a:pt x="157" y="306"/>
                      <a:pt x="156" y="306"/>
                    </a:cubicBezTo>
                    <a:cubicBezTo>
                      <a:pt x="155" y="306"/>
                      <a:pt x="155" y="306"/>
                      <a:pt x="155" y="306"/>
                    </a:cubicBezTo>
                    <a:cubicBezTo>
                      <a:pt x="154" y="306"/>
                      <a:pt x="153" y="306"/>
                      <a:pt x="153" y="305"/>
                    </a:cubicBezTo>
                    <a:cubicBezTo>
                      <a:pt x="152" y="305"/>
                      <a:pt x="152" y="305"/>
                      <a:pt x="151" y="305"/>
                    </a:cubicBezTo>
                    <a:cubicBezTo>
                      <a:pt x="151" y="305"/>
                      <a:pt x="150" y="305"/>
                      <a:pt x="150" y="305"/>
                    </a:cubicBezTo>
                    <a:cubicBezTo>
                      <a:pt x="149" y="305"/>
                      <a:pt x="149" y="305"/>
                      <a:pt x="148" y="305"/>
                    </a:cubicBezTo>
                    <a:cubicBezTo>
                      <a:pt x="148" y="305"/>
                      <a:pt x="148" y="305"/>
                      <a:pt x="147" y="305"/>
                    </a:cubicBezTo>
                    <a:cubicBezTo>
                      <a:pt x="147" y="305"/>
                      <a:pt x="147" y="305"/>
                      <a:pt x="147" y="305"/>
                    </a:cubicBezTo>
                    <a:cubicBezTo>
                      <a:pt x="142" y="304"/>
                      <a:pt x="137" y="302"/>
                      <a:pt x="131" y="300"/>
                    </a:cubicBezTo>
                    <a:cubicBezTo>
                      <a:pt x="131" y="300"/>
                      <a:pt x="131" y="300"/>
                      <a:pt x="131" y="299"/>
                    </a:cubicBezTo>
                    <a:cubicBezTo>
                      <a:pt x="130" y="299"/>
                      <a:pt x="130" y="299"/>
                      <a:pt x="130" y="299"/>
                    </a:cubicBezTo>
                    <a:cubicBezTo>
                      <a:pt x="128" y="298"/>
                      <a:pt x="127" y="298"/>
                      <a:pt x="126" y="297"/>
                    </a:cubicBezTo>
                    <a:cubicBezTo>
                      <a:pt x="125" y="297"/>
                      <a:pt x="124" y="296"/>
                      <a:pt x="124" y="296"/>
                    </a:cubicBezTo>
                    <a:cubicBezTo>
                      <a:pt x="123" y="295"/>
                      <a:pt x="122" y="295"/>
                      <a:pt x="121" y="294"/>
                    </a:cubicBezTo>
                    <a:cubicBezTo>
                      <a:pt x="121" y="294"/>
                      <a:pt x="120" y="294"/>
                      <a:pt x="120" y="294"/>
                    </a:cubicBezTo>
                    <a:cubicBezTo>
                      <a:pt x="118" y="293"/>
                      <a:pt x="117" y="292"/>
                      <a:pt x="116" y="291"/>
                    </a:cubicBezTo>
                    <a:cubicBezTo>
                      <a:pt x="114" y="290"/>
                      <a:pt x="113" y="289"/>
                      <a:pt x="112" y="288"/>
                    </a:cubicBezTo>
                    <a:cubicBezTo>
                      <a:pt x="111" y="287"/>
                      <a:pt x="110" y="287"/>
                      <a:pt x="109" y="286"/>
                    </a:cubicBezTo>
                    <a:cubicBezTo>
                      <a:pt x="108" y="285"/>
                      <a:pt x="107" y="284"/>
                      <a:pt x="106" y="283"/>
                    </a:cubicBezTo>
                    <a:cubicBezTo>
                      <a:pt x="105" y="283"/>
                      <a:pt x="104" y="282"/>
                      <a:pt x="103" y="281"/>
                    </a:cubicBezTo>
                    <a:cubicBezTo>
                      <a:pt x="101" y="280"/>
                      <a:pt x="99" y="278"/>
                      <a:pt x="98" y="276"/>
                    </a:cubicBezTo>
                    <a:cubicBezTo>
                      <a:pt x="96" y="275"/>
                      <a:pt x="95" y="274"/>
                      <a:pt x="93" y="272"/>
                    </a:cubicBezTo>
                    <a:cubicBezTo>
                      <a:pt x="93" y="272"/>
                      <a:pt x="92" y="271"/>
                      <a:pt x="92" y="271"/>
                    </a:cubicBezTo>
                    <a:cubicBezTo>
                      <a:pt x="89" y="268"/>
                      <a:pt x="87" y="266"/>
                      <a:pt x="85" y="263"/>
                    </a:cubicBezTo>
                    <a:cubicBezTo>
                      <a:pt x="84" y="262"/>
                      <a:pt x="84" y="261"/>
                      <a:pt x="83" y="260"/>
                    </a:cubicBezTo>
                    <a:cubicBezTo>
                      <a:pt x="82" y="259"/>
                      <a:pt x="81" y="258"/>
                      <a:pt x="80" y="257"/>
                    </a:cubicBezTo>
                    <a:cubicBezTo>
                      <a:pt x="78" y="254"/>
                      <a:pt x="76" y="251"/>
                      <a:pt x="74" y="247"/>
                    </a:cubicBezTo>
                    <a:cubicBezTo>
                      <a:pt x="73" y="246"/>
                      <a:pt x="73" y="245"/>
                      <a:pt x="72" y="244"/>
                    </a:cubicBezTo>
                    <a:cubicBezTo>
                      <a:pt x="70" y="240"/>
                      <a:pt x="68" y="237"/>
                      <a:pt x="66" y="233"/>
                    </a:cubicBezTo>
                    <a:cubicBezTo>
                      <a:pt x="66" y="232"/>
                      <a:pt x="65" y="230"/>
                      <a:pt x="64" y="228"/>
                    </a:cubicBezTo>
                    <a:cubicBezTo>
                      <a:pt x="64" y="227"/>
                      <a:pt x="63" y="225"/>
                      <a:pt x="62" y="223"/>
                    </a:cubicBezTo>
                    <a:cubicBezTo>
                      <a:pt x="62" y="223"/>
                      <a:pt x="62" y="222"/>
                      <a:pt x="62" y="222"/>
                    </a:cubicBezTo>
                    <a:cubicBezTo>
                      <a:pt x="61" y="221"/>
                      <a:pt x="61" y="220"/>
                      <a:pt x="61" y="219"/>
                    </a:cubicBezTo>
                    <a:cubicBezTo>
                      <a:pt x="60" y="217"/>
                      <a:pt x="60" y="215"/>
                      <a:pt x="59" y="213"/>
                    </a:cubicBezTo>
                    <a:cubicBezTo>
                      <a:pt x="59" y="212"/>
                      <a:pt x="58" y="211"/>
                      <a:pt x="58" y="209"/>
                    </a:cubicBezTo>
                    <a:cubicBezTo>
                      <a:pt x="58" y="208"/>
                      <a:pt x="57" y="206"/>
                      <a:pt x="57" y="205"/>
                    </a:cubicBezTo>
                    <a:cubicBezTo>
                      <a:pt x="57" y="204"/>
                      <a:pt x="57" y="202"/>
                      <a:pt x="56" y="201"/>
                    </a:cubicBezTo>
                    <a:cubicBezTo>
                      <a:pt x="56" y="201"/>
                      <a:pt x="56" y="200"/>
                      <a:pt x="56" y="200"/>
                    </a:cubicBezTo>
                    <a:cubicBezTo>
                      <a:pt x="56" y="200"/>
                      <a:pt x="56" y="200"/>
                      <a:pt x="56" y="200"/>
                    </a:cubicBezTo>
                    <a:cubicBezTo>
                      <a:pt x="56" y="198"/>
                      <a:pt x="56" y="197"/>
                      <a:pt x="56" y="196"/>
                    </a:cubicBezTo>
                    <a:cubicBezTo>
                      <a:pt x="55" y="192"/>
                      <a:pt x="55" y="188"/>
                      <a:pt x="55" y="184"/>
                    </a:cubicBezTo>
                    <a:cubicBezTo>
                      <a:pt x="55" y="182"/>
                      <a:pt x="55" y="181"/>
                      <a:pt x="55" y="180"/>
                    </a:cubicBezTo>
                    <a:cubicBezTo>
                      <a:pt x="55" y="179"/>
                      <a:pt x="55" y="179"/>
                      <a:pt x="55" y="178"/>
                    </a:cubicBezTo>
                    <a:cubicBezTo>
                      <a:pt x="55" y="178"/>
                      <a:pt x="55" y="178"/>
                      <a:pt x="55" y="177"/>
                    </a:cubicBezTo>
                    <a:cubicBezTo>
                      <a:pt x="55" y="176"/>
                      <a:pt x="55" y="176"/>
                      <a:pt x="55" y="175"/>
                    </a:cubicBezTo>
                    <a:cubicBezTo>
                      <a:pt x="55" y="174"/>
                      <a:pt x="55" y="174"/>
                      <a:pt x="55" y="174"/>
                    </a:cubicBezTo>
                    <a:cubicBezTo>
                      <a:pt x="55" y="173"/>
                      <a:pt x="55" y="173"/>
                      <a:pt x="55" y="173"/>
                    </a:cubicBezTo>
                    <a:cubicBezTo>
                      <a:pt x="55" y="172"/>
                      <a:pt x="56" y="171"/>
                      <a:pt x="56" y="170"/>
                    </a:cubicBezTo>
                    <a:cubicBezTo>
                      <a:pt x="56" y="170"/>
                      <a:pt x="56" y="170"/>
                      <a:pt x="56" y="169"/>
                    </a:cubicBezTo>
                    <a:cubicBezTo>
                      <a:pt x="56" y="169"/>
                      <a:pt x="56" y="169"/>
                      <a:pt x="56" y="168"/>
                    </a:cubicBezTo>
                    <a:cubicBezTo>
                      <a:pt x="56" y="168"/>
                      <a:pt x="56" y="168"/>
                      <a:pt x="56" y="168"/>
                    </a:cubicBezTo>
                    <a:cubicBezTo>
                      <a:pt x="56" y="167"/>
                      <a:pt x="56" y="167"/>
                      <a:pt x="56" y="166"/>
                    </a:cubicBezTo>
                    <a:cubicBezTo>
                      <a:pt x="56" y="166"/>
                      <a:pt x="56" y="166"/>
                      <a:pt x="56" y="166"/>
                    </a:cubicBezTo>
                    <a:cubicBezTo>
                      <a:pt x="57" y="165"/>
                      <a:pt x="57" y="164"/>
                      <a:pt x="57" y="164"/>
                    </a:cubicBezTo>
                    <a:cubicBezTo>
                      <a:pt x="57" y="162"/>
                      <a:pt x="58" y="160"/>
                      <a:pt x="59" y="158"/>
                    </a:cubicBezTo>
                    <a:cubicBezTo>
                      <a:pt x="59" y="157"/>
                      <a:pt x="59" y="157"/>
                      <a:pt x="60" y="156"/>
                    </a:cubicBezTo>
                    <a:cubicBezTo>
                      <a:pt x="60" y="156"/>
                      <a:pt x="60" y="156"/>
                      <a:pt x="60" y="156"/>
                    </a:cubicBezTo>
                    <a:cubicBezTo>
                      <a:pt x="60" y="156"/>
                      <a:pt x="60" y="156"/>
                      <a:pt x="60" y="156"/>
                    </a:cubicBezTo>
                    <a:cubicBezTo>
                      <a:pt x="60" y="155"/>
                      <a:pt x="60" y="154"/>
                      <a:pt x="61" y="154"/>
                    </a:cubicBezTo>
                    <a:cubicBezTo>
                      <a:pt x="61" y="153"/>
                      <a:pt x="62" y="152"/>
                      <a:pt x="62" y="152"/>
                    </a:cubicBezTo>
                    <a:cubicBezTo>
                      <a:pt x="62" y="151"/>
                      <a:pt x="63" y="150"/>
                      <a:pt x="63" y="150"/>
                    </a:cubicBezTo>
                    <a:cubicBezTo>
                      <a:pt x="64" y="149"/>
                      <a:pt x="64" y="149"/>
                      <a:pt x="64" y="148"/>
                    </a:cubicBezTo>
                    <a:cubicBezTo>
                      <a:pt x="65" y="148"/>
                      <a:pt x="65" y="148"/>
                      <a:pt x="65" y="147"/>
                    </a:cubicBezTo>
                    <a:cubicBezTo>
                      <a:pt x="65" y="147"/>
                      <a:pt x="65" y="147"/>
                      <a:pt x="65" y="147"/>
                    </a:cubicBezTo>
                    <a:cubicBezTo>
                      <a:pt x="65" y="147"/>
                      <a:pt x="65" y="147"/>
                      <a:pt x="65" y="147"/>
                    </a:cubicBezTo>
                    <a:cubicBezTo>
                      <a:pt x="65" y="147"/>
                      <a:pt x="66" y="147"/>
                      <a:pt x="66" y="147"/>
                    </a:cubicBezTo>
                    <a:cubicBezTo>
                      <a:pt x="67" y="145"/>
                      <a:pt x="69" y="144"/>
                      <a:pt x="71" y="143"/>
                    </a:cubicBezTo>
                    <a:cubicBezTo>
                      <a:pt x="72" y="142"/>
                      <a:pt x="73" y="142"/>
                      <a:pt x="74" y="142"/>
                    </a:cubicBezTo>
                    <a:cubicBezTo>
                      <a:pt x="161" y="104"/>
                      <a:pt x="161" y="104"/>
                      <a:pt x="161" y="104"/>
                    </a:cubicBezTo>
                    <a:cubicBezTo>
                      <a:pt x="160" y="103"/>
                      <a:pt x="158" y="102"/>
                      <a:pt x="157" y="101"/>
                    </a:cubicBezTo>
                    <a:cubicBezTo>
                      <a:pt x="152" y="97"/>
                      <a:pt x="147" y="93"/>
                      <a:pt x="143" y="90"/>
                    </a:cubicBezTo>
                    <a:cubicBezTo>
                      <a:pt x="140" y="88"/>
                      <a:pt x="138" y="86"/>
                      <a:pt x="136" y="84"/>
                    </a:cubicBezTo>
                    <a:cubicBezTo>
                      <a:pt x="132" y="82"/>
                      <a:pt x="128" y="79"/>
                      <a:pt x="124" y="77"/>
                    </a:cubicBezTo>
                    <a:cubicBezTo>
                      <a:pt x="121" y="74"/>
                      <a:pt x="117" y="72"/>
                      <a:pt x="114" y="70"/>
                    </a:cubicBezTo>
                    <a:cubicBezTo>
                      <a:pt x="109" y="67"/>
                      <a:pt x="105" y="65"/>
                      <a:pt x="101" y="63"/>
                    </a:cubicBezTo>
                    <a:cubicBezTo>
                      <a:pt x="99" y="62"/>
                      <a:pt x="98" y="61"/>
                      <a:pt x="97" y="61"/>
                    </a:cubicBezTo>
                    <a:cubicBezTo>
                      <a:pt x="94" y="59"/>
                      <a:pt x="91" y="58"/>
                      <a:pt x="88" y="56"/>
                    </a:cubicBezTo>
                    <a:cubicBezTo>
                      <a:pt x="86" y="56"/>
                      <a:pt x="85" y="55"/>
                      <a:pt x="83" y="54"/>
                    </a:cubicBezTo>
                    <a:cubicBezTo>
                      <a:pt x="81" y="53"/>
                      <a:pt x="79" y="52"/>
                      <a:pt x="77" y="52"/>
                    </a:cubicBezTo>
                    <a:cubicBezTo>
                      <a:pt x="75" y="51"/>
                      <a:pt x="73" y="50"/>
                      <a:pt x="71" y="50"/>
                    </a:cubicBezTo>
                    <a:cubicBezTo>
                      <a:pt x="69" y="49"/>
                      <a:pt x="68" y="48"/>
                      <a:pt x="67" y="48"/>
                    </a:cubicBezTo>
                    <a:cubicBezTo>
                      <a:pt x="64" y="47"/>
                      <a:pt x="62" y="47"/>
                      <a:pt x="59" y="46"/>
                    </a:cubicBezTo>
                    <a:cubicBezTo>
                      <a:pt x="59" y="46"/>
                      <a:pt x="59" y="46"/>
                      <a:pt x="58" y="46"/>
                    </a:cubicBezTo>
                    <a:cubicBezTo>
                      <a:pt x="58" y="45"/>
                      <a:pt x="58" y="45"/>
                      <a:pt x="57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6" y="45"/>
                      <a:pt x="55" y="45"/>
                      <a:pt x="54" y="45"/>
                    </a:cubicBezTo>
                    <a:cubicBezTo>
                      <a:pt x="53" y="44"/>
                      <a:pt x="52" y="44"/>
                      <a:pt x="50" y="44"/>
                    </a:cubicBezTo>
                    <a:cubicBezTo>
                      <a:pt x="49" y="43"/>
                      <a:pt x="49" y="43"/>
                      <a:pt x="48" y="43"/>
                    </a:cubicBezTo>
                    <a:cubicBezTo>
                      <a:pt x="48" y="43"/>
                      <a:pt x="47" y="43"/>
                      <a:pt x="47" y="43"/>
                    </a:cubicBezTo>
                    <a:cubicBezTo>
                      <a:pt x="47" y="43"/>
                      <a:pt x="46" y="43"/>
                      <a:pt x="46" y="43"/>
                    </a:cubicBezTo>
                    <a:cubicBezTo>
                      <a:pt x="44" y="43"/>
                      <a:pt x="41" y="42"/>
                      <a:pt x="39" y="42"/>
                    </a:cubicBezTo>
                    <a:cubicBezTo>
                      <a:pt x="38" y="42"/>
                      <a:pt x="37" y="42"/>
                      <a:pt x="37" y="42"/>
                    </a:cubicBezTo>
                    <a:cubicBezTo>
                      <a:pt x="35" y="42"/>
                      <a:pt x="34" y="41"/>
                      <a:pt x="33" y="41"/>
                    </a:cubicBezTo>
                    <a:cubicBezTo>
                      <a:pt x="31" y="41"/>
                      <a:pt x="30" y="41"/>
                      <a:pt x="28" y="41"/>
                    </a:cubicBezTo>
                    <a:cubicBezTo>
                      <a:pt x="27" y="41"/>
                      <a:pt x="26" y="41"/>
                      <a:pt x="25" y="41"/>
                    </a:cubicBezTo>
                    <a:cubicBezTo>
                      <a:pt x="22" y="42"/>
                      <a:pt x="20" y="42"/>
                      <a:pt x="18" y="42"/>
                    </a:cubicBezTo>
                    <a:cubicBezTo>
                      <a:pt x="16" y="42"/>
                      <a:pt x="14" y="42"/>
                      <a:pt x="13" y="43"/>
                    </a:cubicBezTo>
                    <a:cubicBezTo>
                      <a:pt x="12" y="43"/>
                      <a:pt x="11" y="43"/>
                      <a:pt x="10" y="44"/>
                    </a:cubicBezTo>
                    <a:cubicBezTo>
                      <a:pt x="8" y="44"/>
                      <a:pt x="7" y="44"/>
                      <a:pt x="6" y="44"/>
                    </a:cubicBezTo>
                    <a:cubicBezTo>
                      <a:pt x="5" y="45"/>
                      <a:pt x="4" y="45"/>
                      <a:pt x="3" y="45"/>
                    </a:cubicBezTo>
                    <a:cubicBezTo>
                      <a:pt x="2" y="46"/>
                      <a:pt x="1" y="46"/>
                      <a:pt x="0" y="47"/>
                    </a:cubicBezTo>
                    <a:cubicBezTo>
                      <a:pt x="98" y="5"/>
                      <a:pt x="98" y="5"/>
                      <a:pt x="98" y="5"/>
                    </a:cubicBezTo>
                    <a:cubicBezTo>
                      <a:pt x="99" y="4"/>
                      <a:pt x="101" y="4"/>
                      <a:pt x="102" y="3"/>
                    </a:cubicBezTo>
                    <a:cubicBezTo>
                      <a:pt x="104" y="3"/>
                      <a:pt x="106" y="2"/>
                      <a:pt x="109" y="2"/>
                    </a:cubicBezTo>
                    <a:cubicBezTo>
                      <a:pt x="109" y="1"/>
                      <a:pt x="110" y="1"/>
                      <a:pt x="111" y="1"/>
                    </a:cubicBezTo>
                    <a:cubicBezTo>
                      <a:pt x="111" y="1"/>
                      <a:pt x="111" y="1"/>
                      <a:pt x="112" y="1"/>
                    </a:cubicBezTo>
                    <a:cubicBezTo>
                      <a:pt x="113" y="1"/>
                      <a:pt x="114" y="1"/>
                      <a:pt x="115" y="0"/>
                    </a:cubicBezTo>
                    <a:cubicBezTo>
                      <a:pt x="117" y="0"/>
                      <a:pt x="119" y="0"/>
                      <a:pt x="121" y="0"/>
                    </a:cubicBezTo>
                    <a:cubicBezTo>
                      <a:pt x="122" y="0"/>
                      <a:pt x="124" y="0"/>
                      <a:pt x="126" y="0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129" y="0"/>
                      <a:pt x="131" y="0"/>
                      <a:pt x="133" y="0"/>
                    </a:cubicBezTo>
                    <a:cubicBezTo>
                      <a:pt x="133" y="0"/>
                      <a:pt x="134" y="0"/>
                      <a:pt x="134" y="0"/>
                    </a:cubicBezTo>
                    <a:cubicBezTo>
                      <a:pt x="135" y="0"/>
                      <a:pt x="136" y="0"/>
                      <a:pt x="136" y="0"/>
                    </a:cubicBezTo>
                    <a:cubicBezTo>
                      <a:pt x="137" y="0"/>
                      <a:pt x="138" y="0"/>
                      <a:pt x="139" y="1"/>
                    </a:cubicBezTo>
                    <a:cubicBezTo>
                      <a:pt x="141" y="1"/>
                      <a:pt x="142" y="1"/>
                      <a:pt x="143" y="1"/>
                    </a:cubicBezTo>
                    <a:cubicBezTo>
                      <a:pt x="144" y="1"/>
                      <a:pt x="145" y="1"/>
                      <a:pt x="145" y="2"/>
                    </a:cubicBezTo>
                    <a:cubicBezTo>
                      <a:pt x="146" y="2"/>
                      <a:pt x="146" y="2"/>
                      <a:pt x="146" y="2"/>
                    </a:cubicBezTo>
                    <a:cubicBezTo>
                      <a:pt x="149" y="2"/>
                      <a:pt x="151" y="3"/>
                      <a:pt x="154" y="3"/>
                    </a:cubicBezTo>
                    <a:cubicBezTo>
                      <a:pt x="154" y="3"/>
                      <a:pt x="154" y="4"/>
                      <a:pt x="155" y="4"/>
                    </a:cubicBezTo>
                    <a:cubicBezTo>
                      <a:pt x="155" y="4"/>
                      <a:pt x="156" y="4"/>
                      <a:pt x="157" y="4"/>
                    </a:cubicBezTo>
                    <a:cubicBezTo>
                      <a:pt x="159" y="5"/>
                      <a:pt x="161" y="5"/>
                      <a:pt x="163" y="6"/>
                    </a:cubicBezTo>
                    <a:cubicBezTo>
                      <a:pt x="163" y="6"/>
                      <a:pt x="164" y="6"/>
                      <a:pt x="164" y="6"/>
                    </a:cubicBezTo>
                    <a:cubicBezTo>
                      <a:pt x="166" y="7"/>
                      <a:pt x="167" y="7"/>
                      <a:pt x="168" y="8"/>
                    </a:cubicBezTo>
                    <a:cubicBezTo>
                      <a:pt x="170" y="8"/>
                      <a:pt x="171" y="9"/>
                      <a:pt x="173" y="9"/>
                    </a:cubicBezTo>
                    <a:cubicBezTo>
                      <a:pt x="173" y="9"/>
                      <a:pt x="174" y="10"/>
                      <a:pt x="174" y="10"/>
                    </a:cubicBezTo>
                    <a:cubicBezTo>
                      <a:pt x="176" y="11"/>
                      <a:pt x="178" y="12"/>
                      <a:pt x="180" y="12"/>
                    </a:cubicBezTo>
                    <a:cubicBezTo>
                      <a:pt x="182" y="13"/>
                      <a:pt x="183" y="13"/>
                      <a:pt x="184" y="14"/>
                    </a:cubicBezTo>
                    <a:cubicBezTo>
                      <a:pt x="184" y="14"/>
                      <a:pt x="185" y="15"/>
                      <a:pt x="186" y="15"/>
                    </a:cubicBezTo>
                    <a:cubicBezTo>
                      <a:pt x="189" y="16"/>
                      <a:pt x="192" y="18"/>
                      <a:pt x="195" y="19"/>
                    </a:cubicBezTo>
                    <a:cubicBezTo>
                      <a:pt x="196" y="20"/>
                      <a:pt x="197" y="20"/>
                      <a:pt x="198" y="21"/>
                    </a:cubicBezTo>
                    <a:cubicBezTo>
                      <a:pt x="198" y="21"/>
                      <a:pt x="198" y="21"/>
                      <a:pt x="198" y="21"/>
                    </a:cubicBezTo>
                    <a:cubicBezTo>
                      <a:pt x="203" y="23"/>
                      <a:pt x="207" y="26"/>
                      <a:pt x="211" y="28"/>
                    </a:cubicBezTo>
                    <a:cubicBezTo>
                      <a:pt x="212" y="29"/>
                      <a:pt x="213" y="30"/>
                      <a:pt x="215" y="30"/>
                    </a:cubicBezTo>
                    <a:cubicBezTo>
                      <a:pt x="217" y="32"/>
                      <a:pt x="219" y="34"/>
                      <a:pt x="222" y="35"/>
                    </a:cubicBezTo>
                    <a:cubicBezTo>
                      <a:pt x="226" y="38"/>
                      <a:pt x="229" y="40"/>
                      <a:pt x="233" y="43"/>
                    </a:cubicBezTo>
                    <a:cubicBezTo>
                      <a:pt x="234" y="43"/>
                      <a:pt x="235" y="44"/>
                      <a:pt x="235" y="44"/>
                    </a:cubicBezTo>
                    <a:cubicBezTo>
                      <a:pt x="237" y="45"/>
                      <a:pt x="239" y="47"/>
                      <a:pt x="240" y="48"/>
                    </a:cubicBezTo>
                    <a:cubicBezTo>
                      <a:pt x="245" y="51"/>
                      <a:pt x="250" y="55"/>
                      <a:pt x="254" y="59"/>
                    </a:cubicBezTo>
                    <a:cubicBezTo>
                      <a:pt x="256" y="60"/>
                      <a:pt x="257" y="61"/>
                      <a:pt x="258" y="62"/>
                    </a:cubicBezTo>
                    <a:cubicBezTo>
                      <a:pt x="259" y="63"/>
                      <a:pt x="260" y="64"/>
                      <a:pt x="261" y="64"/>
                    </a:cubicBezTo>
                    <a:cubicBezTo>
                      <a:pt x="269" y="71"/>
                      <a:pt x="277" y="79"/>
                      <a:pt x="284" y="87"/>
                    </a:cubicBezTo>
                    <a:cubicBezTo>
                      <a:pt x="284" y="87"/>
                      <a:pt x="284" y="87"/>
                      <a:pt x="284" y="87"/>
                    </a:cubicBezTo>
                    <a:cubicBezTo>
                      <a:pt x="287" y="90"/>
                      <a:pt x="290" y="93"/>
                      <a:pt x="293" y="96"/>
                    </a:cubicBezTo>
                    <a:cubicBezTo>
                      <a:pt x="295" y="99"/>
                      <a:pt x="297" y="101"/>
                      <a:pt x="299" y="104"/>
                    </a:cubicBezTo>
                    <a:cubicBezTo>
                      <a:pt x="302" y="107"/>
                      <a:pt x="305" y="111"/>
                      <a:pt x="307" y="114"/>
                    </a:cubicBezTo>
                    <a:cubicBezTo>
                      <a:pt x="309" y="117"/>
                      <a:pt x="311" y="119"/>
                      <a:pt x="313" y="122"/>
                    </a:cubicBezTo>
                    <a:cubicBezTo>
                      <a:pt x="316" y="126"/>
                      <a:pt x="319" y="130"/>
                      <a:pt x="321" y="134"/>
                    </a:cubicBezTo>
                    <a:cubicBezTo>
                      <a:pt x="323" y="136"/>
                      <a:pt x="324" y="138"/>
                      <a:pt x="326" y="140"/>
                    </a:cubicBezTo>
                    <a:cubicBezTo>
                      <a:pt x="329" y="147"/>
                      <a:pt x="333" y="153"/>
                      <a:pt x="337" y="160"/>
                    </a:cubicBezTo>
                    <a:cubicBezTo>
                      <a:pt x="239" y="202"/>
                      <a:pt x="239" y="202"/>
                      <a:pt x="239" y="202"/>
                    </a:cubicBezTo>
                    <a:cubicBezTo>
                      <a:pt x="237" y="198"/>
                      <a:pt x="236" y="195"/>
                      <a:pt x="234" y="192"/>
                    </a:cubicBezTo>
                    <a:cubicBezTo>
                      <a:pt x="232" y="189"/>
                      <a:pt x="230" y="186"/>
                      <a:pt x="228" y="183"/>
                    </a:cubicBezTo>
                    <a:cubicBezTo>
                      <a:pt x="228" y="182"/>
                      <a:pt x="228" y="182"/>
                      <a:pt x="228" y="182"/>
                    </a:cubicBezTo>
                    <a:cubicBezTo>
                      <a:pt x="227" y="180"/>
                      <a:pt x="225" y="178"/>
                      <a:pt x="224" y="176"/>
                    </a:cubicBezTo>
                    <a:cubicBezTo>
                      <a:pt x="222" y="173"/>
                      <a:pt x="220" y="170"/>
                      <a:pt x="218" y="167"/>
                    </a:cubicBezTo>
                    <a:cubicBezTo>
                      <a:pt x="217" y="165"/>
                      <a:pt x="216" y="164"/>
                      <a:pt x="215" y="163"/>
                    </a:cubicBezTo>
                    <a:cubicBezTo>
                      <a:pt x="214" y="161"/>
                      <a:pt x="212" y="159"/>
                      <a:pt x="210" y="156"/>
                    </a:cubicBezTo>
                    <a:cubicBezTo>
                      <a:pt x="208" y="154"/>
                      <a:pt x="206" y="151"/>
                      <a:pt x="204" y="148"/>
                    </a:cubicBezTo>
                    <a:cubicBezTo>
                      <a:pt x="203" y="147"/>
                      <a:pt x="202" y="146"/>
                      <a:pt x="202" y="145"/>
                    </a:cubicBezTo>
                    <a:cubicBezTo>
                      <a:pt x="199" y="143"/>
                      <a:pt x="197" y="140"/>
                      <a:pt x="195" y="138"/>
                    </a:cubicBezTo>
                    <a:cubicBezTo>
                      <a:pt x="192" y="135"/>
                      <a:pt x="190" y="131"/>
                      <a:pt x="187" y="128"/>
                    </a:cubicBezTo>
                    <a:cubicBezTo>
                      <a:pt x="185" y="126"/>
                      <a:pt x="183" y="124"/>
                      <a:pt x="181" y="122"/>
                    </a:cubicBezTo>
                    <a:cubicBezTo>
                      <a:pt x="175" y="117"/>
                      <a:pt x="169" y="111"/>
                      <a:pt x="163" y="106"/>
                    </a:cubicBezTo>
                    <a:cubicBezTo>
                      <a:pt x="163" y="106"/>
                      <a:pt x="163" y="106"/>
                      <a:pt x="163" y="106"/>
                    </a:cubicBezTo>
                    <a:cubicBezTo>
                      <a:pt x="161" y="108"/>
                      <a:pt x="159" y="111"/>
                      <a:pt x="157" y="114"/>
                    </a:cubicBezTo>
                    <a:cubicBezTo>
                      <a:pt x="157" y="114"/>
                      <a:pt x="157" y="115"/>
                      <a:pt x="157" y="115"/>
                    </a:cubicBezTo>
                    <a:cubicBezTo>
                      <a:pt x="155" y="118"/>
                      <a:pt x="154" y="122"/>
                      <a:pt x="154" y="126"/>
                    </a:cubicBezTo>
                    <a:cubicBezTo>
                      <a:pt x="154" y="127"/>
                      <a:pt x="153" y="127"/>
                      <a:pt x="153" y="127"/>
                    </a:cubicBezTo>
                    <a:cubicBezTo>
                      <a:pt x="153" y="131"/>
                      <a:pt x="152" y="137"/>
                      <a:pt x="152" y="142"/>
                    </a:cubicBezTo>
                    <a:cubicBezTo>
                      <a:pt x="152" y="148"/>
                      <a:pt x="153" y="153"/>
                      <a:pt x="154" y="158"/>
                    </a:cubicBezTo>
                    <a:cubicBezTo>
                      <a:pt x="154" y="159"/>
                      <a:pt x="154" y="159"/>
                      <a:pt x="154" y="159"/>
                    </a:cubicBezTo>
                    <a:cubicBezTo>
                      <a:pt x="155" y="163"/>
                      <a:pt x="156" y="168"/>
                      <a:pt x="157" y="172"/>
                    </a:cubicBezTo>
                    <a:cubicBezTo>
                      <a:pt x="157" y="174"/>
                      <a:pt x="158" y="175"/>
                      <a:pt x="158" y="177"/>
                    </a:cubicBezTo>
                    <a:cubicBezTo>
                      <a:pt x="159" y="180"/>
                      <a:pt x="161" y="183"/>
                      <a:pt x="162" y="186"/>
                    </a:cubicBezTo>
                    <a:cubicBezTo>
                      <a:pt x="163" y="188"/>
                      <a:pt x="163" y="190"/>
                      <a:pt x="164" y="192"/>
                    </a:cubicBezTo>
                    <a:cubicBezTo>
                      <a:pt x="166" y="195"/>
                      <a:pt x="167" y="198"/>
                      <a:pt x="169" y="201"/>
                    </a:cubicBezTo>
                    <a:cubicBezTo>
                      <a:pt x="169" y="202"/>
                      <a:pt x="169" y="202"/>
                      <a:pt x="170" y="202"/>
                    </a:cubicBezTo>
                    <a:cubicBezTo>
                      <a:pt x="170" y="203"/>
                      <a:pt x="171" y="204"/>
                      <a:pt x="171" y="206"/>
                    </a:cubicBezTo>
                    <a:cubicBezTo>
                      <a:pt x="173" y="208"/>
                      <a:pt x="174" y="210"/>
                      <a:pt x="176" y="213"/>
                    </a:cubicBezTo>
                    <a:cubicBezTo>
                      <a:pt x="177" y="215"/>
                      <a:pt x="179" y="217"/>
                      <a:pt x="180" y="219"/>
                    </a:cubicBezTo>
                    <a:cubicBezTo>
                      <a:pt x="181" y="219"/>
                      <a:pt x="181" y="220"/>
                      <a:pt x="182" y="220"/>
                    </a:cubicBezTo>
                    <a:cubicBezTo>
                      <a:pt x="182" y="221"/>
                      <a:pt x="183" y="221"/>
                      <a:pt x="183" y="222"/>
                    </a:cubicBezTo>
                    <a:cubicBezTo>
                      <a:pt x="185" y="225"/>
                      <a:pt x="188" y="228"/>
                      <a:pt x="191" y="230"/>
                    </a:cubicBezTo>
                    <a:cubicBezTo>
                      <a:pt x="192" y="232"/>
                      <a:pt x="194" y="233"/>
                      <a:pt x="195" y="235"/>
                    </a:cubicBezTo>
                    <a:cubicBezTo>
                      <a:pt x="198" y="237"/>
                      <a:pt x="200" y="240"/>
                      <a:pt x="203" y="242"/>
                    </a:cubicBezTo>
                    <a:cubicBezTo>
                      <a:pt x="204" y="243"/>
                      <a:pt x="205" y="243"/>
                      <a:pt x="206" y="244"/>
                    </a:cubicBezTo>
                    <a:cubicBezTo>
                      <a:pt x="210" y="247"/>
                      <a:pt x="214" y="250"/>
                      <a:pt x="219" y="253"/>
                    </a:cubicBezTo>
                    <a:cubicBezTo>
                      <a:pt x="222" y="255"/>
                      <a:pt x="224" y="256"/>
                      <a:pt x="227" y="257"/>
                    </a:cubicBezTo>
                    <a:cubicBezTo>
                      <a:pt x="228" y="258"/>
                      <a:pt x="228" y="258"/>
                      <a:pt x="228" y="258"/>
                    </a:cubicBezTo>
                    <a:cubicBezTo>
                      <a:pt x="231" y="259"/>
                      <a:pt x="234" y="260"/>
                      <a:pt x="237" y="261"/>
                    </a:cubicBezTo>
                    <a:cubicBezTo>
                      <a:pt x="237" y="261"/>
                      <a:pt x="237" y="261"/>
                      <a:pt x="237" y="261"/>
                    </a:cubicBezTo>
                    <a:cubicBezTo>
                      <a:pt x="240" y="262"/>
                      <a:pt x="242" y="263"/>
                      <a:pt x="245" y="263"/>
                    </a:cubicBezTo>
                    <a:cubicBezTo>
                      <a:pt x="245" y="263"/>
                      <a:pt x="245" y="263"/>
                      <a:pt x="246" y="263"/>
                    </a:cubicBezTo>
                    <a:cubicBezTo>
                      <a:pt x="248" y="264"/>
                      <a:pt x="251" y="264"/>
                      <a:pt x="253" y="264"/>
                    </a:cubicBezTo>
                    <a:cubicBezTo>
                      <a:pt x="256" y="264"/>
                      <a:pt x="258" y="264"/>
                      <a:pt x="260" y="263"/>
                    </a:cubicBezTo>
                    <a:cubicBezTo>
                      <a:pt x="279" y="255"/>
                      <a:pt x="279" y="255"/>
                      <a:pt x="279" y="255"/>
                    </a:cubicBezTo>
                    <a:lnTo>
                      <a:pt x="338" y="344"/>
                    </a:lnTo>
                    <a:close/>
                  </a:path>
                </a:pathLst>
              </a:custGeom>
              <a:solidFill>
                <a:srgbClr val="F2C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ïṧḷiḍé"/>
              <p:cNvSpPr/>
              <p:nvPr/>
            </p:nvSpPr>
            <p:spPr bwMode="auto">
              <a:xfrm>
                <a:off x="6959601" y="3295651"/>
                <a:ext cx="709613" cy="903288"/>
              </a:xfrm>
              <a:custGeom>
                <a:avLst/>
                <a:gdLst>
                  <a:gd name="T0" fmla="*/ 275 w 281"/>
                  <a:gd name="T1" fmla="*/ 350 h 358"/>
                  <a:gd name="T2" fmla="*/ 272 w 281"/>
                  <a:gd name="T3" fmla="*/ 351 h 358"/>
                  <a:gd name="T4" fmla="*/ 270 w 281"/>
                  <a:gd name="T5" fmla="*/ 353 h 358"/>
                  <a:gd name="T6" fmla="*/ 157 w 281"/>
                  <a:gd name="T7" fmla="*/ 329 h 358"/>
                  <a:gd name="T8" fmla="*/ 40 w 281"/>
                  <a:gd name="T9" fmla="*/ 6 h 358"/>
                  <a:gd name="T10" fmla="*/ 46 w 281"/>
                  <a:gd name="T11" fmla="*/ 3 h 358"/>
                  <a:gd name="T12" fmla="*/ 53 w 281"/>
                  <a:gd name="T13" fmla="*/ 2 h 358"/>
                  <a:gd name="T14" fmla="*/ 58 w 281"/>
                  <a:gd name="T15" fmla="*/ 1 h 358"/>
                  <a:gd name="T16" fmla="*/ 68 w 281"/>
                  <a:gd name="T17" fmla="*/ 0 h 358"/>
                  <a:gd name="T18" fmla="*/ 77 w 281"/>
                  <a:gd name="T19" fmla="*/ 1 h 358"/>
                  <a:gd name="T20" fmla="*/ 86 w 281"/>
                  <a:gd name="T21" fmla="*/ 2 h 358"/>
                  <a:gd name="T22" fmla="*/ 90 w 281"/>
                  <a:gd name="T23" fmla="*/ 3 h 358"/>
                  <a:gd name="T24" fmla="*/ 97 w 281"/>
                  <a:gd name="T25" fmla="*/ 4 h 358"/>
                  <a:gd name="T26" fmla="*/ 107 w 281"/>
                  <a:gd name="T27" fmla="*/ 7 h 358"/>
                  <a:gd name="T28" fmla="*/ 128 w 281"/>
                  <a:gd name="T29" fmla="*/ 15 h 358"/>
                  <a:gd name="T30" fmla="*/ 154 w 281"/>
                  <a:gd name="T31" fmla="*/ 29 h 358"/>
                  <a:gd name="T32" fmla="*/ 227 w 281"/>
                  <a:gd name="T33" fmla="*/ 87 h 358"/>
                  <a:gd name="T34" fmla="*/ 244 w 281"/>
                  <a:gd name="T35" fmla="*/ 107 h 358"/>
                  <a:gd name="T36" fmla="*/ 258 w 281"/>
                  <a:gd name="T37" fmla="*/ 126 h 358"/>
                  <a:gd name="T38" fmla="*/ 268 w 281"/>
                  <a:gd name="T39" fmla="*/ 142 h 358"/>
                  <a:gd name="T40" fmla="*/ 279 w 281"/>
                  <a:gd name="T41" fmla="*/ 161 h 358"/>
                  <a:gd name="T42" fmla="*/ 220 w 281"/>
                  <a:gd name="T43" fmla="*/ 180 h 358"/>
                  <a:gd name="T44" fmla="*/ 209 w 281"/>
                  <a:gd name="T45" fmla="*/ 160 h 358"/>
                  <a:gd name="T46" fmla="*/ 125 w 281"/>
                  <a:gd name="T47" fmla="*/ 98 h 358"/>
                  <a:gd name="T48" fmla="*/ 111 w 281"/>
                  <a:gd name="T49" fmla="*/ 102 h 358"/>
                  <a:gd name="T50" fmla="*/ 105 w 281"/>
                  <a:gd name="T51" fmla="*/ 106 h 358"/>
                  <a:gd name="T52" fmla="*/ 103 w 281"/>
                  <a:gd name="T53" fmla="*/ 109 h 358"/>
                  <a:gd name="T54" fmla="*/ 101 w 281"/>
                  <a:gd name="T55" fmla="*/ 113 h 358"/>
                  <a:gd name="T56" fmla="*/ 100 w 281"/>
                  <a:gd name="T57" fmla="*/ 115 h 358"/>
                  <a:gd name="T58" fmla="*/ 97 w 281"/>
                  <a:gd name="T59" fmla="*/ 123 h 358"/>
                  <a:gd name="T60" fmla="*/ 96 w 281"/>
                  <a:gd name="T61" fmla="*/ 127 h 358"/>
                  <a:gd name="T62" fmla="*/ 96 w 281"/>
                  <a:gd name="T63" fmla="*/ 129 h 358"/>
                  <a:gd name="T64" fmla="*/ 95 w 281"/>
                  <a:gd name="T65" fmla="*/ 134 h 358"/>
                  <a:gd name="T66" fmla="*/ 95 w 281"/>
                  <a:gd name="T67" fmla="*/ 139 h 358"/>
                  <a:gd name="T68" fmla="*/ 96 w 281"/>
                  <a:gd name="T69" fmla="*/ 155 h 358"/>
                  <a:gd name="T70" fmla="*/ 96 w 281"/>
                  <a:gd name="T71" fmla="*/ 159 h 358"/>
                  <a:gd name="T72" fmla="*/ 98 w 281"/>
                  <a:gd name="T73" fmla="*/ 168 h 358"/>
                  <a:gd name="T74" fmla="*/ 102 w 281"/>
                  <a:gd name="T75" fmla="*/ 182 h 358"/>
                  <a:gd name="T76" fmla="*/ 120 w 281"/>
                  <a:gd name="T77" fmla="*/ 216 h 358"/>
                  <a:gd name="T78" fmla="*/ 152 w 281"/>
                  <a:gd name="T79" fmla="*/ 247 h 358"/>
                  <a:gd name="T80" fmla="*/ 160 w 281"/>
                  <a:gd name="T81" fmla="*/ 253 h 358"/>
                  <a:gd name="T82" fmla="*/ 164 w 281"/>
                  <a:gd name="T83" fmla="*/ 255 h 358"/>
                  <a:gd name="T84" fmla="*/ 170 w 281"/>
                  <a:gd name="T85" fmla="*/ 258 h 358"/>
                  <a:gd name="T86" fmla="*/ 187 w 281"/>
                  <a:gd name="T87" fmla="*/ 264 h 358"/>
                  <a:gd name="T88" fmla="*/ 191 w 281"/>
                  <a:gd name="T89" fmla="*/ 264 h 358"/>
                  <a:gd name="T90" fmla="*/ 195 w 281"/>
                  <a:gd name="T91" fmla="*/ 265 h 358"/>
                  <a:gd name="T92" fmla="*/ 199 w 281"/>
                  <a:gd name="T93" fmla="*/ 265 h 358"/>
                  <a:gd name="T94" fmla="*/ 202 w 281"/>
                  <a:gd name="T95" fmla="*/ 264 h 358"/>
                  <a:gd name="T96" fmla="*/ 206 w 281"/>
                  <a:gd name="T97" fmla="*/ 263 h 358"/>
                  <a:gd name="T98" fmla="*/ 209 w 281"/>
                  <a:gd name="T99" fmla="*/ 262 h 358"/>
                  <a:gd name="T100" fmla="*/ 212 w 281"/>
                  <a:gd name="T101" fmla="*/ 261 h 358"/>
                  <a:gd name="T102" fmla="*/ 222 w 281"/>
                  <a:gd name="T103" fmla="*/ 257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1" h="358">
                    <a:moveTo>
                      <a:pt x="281" y="346"/>
                    </a:moveTo>
                    <a:cubicBezTo>
                      <a:pt x="279" y="347"/>
                      <a:pt x="278" y="348"/>
                      <a:pt x="275" y="350"/>
                    </a:cubicBezTo>
                    <a:cubicBezTo>
                      <a:pt x="275" y="350"/>
                      <a:pt x="274" y="351"/>
                      <a:pt x="273" y="351"/>
                    </a:cubicBezTo>
                    <a:cubicBezTo>
                      <a:pt x="273" y="351"/>
                      <a:pt x="272" y="351"/>
                      <a:pt x="272" y="351"/>
                    </a:cubicBezTo>
                    <a:cubicBezTo>
                      <a:pt x="272" y="352"/>
                      <a:pt x="271" y="352"/>
                      <a:pt x="271" y="352"/>
                    </a:cubicBezTo>
                    <a:cubicBezTo>
                      <a:pt x="270" y="352"/>
                      <a:pt x="270" y="352"/>
                      <a:pt x="270" y="353"/>
                    </a:cubicBezTo>
                    <a:cubicBezTo>
                      <a:pt x="261" y="356"/>
                      <a:pt x="252" y="358"/>
                      <a:pt x="242" y="358"/>
                    </a:cubicBezTo>
                    <a:cubicBezTo>
                      <a:pt x="219" y="358"/>
                      <a:pt x="190" y="348"/>
                      <a:pt x="157" y="329"/>
                    </a:cubicBezTo>
                    <a:cubicBezTo>
                      <a:pt x="68" y="275"/>
                      <a:pt x="1" y="174"/>
                      <a:pt x="0" y="86"/>
                    </a:cubicBezTo>
                    <a:cubicBezTo>
                      <a:pt x="0" y="44"/>
                      <a:pt x="15" y="17"/>
                      <a:pt x="40" y="6"/>
                    </a:cubicBezTo>
                    <a:cubicBezTo>
                      <a:pt x="41" y="5"/>
                      <a:pt x="42" y="5"/>
                      <a:pt x="43" y="4"/>
                    </a:cubicBezTo>
                    <a:cubicBezTo>
                      <a:pt x="44" y="4"/>
                      <a:pt x="45" y="4"/>
                      <a:pt x="46" y="3"/>
                    </a:cubicBezTo>
                    <a:cubicBezTo>
                      <a:pt x="47" y="3"/>
                      <a:pt x="48" y="3"/>
                      <a:pt x="50" y="3"/>
                    </a:cubicBezTo>
                    <a:cubicBezTo>
                      <a:pt x="51" y="2"/>
                      <a:pt x="52" y="2"/>
                      <a:pt x="53" y="2"/>
                    </a:cubicBezTo>
                    <a:cubicBezTo>
                      <a:pt x="53" y="2"/>
                      <a:pt x="54" y="2"/>
                      <a:pt x="54" y="2"/>
                    </a:cubicBezTo>
                    <a:cubicBezTo>
                      <a:pt x="55" y="1"/>
                      <a:pt x="56" y="1"/>
                      <a:pt x="58" y="1"/>
                    </a:cubicBezTo>
                    <a:cubicBezTo>
                      <a:pt x="60" y="1"/>
                      <a:pt x="62" y="1"/>
                      <a:pt x="65" y="0"/>
                    </a:cubicBezTo>
                    <a:cubicBezTo>
                      <a:pt x="66" y="0"/>
                      <a:pt x="67" y="0"/>
                      <a:pt x="68" y="0"/>
                    </a:cubicBezTo>
                    <a:cubicBezTo>
                      <a:pt x="70" y="0"/>
                      <a:pt x="71" y="0"/>
                      <a:pt x="73" y="0"/>
                    </a:cubicBezTo>
                    <a:cubicBezTo>
                      <a:pt x="74" y="0"/>
                      <a:pt x="75" y="1"/>
                      <a:pt x="77" y="1"/>
                    </a:cubicBezTo>
                    <a:cubicBezTo>
                      <a:pt x="77" y="1"/>
                      <a:pt x="78" y="1"/>
                      <a:pt x="79" y="1"/>
                    </a:cubicBezTo>
                    <a:cubicBezTo>
                      <a:pt x="81" y="1"/>
                      <a:pt x="84" y="1"/>
                      <a:pt x="86" y="2"/>
                    </a:cubicBezTo>
                    <a:cubicBezTo>
                      <a:pt x="86" y="2"/>
                      <a:pt x="87" y="2"/>
                      <a:pt x="87" y="2"/>
                    </a:cubicBezTo>
                    <a:cubicBezTo>
                      <a:pt x="88" y="2"/>
                      <a:pt x="89" y="2"/>
                      <a:pt x="90" y="3"/>
                    </a:cubicBezTo>
                    <a:cubicBezTo>
                      <a:pt x="92" y="3"/>
                      <a:pt x="93" y="3"/>
                      <a:pt x="94" y="4"/>
                    </a:cubicBezTo>
                    <a:cubicBezTo>
                      <a:pt x="95" y="4"/>
                      <a:pt x="96" y="4"/>
                      <a:pt x="97" y="4"/>
                    </a:cubicBezTo>
                    <a:cubicBezTo>
                      <a:pt x="98" y="4"/>
                      <a:pt x="98" y="4"/>
                      <a:pt x="98" y="5"/>
                    </a:cubicBezTo>
                    <a:cubicBezTo>
                      <a:pt x="101" y="5"/>
                      <a:pt x="104" y="6"/>
                      <a:pt x="107" y="7"/>
                    </a:cubicBezTo>
                    <a:cubicBezTo>
                      <a:pt x="110" y="8"/>
                      <a:pt x="113" y="9"/>
                      <a:pt x="117" y="11"/>
                    </a:cubicBezTo>
                    <a:cubicBezTo>
                      <a:pt x="120" y="12"/>
                      <a:pt x="124" y="14"/>
                      <a:pt x="128" y="15"/>
                    </a:cubicBezTo>
                    <a:cubicBezTo>
                      <a:pt x="132" y="17"/>
                      <a:pt x="136" y="19"/>
                      <a:pt x="141" y="22"/>
                    </a:cubicBezTo>
                    <a:cubicBezTo>
                      <a:pt x="145" y="24"/>
                      <a:pt x="149" y="26"/>
                      <a:pt x="154" y="29"/>
                    </a:cubicBezTo>
                    <a:cubicBezTo>
                      <a:pt x="178" y="44"/>
                      <a:pt x="201" y="61"/>
                      <a:pt x="221" y="81"/>
                    </a:cubicBezTo>
                    <a:cubicBezTo>
                      <a:pt x="223" y="83"/>
                      <a:pt x="225" y="85"/>
                      <a:pt x="227" y="87"/>
                    </a:cubicBezTo>
                    <a:cubicBezTo>
                      <a:pt x="232" y="93"/>
                      <a:pt x="237" y="98"/>
                      <a:pt x="242" y="104"/>
                    </a:cubicBezTo>
                    <a:cubicBezTo>
                      <a:pt x="242" y="105"/>
                      <a:pt x="243" y="106"/>
                      <a:pt x="244" y="107"/>
                    </a:cubicBezTo>
                    <a:cubicBezTo>
                      <a:pt x="248" y="112"/>
                      <a:pt x="252" y="117"/>
                      <a:pt x="255" y="122"/>
                    </a:cubicBezTo>
                    <a:cubicBezTo>
                      <a:pt x="256" y="123"/>
                      <a:pt x="257" y="124"/>
                      <a:pt x="258" y="126"/>
                    </a:cubicBezTo>
                    <a:cubicBezTo>
                      <a:pt x="261" y="130"/>
                      <a:pt x="265" y="135"/>
                      <a:pt x="268" y="141"/>
                    </a:cubicBezTo>
                    <a:cubicBezTo>
                      <a:pt x="268" y="141"/>
                      <a:pt x="268" y="141"/>
                      <a:pt x="268" y="142"/>
                    </a:cubicBezTo>
                    <a:cubicBezTo>
                      <a:pt x="270" y="145"/>
                      <a:pt x="272" y="148"/>
                      <a:pt x="274" y="151"/>
                    </a:cubicBezTo>
                    <a:cubicBezTo>
                      <a:pt x="276" y="154"/>
                      <a:pt x="277" y="157"/>
                      <a:pt x="279" y="161"/>
                    </a:cubicBezTo>
                    <a:cubicBezTo>
                      <a:pt x="222" y="179"/>
                      <a:pt x="222" y="179"/>
                      <a:pt x="222" y="179"/>
                    </a:cubicBezTo>
                    <a:cubicBezTo>
                      <a:pt x="220" y="180"/>
                      <a:pt x="220" y="180"/>
                      <a:pt x="220" y="180"/>
                    </a:cubicBezTo>
                    <a:cubicBezTo>
                      <a:pt x="219" y="177"/>
                      <a:pt x="217" y="174"/>
                      <a:pt x="216" y="172"/>
                    </a:cubicBezTo>
                    <a:cubicBezTo>
                      <a:pt x="214" y="168"/>
                      <a:pt x="211" y="164"/>
                      <a:pt x="209" y="160"/>
                    </a:cubicBezTo>
                    <a:cubicBezTo>
                      <a:pt x="195" y="139"/>
                      <a:pt x="179" y="122"/>
                      <a:pt x="159" y="110"/>
                    </a:cubicBezTo>
                    <a:cubicBezTo>
                      <a:pt x="146" y="102"/>
                      <a:pt x="135" y="98"/>
                      <a:pt x="125" y="98"/>
                    </a:cubicBezTo>
                    <a:cubicBezTo>
                      <a:pt x="121" y="98"/>
                      <a:pt x="117" y="99"/>
                      <a:pt x="114" y="101"/>
                    </a:cubicBezTo>
                    <a:cubicBezTo>
                      <a:pt x="113" y="101"/>
                      <a:pt x="112" y="101"/>
                      <a:pt x="111" y="102"/>
                    </a:cubicBezTo>
                    <a:cubicBezTo>
                      <a:pt x="109" y="103"/>
                      <a:pt x="107" y="104"/>
                      <a:pt x="105" y="106"/>
                    </a:cubicBezTo>
                    <a:cubicBezTo>
                      <a:pt x="105" y="106"/>
                      <a:pt x="105" y="106"/>
                      <a:pt x="105" y="106"/>
                    </a:cubicBezTo>
                    <a:cubicBezTo>
                      <a:pt x="105" y="107"/>
                      <a:pt x="105" y="107"/>
                      <a:pt x="104" y="107"/>
                    </a:cubicBezTo>
                    <a:cubicBezTo>
                      <a:pt x="104" y="108"/>
                      <a:pt x="104" y="108"/>
                      <a:pt x="103" y="109"/>
                    </a:cubicBezTo>
                    <a:cubicBezTo>
                      <a:pt x="103" y="109"/>
                      <a:pt x="102" y="110"/>
                      <a:pt x="102" y="111"/>
                    </a:cubicBezTo>
                    <a:cubicBezTo>
                      <a:pt x="102" y="111"/>
                      <a:pt x="101" y="112"/>
                      <a:pt x="101" y="113"/>
                    </a:cubicBezTo>
                    <a:cubicBezTo>
                      <a:pt x="100" y="113"/>
                      <a:pt x="100" y="114"/>
                      <a:pt x="100" y="115"/>
                    </a:cubicBezTo>
                    <a:cubicBezTo>
                      <a:pt x="100" y="115"/>
                      <a:pt x="100" y="115"/>
                      <a:pt x="100" y="115"/>
                    </a:cubicBezTo>
                    <a:cubicBezTo>
                      <a:pt x="99" y="116"/>
                      <a:pt x="99" y="116"/>
                      <a:pt x="99" y="117"/>
                    </a:cubicBezTo>
                    <a:cubicBezTo>
                      <a:pt x="98" y="119"/>
                      <a:pt x="97" y="121"/>
                      <a:pt x="97" y="123"/>
                    </a:cubicBezTo>
                    <a:cubicBezTo>
                      <a:pt x="97" y="123"/>
                      <a:pt x="97" y="124"/>
                      <a:pt x="96" y="125"/>
                    </a:cubicBezTo>
                    <a:cubicBezTo>
                      <a:pt x="96" y="125"/>
                      <a:pt x="96" y="126"/>
                      <a:pt x="96" y="127"/>
                    </a:cubicBezTo>
                    <a:cubicBezTo>
                      <a:pt x="96" y="127"/>
                      <a:pt x="96" y="127"/>
                      <a:pt x="96" y="127"/>
                    </a:cubicBezTo>
                    <a:cubicBezTo>
                      <a:pt x="96" y="128"/>
                      <a:pt x="96" y="128"/>
                      <a:pt x="96" y="129"/>
                    </a:cubicBezTo>
                    <a:cubicBezTo>
                      <a:pt x="96" y="130"/>
                      <a:pt x="95" y="131"/>
                      <a:pt x="95" y="132"/>
                    </a:cubicBezTo>
                    <a:cubicBezTo>
                      <a:pt x="95" y="132"/>
                      <a:pt x="95" y="133"/>
                      <a:pt x="95" y="134"/>
                    </a:cubicBezTo>
                    <a:cubicBezTo>
                      <a:pt x="95" y="135"/>
                      <a:pt x="95" y="135"/>
                      <a:pt x="95" y="136"/>
                    </a:cubicBezTo>
                    <a:cubicBezTo>
                      <a:pt x="95" y="137"/>
                      <a:pt x="95" y="138"/>
                      <a:pt x="95" y="139"/>
                    </a:cubicBezTo>
                    <a:cubicBezTo>
                      <a:pt x="95" y="140"/>
                      <a:pt x="95" y="141"/>
                      <a:pt x="95" y="143"/>
                    </a:cubicBezTo>
                    <a:cubicBezTo>
                      <a:pt x="95" y="147"/>
                      <a:pt x="95" y="151"/>
                      <a:pt x="96" y="155"/>
                    </a:cubicBezTo>
                    <a:cubicBezTo>
                      <a:pt x="96" y="156"/>
                      <a:pt x="96" y="157"/>
                      <a:pt x="96" y="159"/>
                    </a:cubicBezTo>
                    <a:cubicBezTo>
                      <a:pt x="96" y="159"/>
                      <a:pt x="96" y="159"/>
                      <a:pt x="96" y="159"/>
                    </a:cubicBezTo>
                    <a:cubicBezTo>
                      <a:pt x="96" y="161"/>
                      <a:pt x="97" y="162"/>
                      <a:pt x="97" y="164"/>
                    </a:cubicBezTo>
                    <a:cubicBezTo>
                      <a:pt x="97" y="165"/>
                      <a:pt x="98" y="167"/>
                      <a:pt x="98" y="168"/>
                    </a:cubicBezTo>
                    <a:cubicBezTo>
                      <a:pt x="99" y="173"/>
                      <a:pt x="100" y="177"/>
                      <a:pt x="102" y="181"/>
                    </a:cubicBezTo>
                    <a:cubicBezTo>
                      <a:pt x="102" y="181"/>
                      <a:pt x="102" y="182"/>
                      <a:pt x="102" y="182"/>
                    </a:cubicBezTo>
                    <a:cubicBezTo>
                      <a:pt x="105" y="191"/>
                      <a:pt x="109" y="199"/>
                      <a:pt x="114" y="206"/>
                    </a:cubicBezTo>
                    <a:cubicBezTo>
                      <a:pt x="116" y="210"/>
                      <a:pt x="118" y="213"/>
                      <a:pt x="120" y="216"/>
                    </a:cubicBezTo>
                    <a:cubicBezTo>
                      <a:pt x="127" y="225"/>
                      <a:pt x="134" y="233"/>
                      <a:pt x="143" y="240"/>
                    </a:cubicBezTo>
                    <a:cubicBezTo>
                      <a:pt x="146" y="243"/>
                      <a:pt x="149" y="245"/>
                      <a:pt x="152" y="247"/>
                    </a:cubicBezTo>
                    <a:cubicBezTo>
                      <a:pt x="153" y="248"/>
                      <a:pt x="154" y="249"/>
                      <a:pt x="156" y="250"/>
                    </a:cubicBezTo>
                    <a:cubicBezTo>
                      <a:pt x="157" y="251"/>
                      <a:pt x="158" y="252"/>
                      <a:pt x="160" y="253"/>
                    </a:cubicBezTo>
                    <a:cubicBezTo>
                      <a:pt x="160" y="253"/>
                      <a:pt x="161" y="253"/>
                      <a:pt x="161" y="253"/>
                    </a:cubicBezTo>
                    <a:cubicBezTo>
                      <a:pt x="162" y="254"/>
                      <a:pt x="163" y="254"/>
                      <a:pt x="164" y="255"/>
                    </a:cubicBezTo>
                    <a:cubicBezTo>
                      <a:pt x="164" y="255"/>
                      <a:pt x="165" y="256"/>
                      <a:pt x="166" y="256"/>
                    </a:cubicBezTo>
                    <a:cubicBezTo>
                      <a:pt x="167" y="257"/>
                      <a:pt x="168" y="257"/>
                      <a:pt x="170" y="258"/>
                    </a:cubicBezTo>
                    <a:cubicBezTo>
                      <a:pt x="170" y="258"/>
                      <a:pt x="171" y="259"/>
                      <a:pt x="171" y="259"/>
                    </a:cubicBezTo>
                    <a:cubicBezTo>
                      <a:pt x="177" y="261"/>
                      <a:pt x="182" y="263"/>
                      <a:pt x="187" y="264"/>
                    </a:cubicBezTo>
                    <a:cubicBezTo>
                      <a:pt x="188" y="264"/>
                      <a:pt x="189" y="264"/>
                      <a:pt x="190" y="264"/>
                    </a:cubicBezTo>
                    <a:cubicBezTo>
                      <a:pt x="190" y="264"/>
                      <a:pt x="191" y="264"/>
                      <a:pt x="191" y="264"/>
                    </a:cubicBezTo>
                    <a:cubicBezTo>
                      <a:pt x="192" y="264"/>
                      <a:pt x="192" y="264"/>
                      <a:pt x="193" y="264"/>
                    </a:cubicBezTo>
                    <a:cubicBezTo>
                      <a:pt x="193" y="265"/>
                      <a:pt x="194" y="265"/>
                      <a:pt x="195" y="265"/>
                    </a:cubicBezTo>
                    <a:cubicBezTo>
                      <a:pt x="196" y="265"/>
                      <a:pt x="196" y="265"/>
                      <a:pt x="196" y="265"/>
                    </a:cubicBezTo>
                    <a:cubicBezTo>
                      <a:pt x="197" y="265"/>
                      <a:pt x="198" y="265"/>
                      <a:pt x="199" y="265"/>
                    </a:cubicBezTo>
                    <a:cubicBezTo>
                      <a:pt x="199" y="264"/>
                      <a:pt x="200" y="264"/>
                      <a:pt x="201" y="264"/>
                    </a:cubicBezTo>
                    <a:cubicBezTo>
                      <a:pt x="201" y="264"/>
                      <a:pt x="201" y="264"/>
                      <a:pt x="202" y="264"/>
                    </a:cubicBezTo>
                    <a:cubicBezTo>
                      <a:pt x="203" y="264"/>
                      <a:pt x="203" y="264"/>
                      <a:pt x="204" y="264"/>
                    </a:cubicBezTo>
                    <a:cubicBezTo>
                      <a:pt x="205" y="264"/>
                      <a:pt x="206" y="263"/>
                      <a:pt x="206" y="263"/>
                    </a:cubicBezTo>
                    <a:cubicBezTo>
                      <a:pt x="207" y="263"/>
                      <a:pt x="208" y="263"/>
                      <a:pt x="208" y="263"/>
                    </a:cubicBezTo>
                    <a:cubicBezTo>
                      <a:pt x="208" y="263"/>
                      <a:pt x="209" y="263"/>
                      <a:pt x="209" y="262"/>
                    </a:cubicBezTo>
                    <a:cubicBezTo>
                      <a:pt x="210" y="262"/>
                      <a:pt x="211" y="262"/>
                      <a:pt x="211" y="262"/>
                    </a:cubicBezTo>
                    <a:cubicBezTo>
                      <a:pt x="212" y="261"/>
                      <a:pt x="212" y="261"/>
                      <a:pt x="212" y="261"/>
                    </a:cubicBezTo>
                    <a:cubicBezTo>
                      <a:pt x="216" y="260"/>
                      <a:pt x="219" y="258"/>
                      <a:pt x="221" y="256"/>
                    </a:cubicBezTo>
                    <a:cubicBezTo>
                      <a:pt x="222" y="257"/>
                      <a:pt x="222" y="257"/>
                      <a:pt x="222" y="257"/>
                    </a:cubicBezTo>
                    <a:lnTo>
                      <a:pt x="281" y="346"/>
                    </a:lnTo>
                    <a:close/>
                  </a:path>
                </a:pathLst>
              </a:custGeom>
              <a:solidFill>
                <a:srgbClr val="C795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iṧḻiḋe"/>
              <p:cNvSpPr/>
              <p:nvPr/>
            </p:nvSpPr>
            <p:spPr bwMode="auto">
              <a:xfrm>
                <a:off x="4292601" y="1851026"/>
                <a:ext cx="901700" cy="1971675"/>
              </a:xfrm>
              <a:custGeom>
                <a:avLst/>
                <a:gdLst>
                  <a:gd name="T0" fmla="*/ 5 w 357"/>
                  <a:gd name="T1" fmla="*/ 780 h 781"/>
                  <a:gd name="T2" fmla="*/ 356 w 357"/>
                  <a:gd name="T3" fmla="*/ 584 h 781"/>
                  <a:gd name="T4" fmla="*/ 357 w 357"/>
                  <a:gd name="T5" fmla="*/ 581 h 781"/>
                  <a:gd name="T6" fmla="*/ 357 w 357"/>
                  <a:gd name="T7" fmla="*/ 4 h 781"/>
                  <a:gd name="T8" fmla="*/ 352 w 357"/>
                  <a:gd name="T9" fmla="*/ 1 h 781"/>
                  <a:gd name="T10" fmla="*/ 1 w 357"/>
                  <a:gd name="T11" fmla="*/ 204 h 781"/>
                  <a:gd name="T12" fmla="*/ 0 w 357"/>
                  <a:gd name="T13" fmla="*/ 207 h 781"/>
                  <a:gd name="T14" fmla="*/ 1 w 357"/>
                  <a:gd name="T15" fmla="*/ 777 h 781"/>
                  <a:gd name="T16" fmla="*/ 5 w 357"/>
                  <a:gd name="T17" fmla="*/ 780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7" h="781">
                    <a:moveTo>
                      <a:pt x="5" y="780"/>
                    </a:moveTo>
                    <a:cubicBezTo>
                      <a:pt x="356" y="584"/>
                      <a:pt x="356" y="584"/>
                      <a:pt x="356" y="584"/>
                    </a:cubicBezTo>
                    <a:cubicBezTo>
                      <a:pt x="357" y="583"/>
                      <a:pt x="357" y="582"/>
                      <a:pt x="357" y="581"/>
                    </a:cubicBezTo>
                    <a:cubicBezTo>
                      <a:pt x="357" y="4"/>
                      <a:pt x="357" y="4"/>
                      <a:pt x="357" y="4"/>
                    </a:cubicBezTo>
                    <a:cubicBezTo>
                      <a:pt x="357" y="2"/>
                      <a:pt x="354" y="0"/>
                      <a:pt x="352" y="1"/>
                    </a:cubicBezTo>
                    <a:cubicBezTo>
                      <a:pt x="1" y="204"/>
                      <a:pt x="1" y="204"/>
                      <a:pt x="1" y="204"/>
                    </a:cubicBezTo>
                    <a:cubicBezTo>
                      <a:pt x="0" y="205"/>
                      <a:pt x="0" y="206"/>
                      <a:pt x="0" y="207"/>
                    </a:cubicBezTo>
                    <a:cubicBezTo>
                      <a:pt x="1" y="777"/>
                      <a:pt x="1" y="777"/>
                      <a:pt x="1" y="777"/>
                    </a:cubicBezTo>
                    <a:cubicBezTo>
                      <a:pt x="1" y="779"/>
                      <a:pt x="3" y="781"/>
                      <a:pt x="5" y="780"/>
                    </a:cubicBezTo>
                    <a:close/>
                  </a:path>
                </a:pathLst>
              </a:custGeom>
              <a:solidFill>
                <a:srgbClr val="6EB6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îsḻîde"/>
              <p:cNvSpPr/>
              <p:nvPr/>
            </p:nvSpPr>
            <p:spPr bwMode="auto">
              <a:xfrm>
                <a:off x="4292601" y="1892301"/>
                <a:ext cx="1046163" cy="603250"/>
              </a:xfrm>
              <a:custGeom>
                <a:avLst/>
                <a:gdLst>
                  <a:gd name="T0" fmla="*/ 554 w 659"/>
                  <a:gd name="T1" fmla="*/ 0 h 380"/>
                  <a:gd name="T2" fmla="*/ 0 w 659"/>
                  <a:gd name="T3" fmla="*/ 319 h 380"/>
                  <a:gd name="T4" fmla="*/ 105 w 659"/>
                  <a:gd name="T5" fmla="*/ 380 h 380"/>
                  <a:gd name="T6" fmla="*/ 659 w 659"/>
                  <a:gd name="T7" fmla="*/ 60 h 380"/>
                  <a:gd name="T8" fmla="*/ 554 w 659"/>
                  <a:gd name="T9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9" h="380">
                    <a:moveTo>
                      <a:pt x="554" y="0"/>
                    </a:moveTo>
                    <a:lnTo>
                      <a:pt x="0" y="319"/>
                    </a:lnTo>
                    <a:lnTo>
                      <a:pt x="105" y="380"/>
                    </a:lnTo>
                    <a:lnTo>
                      <a:pt x="659" y="60"/>
                    </a:lnTo>
                    <a:lnTo>
                      <a:pt x="554" y="0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íṩḷiḋè"/>
              <p:cNvSpPr/>
              <p:nvPr/>
            </p:nvSpPr>
            <p:spPr bwMode="auto">
              <a:xfrm>
                <a:off x="4468813" y="1954213"/>
                <a:ext cx="908050" cy="1976438"/>
              </a:xfrm>
              <a:custGeom>
                <a:avLst/>
                <a:gdLst>
                  <a:gd name="T0" fmla="*/ 2 w 359"/>
                  <a:gd name="T1" fmla="*/ 782 h 783"/>
                  <a:gd name="T2" fmla="*/ 357 w 359"/>
                  <a:gd name="T3" fmla="*/ 584 h 783"/>
                  <a:gd name="T4" fmla="*/ 359 w 359"/>
                  <a:gd name="T5" fmla="*/ 581 h 783"/>
                  <a:gd name="T6" fmla="*/ 358 w 359"/>
                  <a:gd name="T7" fmla="*/ 4 h 783"/>
                  <a:gd name="T8" fmla="*/ 353 w 359"/>
                  <a:gd name="T9" fmla="*/ 1 h 783"/>
                  <a:gd name="T10" fmla="*/ 3 w 359"/>
                  <a:gd name="T11" fmla="*/ 204 h 783"/>
                  <a:gd name="T12" fmla="*/ 1 w 359"/>
                  <a:gd name="T13" fmla="*/ 207 h 783"/>
                  <a:gd name="T14" fmla="*/ 2 w 359"/>
                  <a:gd name="T15" fmla="*/ 777 h 783"/>
                  <a:gd name="T16" fmla="*/ 2 w 359"/>
                  <a:gd name="T17" fmla="*/ 782 h 7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783">
                    <a:moveTo>
                      <a:pt x="2" y="782"/>
                    </a:moveTo>
                    <a:cubicBezTo>
                      <a:pt x="357" y="584"/>
                      <a:pt x="357" y="584"/>
                      <a:pt x="357" y="584"/>
                    </a:cubicBezTo>
                    <a:cubicBezTo>
                      <a:pt x="358" y="583"/>
                      <a:pt x="359" y="582"/>
                      <a:pt x="359" y="581"/>
                    </a:cubicBezTo>
                    <a:cubicBezTo>
                      <a:pt x="358" y="4"/>
                      <a:pt x="358" y="4"/>
                      <a:pt x="358" y="4"/>
                    </a:cubicBezTo>
                    <a:cubicBezTo>
                      <a:pt x="358" y="2"/>
                      <a:pt x="355" y="0"/>
                      <a:pt x="353" y="1"/>
                    </a:cubicBezTo>
                    <a:cubicBezTo>
                      <a:pt x="3" y="204"/>
                      <a:pt x="3" y="204"/>
                      <a:pt x="3" y="204"/>
                    </a:cubicBezTo>
                    <a:cubicBezTo>
                      <a:pt x="2" y="205"/>
                      <a:pt x="1" y="206"/>
                      <a:pt x="1" y="207"/>
                    </a:cubicBezTo>
                    <a:cubicBezTo>
                      <a:pt x="2" y="777"/>
                      <a:pt x="2" y="777"/>
                      <a:pt x="2" y="777"/>
                    </a:cubicBezTo>
                    <a:cubicBezTo>
                      <a:pt x="2" y="779"/>
                      <a:pt x="0" y="783"/>
                      <a:pt x="2" y="782"/>
                    </a:cubicBezTo>
                    <a:close/>
                  </a:path>
                </a:pathLst>
              </a:custGeom>
              <a:solidFill>
                <a:srgbClr val="6EB6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íṣḻiḋê"/>
              <p:cNvSpPr/>
              <p:nvPr/>
            </p:nvSpPr>
            <p:spPr bwMode="auto">
              <a:xfrm>
                <a:off x="4284663" y="2368551"/>
                <a:ext cx="188913" cy="1582738"/>
              </a:xfrm>
              <a:custGeom>
                <a:avLst/>
                <a:gdLst>
                  <a:gd name="T0" fmla="*/ 75 w 75"/>
                  <a:gd name="T1" fmla="*/ 618 h 627"/>
                  <a:gd name="T2" fmla="*/ 4 w 75"/>
                  <a:gd name="T3" fmla="*/ 577 h 627"/>
                  <a:gd name="T4" fmla="*/ 3 w 75"/>
                  <a:gd name="T5" fmla="*/ 0 h 627"/>
                  <a:gd name="T6" fmla="*/ 74 w 75"/>
                  <a:gd name="T7" fmla="*/ 41 h 627"/>
                  <a:gd name="T8" fmla="*/ 75 w 75"/>
                  <a:gd name="T9" fmla="*/ 618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627">
                    <a:moveTo>
                      <a:pt x="75" y="618"/>
                    </a:moveTo>
                    <a:cubicBezTo>
                      <a:pt x="59" y="627"/>
                      <a:pt x="4" y="596"/>
                      <a:pt x="4" y="577"/>
                    </a:cubicBezTo>
                    <a:cubicBezTo>
                      <a:pt x="3" y="433"/>
                      <a:pt x="0" y="84"/>
                      <a:pt x="3" y="0"/>
                    </a:cubicBezTo>
                    <a:cubicBezTo>
                      <a:pt x="2" y="18"/>
                      <a:pt x="62" y="48"/>
                      <a:pt x="74" y="41"/>
                    </a:cubicBezTo>
                    <a:cubicBezTo>
                      <a:pt x="74" y="206"/>
                      <a:pt x="75" y="474"/>
                      <a:pt x="75" y="618"/>
                    </a:cubicBezTo>
                    <a:close/>
                  </a:path>
                </a:pathLst>
              </a:custGeom>
              <a:solidFill>
                <a:srgbClr val="2F90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išlîḑè"/>
              <p:cNvSpPr/>
              <p:nvPr/>
            </p:nvSpPr>
            <p:spPr bwMode="auto">
              <a:xfrm>
                <a:off x="4857751" y="2855913"/>
                <a:ext cx="168275" cy="188913"/>
              </a:xfrm>
              <a:custGeom>
                <a:avLst/>
                <a:gdLst>
                  <a:gd name="T0" fmla="*/ 30 w 66"/>
                  <a:gd name="T1" fmla="*/ 43 h 75"/>
                  <a:gd name="T2" fmla="*/ 28 w 66"/>
                  <a:gd name="T3" fmla="*/ 42 h 75"/>
                  <a:gd name="T4" fmla="*/ 24 w 66"/>
                  <a:gd name="T5" fmla="*/ 48 h 75"/>
                  <a:gd name="T6" fmla="*/ 31 w 66"/>
                  <a:gd name="T7" fmla="*/ 44 h 75"/>
                  <a:gd name="T8" fmla="*/ 30 w 66"/>
                  <a:gd name="T9" fmla="*/ 43 h 75"/>
                  <a:gd name="T10" fmla="*/ 24 w 66"/>
                  <a:gd name="T11" fmla="*/ 40 h 75"/>
                  <a:gd name="T12" fmla="*/ 28 w 66"/>
                  <a:gd name="T13" fmla="*/ 42 h 75"/>
                  <a:gd name="T14" fmla="*/ 30 w 66"/>
                  <a:gd name="T15" fmla="*/ 38 h 75"/>
                  <a:gd name="T16" fmla="*/ 31 w 66"/>
                  <a:gd name="T17" fmla="*/ 36 h 75"/>
                  <a:gd name="T18" fmla="*/ 24 w 66"/>
                  <a:gd name="T19" fmla="*/ 40 h 75"/>
                  <a:gd name="T20" fmla="*/ 33 w 66"/>
                  <a:gd name="T21" fmla="*/ 33 h 75"/>
                  <a:gd name="T22" fmla="*/ 31 w 66"/>
                  <a:gd name="T23" fmla="*/ 36 h 75"/>
                  <a:gd name="T24" fmla="*/ 35 w 66"/>
                  <a:gd name="T25" fmla="*/ 34 h 75"/>
                  <a:gd name="T26" fmla="*/ 33 w 66"/>
                  <a:gd name="T27" fmla="*/ 33 h 75"/>
                  <a:gd name="T28" fmla="*/ 38 w 66"/>
                  <a:gd name="T29" fmla="*/ 46 h 75"/>
                  <a:gd name="T30" fmla="*/ 33 w 66"/>
                  <a:gd name="T31" fmla="*/ 44 h 75"/>
                  <a:gd name="T32" fmla="*/ 31 w 66"/>
                  <a:gd name="T33" fmla="*/ 44 h 75"/>
                  <a:gd name="T34" fmla="*/ 30 w 66"/>
                  <a:gd name="T35" fmla="*/ 43 h 75"/>
                  <a:gd name="T36" fmla="*/ 28 w 66"/>
                  <a:gd name="T37" fmla="*/ 42 h 75"/>
                  <a:gd name="T38" fmla="*/ 30 w 66"/>
                  <a:gd name="T39" fmla="*/ 38 h 75"/>
                  <a:gd name="T40" fmla="*/ 31 w 66"/>
                  <a:gd name="T41" fmla="*/ 36 h 75"/>
                  <a:gd name="T42" fmla="*/ 35 w 66"/>
                  <a:gd name="T43" fmla="*/ 34 h 75"/>
                  <a:gd name="T44" fmla="*/ 42 w 66"/>
                  <a:gd name="T45" fmla="*/ 29 h 75"/>
                  <a:gd name="T46" fmla="*/ 44 w 66"/>
                  <a:gd name="T47" fmla="*/ 28 h 75"/>
                  <a:gd name="T48" fmla="*/ 52 w 66"/>
                  <a:gd name="T49" fmla="*/ 24 h 75"/>
                  <a:gd name="T50" fmla="*/ 66 w 66"/>
                  <a:gd name="T51" fmla="*/ 16 h 75"/>
                  <a:gd name="T52" fmla="*/ 65 w 66"/>
                  <a:gd name="T53" fmla="*/ 10 h 75"/>
                  <a:gd name="T54" fmla="*/ 59 w 66"/>
                  <a:gd name="T55" fmla="*/ 13 h 75"/>
                  <a:gd name="T56" fmla="*/ 49 w 66"/>
                  <a:gd name="T57" fmla="*/ 19 h 75"/>
                  <a:gd name="T58" fmla="*/ 38 w 66"/>
                  <a:gd name="T59" fmla="*/ 25 h 75"/>
                  <a:gd name="T60" fmla="*/ 54 w 66"/>
                  <a:gd name="T61" fmla="*/ 1 h 75"/>
                  <a:gd name="T62" fmla="*/ 48 w 66"/>
                  <a:gd name="T63" fmla="*/ 0 h 75"/>
                  <a:gd name="T64" fmla="*/ 33 w 66"/>
                  <a:gd name="T65" fmla="*/ 24 h 75"/>
                  <a:gd name="T66" fmla="*/ 29 w 66"/>
                  <a:gd name="T67" fmla="*/ 31 h 75"/>
                  <a:gd name="T68" fmla="*/ 28 w 66"/>
                  <a:gd name="T69" fmla="*/ 31 h 75"/>
                  <a:gd name="T70" fmla="*/ 17 w 66"/>
                  <a:gd name="T71" fmla="*/ 37 h 75"/>
                  <a:gd name="T72" fmla="*/ 7 w 66"/>
                  <a:gd name="T73" fmla="*/ 33 h 75"/>
                  <a:gd name="T74" fmla="*/ 3 w 66"/>
                  <a:gd name="T75" fmla="*/ 41 h 75"/>
                  <a:gd name="T76" fmla="*/ 2 w 66"/>
                  <a:gd name="T77" fmla="*/ 47 h 75"/>
                  <a:gd name="T78" fmla="*/ 0 w 66"/>
                  <a:gd name="T79" fmla="*/ 54 h 75"/>
                  <a:gd name="T80" fmla="*/ 14 w 66"/>
                  <a:gd name="T81" fmla="*/ 46 h 75"/>
                  <a:gd name="T82" fmla="*/ 18 w 66"/>
                  <a:gd name="T83" fmla="*/ 47 h 75"/>
                  <a:gd name="T84" fmla="*/ 14 w 66"/>
                  <a:gd name="T85" fmla="*/ 54 h 75"/>
                  <a:gd name="T86" fmla="*/ 8 w 66"/>
                  <a:gd name="T87" fmla="*/ 64 h 75"/>
                  <a:gd name="T88" fmla="*/ 3 w 66"/>
                  <a:gd name="T89" fmla="*/ 71 h 75"/>
                  <a:gd name="T90" fmla="*/ 7 w 66"/>
                  <a:gd name="T91" fmla="*/ 75 h 75"/>
                  <a:gd name="T92" fmla="*/ 17 w 66"/>
                  <a:gd name="T93" fmla="*/ 59 h 75"/>
                  <a:gd name="T94" fmla="*/ 23 w 66"/>
                  <a:gd name="T95" fmla="*/ 49 h 75"/>
                  <a:gd name="T96" fmla="*/ 25 w 66"/>
                  <a:gd name="T97" fmla="*/ 51 h 75"/>
                  <a:gd name="T98" fmla="*/ 28 w 66"/>
                  <a:gd name="T99" fmla="*/ 52 h 75"/>
                  <a:gd name="T100" fmla="*/ 28 w 66"/>
                  <a:gd name="T101" fmla="*/ 52 h 75"/>
                  <a:gd name="T102" fmla="*/ 29 w 66"/>
                  <a:gd name="T103" fmla="*/ 52 h 75"/>
                  <a:gd name="T104" fmla="*/ 33 w 66"/>
                  <a:gd name="T105" fmla="*/ 54 h 75"/>
                  <a:gd name="T106" fmla="*/ 48 w 66"/>
                  <a:gd name="T107" fmla="*/ 60 h 75"/>
                  <a:gd name="T108" fmla="*/ 54 w 66"/>
                  <a:gd name="T109" fmla="*/ 53 h 75"/>
                  <a:gd name="T110" fmla="*/ 38 w 66"/>
                  <a:gd name="T111" fmla="*/ 46 h 75"/>
                  <a:gd name="T112" fmla="*/ 38 w 66"/>
                  <a:gd name="T113" fmla="*/ 46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" h="75">
                    <a:moveTo>
                      <a:pt x="30" y="43"/>
                    </a:moveTo>
                    <a:cubicBezTo>
                      <a:pt x="29" y="43"/>
                      <a:pt x="28" y="42"/>
                      <a:pt x="28" y="42"/>
                    </a:cubicBezTo>
                    <a:cubicBezTo>
                      <a:pt x="26" y="44"/>
                      <a:pt x="25" y="46"/>
                      <a:pt x="24" y="48"/>
                    </a:cubicBezTo>
                    <a:cubicBezTo>
                      <a:pt x="26" y="47"/>
                      <a:pt x="29" y="45"/>
                      <a:pt x="31" y="44"/>
                    </a:cubicBezTo>
                    <a:cubicBezTo>
                      <a:pt x="31" y="43"/>
                      <a:pt x="31" y="43"/>
                      <a:pt x="30" y="43"/>
                    </a:cubicBezTo>
                    <a:close/>
                    <a:moveTo>
                      <a:pt x="24" y="40"/>
                    </a:moveTo>
                    <a:cubicBezTo>
                      <a:pt x="25" y="41"/>
                      <a:pt x="26" y="41"/>
                      <a:pt x="28" y="42"/>
                    </a:cubicBezTo>
                    <a:cubicBezTo>
                      <a:pt x="28" y="40"/>
                      <a:pt x="29" y="39"/>
                      <a:pt x="30" y="38"/>
                    </a:cubicBezTo>
                    <a:cubicBezTo>
                      <a:pt x="31" y="37"/>
                      <a:pt x="31" y="36"/>
                      <a:pt x="31" y="36"/>
                    </a:cubicBezTo>
                    <a:cubicBezTo>
                      <a:pt x="29" y="37"/>
                      <a:pt x="26" y="39"/>
                      <a:pt x="24" y="40"/>
                    </a:cubicBezTo>
                    <a:close/>
                    <a:moveTo>
                      <a:pt x="33" y="33"/>
                    </a:moveTo>
                    <a:cubicBezTo>
                      <a:pt x="32" y="34"/>
                      <a:pt x="32" y="35"/>
                      <a:pt x="31" y="36"/>
                    </a:cubicBezTo>
                    <a:cubicBezTo>
                      <a:pt x="35" y="34"/>
                      <a:pt x="35" y="34"/>
                      <a:pt x="35" y="34"/>
                    </a:cubicBezTo>
                    <a:lnTo>
                      <a:pt x="33" y="33"/>
                    </a:lnTo>
                    <a:close/>
                    <a:moveTo>
                      <a:pt x="38" y="46"/>
                    </a:moveTo>
                    <a:cubicBezTo>
                      <a:pt x="36" y="46"/>
                      <a:pt x="35" y="45"/>
                      <a:pt x="33" y="44"/>
                    </a:cubicBezTo>
                    <a:cubicBezTo>
                      <a:pt x="32" y="44"/>
                      <a:pt x="32" y="44"/>
                      <a:pt x="31" y="44"/>
                    </a:cubicBezTo>
                    <a:cubicBezTo>
                      <a:pt x="31" y="43"/>
                      <a:pt x="31" y="43"/>
                      <a:pt x="30" y="43"/>
                    </a:cubicBezTo>
                    <a:cubicBezTo>
                      <a:pt x="29" y="43"/>
                      <a:pt x="28" y="42"/>
                      <a:pt x="28" y="42"/>
                    </a:cubicBezTo>
                    <a:cubicBezTo>
                      <a:pt x="28" y="40"/>
                      <a:pt x="29" y="39"/>
                      <a:pt x="30" y="38"/>
                    </a:cubicBezTo>
                    <a:cubicBezTo>
                      <a:pt x="31" y="37"/>
                      <a:pt x="31" y="36"/>
                      <a:pt x="31" y="36"/>
                    </a:cubicBezTo>
                    <a:cubicBezTo>
                      <a:pt x="35" y="34"/>
                      <a:pt x="35" y="34"/>
                      <a:pt x="35" y="34"/>
                    </a:cubicBezTo>
                    <a:cubicBezTo>
                      <a:pt x="37" y="32"/>
                      <a:pt x="40" y="31"/>
                      <a:pt x="42" y="29"/>
                    </a:cubicBezTo>
                    <a:cubicBezTo>
                      <a:pt x="43" y="29"/>
                      <a:pt x="44" y="29"/>
                      <a:pt x="44" y="28"/>
                    </a:cubicBezTo>
                    <a:cubicBezTo>
                      <a:pt x="47" y="27"/>
                      <a:pt x="49" y="25"/>
                      <a:pt x="52" y="24"/>
                    </a:cubicBezTo>
                    <a:cubicBezTo>
                      <a:pt x="57" y="21"/>
                      <a:pt x="61" y="18"/>
                      <a:pt x="66" y="16"/>
                    </a:cubicBezTo>
                    <a:cubicBezTo>
                      <a:pt x="66" y="14"/>
                      <a:pt x="65" y="12"/>
                      <a:pt x="65" y="10"/>
                    </a:cubicBezTo>
                    <a:cubicBezTo>
                      <a:pt x="63" y="11"/>
                      <a:pt x="61" y="12"/>
                      <a:pt x="59" y="13"/>
                    </a:cubicBezTo>
                    <a:cubicBezTo>
                      <a:pt x="55" y="15"/>
                      <a:pt x="52" y="17"/>
                      <a:pt x="49" y="19"/>
                    </a:cubicBezTo>
                    <a:cubicBezTo>
                      <a:pt x="45" y="21"/>
                      <a:pt x="42" y="23"/>
                      <a:pt x="38" y="25"/>
                    </a:cubicBezTo>
                    <a:cubicBezTo>
                      <a:pt x="44" y="17"/>
                      <a:pt x="49" y="8"/>
                      <a:pt x="54" y="1"/>
                    </a:cubicBezTo>
                    <a:cubicBezTo>
                      <a:pt x="52" y="0"/>
                      <a:pt x="50" y="0"/>
                      <a:pt x="48" y="0"/>
                    </a:cubicBezTo>
                    <a:cubicBezTo>
                      <a:pt x="43" y="8"/>
                      <a:pt x="38" y="16"/>
                      <a:pt x="33" y="24"/>
                    </a:cubicBezTo>
                    <a:cubicBezTo>
                      <a:pt x="32" y="26"/>
                      <a:pt x="30" y="28"/>
                      <a:pt x="29" y="31"/>
                    </a:cubicBezTo>
                    <a:cubicBezTo>
                      <a:pt x="28" y="31"/>
                      <a:pt x="28" y="31"/>
                      <a:pt x="28" y="31"/>
                    </a:cubicBezTo>
                    <a:cubicBezTo>
                      <a:pt x="24" y="33"/>
                      <a:pt x="21" y="35"/>
                      <a:pt x="17" y="37"/>
                    </a:cubicBezTo>
                    <a:cubicBezTo>
                      <a:pt x="14" y="36"/>
                      <a:pt x="10" y="35"/>
                      <a:pt x="7" y="33"/>
                    </a:cubicBezTo>
                    <a:cubicBezTo>
                      <a:pt x="6" y="36"/>
                      <a:pt x="4" y="38"/>
                      <a:pt x="3" y="41"/>
                    </a:cubicBezTo>
                    <a:cubicBezTo>
                      <a:pt x="3" y="43"/>
                      <a:pt x="2" y="45"/>
                      <a:pt x="2" y="47"/>
                    </a:cubicBezTo>
                    <a:cubicBezTo>
                      <a:pt x="1" y="49"/>
                      <a:pt x="0" y="52"/>
                      <a:pt x="0" y="54"/>
                    </a:cubicBezTo>
                    <a:cubicBezTo>
                      <a:pt x="5" y="51"/>
                      <a:pt x="9" y="49"/>
                      <a:pt x="14" y="46"/>
                    </a:cubicBezTo>
                    <a:cubicBezTo>
                      <a:pt x="15" y="46"/>
                      <a:pt x="17" y="47"/>
                      <a:pt x="18" y="47"/>
                    </a:cubicBezTo>
                    <a:cubicBezTo>
                      <a:pt x="17" y="49"/>
                      <a:pt x="15" y="52"/>
                      <a:pt x="14" y="54"/>
                    </a:cubicBezTo>
                    <a:cubicBezTo>
                      <a:pt x="12" y="57"/>
                      <a:pt x="10" y="61"/>
                      <a:pt x="8" y="64"/>
                    </a:cubicBezTo>
                    <a:cubicBezTo>
                      <a:pt x="6" y="66"/>
                      <a:pt x="5" y="69"/>
                      <a:pt x="3" y="71"/>
                    </a:cubicBezTo>
                    <a:cubicBezTo>
                      <a:pt x="4" y="72"/>
                      <a:pt x="6" y="74"/>
                      <a:pt x="7" y="75"/>
                    </a:cubicBezTo>
                    <a:cubicBezTo>
                      <a:pt x="10" y="69"/>
                      <a:pt x="14" y="64"/>
                      <a:pt x="17" y="59"/>
                    </a:cubicBezTo>
                    <a:cubicBezTo>
                      <a:pt x="19" y="56"/>
                      <a:pt x="21" y="53"/>
                      <a:pt x="23" y="49"/>
                    </a:cubicBezTo>
                    <a:cubicBezTo>
                      <a:pt x="25" y="51"/>
                      <a:pt x="25" y="51"/>
                      <a:pt x="25" y="51"/>
                    </a:cubicBezTo>
                    <a:cubicBezTo>
                      <a:pt x="26" y="51"/>
                      <a:pt x="27" y="51"/>
                      <a:pt x="28" y="52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8" y="52"/>
                      <a:pt x="28" y="52"/>
                      <a:pt x="29" y="52"/>
                    </a:cubicBezTo>
                    <a:cubicBezTo>
                      <a:pt x="30" y="53"/>
                      <a:pt x="32" y="53"/>
                      <a:pt x="33" y="54"/>
                    </a:cubicBezTo>
                    <a:cubicBezTo>
                      <a:pt x="38" y="56"/>
                      <a:pt x="43" y="58"/>
                      <a:pt x="48" y="60"/>
                    </a:cubicBezTo>
                    <a:cubicBezTo>
                      <a:pt x="50" y="57"/>
                      <a:pt x="52" y="55"/>
                      <a:pt x="54" y="53"/>
                    </a:cubicBezTo>
                    <a:cubicBezTo>
                      <a:pt x="49" y="51"/>
                      <a:pt x="44" y="49"/>
                      <a:pt x="38" y="46"/>
                    </a:cubicBezTo>
                    <a:cubicBezTo>
                      <a:pt x="38" y="46"/>
                      <a:pt x="38" y="46"/>
                      <a:pt x="38" y="46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ïSḷiďè"/>
              <p:cNvSpPr/>
              <p:nvPr/>
            </p:nvSpPr>
            <p:spPr bwMode="auto">
              <a:xfrm>
                <a:off x="4889501" y="2987676"/>
                <a:ext cx="90488" cy="61913"/>
              </a:xfrm>
              <a:custGeom>
                <a:avLst/>
                <a:gdLst>
                  <a:gd name="T0" fmla="*/ 36 w 36"/>
                  <a:gd name="T1" fmla="*/ 8 h 25"/>
                  <a:gd name="T2" fmla="*/ 21 w 36"/>
                  <a:gd name="T3" fmla="*/ 20 h 25"/>
                  <a:gd name="T4" fmla="*/ 6 w 36"/>
                  <a:gd name="T5" fmla="*/ 25 h 25"/>
                  <a:gd name="T6" fmla="*/ 0 w 36"/>
                  <a:gd name="T7" fmla="*/ 25 h 25"/>
                  <a:gd name="T8" fmla="*/ 16 w 36"/>
                  <a:gd name="T9" fmla="*/ 0 h 25"/>
                  <a:gd name="T10" fmla="*/ 17 w 36"/>
                  <a:gd name="T11" fmla="*/ 0 h 25"/>
                  <a:gd name="T12" fmla="*/ 21 w 36"/>
                  <a:gd name="T13" fmla="*/ 2 h 25"/>
                  <a:gd name="T14" fmla="*/ 36 w 36"/>
                  <a:gd name="T15" fmla="*/ 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25">
                    <a:moveTo>
                      <a:pt x="36" y="8"/>
                    </a:moveTo>
                    <a:cubicBezTo>
                      <a:pt x="31" y="13"/>
                      <a:pt x="26" y="17"/>
                      <a:pt x="21" y="20"/>
                    </a:cubicBezTo>
                    <a:cubicBezTo>
                      <a:pt x="16" y="23"/>
                      <a:pt x="11" y="25"/>
                      <a:pt x="6" y="25"/>
                    </a:cubicBezTo>
                    <a:cubicBezTo>
                      <a:pt x="4" y="25"/>
                      <a:pt x="2" y="25"/>
                      <a:pt x="0" y="25"/>
                    </a:cubicBezTo>
                    <a:cubicBezTo>
                      <a:pt x="5" y="17"/>
                      <a:pt x="10" y="9"/>
                      <a:pt x="16" y="0"/>
                    </a:cubicBezTo>
                    <a:cubicBezTo>
                      <a:pt x="16" y="0"/>
                      <a:pt x="16" y="0"/>
                      <a:pt x="17" y="0"/>
                    </a:cubicBezTo>
                    <a:cubicBezTo>
                      <a:pt x="18" y="1"/>
                      <a:pt x="20" y="1"/>
                      <a:pt x="21" y="2"/>
                    </a:cubicBezTo>
                    <a:cubicBezTo>
                      <a:pt x="26" y="4"/>
                      <a:pt x="31" y="6"/>
                      <a:pt x="36" y="8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íśḻíḓê"/>
              <p:cNvSpPr/>
              <p:nvPr/>
            </p:nvSpPr>
            <p:spPr bwMode="auto">
              <a:xfrm>
                <a:off x="4876801" y="2979738"/>
                <a:ext cx="52388" cy="69850"/>
              </a:xfrm>
              <a:custGeom>
                <a:avLst/>
                <a:gdLst>
                  <a:gd name="T0" fmla="*/ 21 w 21"/>
                  <a:gd name="T1" fmla="*/ 3 h 28"/>
                  <a:gd name="T2" fmla="*/ 21 w 21"/>
                  <a:gd name="T3" fmla="*/ 3 h 28"/>
                  <a:gd name="T4" fmla="*/ 5 w 21"/>
                  <a:gd name="T5" fmla="*/ 28 h 28"/>
                  <a:gd name="T6" fmla="*/ 0 w 21"/>
                  <a:gd name="T7" fmla="*/ 26 h 28"/>
                  <a:gd name="T8" fmla="*/ 10 w 21"/>
                  <a:gd name="T9" fmla="*/ 10 h 28"/>
                  <a:gd name="T10" fmla="*/ 16 w 21"/>
                  <a:gd name="T11" fmla="*/ 0 h 28"/>
                  <a:gd name="T12" fmla="*/ 18 w 21"/>
                  <a:gd name="T13" fmla="*/ 2 h 28"/>
                  <a:gd name="T14" fmla="*/ 21 w 21"/>
                  <a:gd name="T15" fmla="*/ 3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8">
                    <a:moveTo>
                      <a:pt x="21" y="3"/>
                    </a:moveTo>
                    <a:cubicBezTo>
                      <a:pt x="21" y="3"/>
                      <a:pt x="21" y="3"/>
                      <a:pt x="21" y="3"/>
                    </a:cubicBezTo>
                    <a:cubicBezTo>
                      <a:pt x="15" y="12"/>
                      <a:pt x="10" y="20"/>
                      <a:pt x="5" y="28"/>
                    </a:cubicBezTo>
                    <a:cubicBezTo>
                      <a:pt x="3" y="27"/>
                      <a:pt x="2" y="27"/>
                      <a:pt x="0" y="26"/>
                    </a:cubicBezTo>
                    <a:cubicBezTo>
                      <a:pt x="3" y="20"/>
                      <a:pt x="7" y="15"/>
                      <a:pt x="10" y="10"/>
                    </a:cubicBezTo>
                    <a:cubicBezTo>
                      <a:pt x="12" y="7"/>
                      <a:pt x="14" y="4"/>
                      <a:pt x="16" y="0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9" y="2"/>
                      <a:pt x="20" y="2"/>
                      <a:pt x="21" y="3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ïṩliḑè"/>
              <p:cNvSpPr/>
              <p:nvPr/>
            </p:nvSpPr>
            <p:spPr bwMode="auto">
              <a:xfrm>
                <a:off x="4857751" y="2971801"/>
                <a:ext cx="46038" cy="63500"/>
              </a:xfrm>
              <a:custGeom>
                <a:avLst/>
                <a:gdLst>
                  <a:gd name="T0" fmla="*/ 18 w 18"/>
                  <a:gd name="T1" fmla="*/ 1 h 25"/>
                  <a:gd name="T2" fmla="*/ 14 w 18"/>
                  <a:gd name="T3" fmla="*/ 8 h 25"/>
                  <a:gd name="T4" fmla="*/ 8 w 18"/>
                  <a:gd name="T5" fmla="*/ 18 h 25"/>
                  <a:gd name="T6" fmla="*/ 3 w 18"/>
                  <a:gd name="T7" fmla="*/ 25 h 25"/>
                  <a:gd name="T8" fmla="*/ 2 w 18"/>
                  <a:gd name="T9" fmla="*/ 22 h 25"/>
                  <a:gd name="T10" fmla="*/ 0 w 18"/>
                  <a:gd name="T11" fmla="*/ 16 h 25"/>
                  <a:gd name="T12" fmla="*/ 0 w 18"/>
                  <a:gd name="T13" fmla="*/ 12 h 25"/>
                  <a:gd name="T14" fmla="*/ 0 w 18"/>
                  <a:gd name="T15" fmla="*/ 8 h 25"/>
                  <a:gd name="T16" fmla="*/ 14 w 18"/>
                  <a:gd name="T17" fmla="*/ 0 h 25"/>
                  <a:gd name="T18" fmla="*/ 18 w 18"/>
                  <a:gd name="T19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25">
                    <a:moveTo>
                      <a:pt x="18" y="1"/>
                    </a:moveTo>
                    <a:cubicBezTo>
                      <a:pt x="17" y="3"/>
                      <a:pt x="15" y="6"/>
                      <a:pt x="14" y="8"/>
                    </a:cubicBezTo>
                    <a:cubicBezTo>
                      <a:pt x="12" y="11"/>
                      <a:pt x="10" y="15"/>
                      <a:pt x="8" y="18"/>
                    </a:cubicBezTo>
                    <a:cubicBezTo>
                      <a:pt x="6" y="20"/>
                      <a:pt x="5" y="23"/>
                      <a:pt x="3" y="25"/>
                    </a:cubicBezTo>
                    <a:cubicBezTo>
                      <a:pt x="3" y="24"/>
                      <a:pt x="2" y="23"/>
                      <a:pt x="2" y="22"/>
                    </a:cubicBezTo>
                    <a:cubicBezTo>
                      <a:pt x="1" y="20"/>
                      <a:pt x="0" y="18"/>
                      <a:pt x="0" y="16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0" y="11"/>
                      <a:pt x="0" y="9"/>
                      <a:pt x="0" y="8"/>
                    </a:cubicBezTo>
                    <a:cubicBezTo>
                      <a:pt x="5" y="5"/>
                      <a:pt x="9" y="3"/>
                      <a:pt x="14" y="0"/>
                    </a:cubicBezTo>
                    <a:cubicBezTo>
                      <a:pt x="15" y="0"/>
                      <a:pt x="17" y="1"/>
                      <a:pt x="18" y="1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îṣļîḓê"/>
              <p:cNvSpPr/>
              <p:nvPr/>
            </p:nvSpPr>
            <p:spPr bwMode="auto">
              <a:xfrm>
                <a:off x="4876801" y="2855913"/>
                <a:ext cx="103188" cy="93663"/>
              </a:xfrm>
              <a:custGeom>
                <a:avLst/>
                <a:gdLst>
                  <a:gd name="T0" fmla="*/ 41 w 41"/>
                  <a:gd name="T1" fmla="*/ 0 h 37"/>
                  <a:gd name="T2" fmla="*/ 26 w 41"/>
                  <a:gd name="T3" fmla="*/ 24 h 37"/>
                  <a:gd name="T4" fmla="*/ 22 w 41"/>
                  <a:gd name="T5" fmla="*/ 31 h 37"/>
                  <a:gd name="T6" fmla="*/ 21 w 41"/>
                  <a:gd name="T7" fmla="*/ 31 h 37"/>
                  <a:gd name="T8" fmla="*/ 10 w 41"/>
                  <a:gd name="T9" fmla="*/ 37 h 37"/>
                  <a:gd name="T10" fmla="*/ 0 w 41"/>
                  <a:gd name="T11" fmla="*/ 33 h 37"/>
                  <a:gd name="T12" fmla="*/ 5 w 41"/>
                  <a:gd name="T13" fmla="*/ 25 h 37"/>
                  <a:gd name="T14" fmla="*/ 11 w 41"/>
                  <a:gd name="T15" fmla="*/ 18 h 37"/>
                  <a:gd name="T16" fmla="*/ 26 w 41"/>
                  <a:gd name="T17" fmla="*/ 5 h 37"/>
                  <a:gd name="T18" fmla="*/ 41 w 41"/>
                  <a:gd name="T1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37">
                    <a:moveTo>
                      <a:pt x="41" y="0"/>
                    </a:moveTo>
                    <a:cubicBezTo>
                      <a:pt x="36" y="8"/>
                      <a:pt x="31" y="16"/>
                      <a:pt x="26" y="24"/>
                    </a:cubicBezTo>
                    <a:cubicBezTo>
                      <a:pt x="25" y="26"/>
                      <a:pt x="23" y="28"/>
                      <a:pt x="22" y="31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17" y="33"/>
                      <a:pt x="14" y="35"/>
                      <a:pt x="10" y="37"/>
                    </a:cubicBezTo>
                    <a:cubicBezTo>
                      <a:pt x="7" y="36"/>
                      <a:pt x="3" y="35"/>
                      <a:pt x="0" y="33"/>
                    </a:cubicBezTo>
                    <a:cubicBezTo>
                      <a:pt x="2" y="30"/>
                      <a:pt x="3" y="27"/>
                      <a:pt x="5" y="25"/>
                    </a:cubicBezTo>
                    <a:cubicBezTo>
                      <a:pt x="7" y="22"/>
                      <a:pt x="9" y="20"/>
                      <a:pt x="11" y="18"/>
                    </a:cubicBezTo>
                    <a:cubicBezTo>
                      <a:pt x="16" y="13"/>
                      <a:pt x="21" y="9"/>
                      <a:pt x="26" y="5"/>
                    </a:cubicBezTo>
                    <a:cubicBezTo>
                      <a:pt x="31" y="2"/>
                      <a:pt x="36" y="1"/>
                      <a:pt x="41" y="0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îşľidè"/>
              <p:cNvSpPr/>
              <p:nvPr/>
            </p:nvSpPr>
            <p:spPr bwMode="auto">
              <a:xfrm>
                <a:off x="4954588" y="2859088"/>
                <a:ext cx="68263" cy="60325"/>
              </a:xfrm>
              <a:custGeom>
                <a:avLst/>
                <a:gdLst>
                  <a:gd name="T0" fmla="*/ 27 w 27"/>
                  <a:gd name="T1" fmla="*/ 9 h 24"/>
                  <a:gd name="T2" fmla="*/ 21 w 27"/>
                  <a:gd name="T3" fmla="*/ 12 h 24"/>
                  <a:gd name="T4" fmla="*/ 11 w 27"/>
                  <a:gd name="T5" fmla="*/ 18 h 24"/>
                  <a:gd name="T6" fmla="*/ 0 w 27"/>
                  <a:gd name="T7" fmla="*/ 24 h 24"/>
                  <a:gd name="T8" fmla="*/ 16 w 27"/>
                  <a:gd name="T9" fmla="*/ 0 h 24"/>
                  <a:gd name="T10" fmla="*/ 21 w 27"/>
                  <a:gd name="T11" fmla="*/ 2 h 24"/>
                  <a:gd name="T12" fmla="*/ 25 w 27"/>
                  <a:gd name="T13" fmla="*/ 6 h 24"/>
                  <a:gd name="T14" fmla="*/ 27 w 27"/>
                  <a:gd name="T15" fmla="*/ 9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24">
                    <a:moveTo>
                      <a:pt x="27" y="9"/>
                    </a:moveTo>
                    <a:cubicBezTo>
                      <a:pt x="25" y="10"/>
                      <a:pt x="23" y="11"/>
                      <a:pt x="21" y="12"/>
                    </a:cubicBezTo>
                    <a:cubicBezTo>
                      <a:pt x="17" y="14"/>
                      <a:pt x="14" y="16"/>
                      <a:pt x="11" y="18"/>
                    </a:cubicBezTo>
                    <a:cubicBezTo>
                      <a:pt x="7" y="20"/>
                      <a:pt x="4" y="22"/>
                      <a:pt x="0" y="24"/>
                    </a:cubicBezTo>
                    <a:cubicBezTo>
                      <a:pt x="6" y="16"/>
                      <a:pt x="11" y="7"/>
                      <a:pt x="16" y="0"/>
                    </a:cubicBezTo>
                    <a:cubicBezTo>
                      <a:pt x="18" y="0"/>
                      <a:pt x="19" y="1"/>
                      <a:pt x="21" y="2"/>
                    </a:cubicBezTo>
                    <a:cubicBezTo>
                      <a:pt x="22" y="3"/>
                      <a:pt x="24" y="4"/>
                      <a:pt x="25" y="6"/>
                    </a:cubicBezTo>
                    <a:cubicBezTo>
                      <a:pt x="25" y="7"/>
                      <a:pt x="26" y="8"/>
                      <a:pt x="27" y="9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ïsľîďe"/>
              <p:cNvSpPr/>
              <p:nvPr/>
            </p:nvSpPr>
            <p:spPr bwMode="auto">
              <a:xfrm>
                <a:off x="4929188" y="2897188"/>
                <a:ext cx="96838" cy="92075"/>
              </a:xfrm>
              <a:custGeom>
                <a:avLst/>
                <a:gdLst>
                  <a:gd name="T0" fmla="*/ 38 w 38"/>
                  <a:gd name="T1" fmla="*/ 3 h 37"/>
                  <a:gd name="T2" fmla="*/ 38 w 38"/>
                  <a:gd name="T3" fmla="*/ 7 h 37"/>
                  <a:gd name="T4" fmla="*/ 37 w 38"/>
                  <a:gd name="T5" fmla="*/ 15 h 37"/>
                  <a:gd name="T6" fmla="*/ 35 w 38"/>
                  <a:gd name="T7" fmla="*/ 20 h 37"/>
                  <a:gd name="T8" fmla="*/ 31 w 38"/>
                  <a:gd name="T9" fmla="*/ 28 h 37"/>
                  <a:gd name="T10" fmla="*/ 26 w 38"/>
                  <a:gd name="T11" fmla="*/ 37 h 37"/>
                  <a:gd name="T12" fmla="*/ 10 w 38"/>
                  <a:gd name="T13" fmla="*/ 30 h 37"/>
                  <a:gd name="T14" fmla="*/ 10 w 38"/>
                  <a:gd name="T15" fmla="*/ 30 h 37"/>
                  <a:gd name="T16" fmla="*/ 5 w 38"/>
                  <a:gd name="T17" fmla="*/ 28 h 37"/>
                  <a:gd name="T18" fmla="*/ 3 w 38"/>
                  <a:gd name="T19" fmla="*/ 28 h 37"/>
                  <a:gd name="T20" fmla="*/ 2 w 38"/>
                  <a:gd name="T21" fmla="*/ 27 h 37"/>
                  <a:gd name="T22" fmla="*/ 0 w 38"/>
                  <a:gd name="T23" fmla="*/ 26 h 37"/>
                  <a:gd name="T24" fmla="*/ 2 w 38"/>
                  <a:gd name="T25" fmla="*/ 22 h 37"/>
                  <a:gd name="T26" fmla="*/ 3 w 38"/>
                  <a:gd name="T27" fmla="*/ 20 h 37"/>
                  <a:gd name="T28" fmla="*/ 7 w 38"/>
                  <a:gd name="T29" fmla="*/ 18 h 37"/>
                  <a:gd name="T30" fmla="*/ 14 w 38"/>
                  <a:gd name="T31" fmla="*/ 13 h 37"/>
                  <a:gd name="T32" fmla="*/ 16 w 38"/>
                  <a:gd name="T33" fmla="*/ 12 h 37"/>
                  <a:gd name="T34" fmla="*/ 24 w 38"/>
                  <a:gd name="T35" fmla="*/ 8 h 37"/>
                  <a:gd name="T36" fmla="*/ 38 w 38"/>
                  <a:gd name="T37" fmla="*/ 0 h 37"/>
                  <a:gd name="T38" fmla="*/ 38 w 38"/>
                  <a:gd name="T39" fmla="*/ 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" h="37">
                    <a:moveTo>
                      <a:pt x="38" y="3"/>
                    </a:moveTo>
                    <a:cubicBezTo>
                      <a:pt x="38" y="5"/>
                      <a:pt x="38" y="6"/>
                      <a:pt x="38" y="7"/>
                    </a:cubicBezTo>
                    <a:cubicBezTo>
                      <a:pt x="38" y="10"/>
                      <a:pt x="37" y="12"/>
                      <a:pt x="37" y="15"/>
                    </a:cubicBezTo>
                    <a:cubicBezTo>
                      <a:pt x="36" y="17"/>
                      <a:pt x="35" y="18"/>
                      <a:pt x="35" y="20"/>
                    </a:cubicBezTo>
                    <a:cubicBezTo>
                      <a:pt x="34" y="23"/>
                      <a:pt x="32" y="26"/>
                      <a:pt x="31" y="28"/>
                    </a:cubicBezTo>
                    <a:cubicBezTo>
                      <a:pt x="29" y="31"/>
                      <a:pt x="28" y="34"/>
                      <a:pt x="26" y="37"/>
                    </a:cubicBezTo>
                    <a:cubicBezTo>
                      <a:pt x="21" y="35"/>
                      <a:pt x="16" y="33"/>
                      <a:pt x="10" y="30"/>
                    </a:cubicBezTo>
                    <a:cubicBezTo>
                      <a:pt x="10" y="30"/>
                      <a:pt x="10" y="30"/>
                      <a:pt x="10" y="30"/>
                    </a:cubicBezTo>
                    <a:cubicBezTo>
                      <a:pt x="8" y="30"/>
                      <a:pt x="7" y="29"/>
                      <a:pt x="5" y="28"/>
                    </a:cubicBezTo>
                    <a:cubicBezTo>
                      <a:pt x="4" y="28"/>
                      <a:pt x="4" y="28"/>
                      <a:pt x="3" y="28"/>
                    </a:cubicBezTo>
                    <a:cubicBezTo>
                      <a:pt x="3" y="27"/>
                      <a:pt x="3" y="27"/>
                      <a:pt x="2" y="27"/>
                    </a:cubicBezTo>
                    <a:cubicBezTo>
                      <a:pt x="1" y="27"/>
                      <a:pt x="0" y="26"/>
                      <a:pt x="0" y="26"/>
                    </a:cubicBezTo>
                    <a:cubicBezTo>
                      <a:pt x="0" y="24"/>
                      <a:pt x="1" y="23"/>
                      <a:pt x="2" y="22"/>
                    </a:cubicBezTo>
                    <a:cubicBezTo>
                      <a:pt x="3" y="21"/>
                      <a:pt x="3" y="20"/>
                      <a:pt x="3" y="20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9" y="16"/>
                      <a:pt x="12" y="15"/>
                      <a:pt x="14" y="13"/>
                    </a:cubicBezTo>
                    <a:cubicBezTo>
                      <a:pt x="15" y="13"/>
                      <a:pt x="16" y="13"/>
                      <a:pt x="16" y="12"/>
                    </a:cubicBezTo>
                    <a:cubicBezTo>
                      <a:pt x="19" y="11"/>
                      <a:pt x="21" y="9"/>
                      <a:pt x="24" y="8"/>
                    </a:cubicBezTo>
                    <a:cubicBezTo>
                      <a:pt x="29" y="5"/>
                      <a:pt x="33" y="2"/>
                      <a:pt x="38" y="0"/>
                    </a:cubicBezTo>
                    <a:cubicBezTo>
                      <a:pt x="38" y="1"/>
                      <a:pt x="38" y="2"/>
                      <a:pt x="38" y="3"/>
                    </a:cubicBezTo>
                    <a:close/>
                  </a:path>
                </a:pathLst>
              </a:custGeom>
              <a:solidFill>
                <a:srgbClr val="B3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í$ľîḓê"/>
              <p:cNvSpPr/>
              <p:nvPr/>
            </p:nvSpPr>
            <p:spPr bwMode="auto">
              <a:xfrm>
                <a:off x="4565651" y="2530476"/>
                <a:ext cx="752475" cy="846138"/>
              </a:xfrm>
              <a:custGeom>
                <a:avLst/>
                <a:gdLst>
                  <a:gd name="T0" fmla="*/ 252 w 298"/>
                  <a:gd name="T1" fmla="*/ 99 h 335"/>
                  <a:gd name="T2" fmla="*/ 175 w 298"/>
                  <a:gd name="T3" fmla="*/ 142 h 335"/>
                  <a:gd name="T4" fmla="*/ 154 w 298"/>
                  <a:gd name="T5" fmla="*/ 154 h 335"/>
                  <a:gd name="T6" fmla="*/ 240 w 298"/>
                  <a:gd name="T7" fmla="*/ 23 h 335"/>
                  <a:gd name="T8" fmla="*/ 179 w 298"/>
                  <a:gd name="T9" fmla="*/ 136 h 335"/>
                  <a:gd name="T10" fmla="*/ 248 w 298"/>
                  <a:gd name="T11" fmla="*/ 19 h 335"/>
                  <a:gd name="T12" fmla="*/ 240 w 298"/>
                  <a:gd name="T13" fmla="*/ 15 h 335"/>
                  <a:gd name="T14" fmla="*/ 164 w 298"/>
                  <a:gd name="T15" fmla="*/ 129 h 335"/>
                  <a:gd name="T16" fmla="*/ 145 w 298"/>
                  <a:gd name="T17" fmla="*/ 160 h 335"/>
                  <a:gd name="T18" fmla="*/ 133 w 298"/>
                  <a:gd name="T19" fmla="*/ 166 h 335"/>
                  <a:gd name="T20" fmla="*/ 58 w 298"/>
                  <a:gd name="T21" fmla="*/ 130 h 335"/>
                  <a:gd name="T22" fmla="*/ 134 w 298"/>
                  <a:gd name="T23" fmla="*/ 147 h 335"/>
                  <a:gd name="T24" fmla="*/ 58 w 298"/>
                  <a:gd name="T25" fmla="*/ 121 h 335"/>
                  <a:gd name="T26" fmla="*/ 50 w 298"/>
                  <a:gd name="T27" fmla="*/ 135 h 335"/>
                  <a:gd name="T28" fmla="*/ 119 w 298"/>
                  <a:gd name="T29" fmla="*/ 170 h 335"/>
                  <a:gd name="T30" fmla="*/ 118 w 298"/>
                  <a:gd name="T31" fmla="*/ 176 h 335"/>
                  <a:gd name="T32" fmla="*/ 15 w 298"/>
                  <a:gd name="T33" fmla="*/ 240 h 335"/>
                  <a:gd name="T34" fmla="*/ 15 w 298"/>
                  <a:gd name="T35" fmla="*/ 252 h 335"/>
                  <a:gd name="T36" fmla="*/ 118 w 298"/>
                  <a:gd name="T37" fmla="*/ 197 h 335"/>
                  <a:gd name="T38" fmla="*/ 20 w 298"/>
                  <a:gd name="T39" fmla="*/ 243 h 335"/>
                  <a:gd name="T40" fmla="*/ 130 w 298"/>
                  <a:gd name="T41" fmla="*/ 175 h 335"/>
                  <a:gd name="T42" fmla="*/ 130 w 298"/>
                  <a:gd name="T43" fmla="*/ 183 h 335"/>
                  <a:gd name="T44" fmla="*/ 119 w 298"/>
                  <a:gd name="T45" fmla="*/ 200 h 335"/>
                  <a:gd name="T46" fmla="*/ 50 w 298"/>
                  <a:gd name="T47" fmla="*/ 316 h 335"/>
                  <a:gd name="T48" fmla="*/ 44 w 298"/>
                  <a:gd name="T49" fmla="*/ 334 h 335"/>
                  <a:gd name="T50" fmla="*/ 58 w 298"/>
                  <a:gd name="T51" fmla="*/ 320 h 335"/>
                  <a:gd name="T52" fmla="*/ 134 w 298"/>
                  <a:gd name="T53" fmla="*/ 206 h 335"/>
                  <a:gd name="T54" fmla="*/ 58 w 298"/>
                  <a:gd name="T55" fmla="*/ 312 h 335"/>
                  <a:gd name="T56" fmla="*/ 133 w 298"/>
                  <a:gd name="T57" fmla="*/ 188 h 335"/>
                  <a:gd name="T58" fmla="*/ 141 w 298"/>
                  <a:gd name="T59" fmla="*/ 180 h 335"/>
                  <a:gd name="T60" fmla="*/ 144 w 298"/>
                  <a:gd name="T61" fmla="*/ 181 h 335"/>
                  <a:gd name="T62" fmla="*/ 149 w 298"/>
                  <a:gd name="T63" fmla="*/ 183 h 335"/>
                  <a:gd name="T64" fmla="*/ 216 w 298"/>
                  <a:gd name="T65" fmla="*/ 208 h 335"/>
                  <a:gd name="T66" fmla="*/ 252 w 298"/>
                  <a:gd name="T67" fmla="*/ 214 h 335"/>
                  <a:gd name="T68" fmla="*/ 248 w 298"/>
                  <a:gd name="T69" fmla="*/ 200 h 335"/>
                  <a:gd name="T70" fmla="*/ 179 w 298"/>
                  <a:gd name="T71" fmla="*/ 165 h 335"/>
                  <a:gd name="T72" fmla="*/ 240 w 298"/>
                  <a:gd name="T73" fmla="*/ 206 h 335"/>
                  <a:gd name="T74" fmla="*/ 154 w 298"/>
                  <a:gd name="T75" fmla="*/ 175 h 335"/>
                  <a:gd name="T76" fmla="*/ 149 w 298"/>
                  <a:gd name="T77" fmla="*/ 173 h 335"/>
                  <a:gd name="T78" fmla="*/ 146 w 298"/>
                  <a:gd name="T79" fmla="*/ 172 h 335"/>
                  <a:gd name="T80" fmla="*/ 146 w 298"/>
                  <a:gd name="T81" fmla="*/ 167 h 335"/>
                  <a:gd name="T82" fmla="*/ 151 w 298"/>
                  <a:gd name="T83" fmla="*/ 163 h 335"/>
                  <a:gd name="T84" fmla="*/ 160 w 298"/>
                  <a:gd name="T85" fmla="*/ 157 h 335"/>
                  <a:gd name="T86" fmla="*/ 182 w 298"/>
                  <a:gd name="T87" fmla="*/ 145 h 335"/>
                  <a:gd name="T88" fmla="*/ 182 w 298"/>
                  <a:gd name="T89" fmla="*/ 152 h 335"/>
                  <a:gd name="T90" fmla="*/ 252 w 298"/>
                  <a:gd name="T91" fmla="*/ 116 h 335"/>
                  <a:gd name="T92" fmla="*/ 298 w 298"/>
                  <a:gd name="T93" fmla="*/ 81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98" h="335">
                    <a:moveTo>
                      <a:pt x="283" y="83"/>
                    </a:moveTo>
                    <a:cubicBezTo>
                      <a:pt x="276" y="87"/>
                      <a:pt x="265" y="92"/>
                      <a:pt x="252" y="99"/>
                    </a:cubicBezTo>
                    <a:cubicBezTo>
                      <a:pt x="232" y="110"/>
                      <a:pt x="207" y="123"/>
                      <a:pt x="181" y="139"/>
                    </a:cubicBezTo>
                    <a:cubicBezTo>
                      <a:pt x="179" y="140"/>
                      <a:pt x="177" y="141"/>
                      <a:pt x="175" y="142"/>
                    </a:cubicBezTo>
                    <a:cubicBezTo>
                      <a:pt x="171" y="144"/>
                      <a:pt x="168" y="146"/>
                      <a:pt x="165" y="148"/>
                    </a:cubicBezTo>
                    <a:cubicBezTo>
                      <a:pt x="161" y="150"/>
                      <a:pt x="158" y="152"/>
                      <a:pt x="154" y="154"/>
                    </a:cubicBezTo>
                    <a:cubicBezTo>
                      <a:pt x="160" y="146"/>
                      <a:pt x="165" y="137"/>
                      <a:pt x="170" y="130"/>
                    </a:cubicBezTo>
                    <a:cubicBezTo>
                      <a:pt x="201" y="80"/>
                      <a:pt x="226" y="43"/>
                      <a:pt x="240" y="23"/>
                    </a:cubicBezTo>
                    <a:cubicBezTo>
                      <a:pt x="229" y="44"/>
                      <a:pt x="206" y="82"/>
                      <a:pt x="175" y="132"/>
                    </a:cubicBezTo>
                    <a:cubicBezTo>
                      <a:pt x="176" y="133"/>
                      <a:pt x="178" y="134"/>
                      <a:pt x="179" y="136"/>
                    </a:cubicBezTo>
                    <a:cubicBezTo>
                      <a:pt x="198" y="105"/>
                      <a:pt x="215" y="78"/>
                      <a:pt x="228" y="55"/>
                    </a:cubicBezTo>
                    <a:cubicBezTo>
                      <a:pt x="237" y="40"/>
                      <a:pt x="244" y="28"/>
                      <a:pt x="248" y="19"/>
                    </a:cubicBezTo>
                    <a:cubicBezTo>
                      <a:pt x="255" y="7"/>
                      <a:pt x="257" y="2"/>
                      <a:pt x="254" y="1"/>
                    </a:cubicBezTo>
                    <a:cubicBezTo>
                      <a:pt x="252" y="0"/>
                      <a:pt x="248" y="4"/>
                      <a:pt x="240" y="15"/>
                    </a:cubicBezTo>
                    <a:cubicBezTo>
                      <a:pt x="234" y="23"/>
                      <a:pt x="226" y="35"/>
                      <a:pt x="216" y="50"/>
                    </a:cubicBezTo>
                    <a:cubicBezTo>
                      <a:pt x="201" y="72"/>
                      <a:pt x="183" y="99"/>
                      <a:pt x="164" y="129"/>
                    </a:cubicBezTo>
                    <a:cubicBezTo>
                      <a:pt x="159" y="137"/>
                      <a:pt x="154" y="145"/>
                      <a:pt x="149" y="153"/>
                    </a:cubicBezTo>
                    <a:cubicBezTo>
                      <a:pt x="148" y="155"/>
                      <a:pt x="146" y="157"/>
                      <a:pt x="145" y="160"/>
                    </a:cubicBezTo>
                    <a:cubicBezTo>
                      <a:pt x="144" y="160"/>
                      <a:pt x="144" y="160"/>
                      <a:pt x="144" y="160"/>
                    </a:cubicBezTo>
                    <a:cubicBezTo>
                      <a:pt x="140" y="162"/>
                      <a:pt x="137" y="164"/>
                      <a:pt x="133" y="166"/>
                    </a:cubicBezTo>
                    <a:cubicBezTo>
                      <a:pt x="130" y="165"/>
                      <a:pt x="126" y="164"/>
                      <a:pt x="123" y="162"/>
                    </a:cubicBezTo>
                    <a:cubicBezTo>
                      <a:pt x="92" y="148"/>
                      <a:pt x="69" y="137"/>
                      <a:pt x="58" y="130"/>
                    </a:cubicBezTo>
                    <a:cubicBezTo>
                      <a:pt x="72" y="133"/>
                      <a:pt x="97" y="141"/>
                      <a:pt x="128" y="154"/>
                    </a:cubicBezTo>
                    <a:cubicBezTo>
                      <a:pt x="130" y="151"/>
                      <a:pt x="132" y="149"/>
                      <a:pt x="134" y="147"/>
                    </a:cubicBezTo>
                    <a:cubicBezTo>
                      <a:pt x="115" y="139"/>
                      <a:pt x="97" y="132"/>
                      <a:pt x="82" y="128"/>
                    </a:cubicBezTo>
                    <a:cubicBezTo>
                      <a:pt x="72" y="124"/>
                      <a:pt x="64" y="122"/>
                      <a:pt x="58" y="121"/>
                    </a:cubicBezTo>
                    <a:cubicBezTo>
                      <a:pt x="50" y="119"/>
                      <a:pt x="46" y="119"/>
                      <a:pt x="44" y="124"/>
                    </a:cubicBezTo>
                    <a:cubicBezTo>
                      <a:pt x="41" y="128"/>
                      <a:pt x="43" y="131"/>
                      <a:pt x="50" y="135"/>
                    </a:cubicBezTo>
                    <a:cubicBezTo>
                      <a:pt x="54" y="138"/>
                      <a:pt x="61" y="142"/>
                      <a:pt x="70" y="147"/>
                    </a:cubicBezTo>
                    <a:cubicBezTo>
                      <a:pt x="84" y="154"/>
                      <a:pt x="101" y="162"/>
                      <a:pt x="119" y="170"/>
                    </a:cubicBezTo>
                    <a:cubicBezTo>
                      <a:pt x="121" y="171"/>
                      <a:pt x="122" y="171"/>
                      <a:pt x="124" y="172"/>
                    </a:cubicBezTo>
                    <a:cubicBezTo>
                      <a:pt x="122" y="173"/>
                      <a:pt x="120" y="174"/>
                      <a:pt x="118" y="176"/>
                    </a:cubicBezTo>
                    <a:cubicBezTo>
                      <a:pt x="91" y="191"/>
                      <a:pt x="66" y="207"/>
                      <a:pt x="46" y="219"/>
                    </a:cubicBezTo>
                    <a:cubicBezTo>
                      <a:pt x="33" y="228"/>
                      <a:pt x="22" y="235"/>
                      <a:pt x="15" y="240"/>
                    </a:cubicBezTo>
                    <a:cubicBezTo>
                      <a:pt x="4" y="247"/>
                      <a:pt x="0" y="250"/>
                      <a:pt x="0" y="254"/>
                    </a:cubicBezTo>
                    <a:cubicBezTo>
                      <a:pt x="0" y="258"/>
                      <a:pt x="4" y="257"/>
                      <a:pt x="15" y="252"/>
                    </a:cubicBezTo>
                    <a:cubicBezTo>
                      <a:pt x="22" y="249"/>
                      <a:pt x="33" y="243"/>
                      <a:pt x="46" y="236"/>
                    </a:cubicBezTo>
                    <a:cubicBezTo>
                      <a:pt x="66" y="226"/>
                      <a:pt x="91" y="212"/>
                      <a:pt x="118" y="197"/>
                    </a:cubicBezTo>
                    <a:cubicBezTo>
                      <a:pt x="117" y="195"/>
                      <a:pt x="116" y="193"/>
                      <a:pt x="116" y="191"/>
                    </a:cubicBezTo>
                    <a:cubicBezTo>
                      <a:pt x="72" y="216"/>
                      <a:pt x="38" y="234"/>
                      <a:pt x="20" y="243"/>
                    </a:cubicBezTo>
                    <a:cubicBezTo>
                      <a:pt x="38" y="231"/>
                      <a:pt x="72" y="209"/>
                      <a:pt x="116" y="183"/>
                    </a:cubicBezTo>
                    <a:cubicBezTo>
                      <a:pt x="121" y="180"/>
                      <a:pt x="125" y="178"/>
                      <a:pt x="130" y="175"/>
                    </a:cubicBezTo>
                    <a:cubicBezTo>
                      <a:pt x="131" y="175"/>
                      <a:pt x="133" y="176"/>
                      <a:pt x="134" y="176"/>
                    </a:cubicBezTo>
                    <a:cubicBezTo>
                      <a:pt x="133" y="178"/>
                      <a:pt x="131" y="181"/>
                      <a:pt x="130" y="183"/>
                    </a:cubicBezTo>
                    <a:cubicBezTo>
                      <a:pt x="128" y="186"/>
                      <a:pt x="126" y="190"/>
                      <a:pt x="124" y="193"/>
                    </a:cubicBezTo>
                    <a:cubicBezTo>
                      <a:pt x="122" y="195"/>
                      <a:pt x="121" y="198"/>
                      <a:pt x="119" y="200"/>
                    </a:cubicBezTo>
                    <a:cubicBezTo>
                      <a:pt x="101" y="230"/>
                      <a:pt x="84" y="258"/>
                      <a:pt x="70" y="280"/>
                    </a:cubicBezTo>
                    <a:cubicBezTo>
                      <a:pt x="61" y="296"/>
                      <a:pt x="54" y="308"/>
                      <a:pt x="50" y="316"/>
                    </a:cubicBezTo>
                    <a:cubicBezTo>
                      <a:pt x="45" y="325"/>
                      <a:pt x="43" y="330"/>
                      <a:pt x="43" y="332"/>
                    </a:cubicBezTo>
                    <a:cubicBezTo>
                      <a:pt x="43" y="333"/>
                      <a:pt x="43" y="334"/>
                      <a:pt x="44" y="334"/>
                    </a:cubicBezTo>
                    <a:cubicBezTo>
                      <a:pt x="45" y="335"/>
                      <a:pt x="45" y="334"/>
                      <a:pt x="46" y="334"/>
                    </a:cubicBezTo>
                    <a:cubicBezTo>
                      <a:pt x="49" y="332"/>
                      <a:pt x="53" y="328"/>
                      <a:pt x="58" y="320"/>
                    </a:cubicBezTo>
                    <a:cubicBezTo>
                      <a:pt x="64" y="312"/>
                      <a:pt x="72" y="300"/>
                      <a:pt x="82" y="285"/>
                    </a:cubicBezTo>
                    <a:cubicBezTo>
                      <a:pt x="97" y="263"/>
                      <a:pt x="115" y="236"/>
                      <a:pt x="134" y="206"/>
                    </a:cubicBezTo>
                    <a:cubicBezTo>
                      <a:pt x="132" y="206"/>
                      <a:pt x="130" y="206"/>
                      <a:pt x="128" y="206"/>
                    </a:cubicBezTo>
                    <a:cubicBezTo>
                      <a:pt x="97" y="255"/>
                      <a:pt x="72" y="292"/>
                      <a:pt x="58" y="312"/>
                    </a:cubicBezTo>
                    <a:cubicBezTo>
                      <a:pt x="69" y="291"/>
                      <a:pt x="92" y="253"/>
                      <a:pt x="123" y="204"/>
                    </a:cubicBezTo>
                    <a:cubicBezTo>
                      <a:pt x="126" y="198"/>
                      <a:pt x="130" y="193"/>
                      <a:pt x="133" y="188"/>
                    </a:cubicBezTo>
                    <a:cubicBezTo>
                      <a:pt x="135" y="185"/>
                      <a:pt x="137" y="182"/>
                      <a:pt x="139" y="178"/>
                    </a:cubicBezTo>
                    <a:cubicBezTo>
                      <a:pt x="141" y="180"/>
                      <a:pt x="141" y="180"/>
                      <a:pt x="141" y="180"/>
                    </a:cubicBezTo>
                    <a:cubicBezTo>
                      <a:pt x="142" y="180"/>
                      <a:pt x="143" y="180"/>
                      <a:pt x="144" y="181"/>
                    </a:cubicBezTo>
                    <a:cubicBezTo>
                      <a:pt x="144" y="181"/>
                      <a:pt x="144" y="181"/>
                      <a:pt x="144" y="181"/>
                    </a:cubicBezTo>
                    <a:cubicBezTo>
                      <a:pt x="144" y="181"/>
                      <a:pt x="144" y="181"/>
                      <a:pt x="145" y="181"/>
                    </a:cubicBezTo>
                    <a:cubicBezTo>
                      <a:pt x="146" y="182"/>
                      <a:pt x="148" y="182"/>
                      <a:pt x="149" y="183"/>
                    </a:cubicBezTo>
                    <a:cubicBezTo>
                      <a:pt x="154" y="185"/>
                      <a:pt x="159" y="187"/>
                      <a:pt x="164" y="189"/>
                    </a:cubicBezTo>
                    <a:cubicBezTo>
                      <a:pt x="183" y="196"/>
                      <a:pt x="201" y="203"/>
                      <a:pt x="216" y="208"/>
                    </a:cubicBezTo>
                    <a:cubicBezTo>
                      <a:pt x="226" y="211"/>
                      <a:pt x="234" y="213"/>
                      <a:pt x="240" y="214"/>
                    </a:cubicBezTo>
                    <a:cubicBezTo>
                      <a:pt x="245" y="216"/>
                      <a:pt x="249" y="216"/>
                      <a:pt x="252" y="214"/>
                    </a:cubicBezTo>
                    <a:cubicBezTo>
                      <a:pt x="253" y="214"/>
                      <a:pt x="254" y="213"/>
                      <a:pt x="254" y="212"/>
                    </a:cubicBezTo>
                    <a:cubicBezTo>
                      <a:pt x="257" y="207"/>
                      <a:pt x="255" y="205"/>
                      <a:pt x="248" y="200"/>
                    </a:cubicBezTo>
                    <a:cubicBezTo>
                      <a:pt x="244" y="197"/>
                      <a:pt x="237" y="193"/>
                      <a:pt x="228" y="189"/>
                    </a:cubicBezTo>
                    <a:cubicBezTo>
                      <a:pt x="215" y="182"/>
                      <a:pt x="198" y="174"/>
                      <a:pt x="179" y="165"/>
                    </a:cubicBezTo>
                    <a:cubicBezTo>
                      <a:pt x="178" y="168"/>
                      <a:pt x="176" y="171"/>
                      <a:pt x="175" y="173"/>
                    </a:cubicBezTo>
                    <a:cubicBezTo>
                      <a:pt x="206" y="187"/>
                      <a:pt x="229" y="199"/>
                      <a:pt x="240" y="206"/>
                    </a:cubicBezTo>
                    <a:cubicBezTo>
                      <a:pt x="226" y="202"/>
                      <a:pt x="201" y="194"/>
                      <a:pt x="170" y="182"/>
                    </a:cubicBezTo>
                    <a:cubicBezTo>
                      <a:pt x="165" y="180"/>
                      <a:pt x="160" y="178"/>
                      <a:pt x="154" y="175"/>
                    </a:cubicBezTo>
                    <a:cubicBezTo>
                      <a:pt x="154" y="175"/>
                      <a:pt x="154" y="175"/>
                      <a:pt x="154" y="175"/>
                    </a:cubicBezTo>
                    <a:cubicBezTo>
                      <a:pt x="152" y="175"/>
                      <a:pt x="151" y="174"/>
                      <a:pt x="149" y="173"/>
                    </a:cubicBezTo>
                    <a:cubicBezTo>
                      <a:pt x="148" y="173"/>
                      <a:pt x="148" y="173"/>
                      <a:pt x="147" y="173"/>
                    </a:cubicBezTo>
                    <a:cubicBezTo>
                      <a:pt x="147" y="172"/>
                      <a:pt x="147" y="172"/>
                      <a:pt x="146" y="172"/>
                    </a:cubicBezTo>
                    <a:cubicBezTo>
                      <a:pt x="145" y="172"/>
                      <a:pt x="144" y="171"/>
                      <a:pt x="144" y="171"/>
                    </a:cubicBezTo>
                    <a:cubicBezTo>
                      <a:pt x="144" y="169"/>
                      <a:pt x="145" y="168"/>
                      <a:pt x="146" y="167"/>
                    </a:cubicBezTo>
                    <a:cubicBezTo>
                      <a:pt x="147" y="166"/>
                      <a:pt x="147" y="165"/>
                      <a:pt x="147" y="165"/>
                    </a:cubicBezTo>
                    <a:cubicBezTo>
                      <a:pt x="151" y="163"/>
                      <a:pt x="151" y="163"/>
                      <a:pt x="151" y="163"/>
                    </a:cubicBezTo>
                    <a:cubicBezTo>
                      <a:pt x="153" y="161"/>
                      <a:pt x="156" y="160"/>
                      <a:pt x="158" y="158"/>
                    </a:cubicBezTo>
                    <a:cubicBezTo>
                      <a:pt x="159" y="158"/>
                      <a:pt x="160" y="158"/>
                      <a:pt x="160" y="157"/>
                    </a:cubicBezTo>
                    <a:cubicBezTo>
                      <a:pt x="163" y="156"/>
                      <a:pt x="165" y="154"/>
                      <a:pt x="168" y="153"/>
                    </a:cubicBezTo>
                    <a:cubicBezTo>
                      <a:pt x="173" y="150"/>
                      <a:pt x="177" y="147"/>
                      <a:pt x="182" y="145"/>
                    </a:cubicBezTo>
                    <a:cubicBezTo>
                      <a:pt x="226" y="120"/>
                      <a:pt x="260" y="101"/>
                      <a:pt x="278" y="93"/>
                    </a:cubicBezTo>
                    <a:cubicBezTo>
                      <a:pt x="260" y="105"/>
                      <a:pt x="226" y="126"/>
                      <a:pt x="182" y="152"/>
                    </a:cubicBezTo>
                    <a:cubicBezTo>
                      <a:pt x="182" y="155"/>
                      <a:pt x="181" y="157"/>
                      <a:pt x="181" y="160"/>
                    </a:cubicBezTo>
                    <a:cubicBezTo>
                      <a:pt x="207" y="144"/>
                      <a:pt x="232" y="129"/>
                      <a:pt x="252" y="116"/>
                    </a:cubicBezTo>
                    <a:cubicBezTo>
                      <a:pt x="265" y="108"/>
                      <a:pt x="276" y="101"/>
                      <a:pt x="283" y="96"/>
                    </a:cubicBezTo>
                    <a:cubicBezTo>
                      <a:pt x="294" y="89"/>
                      <a:pt x="298" y="85"/>
                      <a:pt x="298" y="81"/>
                    </a:cubicBezTo>
                    <a:cubicBezTo>
                      <a:pt x="298" y="77"/>
                      <a:pt x="294" y="79"/>
                      <a:pt x="283" y="83"/>
                    </a:cubicBezTo>
                    <a:close/>
                  </a:path>
                </a:pathLst>
              </a:custGeom>
              <a:solidFill>
                <a:srgbClr val="2F90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íSḷiḋê"/>
              <p:cNvSpPr/>
              <p:nvPr/>
            </p:nvSpPr>
            <p:spPr bwMode="auto">
              <a:xfrm>
                <a:off x="6999288" y="4862513"/>
                <a:ext cx="687388" cy="406400"/>
              </a:xfrm>
              <a:custGeom>
                <a:avLst/>
                <a:gdLst>
                  <a:gd name="T0" fmla="*/ 110 w 272"/>
                  <a:gd name="T1" fmla="*/ 161 h 161"/>
                  <a:gd name="T2" fmla="*/ 269 w 272"/>
                  <a:gd name="T3" fmla="*/ 68 h 161"/>
                  <a:gd name="T4" fmla="*/ 269 w 272"/>
                  <a:gd name="T5" fmla="*/ 59 h 161"/>
                  <a:gd name="T6" fmla="*/ 169 w 272"/>
                  <a:gd name="T7" fmla="*/ 1 h 161"/>
                  <a:gd name="T8" fmla="*/ 163 w 272"/>
                  <a:gd name="T9" fmla="*/ 1 h 161"/>
                  <a:gd name="T10" fmla="*/ 0 w 272"/>
                  <a:gd name="T11" fmla="*/ 96 h 161"/>
                  <a:gd name="T12" fmla="*/ 0 w 272"/>
                  <a:gd name="T13" fmla="*/ 98 h 161"/>
                  <a:gd name="T14" fmla="*/ 109 w 272"/>
                  <a:gd name="T15" fmla="*/ 161 h 161"/>
                  <a:gd name="T16" fmla="*/ 110 w 272"/>
                  <a:gd name="T17" fmla="*/ 16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2" h="161">
                    <a:moveTo>
                      <a:pt x="110" y="161"/>
                    </a:moveTo>
                    <a:cubicBezTo>
                      <a:pt x="269" y="68"/>
                      <a:pt x="269" y="68"/>
                      <a:pt x="269" y="68"/>
                    </a:cubicBezTo>
                    <a:cubicBezTo>
                      <a:pt x="272" y="66"/>
                      <a:pt x="272" y="61"/>
                      <a:pt x="269" y="59"/>
                    </a:cubicBezTo>
                    <a:cubicBezTo>
                      <a:pt x="169" y="1"/>
                      <a:pt x="169" y="1"/>
                      <a:pt x="169" y="1"/>
                    </a:cubicBezTo>
                    <a:cubicBezTo>
                      <a:pt x="167" y="0"/>
                      <a:pt x="165" y="0"/>
                      <a:pt x="163" y="1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7"/>
                      <a:pt x="0" y="98"/>
                    </a:cubicBezTo>
                    <a:cubicBezTo>
                      <a:pt x="109" y="161"/>
                      <a:pt x="109" y="161"/>
                      <a:pt x="109" y="161"/>
                    </a:cubicBezTo>
                    <a:cubicBezTo>
                      <a:pt x="109" y="161"/>
                      <a:pt x="110" y="161"/>
                      <a:pt x="110" y="161"/>
                    </a:cubicBezTo>
                    <a:close/>
                  </a:path>
                </a:pathLst>
              </a:custGeom>
              <a:solidFill>
                <a:srgbClr val="FF8C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îSľïdê"/>
              <p:cNvSpPr/>
              <p:nvPr/>
            </p:nvSpPr>
            <p:spPr bwMode="auto">
              <a:xfrm>
                <a:off x="7185026" y="5029201"/>
                <a:ext cx="501650" cy="384175"/>
              </a:xfrm>
              <a:custGeom>
                <a:avLst/>
                <a:gdLst>
                  <a:gd name="T0" fmla="*/ 172 w 199"/>
                  <a:gd name="T1" fmla="*/ 50 h 152"/>
                  <a:gd name="T2" fmla="*/ 199 w 199"/>
                  <a:gd name="T3" fmla="*/ 0 h 152"/>
                  <a:gd name="T4" fmla="*/ 36 w 199"/>
                  <a:gd name="T5" fmla="*/ 95 h 152"/>
                  <a:gd name="T6" fmla="*/ 2 w 199"/>
                  <a:gd name="T7" fmla="*/ 149 h 152"/>
                  <a:gd name="T8" fmla="*/ 166 w 199"/>
                  <a:gd name="T9" fmla="*/ 55 h 152"/>
                  <a:gd name="T10" fmla="*/ 172 w 199"/>
                  <a:gd name="T11" fmla="*/ 5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152">
                    <a:moveTo>
                      <a:pt x="172" y="50"/>
                    </a:moveTo>
                    <a:cubicBezTo>
                      <a:pt x="199" y="0"/>
                      <a:pt x="199" y="0"/>
                      <a:pt x="199" y="0"/>
                    </a:cubicBezTo>
                    <a:cubicBezTo>
                      <a:pt x="36" y="95"/>
                      <a:pt x="36" y="95"/>
                      <a:pt x="36" y="95"/>
                    </a:cubicBezTo>
                    <a:cubicBezTo>
                      <a:pt x="36" y="95"/>
                      <a:pt x="4" y="145"/>
                      <a:pt x="2" y="149"/>
                    </a:cubicBezTo>
                    <a:cubicBezTo>
                      <a:pt x="0" y="152"/>
                      <a:pt x="143" y="70"/>
                      <a:pt x="166" y="55"/>
                    </a:cubicBezTo>
                    <a:cubicBezTo>
                      <a:pt x="169" y="54"/>
                      <a:pt x="170" y="52"/>
                      <a:pt x="172" y="50"/>
                    </a:cubicBezTo>
                    <a:close/>
                  </a:path>
                </a:pathLst>
              </a:custGeom>
              <a:solidFill>
                <a:srgbClr val="C4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îśľïḍê"/>
              <p:cNvSpPr/>
              <p:nvPr/>
            </p:nvSpPr>
            <p:spPr bwMode="auto">
              <a:xfrm>
                <a:off x="6911976" y="5105401"/>
                <a:ext cx="363538" cy="303213"/>
              </a:xfrm>
              <a:custGeom>
                <a:avLst/>
                <a:gdLst>
                  <a:gd name="T0" fmla="*/ 106 w 144"/>
                  <a:gd name="T1" fmla="*/ 119 h 120"/>
                  <a:gd name="T2" fmla="*/ 3 w 144"/>
                  <a:gd name="T3" fmla="*/ 59 h 120"/>
                  <a:gd name="T4" fmla="*/ 2 w 144"/>
                  <a:gd name="T5" fmla="*/ 53 h 120"/>
                  <a:gd name="T6" fmla="*/ 35 w 144"/>
                  <a:gd name="T7" fmla="*/ 0 h 120"/>
                  <a:gd name="T8" fmla="*/ 144 w 144"/>
                  <a:gd name="T9" fmla="*/ 65 h 120"/>
                  <a:gd name="T10" fmla="*/ 112 w 144"/>
                  <a:gd name="T11" fmla="*/ 117 h 120"/>
                  <a:gd name="T12" fmla="*/ 106 w 144"/>
                  <a:gd name="T13" fmla="*/ 119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0">
                    <a:moveTo>
                      <a:pt x="106" y="119"/>
                    </a:moveTo>
                    <a:cubicBezTo>
                      <a:pt x="3" y="59"/>
                      <a:pt x="3" y="59"/>
                      <a:pt x="3" y="59"/>
                    </a:cubicBezTo>
                    <a:cubicBezTo>
                      <a:pt x="1" y="57"/>
                      <a:pt x="0" y="55"/>
                      <a:pt x="2" y="53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144" y="65"/>
                      <a:pt x="144" y="65"/>
                      <a:pt x="144" y="65"/>
                    </a:cubicBezTo>
                    <a:cubicBezTo>
                      <a:pt x="112" y="117"/>
                      <a:pt x="112" y="117"/>
                      <a:pt x="112" y="117"/>
                    </a:cubicBezTo>
                    <a:cubicBezTo>
                      <a:pt x="111" y="119"/>
                      <a:pt x="109" y="120"/>
                      <a:pt x="106" y="119"/>
                    </a:cubicBezTo>
                    <a:close/>
                  </a:path>
                </a:pathLst>
              </a:custGeom>
              <a:solidFill>
                <a:srgbClr val="F28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ïṡlîḑé"/>
              <p:cNvSpPr/>
              <p:nvPr/>
            </p:nvSpPr>
            <p:spPr bwMode="auto">
              <a:xfrm>
                <a:off x="7518401" y="3835401"/>
                <a:ext cx="396875" cy="333375"/>
              </a:xfrm>
              <a:custGeom>
                <a:avLst/>
                <a:gdLst>
                  <a:gd name="T0" fmla="*/ 250 w 250"/>
                  <a:gd name="T1" fmla="*/ 142 h 210"/>
                  <a:gd name="T2" fmla="*/ 95 w 250"/>
                  <a:gd name="T3" fmla="*/ 210 h 210"/>
                  <a:gd name="T4" fmla="*/ 1 w 250"/>
                  <a:gd name="T5" fmla="*/ 68 h 210"/>
                  <a:gd name="T6" fmla="*/ 0 w 250"/>
                  <a:gd name="T7" fmla="*/ 67 h 210"/>
                  <a:gd name="T8" fmla="*/ 126 w 250"/>
                  <a:gd name="T9" fmla="*/ 13 h 210"/>
                  <a:gd name="T10" fmla="*/ 156 w 250"/>
                  <a:gd name="T11" fmla="*/ 0 h 210"/>
                  <a:gd name="T12" fmla="*/ 250 w 250"/>
                  <a:gd name="T13" fmla="*/ 14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0" h="210">
                    <a:moveTo>
                      <a:pt x="250" y="142"/>
                    </a:moveTo>
                    <a:lnTo>
                      <a:pt x="95" y="210"/>
                    </a:lnTo>
                    <a:lnTo>
                      <a:pt x="1" y="68"/>
                    </a:lnTo>
                    <a:lnTo>
                      <a:pt x="0" y="67"/>
                    </a:lnTo>
                    <a:lnTo>
                      <a:pt x="126" y="13"/>
                    </a:lnTo>
                    <a:lnTo>
                      <a:pt x="156" y="0"/>
                    </a:lnTo>
                    <a:lnTo>
                      <a:pt x="250" y="142"/>
                    </a:lnTo>
                    <a:close/>
                  </a:path>
                </a:pathLst>
              </a:custGeom>
              <a:solidFill>
                <a:srgbClr val="F2B5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93" name="矩形 92"/>
          <p:cNvSpPr/>
          <p:nvPr/>
        </p:nvSpPr>
        <p:spPr>
          <a:xfrm>
            <a:off x="1775520" y="4248472"/>
            <a:ext cx="3851920" cy="2348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847528" y="1484784"/>
            <a:ext cx="3168352" cy="5569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3200" dirty="0" smtClean="0"/>
              <a:t>ferry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disk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news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remember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mirror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symbol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pride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stress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recent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en-US" altLang="zh-CN" sz="3200" dirty="0" smtClean="0"/>
              <a:t>correct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 smtClean="0"/>
          </a:p>
        </p:txBody>
      </p:sp>
      <p:graphicFrame>
        <p:nvGraphicFramePr>
          <p:cNvPr id="85" name="表格 8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400745" y="934622"/>
          <a:ext cx="11448415" cy="54991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08860"/>
                <a:gridCol w="2308860"/>
                <a:gridCol w="2308225"/>
                <a:gridCol w="2308860"/>
                <a:gridCol w="2213610"/>
              </a:tblGrid>
              <a:tr h="843280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ts val="2400"/>
                        </a:lnSpc>
                        <a:buNone/>
                      </a:pPr>
                      <a:endParaRPr lang="en-US" altLang="zh-CN" sz="2400" dirty="0" smtClean="0"/>
                    </a:p>
                    <a:p>
                      <a:pPr marL="342900" indent="-342900" algn="l">
                        <a:lnSpc>
                          <a:spcPts val="2400"/>
                        </a:lnSpc>
                        <a:buNone/>
                      </a:pPr>
                      <a:r>
                        <a:rPr lang="en-US" altLang="zh-CN" sz="2400" dirty="0" smtClean="0"/>
                        <a:t>1. </a:t>
                      </a:r>
                      <a:r>
                        <a:rPr lang="zh-CN" altLang="en-US" sz="2400" dirty="0" smtClean="0"/>
                        <a:t>世界</a:t>
                      </a:r>
                      <a:endParaRPr lang="zh-CN" altLang="en-US" sz="2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dirty="0" smtClean="0"/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dirty="0" smtClean="0"/>
                        <a:t>2. </a:t>
                      </a:r>
                      <a:r>
                        <a:rPr lang="zh-CN" altLang="en-US" sz="2400" dirty="0" smtClean="0"/>
                        <a:t>镜子</a:t>
                      </a:r>
                      <a:endParaRPr lang="zh-CN" altLang="en-US" sz="2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dirty="0" smtClean="0"/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dirty="0" smtClean="0"/>
                        <a:t>3. </a:t>
                      </a:r>
                      <a:r>
                        <a:rPr lang="zh-CN" altLang="en-US" sz="2400" dirty="0" smtClean="0"/>
                        <a:t>分</a:t>
                      </a:r>
                      <a:endParaRPr lang="zh-CN" altLang="en-US" sz="2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dirty="0" smtClean="0"/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dirty="0" smtClean="0"/>
                        <a:t>4. </a:t>
                      </a:r>
                      <a:r>
                        <a:rPr lang="zh-CN" altLang="en-US" sz="2400" dirty="0" smtClean="0"/>
                        <a:t>自己的</a:t>
                      </a:r>
                      <a:endParaRPr lang="zh-CN" altLang="en-US" sz="2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dirty="0" smtClean="0"/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dirty="0" smtClean="0"/>
                        <a:t>5. </a:t>
                      </a:r>
                      <a:r>
                        <a:rPr lang="zh-CN" altLang="en-US" sz="2400" dirty="0" smtClean="0"/>
                        <a:t>东方</a:t>
                      </a:r>
                      <a:endParaRPr lang="zh-CN" altLang="en-US" sz="2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压力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邀请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学习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牛仔裤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轮船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折叠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菜单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正常的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生命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天气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决定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允许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银色的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骄傲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20 .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新闻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主意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记得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通过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聊天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零钱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39495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敢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开始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害怕的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 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唱片</a:t>
                      </a: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lang="en-US" altLang="zh-C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</a:t>
                      </a:r>
                      <a:r>
                        <a:rPr lang="zh-CN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突然地</a:t>
                      </a:r>
                      <a:endParaRPr lang="zh-CN" alt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ISLIDE.VECTOR" val="5565df59-4bc3-4760-88f1-3174ed99286c"/>
</p:tagLst>
</file>

<file path=ppt/tags/tag2.xml><?xml version="1.0" encoding="utf-8"?>
<p:tagLst xmlns:p="http://schemas.openxmlformats.org/presentationml/2006/main">
  <p:tag name="KSO_WM_UNIT_TABLE_BEAUTIFY" val="smartTable{1570d8fb-7a72-47f8-b66e-399b9d55cc3d}"/>
  <p:tag name="TABLE_ENDDRAG_ORIGIN_RECT" val="901*438"/>
  <p:tag name="TABLE_ENDDRAG_RECT" val="29*70*901*438"/>
</p:tagLst>
</file>

<file path=ppt/tags/tag3.xml><?xml version="1.0" encoding="utf-8"?>
<p:tagLst xmlns:p="http://schemas.openxmlformats.org/presentationml/2006/main">
  <p:tag name="ISLIDE.VECTOR" val="5565df59-4bc3-4760-88f1-3174ed99286c"/>
</p:tagLst>
</file>

<file path=ppt/tags/tag4.xml><?xml version="1.0" encoding="utf-8"?>
<p:tagLst xmlns:p="http://schemas.openxmlformats.org/presentationml/2006/main">
  <p:tag name="KSO_WM_UNIT_TABLE_BEAUTIFY" val="smartTable{e08fbddf-dbd2-455b-87f7-9acdbbe4a6fc}"/>
  <p:tag name="TABLE_ENDDRAG_ORIGIN_RECT" val="901*433"/>
  <p:tag name="TABLE_ENDDRAG_RECT" val="31*73*901*433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</Words>
  <Application>WPS 演示</Application>
  <PresentationFormat>宽屏</PresentationFormat>
  <Paragraphs>152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Calibri</vt:lpstr>
      <vt:lpstr>微软雅黑</vt:lpstr>
      <vt:lpstr>Tahoma</vt:lpstr>
      <vt:lpstr>叶根友圆趣卡通体</vt:lpstr>
      <vt:lpstr>1_Office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jianrong ma</dc:creator>
  <cp:lastModifiedBy>Nancy老师</cp:lastModifiedBy>
  <cp:revision>2</cp:revision>
  <dcterms:created xsi:type="dcterms:W3CDTF">2020-09-29T10:47:00Z</dcterms:created>
  <dcterms:modified xsi:type="dcterms:W3CDTF">2020-09-29T11:04:45Z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