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333" r:id="rId3"/>
    <p:sldId id="332" r:id="rId5"/>
    <p:sldId id="380" r:id="rId6"/>
    <p:sldId id="392" r:id="rId7"/>
    <p:sldId id="393" r:id="rId8"/>
    <p:sldId id="394" r:id="rId9"/>
    <p:sldId id="398" r:id="rId10"/>
    <p:sldId id="399" r:id="rId11"/>
    <p:sldId id="400" r:id="rId1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enovo" initials="l" lastIdx="5" clrIdx="0"/>
  <p:cmAuthor id="2" name="作者" initials="作" lastIdx="0" clrIdx="1"/>
  <p:cmAuthor id="3" name="微软用户" initials="微" lastIdx="4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EE0DA"/>
    <a:srgbClr val="D925CB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commentAuthors" Target="commentAuthors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/>
              <a:t>活动用书题</a:t>
            </a:r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/>
              <a:t>活动用书题</a:t>
            </a:r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/>
              <a:t>活动用书题</a:t>
            </a:r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/>
              <a:t>活动用书题</a:t>
            </a:r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/>
              <a:t>活动用书题</a:t>
            </a:r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/>
              <a:t>活动用书题</a:t>
            </a:r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6" Type="http://schemas.openxmlformats.org/officeDocument/2006/relationships/image" Target="../media/image1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7" Type="http://schemas.openxmlformats.org/officeDocument/2006/relationships/image" Target="../media/image1.png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3.png"/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6" descr="图片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505527" y="131233"/>
            <a:ext cx="2551853" cy="69934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6" descr="图片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505527" y="131233"/>
            <a:ext cx="2551853" cy="69934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6" descr="图片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505527" y="131233"/>
            <a:ext cx="2551853" cy="69934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6" descr="图片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505527" y="131233"/>
            <a:ext cx="2551853" cy="69934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6" descr="图片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505527" y="131233"/>
            <a:ext cx="2551853" cy="69934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</a:fld>
            <a:endParaRPr lang="zh-CN" altLang="en-US"/>
          </a:p>
        </p:txBody>
      </p:sp>
      <p:pic>
        <p:nvPicPr>
          <p:cNvPr id="8" name="图片 7" descr="图片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505527" y="131233"/>
            <a:ext cx="2551853" cy="69934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 userDrawn="1"/>
        </p:nvSpPr>
        <p:spPr>
          <a:xfrm>
            <a:off x="2860593" y="495300"/>
            <a:ext cx="517607" cy="517607"/>
          </a:xfrm>
          <a:prstGeom prst="ellipse">
            <a:avLst/>
          </a:prstGeom>
          <a:solidFill>
            <a:srgbClr val="FAD19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 userDrawn="1"/>
        </p:nvSpPr>
        <p:spPr>
          <a:xfrm>
            <a:off x="3227469" y="223877"/>
            <a:ext cx="622300" cy="622300"/>
          </a:xfrm>
          <a:prstGeom prst="ellipse">
            <a:avLst/>
          </a:prstGeom>
          <a:solidFill>
            <a:srgbClr val="AFCFBD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 userDrawn="1"/>
        </p:nvSpPr>
        <p:spPr>
          <a:xfrm>
            <a:off x="4929339" y="293647"/>
            <a:ext cx="403307" cy="403307"/>
          </a:xfrm>
          <a:prstGeom prst="ellipse">
            <a:avLst/>
          </a:prstGeom>
          <a:solidFill>
            <a:srgbClr val="FAD1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 userDrawn="1"/>
        </p:nvSpPr>
        <p:spPr>
          <a:xfrm>
            <a:off x="7040319" y="495300"/>
            <a:ext cx="292101" cy="292101"/>
          </a:xfrm>
          <a:prstGeom prst="ellipse">
            <a:avLst/>
          </a:prstGeom>
          <a:solidFill>
            <a:srgbClr val="AFCF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 userDrawn="1"/>
        </p:nvSpPr>
        <p:spPr>
          <a:xfrm>
            <a:off x="3650091" y="641352"/>
            <a:ext cx="315952" cy="315952"/>
          </a:xfrm>
          <a:prstGeom prst="ellipse">
            <a:avLst/>
          </a:prstGeom>
          <a:solidFill>
            <a:srgbClr val="D2B297">
              <a:alpha val="6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 userDrawn="1"/>
        </p:nvSpPr>
        <p:spPr>
          <a:xfrm>
            <a:off x="6674927" y="477795"/>
            <a:ext cx="517607" cy="517607"/>
          </a:xfrm>
          <a:prstGeom prst="ellipse">
            <a:avLst/>
          </a:prstGeom>
          <a:solidFill>
            <a:srgbClr val="CCE1DE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 userDrawn="1"/>
        </p:nvSpPr>
        <p:spPr>
          <a:xfrm>
            <a:off x="1084428" y="696953"/>
            <a:ext cx="298448" cy="298448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 userDrawn="1"/>
        </p:nvSpPr>
        <p:spPr>
          <a:xfrm>
            <a:off x="10912393" y="439696"/>
            <a:ext cx="517607" cy="517607"/>
          </a:xfrm>
          <a:prstGeom prst="ellipse">
            <a:avLst/>
          </a:prstGeom>
          <a:solidFill>
            <a:srgbClr val="FAD1DC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 userDrawn="1"/>
        </p:nvSpPr>
        <p:spPr>
          <a:xfrm>
            <a:off x="8629373" y="477795"/>
            <a:ext cx="219160" cy="219160"/>
          </a:xfrm>
          <a:prstGeom prst="ellipse">
            <a:avLst/>
          </a:prstGeom>
          <a:solidFill>
            <a:srgbClr val="FAD194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 userDrawn="1"/>
        </p:nvSpPr>
        <p:spPr>
          <a:xfrm>
            <a:off x="8846135" y="413521"/>
            <a:ext cx="163556" cy="163556"/>
          </a:xfrm>
          <a:prstGeom prst="ellipse">
            <a:avLst/>
          </a:prstGeom>
          <a:solidFill>
            <a:srgbClr val="FCC6B7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 userDrawn="1"/>
        </p:nvSpPr>
        <p:spPr>
          <a:xfrm>
            <a:off x="8832573" y="680995"/>
            <a:ext cx="219160" cy="219160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 userDrawn="1"/>
        </p:nvSpPr>
        <p:spPr>
          <a:xfrm>
            <a:off x="5561148" y="1216975"/>
            <a:ext cx="534852" cy="534852"/>
          </a:xfrm>
          <a:prstGeom prst="ellipse">
            <a:avLst/>
          </a:prstGeom>
          <a:solidFill>
            <a:srgbClr val="FCC6B7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2" name="图片 21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751" b="10439"/>
          <a:stretch>
            <a:fillRect/>
          </a:stretch>
        </p:blipFill>
        <p:spPr>
          <a:xfrm>
            <a:off x="0" y="3314700"/>
            <a:ext cx="12192000" cy="3543300"/>
          </a:xfrm>
          <a:prstGeom prst="rect">
            <a:avLst/>
          </a:prstGeom>
        </p:spPr>
      </p:pic>
      <p:pic>
        <p:nvPicPr>
          <p:cNvPr id="7" name="图片 6" descr="图片1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505527" y="131233"/>
            <a:ext cx="2551853" cy="69934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/>
          <p:cNvSpPr/>
          <p:nvPr userDrawn="1"/>
        </p:nvSpPr>
        <p:spPr>
          <a:xfrm>
            <a:off x="2860593" y="495300"/>
            <a:ext cx="517607" cy="517607"/>
          </a:xfrm>
          <a:prstGeom prst="ellipse">
            <a:avLst/>
          </a:prstGeom>
          <a:solidFill>
            <a:srgbClr val="FAD19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 userDrawn="1"/>
        </p:nvSpPr>
        <p:spPr>
          <a:xfrm>
            <a:off x="3227469" y="223877"/>
            <a:ext cx="622300" cy="622300"/>
          </a:xfrm>
          <a:prstGeom prst="ellipse">
            <a:avLst/>
          </a:prstGeom>
          <a:solidFill>
            <a:srgbClr val="AFCFBD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 userDrawn="1"/>
        </p:nvSpPr>
        <p:spPr>
          <a:xfrm>
            <a:off x="4929339" y="293647"/>
            <a:ext cx="403307" cy="403307"/>
          </a:xfrm>
          <a:prstGeom prst="ellipse">
            <a:avLst/>
          </a:prstGeom>
          <a:solidFill>
            <a:srgbClr val="FAD1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 userDrawn="1"/>
        </p:nvSpPr>
        <p:spPr>
          <a:xfrm>
            <a:off x="7040319" y="495300"/>
            <a:ext cx="292101" cy="292101"/>
          </a:xfrm>
          <a:prstGeom prst="ellipse">
            <a:avLst/>
          </a:prstGeom>
          <a:solidFill>
            <a:srgbClr val="AFCF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 userDrawn="1"/>
        </p:nvSpPr>
        <p:spPr>
          <a:xfrm>
            <a:off x="3650091" y="641352"/>
            <a:ext cx="315952" cy="315952"/>
          </a:xfrm>
          <a:prstGeom prst="ellipse">
            <a:avLst/>
          </a:prstGeom>
          <a:solidFill>
            <a:srgbClr val="D2B297">
              <a:alpha val="6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 userDrawn="1"/>
        </p:nvSpPr>
        <p:spPr>
          <a:xfrm>
            <a:off x="6674927" y="477795"/>
            <a:ext cx="517607" cy="517607"/>
          </a:xfrm>
          <a:prstGeom prst="ellipse">
            <a:avLst/>
          </a:prstGeom>
          <a:solidFill>
            <a:srgbClr val="CCE1DE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 userDrawn="1"/>
        </p:nvSpPr>
        <p:spPr>
          <a:xfrm>
            <a:off x="1084428" y="696953"/>
            <a:ext cx="298448" cy="298448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 userDrawn="1"/>
        </p:nvSpPr>
        <p:spPr>
          <a:xfrm>
            <a:off x="10912393" y="439696"/>
            <a:ext cx="517607" cy="517607"/>
          </a:xfrm>
          <a:prstGeom prst="ellipse">
            <a:avLst/>
          </a:prstGeom>
          <a:solidFill>
            <a:srgbClr val="FAD1DC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 userDrawn="1"/>
        </p:nvSpPr>
        <p:spPr>
          <a:xfrm>
            <a:off x="8629373" y="477795"/>
            <a:ext cx="219160" cy="219160"/>
          </a:xfrm>
          <a:prstGeom prst="ellipse">
            <a:avLst/>
          </a:prstGeom>
          <a:solidFill>
            <a:srgbClr val="FAD194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 userDrawn="1"/>
        </p:nvSpPr>
        <p:spPr>
          <a:xfrm>
            <a:off x="8846135" y="413521"/>
            <a:ext cx="163556" cy="163556"/>
          </a:xfrm>
          <a:prstGeom prst="ellipse">
            <a:avLst/>
          </a:prstGeom>
          <a:solidFill>
            <a:srgbClr val="FCC6B7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 userDrawn="1"/>
        </p:nvSpPr>
        <p:spPr>
          <a:xfrm>
            <a:off x="8832573" y="680995"/>
            <a:ext cx="219160" cy="219160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 userDrawn="1"/>
        </p:nvSpPr>
        <p:spPr>
          <a:xfrm>
            <a:off x="5561148" y="1216975"/>
            <a:ext cx="534852" cy="534852"/>
          </a:xfrm>
          <a:prstGeom prst="ellipse">
            <a:avLst/>
          </a:prstGeom>
          <a:solidFill>
            <a:srgbClr val="FCC6B7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1269" y="5084361"/>
            <a:ext cx="2510131" cy="1789383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600" y="5883144"/>
            <a:ext cx="2292959" cy="974855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07607" y="0"/>
            <a:ext cx="3803185" cy="685800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7652" y="5918849"/>
            <a:ext cx="2391539" cy="954895"/>
          </a:xfrm>
          <a:prstGeom prst="rect">
            <a:avLst/>
          </a:prstGeom>
        </p:spPr>
      </p:pic>
      <p:pic>
        <p:nvPicPr>
          <p:cNvPr id="2" name="图片 1" descr="图片1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219287" y="237067"/>
            <a:ext cx="2551853" cy="69934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</a:fld>
            <a:endParaRPr lang="zh-CN" altLang="en-US"/>
          </a:p>
        </p:txBody>
      </p:sp>
      <p:sp>
        <p:nvSpPr>
          <p:cNvPr id="5" name="椭圆 4"/>
          <p:cNvSpPr/>
          <p:nvPr userDrawn="1"/>
        </p:nvSpPr>
        <p:spPr>
          <a:xfrm>
            <a:off x="2860593" y="495300"/>
            <a:ext cx="517607" cy="517607"/>
          </a:xfrm>
          <a:prstGeom prst="ellipse">
            <a:avLst/>
          </a:prstGeom>
          <a:solidFill>
            <a:srgbClr val="FAD194">
              <a:alpha val="4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 userDrawn="1"/>
        </p:nvSpPr>
        <p:spPr>
          <a:xfrm>
            <a:off x="3227469" y="223877"/>
            <a:ext cx="622300" cy="622300"/>
          </a:xfrm>
          <a:prstGeom prst="ellipse">
            <a:avLst/>
          </a:prstGeom>
          <a:solidFill>
            <a:srgbClr val="AFCFBD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 userDrawn="1"/>
        </p:nvSpPr>
        <p:spPr>
          <a:xfrm>
            <a:off x="4929339" y="293647"/>
            <a:ext cx="403307" cy="403307"/>
          </a:xfrm>
          <a:prstGeom prst="ellipse">
            <a:avLst/>
          </a:prstGeom>
          <a:solidFill>
            <a:srgbClr val="FAD1DC">
              <a:alpha val="3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 userDrawn="1"/>
        </p:nvSpPr>
        <p:spPr>
          <a:xfrm>
            <a:off x="7040319" y="495300"/>
            <a:ext cx="292101" cy="292101"/>
          </a:xfrm>
          <a:prstGeom prst="ellipse">
            <a:avLst/>
          </a:prstGeom>
          <a:solidFill>
            <a:srgbClr val="AFCFBD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 userDrawn="1"/>
        </p:nvSpPr>
        <p:spPr>
          <a:xfrm>
            <a:off x="3650091" y="641352"/>
            <a:ext cx="315952" cy="315952"/>
          </a:xfrm>
          <a:prstGeom prst="ellipse">
            <a:avLst/>
          </a:prstGeom>
          <a:solidFill>
            <a:srgbClr val="D2B297">
              <a:alpha val="2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 userDrawn="1"/>
        </p:nvSpPr>
        <p:spPr>
          <a:xfrm>
            <a:off x="6674927" y="477795"/>
            <a:ext cx="517607" cy="517607"/>
          </a:xfrm>
          <a:prstGeom prst="ellipse">
            <a:avLst/>
          </a:prstGeom>
          <a:solidFill>
            <a:srgbClr val="CCE1DE">
              <a:alpha val="5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 userDrawn="1"/>
        </p:nvSpPr>
        <p:spPr>
          <a:xfrm>
            <a:off x="1084428" y="696953"/>
            <a:ext cx="298448" cy="298448"/>
          </a:xfrm>
          <a:prstGeom prst="ellipse">
            <a:avLst/>
          </a:prstGeom>
          <a:solidFill>
            <a:srgbClr val="D1C9E0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 userDrawn="1"/>
        </p:nvSpPr>
        <p:spPr>
          <a:xfrm>
            <a:off x="10912393" y="439696"/>
            <a:ext cx="517607" cy="517607"/>
          </a:xfrm>
          <a:prstGeom prst="ellipse">
            <a:avLst/>
          </a:prstGeom>
          <a:solidFill>
            <a:srgbClr val="FAD1DC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 userDrawn="1"/>
        </p:nvSpPr>
        <p:spPr>
          <a:xfrm>
            <a:off x="8629373" y="477795"/>
            <a:ext cx="219160" cy="219160"/>
          </a:xfrm>
          <a:prstGeom prst="ellipse">
            <a:avLst/>
          </a:prstGeom>
          <a:solidFill>
            <a:srgbClr val="FAD194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 userDrawn="1"/>
        </p:nvSpPr>
        <p:spPr>
          <a:xfrm>
            <a:off x="8846135" y="413521"/>
            <a:ext cx="163556" cy="163556"/>
          </a:xfrm>
          <a:prstGeom prst="ellipse">
            <a:avLst/>
          </a:prstGeom>
          <a:solidFill>
            <a:srgbClr val="FCC6B7">
              <a:alpha val="4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 userDrawn="1"/>
        </p:nvSpPr>
        <p:spPr>
          <a:xfrm>
            <a:off x="8832573" y="680995"/>
            <a:ext cx="219160" cy="219160"/>
          </a:xfrm>
          <a:prstGeom prst="ellipse">
            <a:avLst/>
          </a:prstGeom>
          <a:solidFill>
            <a:srgbClr val="D1C9E0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 userDrawn="1"/>
        </p:nvSpPr>
        <p:spPr>
          <a:xfrm>
            <a:off x="5561148" y="1216975"/>
            <a:ext cx="534852" cy="534852"/>
          </a:xfrm>
          <a:prstGeom prst="ellipse">
            <a:avLst/>
          </a:prstGeom>
          <a:solidFill>
            <a:srgbClr val="FCC6B7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 rot="-1680000">
            <a:off x="196399" y="-107215"/>
            <a:ext cx="80165" cy="942911"/>
          </a:xfrm>
          <a:prstGeom prst="rect">
            <a:avLst/>
          </a:prstGeom>
          <a:solidFill>
            <a:srgbClr val="B092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 userDrawn="1"/>
        </p:nvSpPr>
        <p:spPr>
          <a:xfrm rot="-1680000">
            <a:off x="682287" y="-362575"/>
            <a:ext cx="48000" cy="731232"/>
          </a:xfrm>
          <a:prstGeom prst="rect">
            <a:avLst/>
          </a:prstGeom>
          <a:solidFill>
            <a:srgbClr val="B092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片 18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642" r="34062" b="10439"/>
          <a:stretch>
            <a:fillRect/>
          </a:stretch>
        </p:blipFill>
        <p:spPr>
          <a:xfrm>
            <a:off x="-1" y="6148567"/>
            <a:ext cx="9588500" cy="709435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3999" y="6305764"/>
            <a:ext cx="1460500" cy="583149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8927" y="5613399"/>
            <a:ext cx="1683073" cy="1275513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928532">
            <a:off x="-53928" y="381836"/>
            <a:ext cx="972504" cy="951051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928532">
            <a:off x="570556" y="70357"/>
            <a:ext cx="572228" cy="559605"/>
          </a:xfrm>
          <a:prstGeom prst="rect">
            <a:avLst/>
          </a:prstGeom>
        </p:spPr>
      </p:pic>
      <p:pic>
        <p:nvPicPr>
          <p:cNvPr id="24" name="图片 23" descr="图片1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9505527" y="131233"/>
            <a:ext cx="2551853" cy="69934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</a:fld>
            <a:endParaRPr lang="zh-CN" altLang="en-US"/>
          </a:p>
        </p:txBody>
      </p:sp>
      <p:pic>
        <p:nvPicPr>
          <p:cNvPr id="8" name="图片 7" descr="图片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505527" y="131233"/>
            <a:ext cx="2551853" cy="69934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</a:fld>
            <a:endParaRPr lang="zh-CN" altLang="en-US"/>
          </a:p>
        </p:txBody>
      </p:sp>
      <p:pic>
        <p:nvPicPr>
          <p:cNvPr id="8" name="图片 7" descr="图片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505527" y="131233"/>
            <a:ext cx="2551853" cy="699347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2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933D16-1A11-400B-A8CC-34FD56FEFD5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66AAB8-B394-4FEB-BF69-4B9302AFD4B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1.xml"/><Relationship Id="rId6" Type="http://schemas.openxmlformats.org/officeDocument/2006/relationships/tags" Target="../tags/tag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2.png"/><Relationship Id="rId1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椭圆 10"/>
          <p:cNvSpPr/>
          <p:nvPr/>
        </p:nvSpPr>
        <p:spPr>
          <a:xfrm>
            <a:off x="2860593" y="495300"/>
            <a:ext cx="517607" cy="517607"/>
          </a:xfrm>
          <a:prstGeom prst="ellipse">
            <a:avLst/>
          </a:prstGeom>
          <a:solidFill>
            <a:srgbClr val="FAD19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3227469" y="223877"/>
            <a:ext cx="622300" cy="622300"/>
          </a:xfrm>
          <a:prstGeom prst="ellipse">
            <a:avLst/>
          </a:prstGeom>
          <a:solidFill>
            <a:srgbClr val="AFCFBD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4929339" y="293647"/>
            <a:ext cx="403307" cy="403307"/>
          </a:xfrm>
          <a:prstGeom prst="ellipse">
            <a:avLst/>
          </a:prstGeom>
          <a:solidFill>
            <a:srgbClr val="FAD1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7040319" y="495300"/>
            <a:ext cx="292101" cy="292101"/>
          </a:xfrm>
          <a:prstGeom prst="ellipse">
            <a:avLst/>
          </a:prstGeom>
          <a:solidFill>
            <a:srgbClr val="AFCFBD">
              <a:alpha val="8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3650091" y="641352"/>
            <a:ext cx="315952" cy="315952"/>
          </a:xfrm>
          <a:prstGeom prst="ellipse">
            <a:avLst/>
          </a:prstGeom>
          <a:solidFill>
            <a:srgbClr val="D2B297">
              <a:alpha val="6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6674927" y="477795"/>
            <a:ext cx="517607" cy="517607"/>
          </a:xfrm>
          <a:prstGeom prst="ellipse">
            <a:avLst/>
          </a:prstGeom>
          <a:solidFill>
            <a:srgbClr val="CCE1DE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1084428" y="696953"/>
            <a:ext cx="298448" cy="298448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10912393" y="439696"/>
            <a:ext cx="517607" cy="517607"/>
          </a:xfrm>
          <a:prstGeom prst="ellipse">
            <a:avLst/>
          </a:prstGeom>
          <a:solidFill>
            <a:srgbClr val="FAD1DC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8629373" y="477795"/>
            <a:ext cx="219160" cy="219160"/>
          </a:xfrm>
          <a:prstGeom prst="ellipse">
            <a:avLst/>
          </a:prstGeom>
          <a:solidFill>
            <a:srgbClr val="FAD194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8846135" y="413521"/>
            <a:ext cx="163556" cy="163556"/>
          </a:xfrm>
          <a:prstGeom prst="ellipse">
            <a:avLst/>
          </a:prstGeom>
          <a:solidFill>
            <a:srgbClr val="FCC6B7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8832573" y="680995"/>
            <a:ext cx="219160" cy="219160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5561148" y="1216975"/>
            <a:ext cx="534852" cy="534852"/>
          </a:xfrm>
          <a:prstGeom prst="ellipse">
            <a:avLst/>
          </a:prstGeom>
          <a:solidFill>
            <a:srgbClr val="FCC6B7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3524" y="-1110577"/>
            <a:ext cx="2857361" cy="502785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751"/>
          <a:stretch>
            <a:fillRect/>
          </a:stretch>
        </p:blipFill>
        <p:spPr>
          <a:xfrm>
            <a:off x="0" y="2806700"/>
            <a:ext cx="12192000" cy="405130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4099" y="1"/>
            <a:ext cx="2737397" cy="68580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148" b="13737"/>
          <a:stretch>
            <a:fillRect/>
          </a:stretch>
        </p:blipFill>
        <p:spPr>
          <a:xfrm rot="21422484">
            <a:off x="2916331" y="4953363"/>
            <a:ext cx="5468716" cy="1465024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148715" y="1522730"/>
            <a:ext cx="7480935" cy="2555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335" b="1" i="1" dirty="0" smtClean="0">
                <a:blipFill>
                  <a:blip r:embed="rId5"/>
                  <a:stretch>
                    <a:fillRect/>
                  </a:stretch>
                </a:blipFill>
                <a:latin typeface="Georgia" panose="02040502050405020303" pitchFamily="18" charset="0"/>
                <a:cs typeface="Georgia" panose="02040502050405020303" pitchFamily="18" charset="0"/>
              </a:rPr>
              <a:t>               </a:t>
            </a:r>
            <a:r>
              <a:rPr lang="en-US" sz="5335" b="1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pitchFamily="2" charset="0"/>
                <a:cs typeface="Comic Sans MS" panose="030F0702030302020204" pitchFamily="2" charset="0"/>
              </a:rPr>
              <a:t>KB6 U2 </a:t>
            </a:r>
            <a:endParaRPr lang="en-US" sz="5335" b="1" dirty="0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2" charset="0"/>
              <a:cs typeface="Comic Sans MS" panose="030F0702030302020204" pitchFamily="2" charset="0"/>
            </a:endParaRPr>
          </a:p>
          <a:p>
            <a:r>
              <a:rPr lang="en-US" sz="5335" b="1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pitchFamily="2" charset="0"/>
                <a:cs typeface="Comic Sans MS" panose="030F0702030302020204" pitchFamily="2" charset="0"/>
              </a:rPr>
              <a:t>   Tomorrow's world</a:t>
            </a:r>
            <a:r>
              <a:rPr lang="en-US" sz="5335" b="1" dirty="0" smtClean="0">
                <a:blipFill>
                  <a:blip r:embed="rId5"/>
                  <a:stretch>
                    <a:fillRect/>
                  </a:stretch>
                </a:blipFill>
                <a:latin typeface="Comic Sans MS" panose="030F0702030302020204" pitchFamily="2" charset="0"/>
                <a:cs typeface="Comic Sans MS" panose="030F0702030302020204" pitchFamily="2" charset="0"/>
              </a:rPr>
              <a:t> </a:t>
            </a:r>
            <a:endParaRPr lang="en-US" sz="5335" b="1" dirty="0" smtClean="0">
              <a:blipFill>
                <a:blip r:embed="rId5"/>
                <a:stretch>
                  <a:fillRect/>
                </a:stretch>
              </a:blipFill>
              <a:latin typeface="Comic Sans MS" panose="030F0702030302020204" pitchFamily="2" charset="0"/>
              <a:cs typeface="Comic Sans MS" panose="030F0702030302020204" pitchFamily="2" charset="0"/>
            </a:endParaRPr>
          </a:p>
          <a:p>
            <a:r>
              <a:rPr lang="en-US" sz="5335" b="1" dirty="0" smtClean="0">
                <a:blipFill>
                  <a:blip r:embed="rId5"/>
                  <a:stretch>
                    <a:fillRect/>
                  </a:stretch>
                </a:blipFill>
                <a:latin typeface="Comic Sans MS" panose="030F0702030302020204" pitchFamily="2" charset="0"/>
                <a:cs typeface="Comic Sans MS" panose="030F0702030302020204" pitchFamily="2" charset="0"/>
              </a:rPr>
              <a:t>              </a:t>
            </a:r>
            <a:r>
              <a:rPr lang="en-US" sz="5335" b="1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pitchFamily="2" charset="0"/>
                <a:cs typeface="Comic Sans MS" panose="030F0702030302020204" pitchFamily="2" charset="0"/>
              </a:rPr>
              <a:t>H1-2</a:t>
            </a:r>
            <a:endParaRPr lang="en-US" sz="5335" b="1" dirty="0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2" charset="0"/>
              <a:cs typeface="Comic Sans MS" panose="030F0702030302020204" pitchFamily="2" charset="0"/>
            </a:endParaRPr>
          </a:p>
        </p:txBody>
      </p:sp>
    </p:spTree>
    <p:custDataLst>
      <p:tags r:id="rId6"/>
    </p:custData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8" decel="56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3.7037E-7 L -0.13767 0.10926 L -0.27552 -0.00185 L -0.40035 0.1 L -0.52031 0.00185 L -0.6526 0.1037 L -0.78594 0.00926 L -0.92465 0.10556 " pathEditMode="relative" rAng="0" ptsTypes="AAAAAAAA">
                                      <p:cBhvr>
                                        <p:cTn id="26" dur="600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233" y="5370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5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6" presetID="26" presetClass="emph" presetSubtype="0" repeatCount="1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8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9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1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26" presetClass="emph" presetSubtype="0" repeatCount="1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4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5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7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8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0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1" presetID="26" presetClass="emph" presetSubtype="0" repeatCount="1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3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4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6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7" presetID="26" presetClass="emph" presetSubtype="0" repeatCount="1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9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0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2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3" presetID="26" presetClass="emph" presetSubtype="0" repeatCount="1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5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6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8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1" grpId="1" bldLvl="0" animBg="1"/>
      <p:bldP spid="12" grpId="0" bldLvl="0" animBg="1"/>
      <p:bldP spid="12" grpId="1" bldLvl="0" animBg="1"/>
      <p:bldP spid="13" grpId="0" bldLvl="0" animBg="1"/>
      <p:bldP spid="13" grpId="1" bldLvl="0" animBg="1"/>
      <p:bldP spid="14" grpId="0" bldLvl="0" animBg="1"/>
      <p:bldP spid="14" grpId="1" bldLvl="0" animBg="1"/>
      <p:bldP spid="15" grpId="0" bldLvl="0" animBg="1"/>
      <p:bldP spid="15" grpId="1" bldLvl="0" animBg="1"/>
      <p:bldP spid="16" grpId="0" bldLvl="0" animBg="1"/>
      <p:bldP spid="16" grpId="1" bldLvl="0" animBg="1"/>
      <p:bldP spid="17" grpId="0" bldLvl="0" animBg="1"/>
      <p:bldP spid="17" grpId="1" bldLvl="0" animBg="1"/>
      <p:bldP spid="18" grpId="0" bldLvl="0" animBg="1"/>
      <p:bldP spid="18" grpId="1" bldLvl="0" animBg="1"/>
      <p:bldP spid="19" grpId="0" bldLvl="0" animBg="1"/>
      <p:bldP spid="19" grpId="1" bldLvl="0" animBg="1"/>
      <p:bldP spid="20" grpId="0" bldLvl="0" animBg="1"/>
      <p:bldP spid="20" grpId="1" bldLvl="0" animBg="1"/>
      <p:bldP spid="21" grpId="0" bldLvl="0" animBg="1"/>
      <p:bldP spid="21" grpId="1" bldLvl="0" animBg="1"/>
      <p:bldP spid="22" grpId="0" bldLvl="0" animBg="1"/>
      <p:bldP spid="22" grpId="1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IMG_4480"/>
          <p:cNvPicPr>
            <a:picLocks noChangeAspect="1"/>
          </p:cNvPicPr>
          <p:nvPr/>
        </p:nvPicPr>
        <p:blipFill>
          <a:blip r:embed="rId1">
            <a:lum contrast="18000"/>
          </a:blip>
          <a:srcRect l="9455" t="19211" r="5020" b="36698"/>
          <a:stretch>
            <a:fillRect/>
          </a:stretch>
        </p:blipFill>
        <p:spPr>
          <a:xfrm>
            <a:off x="1704975" y="0"/>
            <a:ext cx="7249160" cy="6647180"/>
          </a:xfrm>
          <a:prstGeom prst="round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文本框 2"/>
          <p:cNvSpPr txBox="1"/>
          <p:nvPr/>
        </p:nvSpPr>
        <p:spPr>
          <a:xfrm>
            <a:off x="123190" y="151765"/>
            <a:ext cx="11636375" cy="65544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indent="0"/>
            <a:r>
              <a:rPr lang="en-US" sz="2800">
                <a:solidFill>
                  <a:srgbClr val="FF0000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  <a:sym typeface="+mn-ea"/>
              </a:rPr>
              <a:t>DAN:</a:t>
            </a:r>
            <a:r>
              <a:rPr lang="en-US" sz="2800">
                <a:solidFill>
                  <a:srgbClr val="000000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  <a:sym typeface="+mn-ea"/>
              </a:rPr>
              <a:t> What are you doing, Shari?</a:t>
            </a:r>
            <a:endParaRPr lang="en-US" sz="2800" b="0">
              <a:solidFill>
                <a:srgbClr val="000000"/>
              </a:solidFill>
              <a:latin typeface="Comic Sans MS" panose="030F0702030302020204" pitchFamily="2" charset="0"/>
              <a:ea typeface="宋体" panose="02010600030101010101" pitchFamily="2" charset="-122"/>
              <a:cs typeface="Comic Sans MS" panose="030F0702030302020204" pitchFamily="2" charset="0"/>
            </a:endParaRPr>
          </a:p>
          <a:p>
            <a:pPr indent="0"/>
            <a:r>
              <a:rPr lang="en-US" sz="2800">
                <a:solidFill>
                  <a:srgbClr val="FF0000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  <a:sym typeface="+mn-ea"/>
              </a:rPr>
              <a:t>SHARI:</a:t>
            </a:r>
            <a:r>
              <a:rPr lang="en-US" sz="2800">
                <a:solidFill>
                  <a:srgbClr val="000000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  <a:sym typeface="+mn-ea"/>
              </a:rPr>
              <a:t> I'm making a rocket. Look, it's almost finished.</a:t>
            </a:r>
            <a:endParaRPr lang="en-US" sz="2800" b="0">
              <a:solidFill>
                <a:srgbClr val="000000"/>
              </a:solidFill>
              <a:latin typeface="Comic Sans MS" panose="030F0702030302020204" pitchFamily="2" charset="0"/>
              <a:ea typeface="宋体" panose="02010600030101010101" pitchFamily="2" charset="-122"/>
              <a:cs typeface="Comic Sans MS" panose="030F0702030302020204" pitchFamily="2" charset="0"/>
            </a:endParaRPr>
          </a:p>
          <a:p>
            <a:pPr indent="0"/>
            <a:r>
              <a:rPr lang="en-US" sz="2800">
                <a:solidFill>
                  <a:srgbClr val="FF0000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  <a:sym typeface="+mn-ea"/>
              </a:rPr>
              <a:t>ALVIN:</a:t>
            </a:r>
            <a:r>
              <a:rPr lang="en-US" sz="2800">
                <a:solidFill>
                  <a:srgbClr val="000000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  <a:sym typeface="+mn-ea"/>
              </a:rPr>
              <a:t> Wow! That's the transport of the future.Soon there won't be any buses or cars – we'll all travel by air.</a:t>
            </a:r>
            <a:endParaRPr lang="en-US" sz="2800" b="0">
              <a:solidFill>
                <a:srgbClr val="000000"/>
              </a:solidFill>
              <a:latin typeface="Comic Sans MS" panose="030F0702030302020204" pitchFamily="2" charset="0"/>
              <a:ea typeface="宋体" panose="02010600030101010101" pitchFamily="2" charset="-122"/>
              <a:cs typeface="Comic Sans MS" panose="030F0702030302020204" pitchFamily="2" charset="0"/>
            </a:endParaRPr>
          </a:p>
          <a:p>
            <a:pPr indent="0"/>
            <a:r>
              <a:rPr lang="en-US" sz="2800">
                <a:solidFill>
                  <a:srgbClr val="FF0000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  <a:sym typeface="+mn-ea"/>
              </a:rPr>
              <a:t>DAN:</a:t>
            </a:r>
            <a:r>
              <a:rPr lang="en-US" sz="2800">
                <a:solidFill>
                  <a:srgbClr val="000000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  <a:sym typeface="+mn-ea"/>
              </a:rPr>
              <a:t> Or we'll walk.</a:t>
            </a:r>
            <a:endParaRPr lang="en-US" sz="2800" b="0">
              <a:solidFill>
                <a:srgbClr val="000000"/>
              </a:solidFill>
              <a:latin typeface="Comic Sans MS" panose="030F0702030302020204" pitchFamily="2" charset="0"/>
              <a:ea typeface="宋体" panose="02010600030101010101" pitchFamily="2" charset="-122"/>
              <a:cs typeface="Comic Sans MS" panose="030F0702030302020204" pitchFamily="2" charset="0"/>
            </a:endParaRPr>
          </a:p>
          <a:p>
            <a:pPr indent="0"/>
            <a:r>
              <a:rPr lang="en-US" sz="2800">
                <a:solidFill>
                  <a:srgbClr val="FF0000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  <a:sym typeface="+mn-ea"/>
              </a:rPr>
              <a:t>DAN:</a:t>
            </a:r>
            <a:r>
              <a:rPr lang="en-US" sz="2800">
                <a:solidFill>
                  <a:srgbClr val="000000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  <a:sym typeface="+mn-ea"/>
              </a:rPr>
              <a:t> Will it fly?</a:t>
            </a:r>
            <a:endParaRPr lang="en-US" sz="2800" b="0">
              <a:solidFill>
                <a:srgbClr val="000000"/>
              </a:solidFill>
              <a:latin typeface="Comic Sans MS" panose="030F0702030302020204" pitchFamily="2" charset="0"/>
              <a:ea typeface="宋体" panose="02010600030101010101" pitchFamily="2" charset="-122"/>
              <a:cs typeface="Comic Sans MS" panose="030F0702030302020204" pitchFamily="2" charset="0"/>
            </a:endParaRPr>
          </a:p>
          <a:p>
            <a:pPr indent="0"/>
            <a:r>
              <a:rPr lang="en-US" sz="2800">
                <a:solidFill>
                  <a:srgbClr val="FF0000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  <a:sym typeface="+mn-ea"/>
              </a:rPr>
              <a:t>SHARI:</a:t>
            </a:r>
            <a:r>
              <a:rPr lang="en-US" sz="2800">
                <a:solidFill>
                  <a:srgbClr val="000000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  <a:sym typeface="+mn-ea"/>
              </a:rPr>
              <a:t> I'm sure it will. Watch.</a:t>
            </a:r>
            <a:endParaRPr lang="en-US" sz="2800" b="0">
              <a:solidFill>
                <a:srgbClr val="000000"/>
              </a:solidFill>
              <a:latin typeface="Comic Sans MS" panose="030F0702030302020204" pitchFamily="2" charset="0"/>
              <a:ea typeface="宋体" panose="02010600030101010101" pitchFamily="2" charset="-122"/>
              <a:cs typeface="Comic Sans MS" panose="030F0702030302020204" pitchFamily="2" charset="0"/>
            </a:endParaRPr>
          </a:p>
          <a:p>
            <a:pPr indent="0"/>
            <a:r>
              <a:rPr lang="en-US" sz="2800">
                <a:solidFill>
                  <a:srgbClr val="FF0000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  <a:sym typeface="+mn-ea"/>
              </a:rPr>
              <a:t>ALVIN:</a:t>
            </a:r>
            <a:r>
              <a:rPr lang="en-US" sz="2800">
                <a:solidFill>
                  <a:srgbClr val="000000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  <a:sym typeface="+mn-ea"/>
              </a:rPr>
              <a:t> You only need to put a little of this in the water and it'll fly.</a:t>
            </a:r>
            <a:endParaRPr lang="en-US" sz="2800" b="0">
              <a:solidFill>
                <a:srgbClr val="000000"/>
              </a:solidFill>
              <a:latin typeface="Comic Sans MS" panose="030F0702030302020204" pitchFamily="2" charset="0"/>
              <a:ea typeface="宋体" panose="02010600030101010101" pitchFamily="2" charset="-122"/>
              <a:cs typeface="Comic Sans MS" panose="030F0702030302020204" pitchFamily="2" charset="0"/>
            </a:endParaRPr>
          </a:p>
          <a:p>
            <a:pPr indent="0"/>
            <a:r>
              <a:rPr lang="en-US" sz="2800">
                <a:solidFill>
                  <a:srgbClr val="FF0000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  <a:sym typeface="+mn-ea"/>
              </a:rPr>
              <a:t>ALVIN:</a:t>
            </a:r>
            <a:r>
              <a:rPr lang="en-US" sz="2800">
                <a:solidFill>
                  <a:srgbClr val="000000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  <a:sym typeface="+mn-ea"/>
              </a:rPr>
              <a:t> How far will it go?</a:t>
            </a:r>
            <a:endParaRPr lang="en-US" sz="2800" b="0">
              <a:solidFill>
                <a:srgbClr val="000000"/>
              </a:solidFill>
              <a:latin typeface="Comic Sans MS" panose="030F0702030302020204" pitchFamily="2" charset="0"/>
              <a:ea typeface="宋体" panose="02010600030101010101" pitchFamily="2" charset="-122"/>
              <a:cs typeface="Comic Sans MS" panose="030F0702030302020204" pitchFamily="2" charset="0"/>
            </a:endParaRPr>
          </a:p>
          <a:p>
            <a:pPr indent="0"/>
            <a:r>
              <a:rPr lang="en-US" sz="2800">
                <a:solidFill>
                  <a:srgbClr val="FF0000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  <a:sym typeface="+mn-ea"/>
              </a:rPr>
              <a:t>SHARI:</a:t>
            </a:r>
            <a:r>
              <a:rPr lang="en-US" sz="2800">
                <a:solidFill>
                  <a:srgbClr val="000000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  <a:sym typeface="+mn-ea"/>
              </a:rPr>
              <a:t> It won't go very far.</a:t>
            </a:r>
            <a:endParaRPr lang="en-US" sz="2800" b="0">
              <a:solidFill>
                <a:srgbClr val="000000"/>
              </a:solidFill>
              <a:latin typeface="Comic Sans MS" panose="030F0702030302020204" pitchFamily="2" charset="0"/>
              <a:ea typeface="宋体" panose="02010600030101010101" pitchFamily="2" charset="-122"/>
              <a:cs typeface="Comic Sans MS" panose="030F0702030302020204" pitchFamily="2" charset="0"/>
            </a:endParaRPr>
          </a:p>
          <a:p>
            <a:pPr indent="0"/>
            <a:r>
              <a:rPr lang="en-US" sz="2800">
                <a:solidFill>
                  <a:srgbClr val="FF0000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  <a:sym typeface="+mn-ea"/>
              </a:rPr>
              <a:t>DAN:</a:t>
            </a:r>
            <a:r>
              <a:rPr lang="en-US" sz="2800">
                <a:solidFill>
                  <a:srgbClr val="000000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  <a:sym typeface="+mn-ea"/>
              </a:rPr>
              <a:t> Do you think it'll hit a window?</a:t>
            </a:r>
            <a:endParaRPr lang="en-US" sz="2800" b="0">
              <a:solidFill>
                <a:srgbClr val="000000"/>
              </a:solidFill>
              <a:latin typeface="Comic Sans MS" panose="030F0702030302020204" pitchFamily="2" charset="0"/>
              <a:ea typeface="宋体" panose="02010600030101010101" pitchFamily="2" charset="-122"/>
              <a:cs typeface="Comic Sans MS" panose="030F0702030302020204" pitchFamily="2" charset="0"/>
            </a:endParaRPr>
          </a:p>
          <a:p>
            <a:pPr indent="0"/>
            <a:r>
              <a:rPr lang="en-US" sz="2800">
                <a:solidFill>
                  <a:srgbClr val="FF0000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  <a:sym typeface="+mn-ea"/>
              </a:rPr>
              <a:t>SHARI:</a:t>
            </a:r>
            <a:r>
              <a:rPr lang="en-US" sz="2800">
                <a:solidFill>
                  <a:srgbClr val="000000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  <a:sym typeface="+mn-ea"/>
              </a:rPr>
              <a:t> Er, sorry, Mum. I think I'll get some more information about rockets next time.</a:t>
            </a:r>
            <a:endParaRPr lang="en-US" sz="2800" b="0">
              <a:solidFill>
                <a:srgbClr val="000000"/>
              </a:solidFill>
              <a:latin typeface="Comic Sans MS" panose="030F0702030302020204" pitchFamily="2" charset="0"/>
              <a:ea typeface="宋体" panose="02010600030101010101" pitchFamily="2" charset="-122"/>
              <a:cs typeface="Comic Sans MS" panose="030F0702030302020204" pitchFamily="2" charset="0"/>
            </a:endParaRPr>
          </a:p>
          <a:p>
            <a:pPr indent="0"/>
            <a:r>
              <a:rPr lang="en-US" sz="2800">
                <a:solidFill>
                  <a:srgbClr val="FF0000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  <a:sym typeface="+mn-ea"/>
              </a:rPr>
              <a:t>DAN: </a:t>
            </a:r>
            <a:r>
              <a:rPr lang="en-US" sz="2800">
                <a:solidFill>
                  <a:srgbClr val="000000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  <a:sym typeface="+mn-ea"/>
              </a:rPr>
              <a:t>Well, now we've got something to write about for the ezine!</a:t>
            </a:r>
            <a:endParaRPr lang="en-US" sz="2800" b="0">
              <a:solidFill>
                <a:srgbClr val="000000"/>
              </a:solidFill>
              <a:latin typeface="Comic Sans MS" panose="030F0702030302020204" pitchFamily="2" charset="0"/>
              <a:ea typeface="宋体" panose="02010600030101010101" pitchFamily="2" charset="-122"/>
              <a:cs typeface="Comic Sans MS" panose="030F0702030302020204" pitchFamily="2" charset="0"/>
            </a:endParaRPr>
          </a:p>
          <a:p>
            <a:pPr indent="0"/>
            <a:r>
              <a:rPr lang="en-US" sz="2800">
                <a:solidFill>
                  <a:srgbClr val="FF0000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  <a:sym typeface="+mn-ea"/>
              </a:rPr>
              <a:t>ALVIN:</a:t>
            </a:r>
            <a:r>
              <a:rPr lang="en-US" sz="2800">
                <a:solidFill>
                  <a:srgbClr val="000000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  <a:sym typeface="+mn-ea"/>
              </a:rPr>
              <a:t> Yeah, transport of the future.</a:t>
            </a:r>
            <a:endParaRPr lang="en-US" altLang="en-US" sz="2800" b="1">
              <a:solidFill>
                <a:srgbClr val="000000"/>
              </a:solidFill>
              <a:latin typeface="Comic Sans MS" panose="030F0702030302020204" pitchFamily="2" charset="0"/>
              <a:ea typeface="宋体" panose="02010600030101010101" pitchFamily="2" charset="-122"/>
              <a:cs typeface="Comic Sans MS" panose="030F0702030302020204" pitchFamily="2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0" y="123825"/>
            <a:ext cx="11877675" cy="25533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/>
            <a:r>
              <a:rPr lang="en-US" sz="3200">
                <a:solidFill>
                  <a:srgbClr val="FF0000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  <a:sym typeface="+mn-ea"/>
              </a:rPr>
              <a:t>DAN:</a:t>
            </a:r>
            <a:r>
              <a:rPr lang="en-US" sz="3200">
                <a:solidFill>
                  <a:srgbClr val="000000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  <a:sym typeface="+mn-ea"/>
              </a:rPr>
              <a:t> What are you doing, Shari?</a:t>
            </a:r>
            <a:endParaRPr lang="en-US" sz="3200" b="0">
              <a:solidFill>
                <a:srgbClr val="000000"/>
              </a:solidFill>
              <a:latin typeface="Comic Sans MS" panose="030F0702030302020204" pitchFamily="2" charset="0"/>
              <a:ea typeface="宋体" panose="02010600030101010101" pitchFamily="2" charset="-122"/>
              <a:cs typeface="Comic Sans MS" panose="030F0702030302020204" pitchFamily="2" charset="0"/>
            </a:endParaRPr>
          </a:p>
          <a:p>
            <a:pPr indent="0"/>
            <a:r>
              <a:rPr lang="en-US" sz="3200">
                <a:solidFill>
                  <a:srgbClr val="FF0000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  <a:sym typeface="+mn-ea"/>
              </a:rPr>
              <a:t>SHARI:</a:t>
            </a:r>
            <a:r>
              <a:rPr lang="en-US" sz="3200">
                <a:solidFill>
                  <a:srgbClr val="000000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  <a:sym typeface="+mn-ea"/>
              </a:rPr>
              <a:t> I'm making a rocket. Look, it's almost finished.</a:t>
            </a:r>
            <a:endParaRPr lang="en-US" sz="3200" b="0">
              <a:solidFill>
                <a:srgbClr val="000000"/>
              </a:solidFill>
              <a:latin typeface="Comic Sans MS" panose="030F0702030302020204" pitchFamily="2" charset="0"/>
              <a:ea typeface="宋体" panose="02010600030101010101" pitchFamily="2" charset="-122"/>
              <a:cs typeface="Comic Sans MS" panose="030F0702030302020204" pitchFamily="2" charset="0"/>
            </a:endParaRPr>
          </a:p>
          <a:p>
            <a:pPr indent="0"/>
            <a:r>
              <a:rPr lang="en-US" sz="3200">
                <a:solidFill>
                  <a:srgbClr val="FF0000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  <a:sym typeface="+mn-ea"/>
              </a:rPr>
              <a:t>ALVIN:</a:t>
            </a:r>
            <a:r>
              <a:rPr lang="en-US" sz="3200">
                <a:solidFill>
                  <a:srgbClr val="000000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  <a:sym typeface="+mn-ea"/>
              </a:rPr>
              <a:t> Wow! That's the transport of the future.Soon there won't be any buses or cars – we'll all travel by air.</a:t>
            </a:r>
            <a:endParaRPr lang="en-US" sz="3200" b="0">
              <a:solidFill>
                <a:srgbClr val="000000"/>
              </a:solidFill>
              <a:latin typeface="Comic Sans MS" panose="030F0702030302020204" pitchFamily="2" charset="0"/>
              <a:ea typeface="宋体" panose="02010600030101010101" pitchFamily="2" charset="-122"/>
              <a:cs typeface="Comic Sans MS" panose="030F0702030302020204" pitchFamily="2" charset="0"/>
            </a:endParaRPr>
          </a:p>
          <a:p>
            <a:pPr indent="0"/>
            <a:r>
              <a:rPr lang="en-US" sz="3200">
                <a:solidFill>
                  <a:srgbClr val="FF0000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  <a:sym typeface="+mn-ea"/>
              </a:rPr>
              <a:t>DAN:</a:t>
            </a:r>
            <a:r>
              <a:rPr lang="en-US" sz="3200">
                <a:solidFill>
                  <a:srgbClr val="000000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  <a:sym typeface="+mn-ea"/>
              </a:rPr>
              <a:t> Or we'll walk.</a:t>
            </a:r>
            <a:endParaRPr lang="zh-CN" altLang="en-US" sz="3200">
              <a:solidFill>
                <a:schemeClr val="tx1">
                  <a:lumMod val="95000"/>
                  <a:lumOff val="5000"/>
                </a:schemeClr>
              </a:solidFill>
              <a:latin typeface="Comic Sans MS" panose="030F0702030302020204" pitchFamily="2" charset="0"/>
              <a:ea typeface="宋体" panose="02010600030101010101" pitchFamily="2" charset="-122"/>
              <a:cs typeface="Comic Sans MS" panose="030F0702030302020204" pitchFamily="2" charset="0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66190" y="2677160"/>
            <a:ext cx="7616825" cy="403098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pPr fontAlgn="auto">
              <a:lnSpc>
                <a:spcPts val="3840"/>
              </a:lnSpc>
            </a:pPr>
            <a:r>
              <a:rPr lang="en-US" altLang="zh-CN" sz="3200">
                <a:latin typeface="Comic Sans MS" panose="030F0702030302020204" pitchFamily="2" charset="0"/>
                <a:cs typeface="Comic Sans MS" panose="030F0702030302020204" pitchFamily="2" charset="0"/>
              </a:rPr>
              <a:t>1.What are you doing?  </a:t>
            </a:r>
            <a:r>
              <a:rPr lang="zh-CN" altLang="en-US" sz="3200"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</a:rPr>
              <a:t>你正在做什么？</a:t>
            </a:r>
            <a:endParaRPr lang="zh-CN" altLang="en-US" sz="3200">
              <a:latin typeface="Comic Sans MS" panose="030F0702030302020204" pitchFamily="2" charset="0"/>
              <a:ea typeface="宋体" panose="02010600030101010101" pitchFamily="2" charset="-122"/>
              <a:cs typeface="Comic Sans MS" panose="030F0702030302020204" pitchFamily="2" charset="0"/>
            </a:endParaRPr>
          </a:p>
          <a:p>
            <a:pPr fontAlgn="auto">
              <a:lnSpc>
                <a:spcPts val="3840"/>
              </a:lnSpc>
            </a:pPr>
            <a:r>
              <a:rPr lang="en-US" altLang="zh-CN" sz="3200"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</a:rPr>
              <a:t>2.be+V-ing  </a:t>
            </a:r>
            <a:r>
              <a:rPr lang="zh-CN" altLang="en-US" sz="3200"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</a:rPr>
              <a:t>现在进行时</a:t>
            </a:r>
            <a:endParaRPr lang="zh-CN" altLang="en-US" sz="3200">
              <a:latin typeface="Comic Sans MS" panose="030F0702030302020204" pitchFamily="2" charset="0"/>
              <a:ea typeface="宋体" panose="02010600030101010101" pitchFamily="2" charset="-122"/>
              <a:cs typeface="Comic Sans MS" panose="030F0702030302020204" pitchFamily="2" charset="0"/>
            </a:endParaRPr>
          </a:p>
          <a:p>
            <a:pPr fontAlgn="auto">
              <a:lnSpc>
                <a:spcPts val="3840"/>
              </a:lnSpc>
            </a:pPr>
            <a:r>
              <a:rPr lang="en-US" altLang="zh-CN" sz="3200"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</a:rPr>
              <a:t>3.make a rocket </a:t>
            </a:r>
            <a:r>
              <a:rPr lang="zh-CN" altLang="en-US" sz="3200"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</a:rPr>
              <a:t>制作火箭</a:t>
            </a:r>
            <a:endParaRPr lang="zh-CN" altLang="en-US" sz="3200">
              <a:latin typeface="Comic Sans MS" panose="030F0702030302020204" pitchFamily="2" charset="0"/>
              <a:ea typeface="宋体" panose="02010600030101010101" pitchFamily="2" charset="-122"/>
              <a:cs typeface="Comic Sans MS" panose="030F0702030302020204" pitchFamily="2" charset="0"/>
            </a:endParaRPr>
          </a:p>
          <a:p>
            <a:pPr fontAlgn="auto">
              <a:lnSpc>
                <a:spcPts val="3840"/>
              </a:lnSpc>
            </a:pPr>
            <a:r>
              <a:rPr lang="en-US" altLang="zh-CN" sz="3200"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</a:rPr>
              <a:t>4.almost=nearly </a:t>
            </a:r>
            <a:r>
              <a:rPr lang="zh-CN" sz="3200"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</a:rPr>
              <a:t>几乎</a:t>
            </a:r>
            <a:endParaRPr lang="zh-CN" altLang="en-US" sz="3200">
              <a:latin typeface="Comic Sans MS" panose="030F0702030302020204" pitchFamily="2" charset="0"/>
              <a:ea typeface="宋体" panose="02010600030101010101" pitchFamily="2" charset="-122"/>
              <a:cs typeface="Comic Sans MS" panose="030F0702030302020204" pitchFamily="2" charset="0"/>
            </a:endParaRPr>
          </a:p>
          <a:p>
            <a:pPr fontAlgn="auto">
              <a:lnSpc>
                <a:spcPts val="3840"/>
              </a:lnSpc>
            </a:pPr>
            <a:r>
              <a:rPr lang="en-US" altLang="zh-CN" sz="3200"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</a:rPr>
              <a:t>5.transport </a:t>
            </a:r>
            <a:r>
              <a:rPr lang="zh-CN" altLang="en-US" sz="3200"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</a:rPr>
              <a:t>交通</a:t>
            </a:r>
            <a:endParaRPr lang="zh-CN" altLang="en-US" sz="3200">
              <a:latin typeface="Comic Sans MS" panose="030F0702030302020204" pitchFamily="2" charset="0"/>
              <a:ea typeface="宋体" panose="02010600030101010101" pitchFamily="2" charset="-122"/>
              <a:cs typeface="Comic Sans MS" panose="030F0702030302020204" pitchFamily="2" charset="0"/>
            </a:endParaRPr>
          </a:p>
          <a:p>
            <a:pPr fontAlgn="auto">
              <a:lnSpc>
                <a:spcPts val="3840"/>
              </a:lnSpc>
            </a:pPr>
            <a:r>
              <a:rPr lang="en-US" altLang="zh-CN" sz="3200"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</a:rPr>
              <a:t>6.future </a:t>
            </a:r>
            <a:r>
              <a:rPr lang="zh-CN" altLang="en-US" sz="3200"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</a:rPr>
              <a:t>将来</a:t>
            </a:r>
            <a:endParaRPr lang="zh-CN" altLang="en-US" sz="3200">
              <a:latin typeface="Comic Sans MS" panose="030F0702030302020204" pitchFamily="2" charset="0"/>
              <a:ea typeface="宋体" panose="02010600030101010101" pitchFamily="2" charset="-122"/>
              <a:cs typeface="Comic Sans MS" panose="030F0702030302020204" pitchFamily="2" charset="0"/>
            </a:endParaRPr>
          </a:p>
          <a:p>
            <a:pPr fontAlgn="auto">
              <a:lnSpc>
                <a:spcPts val="3840"/>
              </a:lnSpc>
            </a:pPr>
            <a:r>
              <a:rPr lang="en-US" altLang="zh-CN" sz="3200"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</a:rPr>
              <a:t>7.travel by air </a:t>
            </a:r>
            <a:r>
              <a:rPr lang="zh-CN" altLang="en-US" sz="3200"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</a:rPr>
              <a:t>乘飞机旅行</a:t>
            </a:r>
            <a:endParaRPr lang="zh-CN" altLang="en-US" sz="3200">
              <a:latin typeface="Comic Sans MS" panose="030F0702030302020204" pitchFamily="2" charset="0"/>
              <a:ea typeface="宋体" panose="02010600030101010101" pitchFamily="2" charset="-122"/>
              <a:cs typeface="Comic Sans MS" panose="030F0702030302020204" pitchFamily="2" charset="0"/>
            </a:endParaRPr>
          </a:p>
          <a:p>
            <a:pPr fontAlgn="auto">
              <a:lnSpc>
                <a:spcPts val="3840"/>
              </a:lnSpc>
            </a:pPr>
            <a:r>
              <a:rPr lang="en-US" altLang="zh-CN" sz="3200"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</a:rPr>
              <a:t>8.we'll=we will  </a:t>
            </a:r>
            <a:r>
              <a:rPr lang="zh-CN" altLang="en-US" sz="3200"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</a:rPr>
              <a:t>我们将要</a:t>
            </a:r>
            <a:endParaRPr lang="zh-CN" altLang="en-US" sz="3200">
              <a:latin typeface="Comic Sans MS" panose="030F0702030302020204" pitchFamily="2" charset="0"/>
              <a:ea typeface="宋体" panose="02010600030101010101" pitchFamily="2" charset="-122"/>
              <a:cs typeface="Comic Sans MS" panose="030F0702030302020204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 uiExpand="1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6515" y="198755"/>
            <a:ext cx="12078970" cy="26765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/>
            <a:r>
              <a:rPr lang="en-US" sz="2800">
                <a:solidFill>
                  <a:srgbClr val="FF0000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  <a:sym typeface="+mn-ea"/>
              </a:rPr>
              <a:t>DAN:</a:t>
            </a:r>
            <a:r>
              <a:rPr lang="en-US" sz="2800">
                <a:solidFill>
                  <a:srgbClr val="000000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  <a:sym typeface="+mn-ea"/>
              </a:rPr>
              <a:t> Will it fly?</a:t>
            </a:r>
            <a:endParaRPr lang="en-US" sz="2800" b="0">
              <a:solidFill>
                <a:srgbClr val="000000"/>
              </a:solidFill>
              <a:latin typeface="Comic Sans MS" panose="030F0702030302020204" pitchFamily="2" charset="0"/>
              <a:ea typeface="宋体" panose="02010600030101010101" pitchFamily="2" charset="-122"/>
              <a:cs typeface="Comic Sans MS" panose="030F0702030302020204" pitchFamily="2" charset="0"/>
            </a:endParaRPr>
          </a:p>
          <a:p>
            <a:pPr indent="0"/>
            <a:r>
              <a:rPr lang="en-US" sz="2800">
                <a:solidFill>
                  <a:srgbClr val="FF0000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  <a:sym typeface="+mn-ea"/>
              </a:rPr>
              <a:t>SHARI:</a:t>
            </a:r>
            <a:r>
              <a:rPr lang="en-US" sz="2800">
                <a:solidFill>
                  <a:srgbClr val="000000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  <a:sym typeface="+mn-ea"/>
              </a:rPr>
              <a:t> I'm sure it will. Watch.</a:t>
            </a:r>
            <a:endParaRPr lang="en-US" sz="2800" b="0">
              <a:solidFill>
                <a:srgbClr val="000000"/>
              </a:solidFill>
              <a:latin typeface="Comic Sans MS" panose="030F0702030302020204" pitchFamily="2" charset="0"/>
              <a:ea typeface="宋体" panose="02010600030101010101" pitchFamily="2" charset="-122"/>
              <a:cs typeface="Comic Sans MS" panose="030F0702030302020204" pitchFamily="2" charset="0"/>
            </a:endParaRPr>
          </a:p>
          <a:p>
            <a:pPr indent="0"/>
            <a:r>
              <a:rPr lang="en-US" sz="2800">
                <a:solidFill>
                  <a:srgbClr val="FF0000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  <a:sym typeface="+mn-ea"/>
              </a:rPr>
              <a:t>ALVIN:</a:t>
            </a:r>
            <a:r>
              <a:rPr lang="en-US" sz="2800">
                <a:solidFill>
                  <a:srgbClr val="000000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  <a:sym typeface="+mn-ea"/>
              </a:rPr>
              <a:t> You only need to put a little of this in the water and it'll fly.</a:t>
            </a:r>
            <a:endParaRPr lang="en-US" sz="2800" b="0">
              <a:solidFill>
                <a:srgbClr val="000000"/>
              </a:solidFill>
              <a:latin typeface="Comic Sans MS" panose="030F0702030302020204" pitchFamily="2" charset="0"/>
              <a:ea typeface="宋体" panose="02010600030101010101" pitchFamily="2" charset="-122"/>
              <a:cs typeface="Comic Sans MS" panose="030F0702030302020204" pitchFamily="2" charset="0"/>
            </a:endParaRPr>
          </a:p>
          <a:p>
            <a:pPr indent="0"/>
            <a:r>
              <a:rPr lang="en-US" sz="2800">
                <a:solidFill>
                  <a:srgbClr val="FF0000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  <a:sym typeface="+mn-ea"/>
              </a:rPr>
              <a:t>ALVIN:</a:t>
            </a:r>
            <a:r>
              <a:rPr lang="en-US" sz="2800">
                <a:solidFill>
                  <a:srgbClr val="000000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  <a:sym typeface="+mn-ea"/>
              </a:rPr>
              <a:t> How far will it go?</a:t>
            </a:r>
            <a:endParaRPr lang="en-US" sz="2800" b="0">
              <a:solidFill>
                <a:srgbClr val="000000"/>
              </a:solidFill>
              <a:latin typeface="Comic Sans MS" panose="030F0702030302020204" pitchFamily="2" charset="0"/>
              <a:ea typeface="宋体" panose="02010600030101010101" pitchFamily="2" charset="-122"/>
              <a:cs typeface="Comic Sans MS" panose="030F0702030302020204" pitchFamily="2" charset="0"/>
            </a:endParaRPr>
          </a:p>
          <a:p>
            <a:pPr indent="0"/>
            <a:r>
              <a:rPr lang="en-US" sz="2800">
                <a:solidFill>
                  <a:srgbClr val="FF0000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  <a:sym typeface="+mn-ea"/>
              </a:rPr>
              <a:t>SHARI:</a:t>
            </a:r>
            <a:r>
              <a:rPr lang="en-US" sz="2800">
                <a:solidFill>
                  <a:srgbClr val="000000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  <a:sym typeface="+mn-ea"/>
              </a:rPr>
              <a:t> It won't go very far.</a:t>
            </a:r>
            <a:endParaRPr lang="en-US" sz="2800" b="0">
              <a:solidFill>
                <a:srgbClr val="000000"/>
              </a:solidFill>
              <a:latin typeface="Comic Sans MS" panose="030F0702030302020204" pitchFamily="2" charset="0"/>
              <a:ea typeface="宋体" panose="02010600030101010101" pitchFamily="2" charset="-122"/>
              <a:cs typeface="Comic Sans MS" panose="030F0702030302020204" pitchFamily="2" charset="0"/>
            </a:endParaRPr>
          </a:p>
          <a:p>
            <a:endParaRPr lang="zh-CN" altLang="en-US" sz="2800" b="1">
              <a:solidFill>
                <a:schemeClr val="tx1">
                  <a:lumMod val="95000"/>
                  <a:lumOff val="5000"/>
                </a:schemeClr>
              </a:solidFill>
              <a:latin typeface="Comic Sans MS" panose="030F0702030302020204" pitchFamily="2" charset="0"/>
              <a:ea typeface="宋体" panose="02010600030101010101" pitchFamily="2" charset="-122"/>
              <a:cs typeface="Comic Sans MS" panose="030F0702030302020204" pitchFamily="2" charset="0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87070" y="3025140"/>
            <a:ext cx="6797675" cy="255333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pPr fontAlgn="auto">
              <a:lnSpc>
                <a:spcPts val="3840"/>
              </a:lnSpc>
            </a:pPr>
            <a:r>
              <a:rPr lang="en-US" altLang="zh-CN" sz="3200">
                <a:latin typeface="Comic Sans MS" panose="030F0702030302020204" pitchFamily="2" charset="0"/>
                <a:cs typeface="Comic Sans MS" panose="030F0702030302020204" pitchFamily="2" charset="0"/>
              </a:rPr>
              <a:t>1.I'm sure. </a:t>
            </a:r>
            <a:r>
              <a:rPr lang="zh-CN" altLang="en-US" sz="3200"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</a:rPr>
              <a:t>我确定。</a:t>
            </a:r>
            <a:endParaRPr lang="zh-CN" altLang="en-US" sz="3200">
              <a:latin typeface="Comic Sans MS" panose="030F0702030302020204" pitchFamily="2" charset="0"/>
              <a:ea typeface="宋体" panose="02010600030101010101" pitchFamily="2" charset="-122"/>
              <a:cs typeface="Comic Sans MS" panose="030F0702030302020204" pitchFamily="2" charset="0"/>
            </a:endParaRPr>
          </a:p>
          <a:p>
            <a:pPr fontAlgn="auto">
              <a:lnSpc>
                <a:spcPts val="3840"/>
              </a:lnSpc>
            </a:pPr>
            <a:r>
              <a:rPr lang="en-US" altLang="zh-CN" sz="3200"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</a:rPr>
              <a:t>2.only </a:t>
            </a:r>
            <a:r>
              <a:rPr lang="zh-CN" altLang="en-US" sz="3200"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</a:rPr>
              <a:t>只，仅仅</a:t>
            </a:r>
            <a:endParaRPr lang="zh-CN" altLang="en-US" sz="3200">
              <a:latin typeface="Comic Sans MS" panose="030F0702030302020204" pitchFamily="2" charset="0"/>
              <a:ea typeface="宋体" panose="02010600030101010101" pitchFamily="2" charset="-122"/>
              <a:cs typeface="Comic Sans MS" panose="030F0702030302020204" pitchFamily="2" charset="0"/>
            </a:endParaRPr>
          </a:p>
          <a:p>
            <a:pPr fontAlgn="auto">
              <a:lnSpc>
                <a:spcPts val="3840"/>
              </a:lnSpc>
            </a:pPr>
            <a:r>
              <a:rPr lang="en-US" altLang="zh-CN" sz="3200"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</a:rPr>
              <a:t>3.a little </a:t>
            </a:r>
            <a:r>
              <a:rPr lang="zh-CN" altLang="en-US" sz="3200"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</a:rPr>
              <a:t>一点</a:t>
            </a:r>
            <a:endParaRPr lang="zh-CN" altLang="en-US" sz="3200">
              <a:latin typeface="Comic Sans MS" panose="030F0702030302020204" pitchFamily="2" charset="0"/>
              <a:ea typeface="宋体" panose="02010600030101010101" pitchFamily="2" charset="-122"/>
              <a:cs typeface="Comic Sans MS" panose="030F0702030302020204" pitchFamily="2" charset="0"/>
            </a:endParaRPr>
          </a:p>
          <a:p>
            <a:pPr fontAlgn="auto">
              <a:lnSpc>
                <a:spcPts val="3840"/>
              </a:lnSpc>
            </a:pPr>
            <a:r>
              <a:rPr lang="en-US" altLang="zh-CN" sz="3200"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</a:rPr>
              <a:t>4.how far </a:t>
            </a:r>
            <a:r>
              <a:rPr lang="zh-CN" sz="3200"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</a:rPr>
              <a:t>多远</a:t>
            </a:r>
            <a:endParaRPr lang="zh-CN" altLang="en-US" sz="3200">
              <a:latin typeface="Comic Sans MS" panose="030F0702030302020204" pitchFamily="2" charset="0"/>
              <a:ea typeface="宋体" panose="02010600030101010101" pitchFamily="2" charset="-122"/>
              <a:cs typeface="Comic Sans MS" panose="030F0702030302020204" pitchFamily="2" charset="0"/>
            </a:endParaRPr>
          </a:p>
          <a:p>
            <a:pPr fontAlgn="auto">
              <a:lnSpc>
                <a:spcPts val="3840"/>
              </a:lnSpc>
            </a:pPr>
            <a:r>
              <a:rPr lang="en-US" altLang="zh-CN" sz="3200"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</a:rPr>
              <a:t>5.won't = will not </a:t>
            </a:r>
            <a:r>
              <a:rPr lang="zh-CN" altLang="en-US" sz="3200"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</a:rPr>
              <a:t>将不会</a:t>
            </a:r>
            <a:endParaRPr lang="zh-CN" altLang="en-US" sz="3200">
              <a:latin typeface="Comic Sans MS" panose="030F0702030302020204" pitchFamily="2" charset="0"/>
              <a:ea typeface="宋体" panose="02010600030101010101" pitchFamily="2" charset="-122"/>
              <a:cs typeface="Comic Sans MS" panose="030F0702030302020204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 uiExpand="1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68275" y="0"/>
            <a:ext cx="10887075" cy="26765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/>
            <a:r>
              <a:rPr lang="en-US" sz="2800">
                <a:solidFill>
                  <a:srgbClr val="FF0000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  <a:sym typeface="+mn-ea"/>
              </a:rPr>
              <a:t>DAN:</a:t>
            </a:r>
            <a:r>
              <a:rPr lang="en-US" sz="2800">
                <a:solidFill>
                  <a:srgbClr val="000000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  <a:sym typeface="+mn-ea"/>
              </a:rPr>
              <a:t> Do you think it'll hit a window?</a:t>
            </a:r>
            <a:endParaRPr lang="en-US" sz="2800" b="0">
              <a:solidFill>
                <a:srgbClr val="000000"/>
              </a:solidFill>
              <a:latin typeface="Comic Sans MS" panose="030F0702030302020204" pitchFamily="2" charset="0"/>
              <a:ea typeface="宋体" panose="02010600030101010101" pitchFamily="2" charset="-122"/>
              <a:cs typeface="Comic Sans MS" panose="030F0702030302020204" pitchFamily="2" charset="0"/>
            </a:endParaRPr>
          </a:p>
          <a:p>
            <a:pPr indent="0"/>
            <a:r>
              <a:rPr lang="en-US" sz="2800">
                <a:solidFill>
                  <a:srgbClr val="FF0000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  <a:sym typeface="+mn-ea"/>
              </a:rPr>
              <a:t>SHARI:</a:t>
            </a:r>
            <a:r>
              <a:rPr lang="en-US" sz="2800">
                <a:solidFill>
                  <a:srgbClr val="000000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  <a:sym typeface="+mn-ea"/>
              </a:rPr>
              <a:t> Er, sorry, Mum. I think I'll get some more information about rockets next time.</a:t>
            </a:r>
            <a:endParaRPr lang="en-US" sz="2800" b="0">
              <a:solidFill>
                <a:srgbClr val="000000"/>
              </a:solidFill>
              <a:latin typeface="Comic Sans MS" panose="030F0702030302020204" pitchFamily="2" charset="0"/>
              <a:ea typeface="宋体" panose="02010600030101010101" pitchFamily="2" charset="-122"/>
              <a:cs typeface="Comic Sans MS" panose="030F0702030302020204" pitchFamily="2" charset="0"/>
            </a:endParaRPr>
          </a:p>
          <a:p>
            <a:pPr indent="0"/>
            <a:r>
              <a:rPr lang="en-US" sz="2800">
                <a:solidFill>
                  <a:srgbClr val="FF0000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  <a:sym typeface="+mn-ea"/>
              </a:rPr>
              <a:t>DAN: </a:t>
            </a:r>
            <a:r>
              <a:rPr lang="en-US" sz="2800">
                <a:solidFill>
                  <a:srgbClr val="000000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  <a:sym typeface="+mn-ea"/>
              </a:rPr>
              <a:t>Well, now we've got something to write about for the ezine!</a:t>
            </a:r>
            <a:endParaRPr lang="en-US" sz="2800" b="0">
              <a:solidFill>
                <a:srgbClr val="000000"/>
              </a:solidFill>
              <a:latin typeface="Comic Sans MS" panose="030F0702030302020204" pitchFamily="2" charset="0"/>
              <a:ea typeface="宋体" panose="02010600030101010101" pitchFamily="2" charset="-122"/>
              <a:cs typeface="Comic Sans MS" panose="030F0702030302020204" pitchFamily="2" charset="0"/>
            </a:endParaRPr>
          </a:p>
          <a:p>
            <a:pPr indent="0"/>
            <a:r>
              <a:rPr lang="en-US" sz="2800">
                <a:solidFill>
                  <a:srgbClr val="FF0000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  <a:sym typeface="+mn-ea"/>
              </a:rPr>
              <a:t>ALVIN:</a:t>
            </a:r>
            <a:r>
              <a:rPr lang="en-US" sz="2800">
                <a:solidFill>
                  <a:srgbClr val="000000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  <a:sym typeface="+mn-ea"/>
              </a:rPr>
              <a:t> Yeah, transport of the future.</a:t>
            </a:r>
            <a:endParaRPr lang="zh-CN" altLang="en-US" sz="2800" b="1">
              <a:solidFill>
                <a:schemeClr val="tx1">
                  <a:lumMod val="95000"/>
                  <a:lumOff val="5000"/>
                </a:schemeClr>
              </a:solidFill>
              <a:latin typeface="Comic Sans MS" panose="030F0702030302020204" pitchFamily="2" charset="0"/>
              <a:ea typeface="宋体" panose="02010600030101010101" pitchFamily="2" charset="-122"/>
              <a:cs typeface="Comic Sans MS" panose="030F0702030302020204" pitchFamily="2" charset="0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10845" y="3028315"/>
            <a:ext cx="7239635" cy="304609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pPr fontAlgn="auto">
              <a:lnSpc>
                <a:spcPts val="3840"/>
              </a:lnSpc>
            </a:pPr>
            <a:r>
              <a:rPr lang="en-US" altLang="zh-CN" sz="3200">
                <a:latin typeface="Comic Sans MS" panose="030F0702030302020204" pitchFamily="2" charset="0"/>
                <a:cs typeface="Comic Sans MS" panose="030F0702030302020204" pitchFamily="2" charset="0"/>
              </a:rPr>
              <a:t>1.Do you think...? </a:t>
            </a:r>
            <a:r>
              <a:rPr lang="zh-CN" altLang="en-US" sz="3200"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</a:rPr>
              <a:t>你认为</a:t>
            </a:r>
            <a:r>
              <a:rPr lang="en-US" altLang="zh-CN" sz="3200"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</a:rPr>
              <a:t>...</a:t>
            </a:r>
            <a:r>
              <a:rPr lang="zh-CN" altLang="en-US" sz="3200"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</a:rPr>
              <a:t>吗</a:t>
            </a:r>
            <a:r>
              <a:rPr lang="en-US" altLang="zh-CN" sz="3200"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</a:rPr>
              <a:t>? </a:t>
            </a:r>
            <a:endParaRPr lang="en-US" altLang="zh-CN" sz="3200">
              <a:latin typeface="Comic Sans MS" panose="030F0702030302020204" pitchFamily="2" charset="0"/>
              <a:ea typeface="宋体" panose="02010600030101010101" pitchFamily="2" charset="-122"/>
              <a:cs typeface="Comic Sans MS" panose="030F0702030302020204" pitchFamily="2" charset="0"/>
            </a:endParaRPr>
          </a:p>
          <a:p>
            <a:pPr fontAlgn="auto">
              <a:lnSpc>
                <a:spcPts val="3840"/>
              </a:lnSpc>
            </a:pPr>
            <a:r>
              <a:rPr lang="en-US" altLang="zh-CN" sz="3200"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</a:rPr>
              <a:t>2.hit a window </a:t>
            </a:r>
            <a:r>
              <a:rPr lang="zh-CN" altLang="en-US" sz="3200"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</a:rPr>
              <a:t>击中窗户</a:t>
            </a:r>
            <a:endParaRPr lang="zh-CN" altLang="en-US" sz="3200">
              <a:latin typeface="Comic Sans MS" panose="030F0702030302020204" pitchFamily="2" charset="0"/>
              <a:ea typeface="宋体" panose="02010600030101010101" pitchFamily="2" charset="-122"/>
              <a:cs typeface="Comic Sans MS" panose="030F0702030302020204" pitchFamily="2" charset="0"/>
            </a:endParaRPr>
          </a:p>
          <a:p>
            <a:pPr fontAlgn="auto">
              <a:lnSpc>
                <a:spcPts val="3840"/>
              </a:lnSpc>
            </a:pPr>
            <a:r>
              <a:rPr lang="en-US" altLang="zh-CN" sz="3200"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</a:rPr>
              <a:t>3.information </a:t>
            </a:r>
            <a:r>
              <a:rPr lang="zh-CN" altLang="en-US" sz="3200"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</a:rPr>
              <a:t>信息</a:t>
            </a:r>
            <a:endParaRPr lang="zh-CN" altLang="en-US" sz="3200">
              <a:latin typeface="Comic Sans MS" panose="030F0702030302020204" pitchFamily="2" charset="0"/>
              <a:ea typeface="宋体" panose="02010600030101010101" pitchFamily="2" charset="-122"/>
              <a:cs typeface="Comic Sans MS" panose="030F0702030302020204" pitchFamily="2" charset="0"/>
            </a:endParaRPr>
          </a:p>
          <a:p>
            <a:pPr fontAlgn="auto">
              <a:lnSpc>
                <a:spcPts val="3840"/>
              </a:lnSpc>
            </a:pPr>
            <a:r>
              <a:rPr lang="en-US" altLang="zh-CN" sz="3200"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</a:rPr>
              <a:t>4.next time </a:t>
            </a:r>
            <a:r>
              <a:rPr lang="zh-CN" altLang="en-US" sz="3200"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</a:rPr>
              <a:t>下次</a:t>
            </a:r>
            <a:endParaRPr lang="zh-CN" altLang="en-US" sz="3200">
              <a:latin typeface="Comic Sans MS" panose="030F0702030302020204" pitchFamily="2" charset="0"/>
              <a:ea typeface="宋体" panose="02010600030101010101" pitchFamily="2" charset="-122"/>
              <a:cs typeface="Comic Sans MS" panose="030F0702030302020204" pitchFamily="2" charset="0"/>
            </a:endParaRPr>
          </a:p>
          <a:p>
            <a:pPr fontAlgn="auto">
              <a:lnSpc>
                <a:spcPts val="3840"/>
              </a:lnSpc>
            </a:pPr>
            <a:r>
              <a:rPr lang="en-US" altLang="zh-CN" sz="3200"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</a:rPr>
              <a:t>5.someting </a:t>
            </a:r>
            <a:r>
              <a:rPr lang="zh-CN" sz="3200"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</a:rPr>
              <a:t>一些事情</a:t>
            </a:r>
            <a:endParaRPr lang="zh-CN" sz="3200">
              <a:latin typeface="Comic Sans MS" panose="030F0702030302020204" pitchFamily="2" charset="0"/>
              <a:ea typeface="宋体" panose="02010600030101010101" pitchFamily="2" charset="-122"/>
              <a:cs typeface="Comic Sans MS" panose="030F0702030302020204" pitchFamily="2" charset="0"/>
            </a:endParaRPr>
          </a:p>
          <a:p>
            <a:pPr fontAlgn="auto">
              <a:lnSpc>
                <a:spcPts val="3840"/>
              </a:lnSpc>
            </a:pPr>
            <a:r>
              <a:rPr lang="en-US" altLang="zh-CN" sz="3200"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</a:rPr>
              <a:t>6.transport of the future </a:t>
            </a:r>
            <a:r>
              <a:rPr lang="zh-CN" altLang="en-US" sz="3200"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</a:rPr>
              <a:t>未来的交通</a:t>
            </a:r>
            <a:endParaRPr lang="zh-CN" altLang="en-US" sz="3200">
              <a:latin typeface="Comic Sans MS" panose="030F0702030302020204" pitchFamily="2" charset="0"/>
              <a:ea typeface="宋体" panose="02010600030101010101" pitchFamily="2" charset="-122"/>
              <a:cs typeface="Comic Sans MS" panose="030F0702030302020204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 uiExpand="1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567055" y="857250"/>
            <a:ext cx="7691755" cy="600075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pPr fontAlgn="auto">
              <a:lnSpc>
                <a:spcPts val="3840"/>
              </a:lnSpc>
            </a:pPr>
            <a:r>
              <a:rPr lang="en-US" altLang="zh-CN" sz="3200">
                <a:latin typeface="Comic Sans MS" panose="030F0702030302020204" pitchFamily="2" charset="0"/>
                <a:cs typeface="Comic Sans MS" panose="030F0702030302020204" pitchFamily="2" charset="0"/>
                <a:sym typeface="+mn-ea"/>
              </a:rPr>
              <a:t>What are you doing?  </a:t>
            </a:r>
            <a:r>
              <a:rPr lang="zh-CN" altLang="en-US" sz="3200"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  <a:sym typeface="+mn-ea"/>
              </a:rPr>
              <a:t>你正在做什么？</a:t>
            </a:r>
            <a:endParaRPr lang="zh-CN" altLang="en-US" sz="3200">
              <a:latin typeface="Comic Sans MS" panose="030F0702030302020204" pitchFamily="2" charset="0"/>
              <a:ea typeface="宋体" panose="02010600030101010101" pitchFamily="2" charset="-122"/>
              <a:cs typeface="Comic Sans MS" panose="030F0702030302020204" pitchFamily="2" charset="0"/>
            </a:endParaRPr>
          </a:p>
          <a:p>
            <a:pPr fontAlgn="auto">
              <a:lnSpc>
                <a:spcPts val="3840"/>
              </a:lnSpc>
            </a:pPr>
            <a:r>
              <a:rPr lang="en-US" altLang="zh-CN" sz="3200"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  <a:sym typeface="+mn-ea"/>
              </a:rPr>
              <a:t>be+V-ing  </a:t>
            </a:r>
            <a:r>
              <a:rPr lang="zh-CN" altLang="en-US" sz="3200"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  <a:sym typeface="+mn-ea"/>
              </a:rPr>
              <a:t>现在进行时</a:t>
            </a:r>
            <a:endParaRPr lang="zh-CN" altLang="en-US" sz="3200">
              <a:latin typeface="Comic Sans MS" panose="030F0702030302020204" pitchFamily="2" charset="0"/>
              <a:ea typeface="宋体" panose="02010600030101010101" pitchFamily="2" charset="-122"/>
              <a:cs typeface="Comic Sans MS" panose="030F0702030302020204" pitchFamily="2" charset="0"/>
            </a:endParaRPr>
          </a:p>
          <a:p>
            <a:pPr fontAlgn="auto">
              <a:lnSpc>
                <a:spcPts val="3840"/>
              </a:lnSpc>
            </a:pPr>
            <a:r>
              <a:rPr lang="en-US" altLang="zh-CN" sz="3200"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  <a:sym typeface="+mn-ea"/>
              </a:rPr>
              <a:t>make a rocket </a:t>
            </a:r>
            <a:r>
              <a:rPr lang="zh-CN" altLang="en-US" sz="3200"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  <a:sym typeface="+mn-ea"/>
              </a:rPr>
              <a:t>制作火箭</a:t>
            </a:r>
            <a:endParaRPr lang="zh-CN" altLang="en-US" sz="3200">
              <a:latin typeface="Comic Sans MS" panose="030F0702030302020204" pitchFamily="2" charset="0"/>
              <a:ea typeface="宋体" panose="02010600030101010101" pitchFamily="2" charset="-122"/>
              <a:cs typeface="Comic Sans MS" panose="030F0702030302020204" pitchFamily="2" charset="0"/>
            </a:endParaRPr>
          </a:p>
          <a:p>
            <a:pPr fontAlgn="auto">
              <a:lnSpc>
                <a:spcPts val="3840"/>
              </a:lnSpc>
            </a:pPr>
            <a:r>
              <a:rPr lang="en-US" altLang="zh-CN" sz="3200"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  <a:sym typeface="+mn-ea"/>
              </a:rPr>
              <a:t>almost=nearly </a:t>
            </a:r>
            <a:r>
              <a:rPr lang="zh-CN" sz="3200"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  <a:sym typeface="+mn-ea"/>
              </a:rPr>
              <a:t>几乎</a:t>
            </a:r>
            <a:endParaRPr lang="zh-CN" altLang="en-US" sz="3200">
              <a:latin typeface="Comic Sans MS" panose="030F0702030302020204" pitchFamily="2" charset="0"/>
              <a:ea typeface="宋体" panose="02010600030101010101" pitchFamily="2" charset="-122"/>
              <a:cs typeface="Comic Sans MS" panose="030F0702030302020204" pitchFamily="2" charset="0"/>
            </a:endParaRPr>
          </a:p>
          <a:p>
            <a:pPr fontAlgn="auto">
              <a:lnSpc>
                <a:spcPts val="3840"/>
              </a:lnSpc>
            </a:pPr>
            <a:r>
              <a:rPr lang="en-US" altLang="zh-CN" sz="3200"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  <a:sym typeface="+mn-ea"/>
              </a:rPr>
              <a:t>transport </a:t>
            </a:r>
            <a:r>
              <a:rPr lang="zh-CN" altLang="en-US" sz="3200"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  <a:sym typeface="+mn-ea"/>
              </a:rPr>
              <a:t>交通</a:t>
            </a:r>
            <a:endParaRPr lang="zh-CN" altLang="en-US" sz="3200">
              <a:latin typeface="Comic Sans MS" panose="030F0702030302020204" pitchFamily="2" charset="0"/>
              <a:ea typeface="宋体" panose="02010600030101010101" pitchFamily="2" charset="-122"/>
              <a:cs typeface="Comic Sans MS" panose="030F0702030302020204" pitchFamily="2" charset="0"/>
            </a:endParaRPr>
          </a:p>
          <a:p>
            <a:pPr fontAlgn="auto">
              <a:lnSpc>
                <a:spcPts val="3840"/>
              </a:lnSpc>
            </a:pPr>
            <a:r>
              <a:rPr lang="en-US" altLang="zh-CN" sz="3200"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  <a:sym typeface="+mn-ea"/>
              </a:rPr>
              <a:t>future </a:t>
            </a:r>
            <a:r>
              <a:rPr lang="zh-CN" altLang="en-US" sz="3200"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  <a:sym typeface="+mn-ea"/>
              </a:rPr>
              <a:t>将来</a:t>
            </a:r>
            <a:endParaRPr lang="zh-CN" altLang="en-US" sz="3200">
              <a:latin typeface="Comic Sans MS" panose="030F0702030302020204" pitchFamily="2" charset="0"/>
              <a:ea typeface="宋体" panose="02010600030101010101" pitchFamily="2" charset="-122"/>
              <a:cs typeface="Comic Sans MS" panose="030F0702030302020204" pitchFamily="2" charset="0"/>
            </a:endParaRPr>
          </a:p>
          <a:p>
            <a:pPr fontAlgn="auto">
              <a:lnSpc>
                <a:spcPts val="3840"/>
              </a:lnSpc>
            </a:pPr>
            <a:r>
              <a:rPr lang="en-US" altLang="zh-CN" sz="3200"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  <a:sym typeface="+mn-ea"/>
              </a:rPr>
              <a:t>travel by air </a:t>
            </a:r>
            <a:r>
              <a:rPr lang="zh-CN" altLang="en-US" sz="3200"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  <a:sym typeface="+mn-ea"/>
              </a:rPr>
              <a:t>乘飞机旅行</a:t>
            </a:r>
            <a:endParaRPr lang="zh-CN" altLang="en-US" sz="3200">
              <a:latin typeface="Comic Sans MS" panose="030F0702030302020204" pitchFamily="2" charset="0"/>
              <a:ea typeface="宋体" panose="02010600030101010101" pitchFamily="2" charset="-122"/>
              <a:cs typeface="Comic Sans MS" panose="030F0702030302020204" pitchFamily="2" charset="0"/>
            </a:endParaRPr>
          </a:p>
          <a:p>
            <a:pPr fontAlgn="auto">
              <a:lnSpc>
                <a:spcPts val="3840"/>
              </a:lnSpc>
            </a:pPr>
            <a:r>
              <a:rPr lang="en-US" altLang="zh-CN" sz="3200"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  <a:sym typeface="+mn-ea"/>
              </a:rPr>
              <a:t>we'll=we will  </a:t>
            </a:r>
            <a:r>
              <a:rPr lang="zh-CN" altLang="en-US" sz="3200"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  <a:sym typeface="+mn-ea"/>
              </a:rPr>
              <a:t>我们将要</a:t>
            </a:r>
            <a:endParaRPr lang="zh-CN" altLang="en-US" sz="3200">
              <a:latin typeface="Comic Sans MS" panose="030F0702030302020204" pitchFamily="2" charset="0"/>
              <a:ea typeface="宋体" panose="02010600030101010101" pitchFamily="2" charset="-122"/>
              <a:cs typeface="Comic Sans MS" panose="030F0702030302020204" pitchFamily="2" charset="0"/>
              <a:sym typeface="+mn-ea"/>
            </a:endParaRPr>
          </a:p>
          <a:p>
            <a:pPr fontAlgn="auto">
              <a:lnSpc>
                <a:spcPts val="3840"/>
              </a:lnSpc>
            </a:pPr>
            <a:r>
              <a:rPr lang="en-US" altLang="zh-CN" sz="3200">
                <a:latin typeface="Comic Sans MS" panose="030F0702030302020204" pitchFamily="2" charset="0"/>
                <a:cs typeface="Comic Sans MS" panose="030F0702030302020204" pitchFamily="2" charset="0"/>
                <a:sym typeface="+mn-ea"/>
              </a:rPr>
              <a:t>I'm sure. </a:t>
            </a:r>
            <a:r>
              <a:rPr lang="zh-CN" altLang="en-US" sz="3200"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  <a:sym typeface="+mn-ea"/>
              </a:rPr>
              <a:t>我确定。</a:t>
            </a:r>
            <a:endParaRPr lang="zh-CN" altLang="en-US" sz="3200">
              <a:latin typeface="Comic Sans MS" panose="030F0702030302020204" pitchFamily="2" charset="0"/>
              <a:ea typeface="宋体" panose="02010600030101010101" pitchFamily="2" charset="-122"/>
              <a:cs typeface="Comic Sans MS" panose="030F0702030302020204" pitchFamily="2" charset="0"/>
            </a:endParaRPr>
          </a:p>
          <a:p>
            <a:pPr fontAlgn="auto">
              <a:lnSpc>
                <a:spcPts val="3840"/>
              </a:lnSpc>
            </a:pPr>
            <a:r>
              <a:rPr lang="en-US" altLang="zh-CN" sz="3200"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  <a:sym typeface="+mn-ea"/>
              </a:rPr>
              <a:t>only </a:t>
            </a:r>
            <a:r>
              <a:rPr lang="zh-CN" altLang="en-US" sz="3200"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  <a:sym typeface="+mn-ea"/>
              </a:rPr>
              <a:t>只，仅仅</a:t>
            </a:r>
            <a:endParaRPr lang="zh-CN" altLang="en-US" sz="3200">
              <a:latin typeface="Comic Sans MS" panose="030F0702030302020204" pitchFamily="2" charset="0"/>
              <a:ea typeface="宋体" panose="02010600030101010101" pitchFamily="2" charset="-122"/>
              <a:cs typeface="Comic Sans MS" panose="030F0702030302020204" pitchFamily="2" charset="0"/>
            </a:endParaRPr>
          </a:p>
          <a:p>
            <a:pPr fontAlgn="auto">
              <a:lnSpc>
                <a:spcPts val="3840"/>
              </a:lnSpc>
            </a:pPr>
            <a:r>
              <a:rPr lang="en-US" altLang="zh-CN" sz="3200"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  <a:sym typeface="+mn-ea"/>
              </a:rPr>
              <a:t>a little </a:t>
            </a:r>
            <a:r>
              <a:rPr lang="zh-CN" altLang="en-US" sz="3200"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  <a:sym typeface="+mn-ea"/>
              </a:rPr>
              <a:t>一点</a:t>
            </a:r>
            <a:endParaRPr lang="zh-CN" altLang="en-US" sz="3200">
              <a:latin typeface="Comic Sans MS" panose="030F0702030302020204" pitchFamily="2" charset="0"/>
              <a:ea typeface="宋体" panose="02010600030101010101" pitchFamily="2" charset="-122"/>
              <a:cs typeface="Comic Sans MS" panose="030F0702030302020204" pitchFamily="2" charset="0"/>
            </a:endParaRPr>
          </a:p>
          <a:p>
            <a:pPr fontAlgn="auto">
              <a:lnSpc>
                <a:spcPts val="3840"/>
              </a:lnSpc>
            </a:pPr>
            <a:endParaRPr lang="zh-CN" altLang="en-US" sz="3200">
              <a:latin typeface="Comic Sans MS" panose="030F0702030302020204" pitchFamily="2" charset="0"/>
              <a:ea typeface="宋体" panose="02010600030101010101" pitchFamily="2" charset="-122"/>
              <a:cs typeface="Comic Sans MS" panose="030F0702030302020204" pitchFamily="2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96850" y="90805"/>
            <a:ext cx="2838450" cy="82994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en-US" altLang="zh-CN" sz="48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</a:rPr>
              <a:t>Summary</a:t>
            </a:r>
            <a:endParaRPr lang="en-US" altLang="zh-CN" sz="4800" b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2" charset="0"/>
              <a:ea typeface="宋体" panose="02010600030101010101" pitchFamily="2" charset="-122"/>
              <a:cs typeface="Comic Sans MS" panose="030F0702030302020204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"/>
                            </p:stCondLst>
                            <p:childTnLst>
                              <p:par>
                                <p:cTn id="7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 uiExpand="1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90195" y="920750"/>
            <a:ext cx="7484745" cy="40309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ts val="3840"/>
              </a:lnSpc>
            </a:pPr>
            <a:r>
              <a:rPr lang="en-US" altLang="zh-CN" sz="3200"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  <a:sym typeface="+mn-ea"/>
              </a:rPr>
              <a:t>how far </a:t>
            </a:r>
            <a:r>
              <a:rPr lang="zh-CN" sz="3200"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  <a:sym typeface="+mn-ea"/>
              </a:rPr>
              <a:t>多远</a:t>
            </a:r>
            <a:endParaRPr lang="zh-CN" altLang="en-US" sz="3200">
              <a:latin typeface="Comic Sans MS" panose="030F0702030302020204" pitchFamily="2" charset="0"/>
              <a:ea typeface="宋体" panose="02010600030101010101" pitchFamily="2" charset="-122"/>
              <a:cs typeface="Comic Sans MS" panose="030F0702030302020204" pitchFamily="2" charset="0"/>
            </a:endParaRPr>
          </a:p>
          <a:p>
            <a:pPr fontAlgn="auto">
              <a:lnSpc>
                <a:spcPts val="3840"/>
              </a:lnSpc>
            </a:pPr>
            <a:r>
              <a:rPr lang="en-US" altLang="zh-CN" sz="3200"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  <a:sym typeface="+mn-ea"/>
              </a:rPr>
              <a:t>won't = will not </a:t>
            </a:r>
            <a:r>
              <a:rPr lang="zh-CN" altLang="en-US" sz="3200"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  <a:sym typeface="+mn-ea"/>
              </a:rPr>
              <a:t>将不会</a:t>
            </a:r>
            <a:endParaRPr lang="zh-CN" altLang="en-US" sz="3200">
              <a:latin typeface="Comic Sans MS" panose="030F0702030302020204" pitchFamily="2" charset="0"/>
              <a:ea typeface="宋体" panose="02010600030101010101" pitchFamily="2" charset="-122"/>
              <a:cs typeface="Comic Sans MS" panose="030F0702030302020204" pitchFamily="2" charset="0"/>
              <a:sym typeface="+mn-ea"/>
            </a:endParaRPr>
          </a:p>
          <a:p>
            <a:pPr fontAlgn="auto">
              <a:lnSpc>
                <a:spcPts val="3840"/>
              </a:lnSpc>
            </a:pPr>
            <a:r>
              <a:rPr lang="en-US" altLang="zh-CN" sz="3200">
                <a:latin typeface="Comic Sans MS" panose="030F0702030302020204" pitchFamily="2" charset="0"/>
                <a:cs typeface="Comic Sans MS" panose="030F0702030302020204" pitchFamily="2" charset="0"/>
                <a:sym typeface="+mn-ea"/>
              </a:rPr>
              <a:t>Do you think...? </a:t>
            </a:r>
            <a:r>
              <a:rPr lang="zh-CN" altLang="en-US" sz="3200"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  <a:sym typeface="+mn-ea"/>
              </a:rPr>
              <a:t>你认为</a:t>
            </a:r>
            <a:r>
              <a:rPr lang="en-US" altLang="zh-CN" sz="3200"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  <a:sym typeface="+mn-ea"/>
              </a:rPr>
              <a:t>...</a:t>
            </a:r>
            <a:r>
              <a:rPr lang="zh-CN" altLang="en-US" sz="3200"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  <a:sym typeface="+mn-ea"/>
              </a:rPr>
              <a:t>吗</a:t>
            </a:r>
            <a:r>
              <a:rPr lang="en-US" altLang="zh-CN" sz="3200"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  <a:sym typeface="+mn-ea"/>
              </a:rPr>
              <a:t>? </a:t>
            </a:r>
            <a:endParaRPr lang="en-US" altLang="zh-CN" sz="3200">
              <a:latin typeface="Comic Sans MS" panose="030F0702030302020204" pitchFamily="2" charset="0"/>
              <a:ea typeface="宋体" panose="02010600030101010101" pitchFamily="2" charset="-122"/>
              <a:cs typeface="Comic Sans MS" panose="030F0702030302020204" pitchFamily="2" charset="0"/>
            </a:endParaRPr>
          </a:p>
          <a:p>
            <a:pPr fontAlgn="auto">
              <a:lnSpc>
                <a:spcPts val="3840"/>
              </a:lnSpc>
            </a:pPr>
            <a:r>
              <a:rPr lang="en-US" altLang="zh-CN" sz="3200"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  <a:sym typeface="+mn-ea"/>
              </a:rPr>
              <a:t>hit a window </a:t>
            </a:r>
            <a:r>
              <a:rPr lang="zh-CN" altLang="en-US" sz="3200"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  <a:sym typeface="+mn-ea"/>
              </a:rPr>
              <a:t>击中窗户</a:t>
            </a:r>
            <a:endParaRPr lang="zh-CN" altLang="en-US" sz="3200">
              <a:latin typeface="Comic Sans MS" panose="030F0702030302020204" pitchFamily="2" charset="0"/>
              <a:ea typeface="宋体" panose="02010600030101010101" pitchFamily="2" charset="-122"/>
              <a:cs typeface="Comic Sans MS" panose="030F0702030302020204" pitchFamily="2" charset="0"/>
            </a:endParaRPr>
          </a:p>
          <a:p>
            <a:pPr fontAlgn="auto">
              <a:lnSpc>
                <a:spcPts val="3840"/>
              </a:lnSpc>
            </a:pPr>
            <a:r>
              <a:rPr lang="en-US" altLang="zh-CN" sz="3200"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  <a:sym typeface="+mn-ea"/>
              </a:rPr>
              <a:t>information </a:t>
            </a:r>
            <a:r>
              <a:rPr lang="zh-CN" altLang="en-US" sz="3200"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  <a:sym typeface="+mn-ea"/>
              </a:rPr>
              <a:t>信息</a:t>
            </a:r>
            <a:endParaRPr lang="zh-CN" altLang="en-US" sz="3200">
              <a:latin typeface="Comic Sans MS" panose="030F0702030302020204" pitchFamily="2" charset="0"/>
              <a:ea typeface="宋体" panose="02010600030101010101" pitchFamily="2" charset="-122"/>
              <a:cs typeface="Comic Sans MS" panose="030F0702030302020204" pitchFamily="2" charset="0"/>
            </a:endParaRPr>
          </a:p>
          <a:p>
            <a:pPr fontAlgn="auto">
              <a:lnSpc>
                <a:spcPts val="3840"/>
              </a:lnSpc>
            </a:pPr>
            <a:r>
              <a:rPr lang="en-US" altLang="zh-CN" sz="3200"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  <a:sym typeface="+mn-ea"/>
              </a:rPr>
              <a:t>next time </a:t>
            </a:r>
            <a:r>
              <a:rPr lang="zh-CN" altLang="en-US" sz="3200"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  <a:sym typeface="+mn-ea"/>
              </a:rPr>
              <a:t>下次</a:t>
            </a:r>
            <a:endParaRPr lang="zh-CN" altLang="en-US" sz="3200">
              <a:latin typeface="Comic Sans MS" panose="030F0702030302020204" pitchFamily="2" charset="0"/>
              <a:ea typeface="宋体" panose="02010600030101010101" pitchFamily="2" charset="-122"/>
              <a:cs typeface="Comic Sans MS" panose="030F0702030302020204" pitchFamily="2" charset="0"/>
            </a:endParaRPr>
          </a:p>
          <a:p>
            <a:pPr fontAlgn="auto">
              <a:lnSpc>
                <a:spcPts val="3840"/>
              </a:lnSpc>
            </a:pPr>
            <a:r>
              <a:rPr lang="en-US" altLang="zh-CN" sz="3200"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  <a:sym typeface="+mn-ea"/>
              </a:rPr>
              <a:t>someting </a:t>
            </a:r>
            <a:r>
              <a:rPr lang="zh-CN" sz="3200"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  <a:sym typeface="+mn-ea"/>
              </a:rPr>
              <a:t>一些事情</a:t>
            </a:r>
            <a:endParaRPr lang="zh-CN" sz="3200">
              <a:latin typeface="Comic Sans MS" panose="030F0702030302020204" pitchFamily="2" charset="0"/>
              <a:ea typeface="宋体" panose="02010600030101010101" pitchFamily="2" charset="-122"/>
              <a:cs typeface="Comic Sans MS" panose="030F0702030302020204" pitchFamily="2" charset="0"/>
            </a:endParaRPr>
          </a:p>
          <a:p>
            <a:pPr fontAlgn="auto">
              <a:lnSpc>
                <a:spcPts val="3840"/>
              </a:lnSpc>
            </a:pPr>
            <a:r>
              <a:rPr lang="en-US" altLang="zh-CN" sz="3200"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  <a:sym typeface="+mn-ea"/>
              </a:rPr>
              <a:t>transport of the future </a:t>
            </a:r>
            <a:r>
              <a:rPr lang="zh-CN" altLang="en-US" sz="3200"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  <a:sym typeface="+mn-ea"/>
              </a:rPr>
              <a:t>未来的交通</a:t>
            </a:r>
            <a:endParaRPr lang="zh-CN" altLang="en-US" sz="3200">
              <a:latin typeface="Comic Sans MS" panose="030F0702030302020204" pitchFamily="2" charset="0"/>
              <a:ea typeface="宋体" panose="02010600030101010101" pitchFamily="2" charset="-122"/>
              <a:cs typeface="Comic Sans MS" panose="030F0702030302020204" pitchFamily="2" charset="0"/>
              <a:sym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96850" y="90805"/>
            <a:ext cx="2838450" cy="82994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en-US" altLang="zh-CN" sz="48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</a:rPr>
              <a:t>Summary</a:t>
            </a:r>
            <a:endParaRPr lang="en-US" altLang="zh-CN" sz="4800" b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2" charset="0"/>
              <a:ea typeface="宋体" panose="02010600030101010101" pitchFamily="2" charset="-122"/>
              <a:cs typeface="Comic Sans MS" panose="030F0702030302020204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矩形 3"/>
          <p:cNvSpPr/>
          <p:nvPr/>
        </p:nvSpPr>
        <p:spPr>
          <a:xfrm>
            <a:off x="1727518" y="2394585"/>
            <a:ext cx="4680585" cy="144526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en-US" altLang="zh-CN" sz="8800" b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Comic Sans MS" panose="030F0702030302020204" pitchFamily="2" charset="0"/>
                <a:cs typeface="Comic Sans MS" panose="030F0702030302020204" pitchFamily="2" charset="0"/>
              </a:rPr>
              <a:t>Goodbye</a:t>
            </a:r>
            <a:endParaRPr lang="en-US" altLang="zh-CN" sz="8800" b="1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Comic Sans MS" panose="030F0702030302020204" pitchFamily="2" charset="0"/>
              <a:cs typeface="Comic Sans MS" panose="030F0702030302020204" pitchFamily="2" charset="0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SLIDE_MODEL_TYPE" val="cover"/>
</p:tagLst>
</file>

<file path=ppt/theme/theme1.xml><?xml version="1.0" encoding="utf-8"?>
<a:theme xmlns:a="http://schemas.openxmlformats.org/drawingml/2006/main" name="1_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p">
      <a:majorFont>
        <a:latin typeface="DFPOP1-W9"/>
        <a:ea typeface="华康少女文字W5"/>
        <a:cs typeface=""/>
      </a:majorFont>
      <a:minorFont>
        <a:latin typeface="DFPOP1-W9"/>
        <a:ea typeface="华康少女文字W5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1969</Words>
  <Application>WPS 演示</Application>
  <PresentationFormat>宽屏</PresentationFormat>
  <Paragraphs>85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2" baseType="lpstr">
      <vt:lpstr>Arial</vt:lpstr>
      <vt:lpstr>宋体</vt:lpstr>
      <vt:lpstr>Wingdings</vt:lpstr>
      <vt:lpstr>Georgia</vt:lpstr>
      <vt:lpstr>Comic Sans MS</vt:lpstr>
      <vt:lpstr>黑体</vt:lpstr>
      <vt:lpstr>DFPOP1-W9</vt:lpstr>
      <vt:lpstr>Segoe Print</vt:lpstr>
      <vt:lpstr>微软雅黑</vt:lpstr>
      <vt:lpstr>Arial Unicode MS</vt:lpstr>
      <vt:lpstr>华康少女文字W5</vt:lpstr>
      <vt:lpstr>Calibri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MLDM</cp:lastModifiedBy>
  <cp:revision>38</cp:revision>
  <dcterms:created xsi:type="dcterms:W3CDTF">2020-08-14T01:30:00Z</dcterms:created>
  <dcterms:modified xsi:type="dcterms:W3CDTF">2020-09-24T02:09:52Z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2052-11.1.0.9999</vt:lpwstr>
  </property>
</Properties>
</file>