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7"/>
  </p:handoutMasterIdLst>
  <p:sldIdLst>
    <p:sldId id="256" r:id="rId3"/>
    <p:sldId id="257" r:id="rId5"/>
    <p:sldId id="313" r:id="rId6"/>
    <p:sldId id="316" r:id="rId7"/>
    <p:sldId id="319" r:id="rId8"/>
    <p:sldId id="321" r:id="rId9"/>
    <p:sldId id="318" r:id="rId10"/>
    <p:sldId id="322" r:id="rId11"/>
    <p:sldId id="317" r:id="rId12"/>
    <p:sldId id="323" r:id="rId13"/>
    <p:sldId id="320" r:id="rId14"/>
    <p:sldId id="324" r:id="rId15"/>
    <p:sldId id="353" r:id="rId16"/>
    <p:sldId id="334" r:id="rId17"/>
    <p:sldId id="335" r:id="rId18"/>
    <p:sldId id="336" r:id="rId19"/>
    <p:sldId id="337" r:id="rId20"/>
    <p:sldId id="338" r:id="rId21"/>
    <p:sldId id="339" r:id="rId22"/>
    <p:sldId id="340" r:id="rId23"/>
    <p:sldId id="341" r:id="rId24"/>
    <p:sldId id="342" r:id="rId25"/>
    <p:sldId id="343" r:id="rId26"/>
    <p:sldId id="344" r:id="rId27"/>
    <p:sldId id="345" r:id="rId28"/>
    <p:sldId id="346" r:id="rId29"/>
    <p:sldId id="347" r:id="rId30"/>
    <p:sldId id="348" r:id="rId31"/>
    <p:sldId id="349" r:id="rId32"/>
    <p:sldId id="350" r:id="rId33"/>
    <p:sldId id="351" r:id="rId34"/>
    <p:sldId id="352" r:id="rId35"/>
    <p:sldId id="29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5" clrIdx="0"/>
  <p:cmAuthor id="2" name="作者" initials="作" lastIdx="0" clrIdx="1"/>
  <p:cmAuthor id="3" name="微软用户" initials="微"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3355E"/>
    <a:srgbClr val="3398D9"/>
    <a:srgbClr val="33B142"/>
    <a:srgbClr val="EE7218"/>
    <a:srgbClr val="3CB44A"/>
    <a:srgbClr val="E0191D"/>
    <a:srgbClr val="E6A23B"/>
    <a:srgbClr val="166EB4"/>
    <a:srgbClr val="DC5E7F"/>
    <a:srgbClr val="263D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4660"/>
  </p:normalViewPr>
  <p:slideViewPr>
    <p:cSldViewPr snapToGrid="0">
      <p:cViewPr varScale="1">
        <p:scale>
          <a:sx n="78" d="100"/>
          <a:sy n="78" d="100"/>
        </p:scale>
        <p:origin x="1022" y="62"/>
      </p:cViewPr>
      <p:guideLst>
        <p:guide orient="horz" pos="2170"/>
        <p:guide pos="3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47C41-E60F-4F41-8FB4-C9785E9FAF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A4C772-3CBB-4459-8E35-B35E2BB5822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活动用书题</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03175-8996-4AE9-B2A2-A88F38BC5F1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A4C772-3CBB-4459-8E35-B35E2BB5822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0C7560E-2FE5-4D09-A89D-B736FBE6FB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71F23-A00C-4776-B5A4-5E12AA7F0BD9}" type="slidenum">
              <a:rPr lang="zh-CN" altLang="en-US" smtClean="0"/>
            </a:fld>
            <a:endParaRPr lang="zh-CN" altLang="en-US"/>
          </a:p>
        </p:txBody>
      </p:sp>
    </p:spTree>
  </p:cSld>
  <p:clrMapOvr>
    <a:masterClrMapping/>
  </p:clrMapOvr>
  <p:transition spd="slow" advTm="2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A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7560E-2FE5-4D09-A89D-B736FBE6FBF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71F23-A00C-4776-B5A4-5E12AA7F0BD9}" type="slidenum">
              <a:rPr lang="zh-CN" altLang="en-US" smtClean="0"/>
            </a:fld>
            <a:endParaRPr lang="zh-CN" altLang="en-US"/>
          </a:p>
        </p:txBody>
      </p:sp>
      <p:pic>
        <p:nvPicPr>
          <p:cNvPr id="7" name="图片 6" descr="大桥Logo"/>
          <p:cNvPicPr>
            <a:picLocks noChangeAspect="1"/>
          </p:cNvPicPr>
          <p:nvPr userDrawn="1"/>
        </p:nvPicPr>
        <p:blipFill>
          <a:blip r:embed="rId12"/>
          <a:stretch>
            <a:fillRect/>
          </a:stretch>
        </p:blipFill>
        <p:spPr>
          <a:xfrm>
            <a:off x="10161905" y="102870"/>
            <a:ext cx="1913890" cy="52451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2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新蒂下午茶基本版" panose="0300060000000000000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9" Type="http://schemas.openxmlformats.org/officeDocument/2006/relationships/notesSlide" Target="../notesSlides/notesSlide1.xml"/><Relationship Id="rId48" Type="http://schemas.openxmlformats.org/officeDocument/2006/relationships/slideLayout" Target="../slideLayouts/slideLayout7.xml"/><Relationship Id="rId47" Type="http://schemas.openxmlformats.org/officeDocument/2006/relationships/image" Target="../media/image8.png"/><Relationship Id="rId46" Type="http://schemas.microsoft.com/office/2007/relationships/media" Target="../media/media1.mp3"/><Relationship Id="rId45" Type="http://schemas.openxmlformats.org/officeDocument/2006/relationships/audio" Target="../media/media1.mp3"/><Relationship Id="rId44" Type="http://schemas.openxmlformats.org/officeDocument/2006/relationships/tags" Target="../tags/tag38.xml"/><Relationship Id="rId43" Type="http://schemas.openxmlformats.org/officeDocument/2006/relationships/tags" Target="../tags/tag37.xml"/><Relationship Id="rId42" Type="http://schemas.openxmlformats.org/officeDocument/2006/relationships/tags" Target="../tags/tag36.xml"/><Relationship Id="rId41" Type="http://schemas.openxmlformats.org/officeDocument/2006/relationships/tags" Target="../tags/tag35.xml"/><Relationship Id="rId40" Type="http://schemas.openxmlformats.org/officeDocument/2006/relationships/tags" Target="../tags/tag34.xml"/><Relationship Id="rId4" Type="http://schemas.openxmlformats.org/officeDocument/2006/relationships/tags" Target="../tags/tag4.xml"/><Relationship Id="rId39" Type="http://schemas.openxmlformats.org/officeDocument/2006/relationships/tags" Target="../tags/tag33.xml"/><Relationship Id="rId38" Type="http://schemas.openxmlformats.org/officeDocument/2006/relationships/tags" Target="../tags/tag32.xml"/><Relationship Id="rId37" Type="http://schemas.openxmlformats.org/officeDocument/2006/relationships/image" Target="../media/image7.jpeg"/><Relationship Id="rId36" Type="http://schemas.openxmlformats.org/officeDocument/2006/relationships/tags" Target="../tags/tag31.xml"/><Relationship Id="rId35" Type="http://schemas.openxmlformats.org/officeDocument/2006/relationships/image" Target="../media/image6.jpeg"/><Relationship Id="rId34" Type="http://schemas.openxmlformats.org/officeDocument/2006/relationships/tags" Target="../tags/tag30.xml"/><Relationship Id="rId33" Type="http://schemas.openxmlformats.org/officeDocument/2006/relationships/image" Target="../media/image5.jpeg"/><Relationship Id="rId32" Type="http://schemas.openxmlformats.org/officeDocument/2006/relationships/tags" Target="../tags/tag29.xml"/><Relationship Id="rId31" Type="http://schemas.openxmlformats.org/officeDocument/2006/relationships/tags" Target="../tags/tag28.xml"/><Relationship Id="rId30" Type="http://schemas.openxmlformats.org/officeDocument/2006/relationships/tags" Target="../tags/tag27.xml"/><Relationship Id="rId3" Type="http://schemas.openxmlformats.org/officeDocument/2006/relationships/tags" Target="../tags/tag3.xml"/><Relationship Id="rId29" Type="http://schemas.openxmlformats.org/officeDocument/2006/relationships/image" Target="../media/image4.jpeg"/><Relationship Id="rId28" Type="http://schemas.openxmlformats.org/officeDocument/2006/relationships/tags" Target="../tags/tag26.xml"/><Relationship Id="rId27" Type="http://schemas.openxmlformats.org/officeDocument/2006/relationships/image" Target="../media/image3.jpeg"/><Relationship Id="rId26" Type="http://schemas.openxmlformats.org/officeDocument/2006/relationships/tags" Target="../tags/tag25.xml"/><Relationship Id="rId25" Type="http://schemas.openxmlformats.org/officeDocument/2006/relationships/image" Target="../media/image2.jpeg"/><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7" Type="http://schemas.openxmlformats.org/officeDocument/2006/relationships/notesSlide" Target="../notesSlides/notesSlide10.xml"/><Relationship Id="rId16" Type="http://schemas.openxmlformats.org/officeDocument/2006/relationships/slideLayout" Target="../slideLayouts/slideLayout7.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1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23.xml"/><Relationship Id="rId7" Type="http://schemas.openxmlformats.org/officeDocument/2006/relationships/image" Target="../media/image6.jpeg"/><Relationship Id="rId6" Type="http://schemas.openxmlformats.org/officeDocument/2006/relationships/tags" Target="../tags/tag122.xml"/><Relationship Id="rId5" Type="http://schemas.openxmlformats.org/officeDocument/2006/relationships/image" Target="../media/image5.jpe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1" Type="http://schemas.openxmlformats.org/officeDocument/2006/relationships/notesSlide" Target="../notesSlides/notesSlide11.xml"/><Relationship Id="rId10"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7" Type="http://schemas.openxmlformats.org/officeDocument/2006/relationships/notesSlide" Target="../notesSlides/notesSlide12.xml"/><Relationship Id="rId16" Type="http://schemas.openxmlformats.org/officeDocument/2006/relationships/slideLayout" Target="../slideLayouts/slideLayout7.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43.xml"/><Relationship Id="rId7" Type="http://schemas.openxmlformats.org/officeDocument/2006/relationships/image" Target="../media/image6.jpeg"/><Relationship Id="rId6" Type="http://schemas.openxmlformats.org/officeDocument/2006/relationships/tags" Target="../tags/tag42.xml"/><Relationship Id="rId5" Type="http://schemas.openxmlformats.org/officeDocument/2006/relationships/image" Target="../media/image5.jpeg"/><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image" Target="../media/image11.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6" Type="http://schemas.openxmlformats.org/officeDocument/2006/relationships/notesSlide" Target="../notesSlides/notesSlide23.xml"/><Relationship Id="rId45" Type="http://schemas.openxmlformats.org/officeDocument/2006/relationships/slideLayout" Target="../slideLayouts/slideLayout7.xml"/><Relationship Id="rId44" Type="http://schemas.openxmlformats.org/officeDocument/2006/relationships/tags" Target="../tags/tag176.xml"/><Relationship Id="rId43" Type="http://schemas.openxmlformats.org/officeDocument/2006/relationships/tags" Target="../tags/tag175.xml"/><Relationship Id="rId42" Type="http://schemas.openxmlformats.org/officeDocument/2006/relationships/tags" Target="../tags/tag174.xml"/><Relationship Id="rId41" Type="http://schemas.openxmlformats.org/officeDocument/2006/relationships/tags" Target="../tags/tag173.xml"/><Relationship Id="rId40" Type="http://schemas.openxmlformats.org/officeDocument/2006/relationships/tags" Target="../tags/tag172.xml"/><Relationship Id="rId4" Type="http://schemas.openxmlformats.org/officeDocument/2006/relationships/tags" Target="../tags/tag142.xml"/><Relationship Id="rId39" Type="http://schemas.openxmlformats.org/officeDocument/2006/relationships/tags" Target="../tags/tag171.xml"/><Relationship Id="rId38" Type="http://schemas.openxmlformats.org/officeDocument/2006/relationships/tags" Target="../tags/tag170.xml"/><Relationship Id="rId37" Type="http://schemas.openxmlformats.org/officeDocument/2006/relationships/image" Target="../media/image7.jpeg"/><Relationship Id="rId36" Type="http://schemas.openxmlformats.org/officeDocument/2006/relationships/tags" Target="../tags/tag169.xml"/><Relationship Id="rId35" Type="http://schemas.openxmlformats.org/officeDocument/2006/relationships/image" Target="../media/image6.jpeg"/><Relationship Id="rId34" Type="http://schemas.openxmlformats.org/officeDocument/2006/relationships/tags" Target="../tags/tag168.xml"/><Relationship Id="rId33" Type="http://schemas.openxmlformats.org/officeDocument/2006/relationships/image" Target="../media/image5.jpeg"/><Relationship Id="rId32" Type="http://schemas.openxmlformats.org/officeDocument/2006/relationships/tags" Target="../tags/tag167.xml"/><Relationship Id="rId31" Type="http://schemas.openxmlformats.org/officeDocument/2006/relationships/tags" Target="../tags/tag166.xml"/><Relationship Id="rId30" Type="http://schemas.openxmlformats.org/officeDocument/2006/relationships/tags" Target="../tags/tag165.xml"/><Relationship Id="rId3" Type="http://schemas.openxmlformats.org/officeDocument/2006/relationships/tags" Target="../tags/tag141.xml"/><Relationship Id="rId29" Type="http://schemas.openxmlformats.org/officeDocument/2006/relationships/image" Target="../media/image4.jpeg"/><Relationship Id="rId28" Type="http://schemas.openxmlformats.org/officeDocument/2006/relationships/tags" Target="../tags/tag164.xml"/><Relationship Id="rId27" Type="http://schemas.openxmlformats.org/officeDocument/2006/relationships/image" Target="../media/image3.jpeg"/><Relationship Id="rId26" Type="http://schemas.openxmlformats.org/officeDocument/2006/relationships/tags" Target="../tags/tag163.xml"/><Relationship Id="rId25" Type="http://schemas.openxmlformats.org/officeDocument/2006/relationships/image" Target="../media/image2.jpeg"/><Relationship Id="rId24" Type="http://schemas.openxmlformats.org/officeDocument/2006/relationships/tags" Target="../tags/tag162.xml"/><Relationship Id="rId23" Type="http://schemas.openxmlformats.org/officeDocument/2006/relationships/tags" Target="../tags/tag161.xml"/><Relationship Id="rId22" Type="http://schemas.openxmlformats.org/officeDocument/2006/relationships/tags" Target="../tags/tag160.xml"/><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4.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7" Type="http://schemas.openxmlformats.org/officeDocument/2006/relationships/notesSlide" Target="../notesSlides/notesSlide4.xml"/><Relationship Id="rId16" Type="http://schemas.openxmlformats.org/officeDocument/2006/relationships/slideLayout" Target="../slideLayouts/slideLayout7.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63.xml"/><Relationship Id="rId7" Type="http://schemas.openxmlformats.org/officeDocument/2006/relationships/image" Target="../media/image6.jpeg"/><Relationship Id="rId6" Type="http://schemas.openxmlformats.org/officeDocument/2006/relationships/tags" Target="../tags/tag62.xml"/><Relationship Id="rId5" Type="http://schemas.openxmlformats.org/officeDocument/2006/relationships/image" Target="../media/image5.jpeg"/><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7" Type="http://schemas.openxmlformats.org/officeDocument/2006/relationships/notesSlide" Target="../notesSlides/notesSlide6.xml"/><Relationship Id="rId16" Type="http://schemas.openxmlformats.org/officeDocument/2006/relationships/slideLayout" Target="../slideLayouts/slideLayout7.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7.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83.xml"/><Relationship Id="rId7" Type="http://schemas.openxmlformats.org/officeDocument/2006/relationships/image" Target="../media/image6.jpeg"/><Relationship Id="rId6" Type="http://schemas.openxmlformats.org/officeDocument/2006/relationships/tags" Target="../tags/tag82.xml"/><Relationship Id="rId5" Type="http://schemas.openxmlformats.org/officeDocument/2006/relationships/image" Target="../media/image5.jpe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1" Type="http://schemas.openxmlformats.org/officeDocument/2006/relationships/notesSlide" Target="../notesSlides/notesSlide7.xml"/><Relationship Id="rId10" Type="http://schemas.openxmlformats.org/officeDocument/2006/relationships/slideLayout" Target="../slideLayouts/slideLayout7.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7" Type="http://schemas.openxmlformats.org/officeDocument/2006/relationships/notesSlide" Target="../notesSlides/notesSlide8.xml"/><Relationship Id="rId16" Type="http://schemas.openxmlformats.org/officeDocument/2006/relationships/slideLayout" Target="../slideLayouts/slideLayout7.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9.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03.xml"/><Relationship Id="rId7" Type="http://schemas.openxmlformats.org/officeDocument/2006/relationships/image" Target="../media/image6.jpeg"/><Relationship Id="rId6" Type="http://schemas.openxmlformats.org/officeDocument/2006/relationships/tags" Target="../tags/tag102.xml"/><Relationship Id="rId5" Type="http://schemas.openxmlformats.org/officeDocument/2006/relationships/image" Target="../media/image5.jpe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notesSlide" Target="../notesSlides/notesSlide9.xml"/><Relationship Id="rId10" Type="http://schemas.openxmlformats.org/officeDocument/2006/relationships/slideLayout" Target="../slideLayouts/slideLayout7.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组合 19"/>
          <p:cNvGrpSpPr/>
          <p:nvPr>
            <p:custDataLst>
              <p:tags r:id="rId1"/>
            </p:custDataLst>
          </p:nvPr>
        </p:nvGrpSpPr>
        <p:grpSpPr>
          <a:xfrm>
            <a:off x="-1014213" y="-1014212"/>
            <a:ext cx="3036196" cy="3036196"/>
            <a:chOff x="-1014213" y="-1014212"/>
            <a:chExt cx="3036196" cy="3036196"/>
          </a:xfrm>
        </p:grpSpPr>
        <p:sp>
          <p:nvSpPr>
            <p:cNvPr id="7" name="PA_椭圆 6"/>
            <p:cNvSpPr/>
            <p:nvPr>
              <p:custDataLst>
                <p:tags r:id="rId2"/>
              </p:custDataLst>
            </p:nvPr>
          </p:nvSpPr>
          <p:spPr>
            <a:xfrm>
              <a:off x="-1014213" y="-101421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椭圆 5"/>
            <p:cNvSpPr/>
            <p:nvPr>
              <p:custDataLst>
                <p:tags r:id="rId3"/>
              </p:custDataLst>
            </p:nvPr>
          </p:nvSpPr>
          <p:spPr>
            <a:xfrm>
              <a:off x="-869323" y="-998113"/>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p:cNvSpPr/>
            <p:nvPr>
              <p:custDataLst>
                <p:tags r:id="rId4"/>
              </p:custDataLst>
            </p:nvPr>
          </p:nvSpPr>
          <p:spPr>
            <a:xfrm>
              <a:off x="-869324" y="-998113"/>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PA_组合 28"/>
          <p:cNvGrpSpPr/>
          <p:nvPr>
            <p:custDataLst>
              <p:tags r:id="rId5"/>
            </p:custDataLst>
          </p:nvPr>
        </p:nvGrpSpPr>
        <p:grpSpPr>
          <a:xfrm>
            <a:off x="4803658" y="4844769"/>
            <a:ext cx="5810358" cy="5810358"/>
            <a:chOff x="4803658" y="4844769"/>
            <a:chExt cx="5810358" cy="5810358"/>
          </a:xfrm>
        </p:grpSpPr>
        <p:sp>
          <p:nvSpPr>
            <p:cNvPr id="11" name="PA_椭圆 10"/>
            <p:cNvSpPr/>
            <p:nvPr>
              <p:custDataLst>
                <p:tags r:id="rId6"/>
              </p:custDataLst>
            </p:nvPr>
          </p:nvSpPr>
          <p:spPr>
            <a:xfrm>
              <a:off x="4803658" y="4844769"/>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7"/>
              </p:custDataLst>
            </p:nvPr>
          </p:nvSpPr>
          <p:spPr>
            <a:xfrm>
              <a:off x="5405169" y="5317491"/>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PA_组合 3"/>
          <p:cNvGrpSpPr/>
          <p:nvPr>
            <p:custDataLst>
              <p:tags r:id="rId8"/>
            </p:custDataLst>
          </p:nvPr>
        </p:nvGrpSpPr>
        <p:grpSpPr>
          <a:xfrm>
            <a:off x="7572777" y="3943124"/>
            <a:ext cx="6151809" cy="6151809"/>
            <a:chOff x="7572777" y="3943124"/>
            <a:chExt cx="6151809" cy="6151809"/>
          </a:xfrm>
        </p:grpSpPr>
        <p:sp>
          <p:nvSpPr>
            <p:cNvPr id="13" name="PA_椭圆 12"/>
            <p:cNvSpPr/>
            <p:nvPr>
              <p:custDataLst>
                <p:tags r:id="rId9"/>
              </p:custDataLst>
            </p:nvPr>
          </p:nvSpPr>
          <p:spPr>
            <a:xfrm>
              <a:off x="7572777" y="3943124"/>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10"/>
              </p:custDataLst>
            </p:nvPr>
          </p:nvSpPr>
          <p:spPr>
            <a:xfrm>
              <a:off x="8341358" y="4678483"/>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11"/>
              </p:custDataLst>
            </p:nvPr>
          </p:nvSpPr>
          <p:spPr>
            <a:xfrm>
              <a:off x="9486364" y="5586118"/>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PA_组合 2"/>
          <p:cNvGrpSpPr/>
          <p:nvPr>
            <p:custDataLst>
              <p:tags r:id="rId12"/>
            </p:custDataLst>
          </p:nvPr>
        </p:nvGrpSpPr>
        <p:grpSpPr>
          <a:xfrm>
            <a:off x="9580494" y="-2528172"/>
            <a:ext cx="4473425" cy="4473425"/>
            <a:chOff x="9580494" y="-2528172"/>
            <a:chExt cx="4473425" cy="4473425"/>
          </a:xfrm>
        </p:grpSpPr>
        <p:sp>
          <p:nvSpPr>
            <p:cNvPr id="16" name="椭圆 15"/>
            <p:cNvSpPr/>
            <p:nvPr/>
          </p:nvSpPr>
          <p:spPr>
            <a:xfrm rot="21144932">
              <a:off x="9580494" y="-2528172"/>
              <a:ext cx="4473425" cy="4473425"/>
            </a:xfrm>
            <a:prstGeom prst="ellipse">
              <a:avLst/>
            </a:prstGeom>
            <a:solidFill>
              <a:srgbClr val="2F96D8"/>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21144932">
              <a:off x="10230412" y="-2111941"/>
              <a:ext cx="3690694" cy="3690694"/>
            </a:xfrm>
            <a:prstGeom prst="ellipse">
              <a:avLst/>
            </a:prstGeom>
            <a:solidFill>
              <a:srgbClr val="54B0EF"/>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21144932">
              <a:off x="10685820" y="-2023034"/>
              <a:ext cx="3235286" cy="3235286"/>
            </a:xfrm>
            <a:prstGeom prst="ellipse">
              <a:avLst/>
            </a:prstGeom>
            <a:solidFill>
              <a:srgbClr val="2F9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PA_组合 26"/>
          <p:cNvGrpSpPr/>
          <p:nvPr>
            <p:custDataLst>
              <p:tags r:id="rId13"/>
            </p:custDataLst>
          </p:nvPr>
        </p:nvGrpSpPr>
        <p:grpSpPr>
          <a:xfrm>
            <a:off x="-1725608" y="3580328"/>
            <a:ext cx="4304764" cy="4304764"/>
            <a:chOff x="-1725608" y="3580328"/>
            <a:chExt cx="4304764" cy="4304764"/>
          </a:xfrm>
        </p:grpSpPr>
        <p:sp>
          <p:nvSpPr>
            <p:cNvPr id="10" name="PA_椭圆 9"/>
            <p:cNvSpPr/>
            <p:nvPr>
              <p:custDataLst>
                <p:tags r:id="rId14"/>
              </p:custDataLst>
            </p:nvPr>
          </p:nvSpPr>
          <p:spPr>
            <a:xfrm>
              <a:off x="-1725608" y="3580328"/>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椭圆 8"/>
            <p:cNvSpPr/>
            <p:nvPr>
              <p:custDataLst>
                <p:tags r:id="rId15"/>
              </p:custDataLst>
            </p:nvPr>
          </p:nvSpPr>
          <p:spPr>
            <a:xfrm>
              <a:off x="-1645278" y="4069724"/>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椭圆 7"/>
            <p:cNvSpPr/>
            <p:nvPr>
              <p:custDataLst>
                <p:tags r:id="rId16"/>
              </p:custDataLst>
            </p:nvPr>
          </p:nvSpPr>
          <p:spPr>
            <a:xfrm>
              <a:off x="-1457996" y="4660007"/>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17"/>
              </p:custDataLst>
            </p:nvPr>
          </p:nvSpPr>
          <p:spPr>
            <a:xfrm>
              <a:off x="-416008" y="4389902"/>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18"/>
              </p:custDataLst>
            </p:nvPr>
          </p:nvSpPr>
          <p:spPr>
            <a:xfrm>
              <a:off x="-237891" y="4568019"/>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PA_组合 25"/>
          <p:cNvGrpSpPr/>
          <p:nvPr>
            <p:custDataLst>
              <p:tags r:id="rId19"/>
            </p:custDataLst>
          </p:nvPr>
        </p:nvGrpSpPr>
        <p:grpSpPr>
          <a:xfrm>
            <a:off x="2799692" y="3765175"/>
            <a:ext cx="444015" cy="444015"/>
            <a:chOff x="2658322" y="3623805"/>
            <a:chExt cx="585386" cy="585386"/>
          </a:xfrm>
        </p:grpSpPr>
        <p:sp>
          <p:nvSpPr>
            <p:cNvPr id="24" name="椭圆 23"/>
            <p:cNvSpPr/>
            <p:nvPr/>
          </p:nvSpPr>
          <p:spPr>
            <a:xfrm>
              <a:off x="2658322" y="3623805"/>
              <a:ext cx="585386" cy="585386"/>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764305" y="3729788"/>
              <a:ext cx="373419" cy="373419"/>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PA_组合 1"/>
          <p:cNvGrpSpPr/>
          <p:nvPr>
            <p:custDataLst>
              <p:tags r:id="rId20"/>
            </p:custDataLst>
          </p:nvPr>
        </p:nvGrpSpPr>
        <p:grpSpPr>
          <a:xfrm>
            <a:off x="9197300" y="3772828"/>
            <a:ext cx="983811" cy="983811"/>
            <a:chOff x="9197300" y="3772828"/>
            <a:chExt cx="983811" cy="983811"/>
          </a:xfrm>
        </p:grpSpPr>
        <p:sp>
          <p:nvSpPr>
            <p:cNvPr id="30" name="PA_椭圆 29"/>
            <p:cNvSpPr/>
            <p:nvPr>
              <p:custDataLst>
                <p:tags r:id="rId21"/>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custDataLst>
                <p:tags r:id="rId22"/>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PA_组合 33"/>
          <p:cNvGrpSpPr/>
          <p:nvPr>
            <p:custDataLst>
              <p:tags r:id="rId23"/>
            </p:custDataLst>
          </p:nvPr>
        </p:nvGrpSpPr>
        <p:grpSpPr>
          <a:xfrm>
            <a:off x="10305418" y="1395492"/>
            <a:ext cx="460160" cy="460160"/>
            <a:chOff x="10428573" y="1581905"/>
            <a:chExt cx="558231" cy="558231"/>
          </a:xfrm>
        </p:grpSpPr>
        <p:sp>
          <p:nvSpPr>
            <p:cNvPr id="32" name="椭圆 31"/>
            <p:cNvSpPr/>
            <p:nvPr/>
          </p:nvSpPr>
          <p:spPr>
            <a:xfrm>
              <a:off x="10428573" y="1581905"/>
              <a:ext cx="558231" cy="55823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529640" y="1682972"/>
              <a:ext cx="356097" cy="356097"/>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PA_图片 35"/>
          <p:cNvPicPr>
            <a:picLocks noChangeAspect="1"/>
          </p:cNvPicPr>
          <p:nvPr>
            <p:custDataLst>
              <p:tags r:id="rId24"/>
            </p:custDataLst>
          </p:nvPr>
        </p:nvPicPr>
        <p:blipFill>
          <a:blip r:embed="rId25">
            <a:clrChange>
              <a:clrFrom>
                <a:srgbClr val="FAF9F5"/>
              </a:clrFrom>
              <a:clrTo>
                <a:srgbClr val="FAF9F5">
                  <a:alpha val="0"/>
                </a:srgbClr>
              </a:clrTo>
            </a:clrChange>
            <a:extLst>
              <a:ext uri="{28A0092B-C50C-407E-A947-70E740481C1C}">
                <a14:useLocalDpi xmlns:a14="http://schemas.microsoft.com/office/drawing/2010/main" val="0"/>
              </a:ext>
            </a:extLst>
          </a:blip>
          <a:stretch>
            <a:fillRect/>
          </a:stretch>
        </p:blipFill>
        <p:spPr>
          <a:xfrm rot="19838420">
            <a:off x="9584568" y="-646161"/>
            <a:ext cx="2486025" cy="4762500"/>
          </a:xfrm>
          <a:prstGeom prst="rect">
            <a:avLst/>
          </a:prstGeom>
        </p:spPr>
      </p:pic>
      <p:pic>
        <p:nvPicPr>
          <p:cNvPr id="37" name="PA_图片 36"/>
          <p:cNvPicPr>
            <a:picLocks noChangeAspect="1"/>
          </p:cNvPicPr>
          <p:nvPr>
            <p:custDataLst>
              <p:tags r:id="rId26"/>
            </p:custDataLst>
          </p:nvPr>
        </p:nvPicPr>
        <p:blipFill>
          <a:blip r:embed="rId2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59602" y="2942102"/>
            <a:ext cx="3345247" cy="4584493"/>
          </a:xfrm>
          <a:prstGeom prst="rect">
            <a:avLst/>
          </a:prstGeom>
        </p:spPr>
      </p:pic>
      <p:pic>
        <p:nvPicPr>
          <p:cNvPr id="40" name="PA_图片 39"/>
          <p:cNvPicPr>
            <a:picLocks noChangeAspect="1"/>
          </p:cNvPicPr>
          <p:nvPr>
            <p:custDataLst>
              <p:tags r:id="rId28"/>
            </p:custDataLst>
          </p:nvPr>
        </p:nvPicPr>
        <p:blipFill rotWithShape="1">
          <a:blip r:embed="rId29" cstate="print">
            <a:clrChange>
              <a:clrFrom>
                <a:srgbClr val="EFF5D1"/>
              </a:clrFrom>
              <a:clrTo>
                <a:srgbClr val="EFF5D1">
                  <a:alpha val="0"/>
                </a:srgbClr>
              </a:clrTo>
            </a:clrChange>
            <a:extLst>
              <a:ext uri="{28A0092B-C50C-407E-A947-70E740481C1C}">
                <a14:useLocalDpi xmlns:a14="http://schemas.microsoft.com/office/drawing/2010/main" val="0"/>
              </a:ext>
            </a:extLst>
          </a:blip>
          <a:srcRect/>
          <a:stretch>
            <a:fillRect/>
          </a:stretch>
        </p:blipFill>
        <p:spPr>
          <a:xfrm>
            <a:off x="1856965" y="-18612"/>
            <a:ext cx="1839421" cy="2819768"/>
          </a:xfrm>
          <a:prstGeom prst="rect">
            <a:avLst/>
          </a:prstGeom>
        </p:spPr>
      </p:pic>
      <p:sp>
        <p:nvSpPr>
          <p:cNvPr id="42" name="PA_文本框 41"/>
          <p:cNvSpPr txBox="1"/>
          <p:nvPr>
            <p:custDataLst>
              <p:tags r:id="rId30"/>
            </p:custDataLst>
          </p:nvPr>
        </p:nvSpPr>
        <p:spPr>
          <a:xfrm>
            <a:off x="3453130" y="1783715"/>
            <a:ext cx="5351145" cy="583565"/>
          </a:xfrm>
          <a:prstGeom prst="rect">
            <a:avLst/>
          </a:prstGeom>
          <a:solidFill>
            <a:srgbClr val="F5D491"/>
          </a:solidFill>
          <a:ln>
            <a:solidFill>
              <a:schemeClr val="bg1"/>
            </a:solidFill>
          </a:ln>
        </p:spPr>
        <p:txBody>
          <a:bodyPr wrap="square" rtlCol="0">
            <a:spAutoFit/>
          </a:bodyPr>
          <a:lstStyle/>
          <a:p>
            <a:r>
              <a:rPr lang="en-US" altLang="zh-CN" sz="3200" b="1" spc="600" dirty="0">
                <a:solidFill>
                  <a:srgbClr val="2F96D8"/>
                </a:solidFill>
                <a:latin typeface="Comic Sans MS" panose="030F0702030302020204" charset="0"/>
                <a:ea typeface="新蒂下午茶基本版" panose="03000600000000000000" charset="-122"/>
                <a:cs typeface="Comic Sans MS" panose="030F0702030302020204" charset="0"/>
              </a:rPr>
              <a:t>Revision Start-U4</a:t>
            </a:r>
            <a:endParaRPr lang="en-US" altLang="zh-CN" sz="3200" b="1" spc="600" dirty="0">
              <a:solidFill>
                <a:srgbClr val="DD8C5B"/>
              </a:solidFill>
              <a:latin typeface="Comic Sans MS" panose="030F0702030302020204" charset="0"/>
              <a:ea typeface="新蒂下午茶基本版" panose="03000600000000000000" charset="-122"/>
              <a:cs typeface="Comic Sans MS" panose="030F0702030302020204" charset="0"/>
            </a:endParaRPr>
          </a:p>
        </p:txBody>
      </p:sp>
      <p:grpSp>
        <p:nvGrpSpPr>
          <p:cNvPr id="38" name="PA_组合 37"/>
          <p:cNvGrpSpPr/>
          <p:nvPr>
            <p:custDataLst>
              <p:tags r:id="rId31"/>
            </p:custDataLst>
          </p:nvPr>
        </p:nvGrpSpPr>
        <p:grpSpPr>
          <a:xfrm>
            <a:off x="3606193" y="2723722"/>
            <a:ext cx="5044118" cy="670945"/>
            <a:chOff x="3606193" y="2723722"/>
            <a:chExt cx="5044118" cy="670945"/>
          </a:xfrm>
        </p:grpSpPr>
        <p:pic>
          <p:nvPicPr>
            <p:cNvPr id="46" name="PA_图片 45"/>
            <p:cNvPicPr>
              <a:picLocks noChangeAspect="1"/>
            </p:cNvPicPr>
            <p:nvPr>
              <p:custDataLst>
                <p:tags r:id="rId32"/>
              </p:custDataLst>
            </p:nvPr>
          </p:nvPicPr>
          <p:blipFill rotWithShape="1">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06193" y="2723722"/>
              <a:ext cx="1727450" cy="670945"/>
            </a:xfrm>
            <a:prstGeom prst="rect">
              <a:avLst/>
            </a:prstGeom>
          </p:spPr>
        </p:pic>
        <p:pic>
          <p:nvPicPr>
            <p:cNvPr id="47" name="PA_图片 46"/>
            <p:cNvPicPr>
              <a:picLocks noChangeAspect="1"/>
            </p:cNvPicPr>
            <p:nvPr>
              <p:custDataLst>
                <p:tags r:id="rId34"/>
              </p:custDataLst>
            </p:nvPr>
          </p:nvPicPr>
          <p:blipFill rotWithShape="1">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264527" y="2910947"/>
              <a:ext cx="1727450" cy="456826"/>
            </a:xfrm>
            <a:prstGeom prst="rect">
              <a:avLst/>
            </a:prstGeom>
          </p:spPr>
        </p:pic>
        <p:pic>
          <p:nvPicPr>
            <p:cNvPr id="48" name="PA_图片 47"/>
            <p:cNvPicPr>
              <a:picLocks noChangeAspect="1"/>
            </p:cNvPicPr>
            <p:nvPr>
              <p:custDataLst>
                <p:tags r:id="rId36"/>
              </p:custDataLst>
            </p:nvPr>
          </p:nvPicPr>
          <p:blipFill rotWithShape="1">
            <a:blip r:embed="rId37"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922861" y="2764931"/>
              <a:ext cx="1727450" cy="602842"/>
            </a:xfrm>
            <a:prstGeom prst="rect">
              <a:avLst/>
            </a:prstGeom>
          </p:spPr>
        </p:pic>
      </p:grpSp>
      <p:grpSp>
        <p:nvGrpSpPr>
          <p:cNvPr id="35" name="PA_组合 34"/>
          <p:cNvGrpSpPr/>
          <p:nvPr>
            <p:custDataLst>
              <p:tags r:id="rId38"/>
            </p:custDataLst>
          </p:nvPr>
        </p:nvGrpSpPr>
        <p:grpSpPr>
          <a:xfrm>
            <a:off x="3673704" y="606961"/>
            <a:ext cx="4750516" cy="670945"/>
            <a:chOff x="3673704" y="606961"/>
            <a:chExt cx="4750516" cy="670945"/>
          </a:xfrm>
        </p:grpSpPr>
        <p:pic>
          <p:nvPicPr>
            <p:cNvPr id="39" name="PA_图片 38"/>
            <p:cNvPicPr>
              <a:picLocks noChangeAspect="1"/>
            </p:cNvPicPr>
            <p:nvPr>
              <p:custDataLst>
                <p:tags r:id="rId39"/>
              </p:custDataLst>
            </p:nvPr>
          </p:nvPicPr>
          <p:blipFill rotWithShape="1">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40"/>
              </p:custDataLst>
            </p:nvPr>
          </p:nvPicPr>
          <p:blipFill rotWithShape="1">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41"/>
              </p:custDataLst>
            </p:nvPr>
          </p:nvPicPr>
          <p:blipFill rotWithShape="1">
            <a:blip r:embed="rId37"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grpSp>
        <p:nvGrpSpPr>
          <p:cNvPr id="28" name="PA_组合 27"/>
          <p:cNvGrpSpPr/>
          <p:nvPr>
            <p:custDataLst>
              <p:tags r:id="rId42"/>
            </p:custDataLst>
          </p:nvPr>
        </p:nvGrpSpPr>
        <p:grpSpPr>
          <a:xfrm>
            <a:off x="389684" y="1583226"/>
            <a:ext cx="983811" cy="983811"/>
            <a:chOff x="389684" y="1583226"/>
            <a:chExt cx="983811" cy="983811"/>
          </a:xfrm>
        </p:grpSpPr>
        <p:sp>
          <p:nvSpPr>
            <p:cNvPr id="21" name="PA_椭圆 20"/>
            <p:cNvSpPr/>
            <p:nvPr>
              <p:custDataLst>
                <p:tags r:id="rId43"/>
              </p:custDataLst>
            </p:nvPr>
          </p:nvSpPr>
          <p:spPr>
            <a:xfrm>
              <a:off x="389684" y="158322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custDataLst>
                <p:tags r:id="rId44"/>
              </p:custDataLst>
            </p:nvPr>
          </p:nvSpPr>
          <p:spPr>
            <a:xfrm>
              <a:off x="567801" y="1762618"/>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2" name="Ridan-Ulysse">
            <a:hlinkClick r:id="" action="ppaction://media"/>
          </p:cNvPr>
          <p:cNvPicPr>
            <a:picLocks noChangeAspect="1"/>
          </p:cNvPicPr>
          <p:nvPr>
            <a:audioFile r:link="rId45"/>
            <p:extLst>
              <p:ext uri="{DAA4B4D4-6D71-4841-9C94-3DE7FCFB9230}">
                <p14:media xmlns:p14="http://schemas.microsoft.com/office/powerpoint/2010/main" r:embed="rId46"/>
              </p:ext>
            </p:extLst>
          </p:nvPr>
        </p:nvPicPr>
        <p:blipFill>
          <a:blip r:embed="rId47"/>
          <a:stretch>
            <a:fillRect/>
          </a:stretch>
        </p:blipFill>
        <p:spPr>
          <a:xfrm>
            <a:off x="-807080" y="2220904"/>
            <a:ext cx="609600" cy="609600"/>
          </a:xfrm>
          <a:prstGeom prst="rect">
            <a:avLst/>
          </a:prstGeom>
        </p:spPr>
      </p:pic>
    </p:spTree>
  </p:cSld>
  <p:clrMapOvr>
    <a:masterClrMapping/>
  </p:clrMapOvr>
  <p:transition spd="slow" advTm="2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8" presetClass="emph" presetSubtype="0" fill="hold" nodeType="withEffect">
                                      <p:stCondLst>
                                        <p:cond delay="300"/>
                                      </p:stCondLst>
                                      <p:childTnLst>
                                        <p:animRot by="21600000">
                                          <p:cBhvr>
                                            <p:cTn id="8" dur="3000" fill="hold"/>
                                            <p:tgtEl>
                                              <p:spTgt spid="27"/>
                                            </p:tgtEl>
                                            <p:attrNameLst>
                                              <p:attrName>r</p:attrName>
                                            </p:attrNameLst>
                                          </p:cBhvr>
                                        </p:animRot>
                                      </p:childTnLst>
                                    </p:cTn>
                                  </p:par>
                                  <p:par>
                                    <p:cTn id="9" presetID="8" presetClass="emph" presetSubtype="0" fill="hold" nodeType="withEffect">
                                      <p:stCondLst>
                                        <p:cond delay="93"/>
                                      </p:stCondLst>
                                      <p:childTnLst>
                                        <p:animRot by="21600000">
                                          <p:cBhvr>
                                            <p:cTn id="10" dur="3000" fill="hold"/>
                                            <p:tgtEl>
                                              <p:spTgt spid="20"/>
                                            </p:tgtEl>
                                            <p:attrNameLst>
                                              <p:attrName>r</p:attrName>
                                            </p:attrNameLst>
                                          </p:cBhvr>
                                        </p:animRot>
                                      </p:childTnLst>
                                    </p:cTn>
                                  </p:par>
                                  <p:par>
                                    <p:cTn id="11" presetID="8" presetClass="emph" presetSubtype="0" fill="hold" nodeType="withEffect">
                                      <p:stCondLst>
                                        <p:cond delay="44"/>
                                      </p:stCondLst>
                                      <p:childTnLst>
                                        <p:animRot by="21600000">
                                          <p:cBhvr>
                                            <p:cTn id="12" dur="3000" fill="hold"/>
                                            <p:tgtEl>
                                              <p:spTgt spid="28"/>
                                            </p:tgtEl>
                                            <p:attrNameLst>
                                              <p:attrName>r</p:attrName>
                                            </p:attrNameLst>
                                          </p:cBhvr>
                                        </p:animRot>
                                      </p:childTnLst>
                                    </p:cTn>
                                  </p:par>
                                  <p:par>
                                    <p:cTn id="13" presetID="8" presetClass="emph" presetSubtype="0" fill="hold" nodeType="withEffect">
                                      <p:stCondLst>
                                        <p:cond delay="266"/>
                                      </p:stCondLst>
                                      <p:childTnLst>
                                        <p:animRot by="21600000">
                                          <p:cBhvr>
                                            <p:cTn id="14" dur="3000" fill="hold"/>
                                            <p:tgtEl>
                                              <p:spTgt spid="29"/>
                                            </p:tgtEl>
                                            <p:attrNameLst>
                                              <p:attrName>r</p:attrName>
                                            </p:attrNameLst>
                                          </p:cBhvr>
                                        </p:animRot>
                                      </p:childTnLst>
                                    </p:cTn>
                                  </p:par>
                                  <p:par>
                                    <p:cTn id="15" presetID="8" presetClass="emph" presetSubtype="0" fill="hold" nodeType="withEffect">
                                      <p:stCondLst>
                                        <p:cond delay="230"/>
                                      </p:stCondLst>
                                      <p:childTnLst>
                                        <p:animRot by="21600000">
                                          <p:cBhvr>
                                            <p:cTn id="16" dur="3000" fill="hold"/>
                                            <p:tgtEl>
                                              <p:spTgt spid="4"/>
                                            </p:tgtEl>
                                            <p:attrNameLst>
                                              <p:attrName>r</p:attrName>
                                            </p:attrNameLst>
                                          </p:cBhvr>
                                        </p:animRot>
                                      </p:childTnLst>
                                    </p:cTn>
                                  </p:par>
                                  <p:par>
                                    <p:cTn id="17" presetID="8" presetClass="emph" presetSubtype="0" fill="hold" nodeType="withEffect">
                                      <p:stCondLst>
                                        <p:cond delay="396"/>
                                      </p:stCondLst>
                                      <p:childTnLst>
                                        <p:animRot by="21600000">
                                          <p:cBhvr>
                                            <p:cTn id="18" dur="3000" fill="hold"/>
                                            <p:tgtEl>
                                              <p:spTgt spid="3"/>
                                            </p:tgtEl>
                                            <p:attrNameLst>
                                              <p:attrName>r</p:attrName>
                                            </p:attrNameLst>
                                          </p:cBhvr>
                                        </p:animRot>
                                      </p:childTnLst>
                                    </p:cTn>
                                  </p:par>
                                  <p:par>
                                    <p:cTn id="19" presetID="2" presetClass="entr" presetSubtype="1" fill="hold" nodeType="withEffect" p14:presetBounceEnd="50000">
                                      <p:stCondLst>
                                        <p:cond delay="396"/>
                                      </p:stCondLst>
                                      <p:childTnLst>
                                        <p:set>
                                          <p:cBhvr>
                                            <p:cTn id="20" dur="1" fill="hold">
                                              <p:stCondLst>
                                                <p:cond delay="0"/>
                                              </p:stCondLst>
                                            </p:cTn>
                                            <p:tgtEl>
                                              <p:spTgt spid="40"/>
                                            </p:tgtEl>
                                            <p:attrNameLst>
                                              <p:attrName>style.visibility</p:attrName>
                                            </p:attrNameLst>
                                          </p:cBhvr>
                                          <p:to>
                                            <p:strVal val="visible"/>
                                          </p:to>
                                        </p:set>
                                        <p:anim calcmode="lin" valueType="num" p14:bounceEnd="50000">
                                          <p:cBhvr additive="base">
                                            <p:cTn id="21" dur="2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2" dur="2000" fill="hold"/>
                                            <p:tgtEl>
                                              <p:spTgt spid="40"/>
                                            </p:tgtEl>
                                            <p:attrNameLst>
                                              <p:attrName>ppt_y</p:attrName>
                                            </p:attrNameLst>
                                          </p:cBhvr>
                                          <p:tavLst>
                                            <p:tav tm="0">
                                              <p:val>
                                                <p:strVal val="0-#ppt_h/2"/>
                                              </p:val>
                                            </p:tav>
                                            <p:tav tm="100000">
                                              <p:val>
                                                <p:strVal val="#ppt_y"/>
                                              </p:val>
                                            </p:tav>
                                          </p:tavLst>
                                        </p:anim>
                                      </p:childTnLst>
                                    </p:cTn>
                                  </p:par>
                                  <p:par>
                                    <p:cTn id="23" presetID="22" presetClass="entr" presetSubtype="8" fill="hold" grpId="0" nodeType="withEffect">
                                      <p:stCondLst>
                                        <p:cond delay="396"/>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000"/>
                                            <p:tgtEl>
                                              <p:spTgt spid="42"/>
                                            </p:tgtEl>
                                          </p:cBhvr>
                                        </p:animEffect>
                                      </p:childTnLst>
                                    </p:cTn>
                                  </p:par>
                                  <p:par>
                                    <p:cTn id="26" presetID="22" presetClass="entr" presetSubtype="2" fill="hold" nodeType="withEffect">
                                      <p:stCondLst>
                                        <p:cond delay="396"/>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2000"/>
                                            <p:tgtEl>
                                              <p:spTgt spid="35"/>
                                            </p:tgtEl>
                                          </p:cBhvr>
                                        </p:animEffect>
                                      </p:childTnLst>
                                    </p:cTn>
                                  </p:par>
                                  <p:par>
                                    <p:cTn id="29" presetID="22" presetClass="entr" presetSubtype="8" fill="hold" nodeType="withEffect">
                                      <p:stCondLst>
                                        <p:cond delay="396"/>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000"/>
                                            <p:tgtEl>
                                              <p:spTgt spid="38"/>
                                            </p:tgtEl>
                                          </p:cBhvr>
                                        </p:animEffect>
                                      </p:childTnLst>
                                    </p:cTn>
                                  </p:par>
                                  <p:par>
                                    <p:cTn id="32" presetID="32" presetClass="emph" presetSubtype="0" fill="hold" nodeType="withEffect">
                                      <p:stCondLst>
                                        <p:cond delay="396"/>
                                      </p:stCondLst>
                                      <p:childTnLst>
                                        <p:animRot by="120000">
                                          <p:cBhvr>
                                            <p:cTn id="33" dur="200" fill="hold">
                                              <p:stCondLst>
                                                <p:cond delay="0"/>
                                              </p:stCondLst>
                                            </p:cTn>
                                            <p:tgtEl>
                                              <p:spTgt spid="36"/>
                                            </p:tgtEl>
                                            <p:attrNameLst>
                                              <p:attrName>r</p:attrName>
                                            </p:attrNameLst>
                                          </p:cBhvr>
                                        </p:animRot>
                                        <p:animRot by="-240000">
                                          <p:cBhvr>
                                            <p:cTn id="34" dur="400" fill="hold">
                                              <p:stCondLst>
                                                <p:cond delay="400"/>
                                              </p:stCondLst>
                                            </p:cTn>
                                            <p:tgtEl>
                                              <p:spTgt spid="36"/>
                                            </p:tgtEl>
                                            <p:attrNameLst>
                                              <p:attrName>r</p:attrName>
                                            </p:attrNameLst>
                                          </p:cBhvr>
                                        </p:animRot>
                                        <p:animRot by="240000">
                                          <p:cBhvr>
                                            <p:cTn id="35" dur="400" fill="hold">
                                              <p:stCondLst>
                                                <p:cond delay="800"/>
                                              </p:stCondLst>
                                            </p:cTn>
                                            <p:tgtEl>
                                              <p:spTgt spid="36"/>
                                            </p:tgtEl>
                                            <p:attrNameLst>
                                              <p:attrName>r</p:attrName>
                                            </p:attrNameLst>
                                          </p:cBhvr>
                                        </p:animRot>
                                        <p:animRot by="-240000">
                                          <p:cBhvr>
                                            <p:cTn id="36" dur="400" fill="hold">
                                              <p:stCondLst>
                                                <p:cond delay="1200"/>
                                              </p:stCondLst>
                                            </p:cTn>
                                            <p:tgtEl>
                                              <p:spTgt spid="36"/>
                                            </p:tgtEl>
                                            <p:attrNameLst>
                                              <p:attrName>r</p:attrName>
                                            </p:attrNameLst>
                                          </p:cBhvr>
                                        </p:animRot>
                                        <p:animRot by="120000">
                                          <p:cBhvr>
                                            <p:cTn id="37" dur="400" fill="hold">
                                              <p:stCondLst>
                                                <p:cond delay="1600"/>
                                              </p:stCondLst>
                                            </p:cTn>
                                            <p:tgtEl>
                                              <p:spTgt spid="36"/>
                                            </p:tgtEl>
                                            <p:attrNameLst>
                                              <p:attrName>r</p:attrName>
                                            </p:attrNameLst>
                                          </p:cBhvr>
                                        </p:animRot>
                                      </p:childTnLst>
                                    </p:cTn>
                                  </p:par>
                                  <p:par>
                                    <p:cTn id="38" presetID="32" presetClass="emph" presetSubtype="0" fill="hold" nodeType="withEffect">
                                      <p:stCondLst>
                                        <p:cond delay="750"/>
                                      </p:stCondLst>
                                      <p:childTnLst>
                                        <p:animRot by="120000">
                                          <p:cBhvr>
                                            <p:cTn id="39" dur="200" fill="hold">
                                              <p:stCondLst>
                                                <p:cond delay="0"/>
                                              </p:stCondLst>
                                            </p:cTn>
                                            <p:tgtEl>
                                              <p:spTgt spid="37"/>
                                            </p:tgtEl>
                                            <p:attrNameLst>
                                              <p:attrName>r</p:attrName>
                                            </p:attrNameLst>
                                          </p:cBhvr>
                                        </p:animRot>
                                        <p:animRot by="-240000">
                                          <p:cBhvr>
                                            <p:cTn id="40" dur="400" fill="hold">
                                              <p:stCondLst>
                                                <p:cond delay="400"/>
                                              </p:stCondLst>
                                            </p:cTn>
                                            <p:tgtEl>
                                              <p:spTgt spid="37"/>
                                            </p:tgtEl>
                                            <p:attrNameLst>
                                              <p:attrName>r</p:attrName>
                                            </p:attrNameLst>
                                          </p:cBhvr>
                                        </p:animRot>
                                        <p:animRot by="240000">
                                          <p:cBhvr>
                                            <p:cTn id="41" dur="400" fill="hold">
                                              <p:stCondLst>
                                                <p:cond delay="800"/>
                                              </p:stCondLst>
                                            </p:cTn>
                                            <p:tgtEl>
                                              <p:spTgt spid="37"/>
                                            </p:tgtEl>
                                            <p:attrNameLst>
                                              <p:attrName>r</p:attrName>
                                            </p:attrNameLst>
                                          </p:cBhvr>
                                        </p:animRot>
                                        <p:animRot by="-240000">
                                          <p:cBhvr>
                                            <p:cTn id="42" dur="400" fill="hold">
                                              <p:stCondLst>
                                                <p:cond delay="1200"/>
                                              </p:stCondLst>
                                            </p:cTn>
                                            <p:tgtEl>
                                              <p:spTgt spid="37"/>
                                            </p:tgtEl>
                                            <p:attrNameLst>
                                              <p:attrName>r</p:attrName>
                                            </p:attrNameLst>
                                          </p:cBhvr>
                                        </p:animRot>
                                        <p:animRot by="120000">
                                          <p:cBhvr>
                                            <p:cTn id="43"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2"/>
                    </p:tgtEl>
                  </p:cMediaNode>
                </p:audio>
              </p:childTnLst>
            </p:cTn>
          </p:par>
        </p:tnLst>
        <p:bldLst>
          <p:bldP spid="4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8" presetClass="emph" presetSubtype="0" fill="hold" nodeType="withEffect">
                                      <p:stCondLst>
                                        <p:cond delay="300"/>
                                      </p:stCondLst>
                                      <p:childTnLst>
                                        <p:animRot by="21600000">
                                          <p:cBhvr>
                                            <p:cTn id="8" dur="3000" fill="hold"/>
                                            <p:tgtEl>
                                              <p:spTgt spid="27"/>
                                            </p:tgtEl>
                                            <p:attrNameLst>
                                              <p:attrName>r</p:attrName>
                                            </p:attrNameLst>
                                          </p:cBhvr>
                                        </p:animRot>
                                      </p:childTnLst>
                                    </p:cTn>
                                  </p:par>
                                  <p:par>
                                    <p:cTn id="9" presetID="8" presetClass="emph" presetSubtype="0" fill="hold" nodeType="withEffect">
                                      <p:stCondLst>
                                        <p:cond delay="93"/>
                                      </p:stCondLst>
                                      <p:childTnLst>
                                        <p:animRot by="21600000">
                                          <p:cBhvr>
                                            <p:cTn id="10" dur="3000" fill="hold"/>
                                            <p:tgtEl>
                                              <p:spTgt spid="20"/>
                                            </p:tgtEl>
                                            <p:attrNameLst>
                                              <p:attrName>r</p:attrName>
                                            </p:attrNameLst>
                                          </p:cBhvr>
                                        </p:animRot>
                                      </p:childTnLst>
                                    </p:cTn>
                                  </p:par>
                                  <p:par>
                                    <p:cTn id="11" presetID="8" presetClass="emph" presetSubtype="0" fill="hold" nodeType="withEffect">
                                      <p:stCondLst>
                                        <p:cond delay="44"/>
                                      </p:stCondLst>
                                      <p:childTnLst>
                                        <p:animRot by="21600000">
                                          <p:cBhvr>
                                            <p:cTn id="12" dur="3000" fill="hold"/>
                                            <p:tgtEl>
                                              <p:spTgt spid="28"/>
                                            </p:tgtEl>
                                            <p:attrNameLst>
                                              <p:attrName>r</p:attrName>
                                            </p:attrNameLst>
                                          </p:cBhvr>
                                        </p:animRot>
                                      </p:childTnLst>
                                    </p:cTn>
                                  </p:par>
                                  <p:par>
                                    <p:cTn id="13" presetID="8" presetClass="emph" presetSubtype="0" fill="hold" nodeType="withEffect">
                                      <p:stCondLst>
                                        <p:cond delay="266"/>
                                      </p:stCondLst>
                                      <p:childTnLst>
                                        <p:animRot by="21600000">
                                          <p:cBhvr>
                                            <p:cTn id="14" dur="3000" fill="hold"/>
                                            <p:tgtEl>
                                              <p:spTgt spid="29"/>
                                            </p:tgtEl>
                                            <p:attrNameLst>
                                              <p:attrName>r</p:attrName>
                                            </p:attrNameLst>
                                          </p:cBhvr>
                                        </p:animRot>
                                      </p:childTnLst>
                                    </p:cTn>
                                  </p:par>
                                  <p:par>
                                    <p:cTn id="15" presetID="8" presetClass="emph" presetSubtype="0" fill="hold" nodeType="withEffect">
                                      <p:stCondLst>
                                        <p:cond delay="230"/>
                                      </p:stCondLst>
                                      <p:childTnLst>
                                        <p:animRot by="21600000">
                                          <p:cBhvr>
                                            <p:cTn id="16" dur="3000" fill="hold"/>
                                            <p:tgtEl>
                                              <p:spTgt spid="4"/>
                                            </p:tgtEl>
                                            <p:attrNameLst>
                                              <p:attrName>r</p:attrName>
                                            </p:attrNameLst>
                                          </p:cBhvr>
                                        </p:animRot>
                                      </p:childTnLst>
                                    </p:cTn>
                                  </p:par>
                                  <p:par>
                                    <p:cTn id="17" presetID="8" presetClass="emph" presetSubtype="0" fill="hold" nodeType="withEffect">
                                      <p:stCondLst>
                                        <p:cond delay="396"/>
                                      </p:stCondLst>
                                      <p:childTnLst>
                                        <p:animRot by="21600000">
                                          <p:cBhvr>
                                            <p:cTn id="18" dur="3000" fill="hold"/>
                                            <p:tgtEl>
                                              <p:spTgt spid="3"/>
                                            </p:tgtEl>
                                            <p:attrNameLst>
                                              <p:attrName>r</p:attrName>
                                            </p:attrNameLst>
                                          </p:cBhvr>
                                        </p:animRot>
                                      </p:childTnLst>
                                    </p:cTn>
                                  </p:par>
                                  <p:par>
                                    <p:cTn id="19" presetID="2" presetClass="entr" presetSubtype="1" fill="hold" nodeType="withEffect">
                                      <p:stCondLst>
                                        <p:cond delay="396"/>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2000" fill="hold"/>
                                            <p:tgtEl>
                                              <p:spTgt spid="40"/>
                                            </p:tgtEl>
                                            <p:attrNameLst>
                                              <p:attrName>ppt_x</p:attrName>
                                            </p:attrNameLst>
                                          </p:cBhvr>
                                          <p:tavLst>
                                            <p:tav tm="0">
                                              <p:val>
                                                <p:strVal val="#ppt_x"/>
                                              </p:val>
                                            </p:tav>
                                            <p:tav tm="100000">
                                              <p:val>
                                                <p:strVal val="#ppt_x"/>
                                              </p:val>
                                            </p:tav>
                                          </p:tavLst>
                                        </p:anim>
                                        <p:anim calcmode="lin" valueType="num">
                                          <p:cBhvr additive="base">
                                            <p:cTn id="22" dur="2000" fill="hold"/>
                                            <p:tgtEl>
                                              <p:spTgt spid="40"/>
                                            </p:tgtEl>
                                            <p:attrNameLst>
                                              <p:attrName>ppt_y</p:attrName>
                                            </p:attrNameLst>
                                          </p:cBhvr>
                                          <p:tavLst>
                                            <p:tav tm="0">
                                              <p:val>
                                                <p:strVal val="0-#ppt_h/2"/>
                                              </p:val>
                                            </p:tav>
                                            <p:tav tm="100000">
                                              <p:val>
                                                <p:strVal val="#ppt_y"/>
                                              </p:val>
                                            </p:tav>
                                          </p:tavLst>
                                        </p:anim>
                                      </p:childTnLst>
                                    </p:cTn>
                                  </p:par>
                                  <p:par>
                                    <p:cTn id="23" presetID="22" presetClass="entr" presetSubtype="8" fill="hold" grpId="0" nodeType="withEffect">
                                      <p:stCondLst>
                                        <p:cond delay="396"/>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000"/>
                                            <p:tgtEl>
                                              <p:spTgt spid="42"/>
                                            </p:tgtEl>
                                          </p:cBhvr>
                                        </p:animEffect>
                                      </p:childTnLst>
                                    </p:cTn>
                                  </p:par>
                                  <p:par>
                                    <p:cTn id="26" presetID="22" presetClass="entr" presetSubtype="2" fill="hold" nodeType="withEffect">
                                      <p:stCondLst>
                                        <p:cond delay="396"/>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2000"/>
                                            <p:tgtEl>
                                              <p:spTgt spid="35"/>
                                            </p:tgtEl>
                                          </p:cBhvr>
                                        </p:animEffect>
                                      </p:childTnLst>
                                    </p:cTn>
                                  </p:par>
                                  <p:par>
                                    <p:cTn id="29" presetID="22" presetClass="entr" presetSubtype="8" fill="hold" nodeType="withEffect">
                                      <p:stCondLst>
                                        <p:cond delay="396"/>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000"/>
                                            <p:tgtEl>
                                              <p:spTgt spid="38"/>
                                            </p:tgtEl>
                                          </p:cBhvr>
                                        </p:animEffect>
                                      </p:childTnLst>
                                    </p:cTn>
                                  </p:par>
                                  <p:par>
                                    <p:cTn id="32" presetID="32" presetClass="emph" presetSubtype="0" fill="hold" nodeType="withEffect">
                                      <p:stCondLst>
                                        <p:cond delay="396"/>
                                      </p:stCondLst>
                                      <p:childTnLst>
                                        <p:animRot by="120000">
                                          <p:cBhvr>
                                            <p:cTn id="33" dur="200" fill="hold">
                                              <p:stCondLst>
                                                <p:cond delay="0"/>
                                              </p:stCondLst>
                                            </p:cTn>
                                            <p:tgtEl>
                                              <p:spTgt spid="36"/>
                                            </p:tgtEl>
                                            <p:attrNameLst>
                                              <p:attrName>r</p:attrName>
                                            </p:attrNameLst>
                                          </p:cBhvr>
                                        </p:animRot>
                                        <p:animRot by="-240000">
                                          <p:cBhvr>
                                            <p:cTn id="34" dur="400" fill="hold">
                                              <p:stCondLst>
                                                <p:cond delay="400"/>
                                              </p:stCondLst>
                                            </p:cTn>
                                            <p:tgtEl>
                                              <p:spTgt spid="36"/>
                                            </p:tgtEl>
                                            <p:attrNameLst>
                                              <p:attrName>r</p:attrName>
                                            </p:attrNameLst>
                                          </p:cBhvr>
                                        </p:animRot>
                                        <p:animRot by="240000">
                                          <p:cBhvr>
                                            <p:cTn id="35" dur="400" fill="hold">
                                              <p:stCondLst>
                                                <p:cond delay="800"/>
                                              </p:stCondLst>
                                            </p:cTn>
                                            <p:tgtEl>
                                              <p:spTgt spid="36"/>
                                            </p:tgtEl>
                                            <p:attrNameLst>
                                              <p:attrName>r</p:attrName>
                                            </p:attrNameLst>
                                          </p:cBhvr>
                                        </p:animRot>
                                        <p:animRot by="-240000">
                                          <p:cBhvr>
                                            <p:cTn id="36" dur="400" fill="hold">
                                              <p:stCondLst>
                                                <p:cond delay="1200"/>
                                              </p:stCondLst>
                                            </p:cTn>
                                            <p:tgtEl>
                                              <p:spTgt spid="36"/>
                                            </p:tgtEl>
                                            <p:attrNameLst>
                                              <p:attrName>r</p:attrName>
                                            </p:attrNameLst>
                                          </p:cBhvr>
                                        </p:animRot>
                                        <p:animRot by="120000">
                                          <p:cBhvr>
                                            <p:cTn id="37" dur="400" fill="hold">
                                              <p:stCondLst>
                                                <p:cond delay="1600"/>
                                              </p:stCondLst>
                                            </p:cTn>
                                            <p:tgtEl>
                                              <p:spTgt spid="36"/>
                                            </p:tgtEl>
                                            <p:attrNameLst>
                                              <p:attrName>r</p:attrName>
                                            </p:attrNameLst>
                                          </p:cBhvr>
                                        </p:animRot>
                                      </p:childTnLst>
                                    </p:cTn>
                                  </p:par>
                                  <p:par>
                                    <p:cTn id="38" presetID="32" presetClass="emph" presetSubtype="0" fill="hold" nodeType="withEffect">
                                      <p:stCondLst>
                                        <p:cond delay="750"/>
                                      </p:stCondLst>
                                      <p:childTnLst>
                                        <p:animRot by="120000">
                                          <p:cBhvr>
                                            <p:cTn id="39" dur="200" fill="hold">
                                              <p:stCondLst>
                                                <p:cond delay="0"/>
                                              </p:stCondLst>
                                            </p:cTn>
                                            <p:tgtEl>
                                              <p:spTgt spid="37"/>
                                            </p:tgtEl>
                                            <p:attrNameLst>
                                              <p:attrName>r</p:attrName>
                                            </p:attrNameLst>
                                          </p:cBhvr>
                                        </p:animRot>
                                        <p:animRot by="-240000">
                                          <p:cBhvr>
                                            <p:cTn id="40" dur="400" fill="hold">
                                              <p:stCondLst>
                                                <p:cond delay="400"/>
                                              </p:stCondLst>
                                            </p:cTn>
                                            <p:tgtEl>
                                              <p:spTgt spid="37"/>
                                            </p:tgtEl>
                                            <p:attrNameLst>
                                              <p:attrName>r</p:attrName>
                                            </p:attrNameLst>
                                          </p:cBhvr>
                                        </p:animRot>
                                        <p:animRot by="240000">
                                          <p:cBhvr>
                                            <p:cTn id="41" dur="400" fill="hold">
                                              <p:stCondLst>
                                                <p:cond delay="800"/>
                                              </p:stCondLst>
                                            </p:cTn>
                                            <p:tgtEl>
                                              <p:spTgt spid="37"/>
                                            </p:tgtEl>
                                            <p:attrNameLst>
                                              <p:attrName>r</p:attrName>
                                            </p:attrNameLst>
                                          </p:cBhvr>
                                        </p:animRot>
                                        <p:animRot by="-240000">
                                          <p:cBhvr>
                                            <p:cTn id="42" dur="400" fill="hold">
                                              <p:stCondLst>
                                                <p:cond delay="1200"/>
                                              </p:stCondLst>
                                            </p:cTn>
                                            <p:tgtEl>
                                              <p:spTgt spid="37"/>
                                            </p:tgtEl>
                                            <p:attrNameLst>
                                              <p:attrName>r</p:attrName>
                                            </p:attrNameLst>
                                          </p:cBhvr>
                                        </p:animRot>
                                        <p:animRot by="120000">
                                          <p:cBhvr>
                                            <p:cTn id="43"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2"/>
                    </p:tgtEl>
                  </p:cMediaNode>
                </p:audio>
              </p:childTnLst>
            </p:cTn>
          </p:par>
        </p:tnLst>
        <p:bldLst>
          <p:bldP spid="42" grpId="0" bldLvl="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3"/>
          <p:cNvSpPr/>
          <p:nvPr>
            <p:custDataLst>
              <p:tags r:id="rId1"/>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2"/>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3"/>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4"/>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5"/>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6"/>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7"/>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8"/>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9"/>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0"/>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1"/>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2"/>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3"/>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4"/>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5"/>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106680" y="711835"/>
            <a:ext cx="12146280" cy="5477510"/>
          </a:xfrm>
          <a:prstGeom prst="rect">
            <a:avLst/>
          </a:prstGeom>
          <a:noFill/>
          <a:ln w="9525">
            <a:noFill/>
          </a:ln>
        </p:spPr>
        <p:txBody>
          <a:bodyPr wrap="square">
            <a:spAutoFit/>
          </a:bodyPr>
          <a:p>
            <a:pPr indent="0" fontAlgn="auto">
              <a:lnSpc>
                <a:spcPts val="4240"/>
              </a:lnSpc>
            </a:pPr>
            <a:r>
              <a:rPr lang="en-US" sz="3200" b="1">
                <a:latin typeface="Comic Sans MS" panose="030F0702030302020204" charset="0"/>
                <a:cs typeface="Comic Sans MS" panose="030F0702030302020204" charset="0"/>
              </a:rPr>
              <a:t>Write the words.</a:t>
            </a:r>
            <a:r>
              <a:rPr lang="zh-CN" sz="3200" b="1">
                <a:latin typeface="Comic Sans MS" panose="030F0702030302020204" charset="0"/>
                <a:ea typeface="宋体" panose="02010600030101010101" pitchFamily="2" charset="-122"/>
                <a:cs typeface="Comic Sans MS" panose="030F0702030302020204" charset="0"/>
              </a:rPr>
              <a:t>英译英</a:t>
            </a:r>
            <a:endParaRPr lang="en-US" sz="3200" b="0">
              <a:latin typeface="Comic Sans MS" panose="030F0702030302020204" charset="0"/>
              <a:cs typeface="Comic Sans MS" panose="030F0702030302020204" charset="0"/>
            </a:endParaRPr>
          </a:p>
          <a:p>
            <a:pPr indent="0" fontAlgn="auto">
              <a:lnSpc>
                <a:spcPts val="4240"/>
              </a:lnSpc>
            </a:pPr>
            <a:r>
              <a:rPr lang="en-US" sz="3200">
                <a:latin typeface="Comic Sans MS" panose="030F0702030302020204" charset="0"/>
                <a:cs typeface="Comic Sans MS" panose="030F0702030302020204" charset="0"/>
              </a:rPr>
              <a:t>1.It’s something you use to see in the dark.2. It’s a big bag which you carry on your back.3. It’s like a small house. You use it when you go camping.4.It’s something which you sleep in.5.It’s someone who travels to a new place to learn about it.6.It's someone who travels to a new place for holiday.7.It’s the opposite of south.8. People often walk in these places.They are small mountains.</a:t>
            </a:r>
            <a:endParaRPr lang="en-US" sz="3200">
              <a:latin typeface="Comic Sans MS" panose="030F0702030302020204" charset="0"/>
              <a:cs typeface="Comic Sans MS" panose="030F0702030302020204" charset="0"/>
            </a:endParaRPr>
          </a:p>
          <a:p>
            <a:endParaRPr lang="zh-CN" altLang="en-US" sz="3200">
              <a:latin typeface="Comic Sans MS" panose="030F0702030302020204" charset="0"/>
              <a:cs typeface="Comic Sans MS" panose="030F0702030302020204" charset="0"/>
            </a:endParaRPr>
          </a:p>
        </p:txBody>
      </p:sp>
      <p:sp>
        <p:nvSpPr>
          <p:cNvPr id="2" name="矩形 1"/>
          <p:cNvSpPr/>
          <p:nvPr/>
        </p:nvSpPr>
        <p:spPr>
          <a:xfrm>
            <a:off x="8313422" y="1224280"/>
            <a:ext cx="32626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torch/flashlight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3" name="矩形 2"/>
          <p:cNvSpPr/>
          <p:nvPr/>
        </p:nvSpPr>
        <p:spPr>
          <a:xfrm>
            <a:off x="8901750" y="1807845"/>
            <a:ext cx="185356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rucksack</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 name="矩形 3"/>
          <p:cNvSpPr/>
          <p:nvPr/>
        </p:nvSpPr>
        <p:spPr>
          <a:xfrm>
            <a:off x="11012172" y="2391410"/>
            <a:ext cx="10020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tent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7235192" y="2974975"/>
            <a:ext cx="248412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sleeping bag</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10324467" y="3136900"/>
            <a:ext cx="18021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explorer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10475280" y="4040505"/>
            <a:ext cx="14992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tourist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4" name="矩形 43"/>
          <p:cNvSpPr/>
          <p:nvPr/>
        </p:nvSpPr>
        <p:spPr>
          <a:xfrm>
            <a:off x="5895342" y="4538345"/>
            <a:ext cx="123190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north</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5" name="矩形 44"/>
          <p:cNvSpPr/>
          <p:nvPr/>
        </p:nvSpPr>
        <p:spPr>
          <a:xfrm>
            <a:off x="8904925" y="5605780"/>
            <a:ext cx="95186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hills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36685" y="5149850"/>
            <a:ext cx="3155315" cy="1708150"/>
          </a:xfrm>
          <a:prstGeom prst="rect">
            <a:avLst/>
          </a:prstGeom>
        </p:spPr>
      </p:pic>
      <p:grpSp>
        <p:nvGrpSpPr>
          <p:cNvPr id="8" name="Group 12"/>
          <p:cNvGrpSpPr>
            <a:grpSpLocks noChangeAspect="1"/>
          </p:cNvGrpSpPr>
          <p:nvPr/>
        </p:nvGrpSpPr>
        <p:grpSpPr bwMode="auto">
          <a:xfrm>
            <a:off x="354334" y="589001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969560" y="16968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1452245" y="1666240"/>
            <a:ext cx="2064385" cy="4523105"/>
          </a:xfrm>
          <a:prstGeom prst="rect">
            <a:avLst/>
          </a:prstGeom>
          <a:noFill/>
        </p:spPr>
        <p:txBody>
          <a:bodyPr wrap="square" rtlCol="0">
            <a:spAutoFit/>
          </a:bodyPr>
          <a:p>
            <a:r>
              <a:rPr lang="zh-CN" sz="3200">
                <a:latin typeface="楷体" panose="02010609060101010101" charset="-122"/>
                <a:ea typeface="楷体" panose="02010609060101010101" charset="-122"/>
                <a:cs typeface="楷体" panose="02010609060101010101" charset="-122"/>
              </a:rPr>
              <a:t>黄油</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饼干</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筷子</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果酱</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小吃</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平底锅</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酱汁</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爆米花</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足够的</a:t>
            </a:r>
            <a:endParaRPr lang="zh-CN" sz="32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3745231" y="1535430"/>
            <a:ext cx="143764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butter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3745231" y="2071370"/>
            <a:ext cx="146177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biscuit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3745231" y="2604770"/>
            <a:ext cx="218821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chopsticks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3745231" y="3188335"/>
            <a:ext cx="87058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jam</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1" name="矩形 10"/>
          <p:cNvSpPr/>
          <p:nvPr/>
        </p:nvSpPr>
        <p:spPr>
          <a:xfrm>
            <a:off x="3745231" y="3716655"/>
            <a:ext cx="12306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snack</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2" name="矩形 11"/>
          <p:cNvSpPr/>
          <p:nvPr/>
        </p:nvSpPr>
        <p:spPr>
          <a:xfrm>
            <a:off x="3745231" y="4222115"/>
            <a:ext cx="82105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pan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3" name="矩形 12"/>
          <p:cNvSpPr/>
          <p:nvPr/>
        </p:nvSpPr>
        <p:spPr>
          <a:xfrm>
            <a:off x="3745231" y="4621530"/>
            <a:ext cx="12325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sauce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4" name="矩形 13"/>
          <p:cNvSpPr/>
          <p:nvPr/>
        </p:nvSpPr>
        <p:spPr>
          <a:xfrm>
            <a:off x="3745231" y="5026660"/>
            <a:ext cx="16624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popcorn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2" name="PA_文本框 41"/>
          <p:cNvSpPr txBox="1"/>
          <p:nvPr>
            <p:custDataLst>
              <p:tags r:id="rId2"/>
            </p:custDataLst>
          </p:nvPr>
        </p:nvSpPr>
        <p:spPr>
          <a:xfrm>
            <a:off x="3723653" y="658424"/>
            <a:ext cx="4122150" cy="583565"/>
          </a:xfrm>
          <a:prstGeom prst="rect">
            <a:avLst/>
          </a:prstGeom>
          <a:solidFill>
            <a:srgbClr val="F5D491"/>
          </a:solidFill>
          <a:ln>
            <a:solidFill>
              <a:schemeClr val="bg1"/>
            </a:solidFill>
          </a:ln>
        </p:spPr>
        <p:txBody>
          <a:bodyPr wrap="square" rtlCol="0">
            <a:spAutoFit/>
          </a:bodyPr>
          <a:p>
            <a:pPr algn="ctr"/>
            <a:r>
              <a:rPr lang="en-US" altLang="zh-CN" sz="3200" b="1" spc="600">
                <a:solidFill>
                  <a:srgbClr val="FF0000"/>
                </a:solidFill>
                <a:latin typeface="Comic Sans MS" panose="030F0702030302020204" charset="0"/>
                <a:ea typeface="新蒂下午茶基本版" panose="03000600000000000000" charset="-122"/>
                <a:cs typeface="Comic Sans MS" panose="030F0702030302020204" charset="0"/>
              </a:rPr>
              <a:t>U4 words</a:t>
            </a:r>
            <a:endParaRPr lang="en-US" altLang="zh-CN" sz="3200" b="1" spc="6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grpSp>
        <p:nvGrpSpPr>
          <p:cNvPr id="35" name="PA_组合 34"/>
          <p:cNvGrpSpPr/>
          <p:nvPr>
            <p:custDataLst>
              <p:tags r:id="rId3"/>
            </p:custDataLst>
          </p:nvPr>
        </p:nvGrpSpPr>
        <p:grpSpPr>
          <a:xfrm>
            <a:off x="3444469" y="-99"/>
            <a:ext cx="4750516" cy="670945"/>
            <a:chOff x="3673704" y="606961"/>
            <a:chExt cx="4750516" cy="670945"/>
          </a:xfrm>
        </p:grpSpPr>
        <p:pic>
          <p:nvPicPr>
            <p:cNvPr id="39" name="PA_图片 38"/>
            <p:cNvPicPr>
              <a:picLocks noChangeAspect="1"/>
            </p:cNvPicPr>
            <p:nvPr>
              <p:custDataLst>
                <p:tags r:id="rId4"/>
              </p:custDataLst>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8"/>
              </p:custDataLst>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sp>
        <p:nvSpPr>
          <p:cNvPr id="27" name="矩形 26"/>
          <p:cNvSpPr/>
          <p:nvPr/>
        </p:nvSpPr>
        <p:spPr>
          <a:xfrm>
            <a:off x="3745231" y="5459095"/>
            <a:ext cx="149479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enough</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12" grpId="0"/>
      <p:bldP spid="13" grpId="0"/>
      <p:bldP spid="14"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3"/>
          <p:cNvSpPr/>
          <p:nvPr>
            <p:custDataLst>
              <p:tags r:id="rId1"/>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2"/>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3"/>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4"/>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5"/>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6"/>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7"/>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8"/>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9"/>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0"/>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1"/>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2"/>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3"/>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4"/>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5"/>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179070" y="603885"/>
            <a:ext cx="12243435" cy="6000750"/>
          </a:xfrm>
          <a:prstGeom prst="rect">
            <a:avLst/>
          </a:prstGeom>
          <a:noFill/>
          <a:ln w="9525">
            <a:noFill/>
          </a:ln>
        </p:spPr>
        <p:txBody>
          <a:bodyPr wrap="square">
            <a:spAutoFit/>
          </a:bodyPr>
          <a:p>
            <a:pPr indent="0"/>
            <a:r>
              <a:rPr lang="en-US" sz="3200" b="1">
                <a:latin typeface="Comic Sans MS" panose="030F0702030302020204" charset="0"/>
                <a:cs typeface="Comic Sans MS" panose="030F0702030302020204" charset="0"/>
                <a:sym typeface="+mn-ea"/>
              </a:rPr>
              <a:t>Write the words.</a:t>
            </a:r>
            <a:r>
              <a:rPr lang="zh-CN" sz="3200" b="1">
                <a:latin typeface="Comic Sans MS" panose="030F0702030302020204" charset="0"/>
                <a:ea typeface="宋体" panose="02010600030101010101" pitchFamily="2" charset="-122"/>
                <a:cs typeface="Comic Sans MS" panose="030F0702030302020204" charset="0"/>
                <a:sym typeface="+mn-ea"/>
              </a:rPr>
              <a:t>英译英</a:t>
            </a:r>
            <a:endParaRPr lang="en-US" sz="3200" b="0">
              <a:latin typeface="Calibri" panose="020F0502020204030204" charset="0"/>
            </a:endParaRPr>
          </a:p>
          <a:p>
            <a:pPr indent="0"/>
            <a:r>
              <a:rPr lang="en-US" sz="3200" b="0">
                <a:latin typeface="Comic Sans MS" panose="030F0702030302020204" charset="0"/>
                <a:cs typeface="Comic Sans MS" panose="030F0702030302020204" charset="0"/>
              </a:rPr>
              <a:t>1.It’s made of metal.We use it to cook food.2.They are snacks.They can have chocolate,dry fruit or jam in them.3.We use these to eat food.They are made of wood or plastic.4. This is made from fruit.We can put it on bread and it’s sweet.5. This snack is popular when people go to the cinema.6. You can put this on the bread first when you make sandwiches.7.We put this on food to make it taste better.It can be hot or cold.</a:t>
            </a:r>
            <a:endParaRPr lang="zh-CN" altLang="en-US" sz="3200">
              <a:latin typeface="Comic Sans MS" panose="030F0702030302020204" charset="0"/>
              <a:cs typeface="Comic Sans MS" panose="030F0702030302020204" charset="0"/>
            </a:endParaRPr>
          </a:p>
        </p:txBody>
      </p:sp>
      <p:sp>
        <p:nvSpPr>
          <p:cNvPr id="2" name="矩形 1"/>
          <p:cNvSpPr/>
          <p:nvPr/>
        </p:nvSpPr>
        <p:spPr>
          <a:xfrm>
            <a:off x="8991919" y="1090930"/>
            <a:ext cx="82105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pan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3" name="矩形 2"/>
          <p:cNvSpPr/>
          <p:nvPr/>
        </p:nvSpPr>
        <p:spPr>
          <a:xfrm>
            <a:off x="1961516" y="2051685"/>
            <a:ext cx="165989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biscuits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 name="矩形 3"/>
          <p:cNvSpPr/>
          <p:nvPr/>
        </p:nvSpPr>
        <p:spPr>
          <a:xfrm>
            <a:off x="8891271" y="2193925"/>
            <a:ext cx="218821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chopsticks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2055178" y="3569970"/>
            <a:ext cx="87058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jam</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10426066" y="4028440"/>
            <a:ext cx="16624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popcorn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3068321" y="4978400"/>
            <a:ext cx="143764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butter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4" name="矩形 43"/>
          <p:cNvSpPr/>
          <p:nvPr/>
        </p:nvSpPr>
        <p:spPr>
          <a:xfrm>
            <a:off x="2257743" y="5985510"/>
            <a:ext cx="12325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sauce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0" y="0"/>
            <a:ext cx="5291261" cy="6858000"/>
          </a:xfrm>
          <a:prstGeom prst="rect">
            <a:avLst/>
          </a:prstGeom>
        </p:spPr>
      </p:pic>
      <p:pic>
        <p:nvPicPr>
          <p:cNvPr id="3" name="图片 2"/>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flipH="1">
            <a:off x="7618483" y="4700016"/>
            <a:ext cx="4387985" cy="3694930"/>
          </a:xfrm>
          <a:prstGeom prst="rect">
            <a:avLst/>
          </a:prstGeom>
        </p:spPr>
      </p:pic>
      <p:cxnSp>
        <p:nvCxnSpPr>
          <p:cNvPr id="24" name="直接连接符 23"/>
          <p:cNvCxnSpPr/>
          <p:nvPr/>
        </p:nvCxnSpPr>
        <p:spPr>
          <a:xfrm flipV="1">
            <a:off x="5291261" y="3853070"/>
            <a:ext cx="6900739" cy="3004930"/>
          </a:xfrm>
          <a:prstGeom prst="line">
            <a:avLst/>
          </a:prstGeom>
          <a:ln w="57150">
            <a:solidFill>
              <a:srgbClr val="95A8B6"/>
            </a:solidFill>
            <a:prstDash val="sysDot"/>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326505" y="1588770"/>
            <a:ext cx="4088130" cy="1106805"/>
          </a:xfrm>
          <a:prstGeom prst="rect">
            <a:avLst/>
          </a:prstGeom>
          <a:noFill/>
        </p:spPr>
        <p:txBody>
          <a:bodyPr wrap="square" rtlCol="0">
            <a:spAutoFit/>
          </a:bodyPr>
          <a:lstStyle/>
          <a:p>
            <a:pPr algn="ctr">
              <a:buClrTx/>
              <a:buSzTx/>
              <a:buFontTx/>
            </a:pPr>
            <a:r>
              <a:rPr lang="en-US" sz="6600" spc="300" dirty="0">
                <a:solidFill>
                  <a:srgbClr val="FF0000"/>
                </a:solidFill>
                <a:latin typeface="Comic Sans MS" panose="030F0702030302020204" charset="0"/>
                <a:ea typeface="新蒂下午茶基本版" panose="03000600000000000000" charset="-122"/>
                <a:cs typeface="Comic Sans MS" panose="030F0702030302020204" charset="0"/>
              </a:rPr>
              <a:t>Grammar</a:t>
            </a:r>
            <a:endParaRPr lang="en-US" sz="6600" spc="3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50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013" y="534035"/>
            <a:ext cx="2478405" cy="645160"/>
          </a:xfrm>
          <a:prstGeom prst="rect">
            <a:avLst/>
          </a:prstGeom>
          <a:noFill/>
          <a:ln>
            <a:noFill/>
          </a:ln>
        </p:spPr>
        <p:txBody>
          <a:bodyPr wrap="none" rtlCol="0" anchor="t">
            <a:spAutoFit/>
          </a:bodyPr>
          <a:p>
            <a:pPr algn="ctr"/>
            <a:r>
              <a:rPr lang="zh-CN" altLang="en-US" sz="36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一般将来时</a:t>
            </a:r>
            <a:endParaRPr lang="zh-CN" altLang="en-US" sz="36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 name="文本框 2"/>
          <p:cNvSpPr txBox="1"/>
          <p:nvPr/>
        </p:nvSpPr>
        <p:spPr>
          <a:xfrm>
            <a:off x="354330" y="1312545"/>
            <a:ext cx="10288270" cy="5015865"/>
          </a:xfrm>
          <a:prstGeom prst="rect">
            <a:avLst/>
          </a:prstGeom>
          <a:noFill/>
        </p:spPr>
        <p:txBody>
          <a:bodyPr wrap="square" rtlCol="0" anchor="t">
            <a:spAutoFit/>
          </a:bodyPr>
          <a:p>
            <a:pPr algn="l" fontAlgn="auto">
              <a:lnSpc>
                <a:spcPct val="200000"/>
              </a:lnSpc>
            </a:pPr>
            <a:r>
              <a:rPr lang="en-US" altLang="zh-CN" sz="3200" b="1">
                <a:solidFill>
                  <a:srgbClr val="FF0000"/>
                </a:solidFill>
                <a:latin typeface="Comic Sans MS" panose="030F0702030302020204" charset="0"/>
                <a:ea typeface="宋体" panose="02010600030101010101" pitchFamily="2" charset="-122"/>
                <a:cs typeface="Comic Sans MS" panose="030F0702030302020204" charset="0"/>
                <a:sym typeface="+mn-ea"/>
              </a:rPr>
              <a:t>1.</a:t>
            </a:r>
            <a:r>
              <a:rPr lang="zh-CN" altLang="en-US" sz="3200" b="1">
                <a:solidFill>
                  <a:srgbClr val="FF0000"/>
                </a:solidFill>
                <a:latin typeface="Georgia" panose="02040502050405020303" pitchFamily="18" charset="0"/>
                <a:ea typeface="宋体" panose="02010600030101010101" pitchFamily="2" charset="-122"/>
                <a:sym typeface="+mn-ea"/>
              </a:rPr>
              <a:t>定义</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：将要发生的动作或者状态</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en-US" altLang="zh-CN" sz="3200" b="1">
                <a:solidFill>
                  <a:srgbClr val="FF0000"/>
                </a:solidFill>
                <a:latin typeface="Comic Sans MS" panose="030F0702030302020204" charset="0"/>
                <a:ea typeface="宋体" panose="02010600030101010101" pitchFamily="2" charset="-122"/>
                <a:cs typeface="Comic Sans MS" panose="030F0702030302020204" charset="0"/>
                <a:sym typeface="+mn-ea"/>
              </a:rPr>
              <a:t>2.</a:t>
            </a:r>
            <a:r>
              <a:rPr lang="zh-CN" altLang="en-US" sz="3200" b="1">
                <a:solidFill>
                  <a:srgbClr val="FF0000"/>
                </a:solidFill>
                <a:latin typeface="Georgia" panose="02040502050405020303" pitchFamily="18" charset="0"/>
                <a:ea typeface="宋体" panose="02010600030101010101" pitchFamily="2" charset="-122"/>
                <a:sym typeface="+mn-ea"/>
              </a:rPr>
              <a:t>结构</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 主语+</a:t>
            </a:r>
            <a:r>
              <a:rPr lang="zh-CN" altLang="en-US"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going to</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 +动原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en-US" altLang="zh-CN" sz="3200" b="1">
                <a:solidFill>
                  <a:srgbClr val="FF0000"/>
                </a:solidFill>
                <a:latin typeface="Comic Sans MS" panose="030F0702030302020204" charset="0"/>
                <a:ea typeface="宋体" panose="02010600030101010101" pitchFamily="2" charset="-122"/>
                <a:cs typeface="Comic Sans MS" panose="030F0702030302020204" charset="0"/>
                <a:sym typeface="+mn-ea"/>
              </a:rPr>
              <a:t>3.</a:t>
            </a:r>
            <a:r>
              <a:rPr lang="zh-CN" altLang="en-US" sz="3200" b="1">
                <a:solidFill>
                  <a:srgbClr val="FF0000"/>
                </a:solidFill>
                <a:latin typeface="Georgia" panose="02040502050405020303" pitchFamily="18" charset="0"/>
                <a:ea typeface="宋体" panose="02010600030101010101" pitchFamily="2" charset="-122"/>
                <a:sym typeface="+mn-ea"/>
              </a:rPr>
              <a:t>句型</a:t>
            </a:r>
            <a:endParaRPr lang="zh-CN" altLang="en-US" sz="3200" b="1">
              <a:solidFill>
                <a:srgbClr val="FF0000"/>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肯定句：主语</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going to</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 +</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否定句：主语</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not going to </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4800"/>
            <a:ext cx="10930890" cy="5015865"/>
          </a:xfrm>
          <a:prstGeom prst="rect">
            <a:avLst/>
          </a:prstGeom>
          <a:noFill/>
        </p:spPr>
        <p:txBody>
          <a:bodyPr wrap="square" rtlCol="0" anchor="t">
            <a:spAutoFit/>
          </a:bodyPr>
          <a:p>
            <a:pPr algn="l" fontAlgn="auto">
              <a:lnSpc>
                <a:spcPct val="200000"/>
              </a:lnSpc>
            </a:pPr>
            <a:r>
              <a:rPr lang="en-US" altLang="zh-CN" sz="3200" b="1">
                <a:solidFill>
                  <a:srgbClr val="FF0000"/>
                </a:solidFill>
                <a:latin typeface="Comic Sans MS" panose="030F0702030302020204" charset="0"/>
                <a:ea typeface="宋体" panose="02010600030101010101" pitchFamily="2" charset="-122"/>
                <a:cs typeface="Comic Sans MS" panose="030F0702030302020204" charset="0"/>
                <a:sym typeface="+mn-ea"/>
              </a:rPr>
              <a:t>3.</a:t>
            </a:r>
            <a:r>
              <a:rPr lang="zh-CN" altLang="en-US" sz="3200" b="1">
                <a:solidFill>
                  <a:srgbClr val="FF0000"/>
                </a:solidFill>
                <a:latin typeface="Georgia" panose="02040502050405020303" pitchFamily="18" charset="0"/>
                <a:ea typeface="宋体" panose="02010600030101010101" pitchFamily="2" charset="-122"/>
                <a:sym typeface="+mn-ea"/>
              </a:rPr>
              <a:t>句型</a:t>
            </a:r>
            <a:endParaRPr lang="zh-CN" altLang="en-US" sz="3200" b="1">
              <a:solidFill>
                <a:srgbClr val="FF0000"/>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肯定句：主语</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going to</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 +</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否定句：主语</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not going to </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一般疑问句：</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主语</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going to </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动原</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a:p>
            <a:pPr algn="l" fontAlgn="auto">
              <a:lnSpc>
                <a:spcPct val="200000"/>
              </a:lnSpc>
            </a:pP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肯否回答</a:t>
            </a:r>
            <a:r>
              <a:rPr lang="en-US" altLang="zh-CN" sz="3200" b="1">
                <a:solidFill>
                  <a:schemeClr val="tx1">
                    <a:lumMod val="95000"/>
                    <a:lumOff val="5000"/>
                  </a:schemeClr>
                </a:solidFill>
                <a:latin typeface="Georgia" panose="02040502050405020303" pitchFamily="18" charset="0"/>
                <a:ea typeface="宋体" panose="02010600030101010101" pitchFamily="2" charset="-122"/>
                <a:sym typeface="+mn-ea"/>
              </a:rPr>
              <a: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     </a:t>
            </a:r>
            <a:r>
              <a:rPr lang="zh-CN" altLang="en-US"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Yes</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,主语+</a:t>
            </a:r>
            <a:r>
              <a:rPr lang="zh-CN" altLang="en-US"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a:t>
            </a:r>
            <a:r>
              <a:rPr lang="en-US" altLang="zh-CN"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a:t>
            </a:r>
            <a:r>
              <a:rPr lang="zh-CN" altLang="en-US"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No</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,主语+</a:t>
            </a:r>
            <a:r>
              <a:rPr lang="zh-CN" altLang="en-US" sz="32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be not</a:t>
            </a:r>
            <a:r>
              <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rPr>
              <a:t>（缩写）</a:t>
            </a:r>
            <a:endParaRPr lang="zh-CN" altLang="en-US" sz="3200" b="1">
              <a:solidFill>
                <a:schemeClr val="tx1">
                  <a:lumMod val="95000"/>
                  <a:lumOff val="5000"/>
                </a:schemeClr>
              </a:solidFill>
              <a:latin typeface="Georgia" panose="02040502050405020303" pitchFamily="18" charset="0"/>
              <a:ea typeface="宋体" panose="02010600030101010101" pitchFamily="2" charset="-122"/>
              <a:sym typeface="+mn-ea"/>
            </a:endParaRPr>
          </a:p>
        </p:txBody>
      </p:sp>
      <p:sp>
        <p:nvSpPr>
          <p:cNvPr id="4" name="文本框 3"/>
          <p:cNvSpPr txBox="1"/>
          <p:nvPr/>
        </p:nvSpPr>
        <p:spPr>
          <a:xfrm>
            <a:off x="1919605" y="5289550"/>
            <a:ext cx="4768850" cy="156845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p>
            <a:r>
              <a:rPr lang="zh-CN" sz="3200">
                <a:latin typeface="Comic Sans MS" panose="030F0702030302020204" charset="0"/>
                <a:ea typeface="宋体" panose="02010600030101010101" pitchFamily="2" charset="-122"/>
                <a:cs typeface="Comic Sans MS" panose="030F0702030302020204" charset="0"/>
              </a:rPr>
              <a:t>变一般，</a:t>
            </a:r>
            <a:r>
              <a:rPr lang="en-US" altLang="zh-CN" sz="3200">
                <a:latin typeface="Comic Sans MS" panose="030F0702030302020204" charset="0"/>
                <a:ea typeface="宋体" panose="02010600030101010101" pitchFamily="2" charset="-122"/>
                <a:cs typeface="Comic Sans MS" panose="030F0702030302020204" charset="0"/>
              </a:rPr>
              <a:t>be</a:t>
            </a:r>
            <a:r>
              <a:rPr lang="zh-CN" altLang="en-US" sz="3200">
                <a:latin typeface="Comic Sans MS" panose="030F0702030302020204" charset="0"/>
                <a:ea typeface="宋体" panose="02010600030101010101" pitchFamily="2" charset="-122"/>
                <a:cs typeface="Comic Sans MS" panose="030F0702030302020204" charset="0"/>
              </a:rPr>
              <a:t>提前</a:t>
            </a:r>
            <a:endParaRPr lang="zh-CN" altLang="en-US" sz="3200">
              <a:latin typeface="Comic Sans MS" panose="030F0702030302020204" charset="0"/>
              <a:ea typeface="宋体" panose="02010600030101010101" pitchFamily="2" charset="-122"/>
              <a:cs typeface="Comic Sans MS" panose="030F0702030302020204" charset="0"/>
            </a:endParaRPr>
          </a:p>
          <a:p>
            <a:r>
              <a:rPr lang="zh-CN" altLang="en-US" sz="3200">
                <a:latin typeface="Comic Sans MS" panose="030F0702030302020204" charset="0"/>
                <a:ea typeface="宋体" panose="02010600030101010101" pitchFamily="2" charset="-122"/>
                <a:cs typeface="Comic Sans MS" panose="030F0702030302020204" charset="0"/>
              </a:rPr>
              <a:t>遇到 </a:t>
            </a:r>
            <a:r>
              <a:rPr lang="en-US" altLang="zh-CN" sz="3200">
                <a:latin typeface="Comic Sans MS" panose="030F0702030302020204" charset="0"/>
                <a:ea typeface="宋体" panose="02010600030101010101" pitchFamily="2" charset="-122"/>
                <a:cs typeface="Comic Sans MS" panose="030F0702030302020204" charset="0"/>
              </a:rPr>
              <a:t>I am </a:t>
            </a:r>
            <a:r>
              <a:rPr lang="zh-CN" altLang="en-US" sz="3200">
                <a:latin typeface="Comic Sans MS" panose="030F0702030302020204" charset="0"/>
                <a:ea typeface="宋体" panose="02010600030101010101" pitchFamily="2" charset="-122"/>
                <a:cs typeface="Comic Sans MS" panose="030F0702030302020204" charset="0"/>
              </a:rPr>
              <a:t>变 </a:t>
            </a:r>
            <a:r>
              <a:rPr lang="en-US" altLang="zh-CN" sz="3200">
                <a:latin typeface="Comic Sans MS" panose="030F0702030302020204" charset="0"/>
                <a:ea typeface="宋体" panose="02010600030101010101" pitchFamily="2" charset="-122"/>
                <a:cs typeface="Comic Sans MS" panose="030F0702030302020204" charset="0"/>
              </a:rPr>
              <a:t>Are </a:t>
            </a:r>
            <a:r>
              <a:rPr lang="en-US" altLang="zh-CN" sz="3200">
                <a:latin typeface="Comic Sans MS" panose="030F0702030302020204" charset="0"/>
                <a:ea typeface="宋体" panose="02010600030101010101" pitchFamily="2" charset="-122"/>
                <a:cs typeface="Comic Sans MS" panose="030F0702030302020204" charset="0"/>
              </a:rPr>
              <a:t>you</a:t>
            </a:r>
            <a:endParaRPr lang="en-US" altLang="zh-CN" sz="3200">
              <a:latin typeface="Comic Sans MS" panose="030F0702030302020204" charset="0"/>
              <a:ea typeface="宋体" panose="02010600030101010101" pitchFamily="2" charset="-122"/>
              <a:cs typeface="Comic Sans MS" panose="030F0702030302020204" charset="0"/>
            </a:endParaRPr>
          </a:p>
          <a:p>
            <a:r>
              <a:rPr lang="zh-CN" altLang="en-US" sz="3200">
                <a:latin typeface="Comic Sans MS" panose="030F0702030302020204" charset="0"/>
                <a:ea typeface="宋体" panose="02010600030101010101" pitchFamily="2" charset="-122"/>
                <a:cs typeface="Comic Sans MS" panose="030F0702030302020204" charset="0"/>
              </a:rPr>
              <a:t>遇到</a:t>
            </a:r>
            <a:r>
              <a:rPr lang="en-US" altLang="zh-CN" sz="3200">
                <a:latin typeface="Comic Sans MS" panose="030F0702030302020204" charset="0"/>
                <a:ea typeface="宋体" panose="02010600030101010101" pitchFamily="2" charset="-122"/>
                <a:cs typeface="Comic Sans MS" panose="030F0702030302020204" charset="0"/>
              </a:rPr>
              <a:t>We are </a:t>
            </a:r>
            <a:r>
              <a:rPr lang="zh-CN" altLang="en-US" sz="3200">
                <a:latin typeface="Comic Sans MS" panose="030F0702030302020204" charset="0"/>
                <a:ea typeface="宋体" panose="02010600030101010101" pitchFamily="2" charset="-122"/>
                <a:cs typeface="Comic Sans MS" panose="030F0702030302020204" charset="0"/>
              </a:rPr>
              <a:t>变 </a:t>
            </a:r>
            <a:r>
              <a:rPr lang="en-US" altLang="zh-CN" sz="3200">
                <a:latin typeface="Comic Sans MS" panose="030F0702030302020204" charset="0"/>
                <a:ea typeface="宋体" panose="02010600030101010101" pitchFamily="2" charset="-122"/>
                <a:cs typeface="Comic Sans MS" panose="030F0702030302020204" charset="0"/>
              </a:rPr>
              <a:t>Are you</a:t>
            </a:r>
            <a:endParaRPr lang="en-US" altLang="zh-CN" sz="3200">
              <a:latin typeface="Comic Sans MS" panose="030F0702030302020204" charset="0"/>
              <a:ea typeface="宋体" panose="02010600030101010101" pitchFamily="2" charset="-122"/>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5910" y="1207770"/>
            <a:ext cx="9175115" cy="5262245"/>
          </a:xfrm>
          <a:prstGeom prst="rect">
            <a:avLst/>
          </a:prstGeom>
          <a:noFill/>
        </p:spPr>
        <p:txBody>
          <a:bodyPr wrap="square" rtlCol="0" anchor="t">
            <a:spAutoFit/>
          </a:bodyPr>
          <a:p>
            <a:pPr fontAlgn="auto">
              <a:lnSpc>
                <a:spcPct val="100000"/>
              </a:lnSpc>
            </a:pP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1.</a:t>
            </a:r>
            <a:r>
              <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I</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'm</a:t>
            </a: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going to be in the play.</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Are you</a:t>
            </a: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going to be in the play?</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2.She's going be the lion.</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Is she going to be the lion?</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3.He is  going to watch The King Lion.</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Is he going to watch The King Lion?</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4.They are going to go to the theatre tomorrow.</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Are they going to go to the theatre tomorrow?</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5.Lucy is  going to swim at the weekend.</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Is Lucy going to swim at the weekend?</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6.We are  going to wash her hair today.</a:t>
            </a:r>
            <a:endParaRPr 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00000"/>
              </a:lnSpc>
            </a:pPr>
            <a:r>
              <a:rPr lang="en-US"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Are you</a:t>
            </a:r>
            <a:r>
              <a:rPr lang="en-US" sz="28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going to wash her hair today?</a:t>
            </a:r>
            <a:endParaRPr lang="en-US" sz="2400" b="1">
              <a:solidFill>
                <a:srgbClr val="FF0000"/>
              </a:solidFill>
              <a:latin typeface="Comic Sans MS" panose="030F0702030302020204" charset="0"/>
              <a:ea typeface="宋体" panose="02010600030101010101" pitchFamily="2" charset="-122"/>
              <a:cs typeface="Comic Sans MS" panose="030F0702030302020204" charset="0"/>
              <a:sym typeface="+mn-ea"/>
            </a:endParaRPr>
          </a:p>
        </p:txBody>
      </p:sp>
      <p:sp>
        <p:nvSpPr>
          <p:cNvPr id="5" name="矩形 4"/>
          <p:cNvSpPr/>
          <p:nvPr/>
        </p:nvSpPr>
        <p:spPr>
          <a:xfrm>
            <a:off x="-229" y="135255"/>
            <a:ext cx="7876540" cy="706755"/>
          </a:xfrm>
          <a:prstGeom prst="rect">
            <a:avLst/>
          </a:prstGeom>
          <a:noFill/>
          <a:ln>
            <a:noFill/>
          </a:ln>
          <a:extLst>
            <a:ext uri="{909E8E84-426E-40DD-AFC4-6F175D3DCCD1}">
              <a14:hiddenFill xmlns:a14="http://schemas.microsoft.com/office/drawing/2010/main">
                <a:solidFill>
                  <a:srgbClr val="FF0000"/>
                </a:solidFill>
              </a14:hiddenFill>
            </a:ext>
          </a:extLst>
        </p:spPr>
        <p:txBody>
          <a:bodyPr wrap="none">
            <a:spAutoFit/>
          </a:bodyPr>
          <a:p>
            <a:pPr algn="l" eaLnBrk="1" hangingPunct="1">
              <a:defRPr/>
            </a:pPr>
            <a:r>
              <a:rPr lang="en-US" sz="4000" b="1" dirty="0" smtClean="0">
                <a:ln w="31550" cmpd="sng">
                  <a:gradFill flip="none" rotWithShape="1">
                    <a:gsLst>
                      <a:gs pos="70000">
                        <a:srgbClr val="F79646">
                          <a:shade val="50000"/>
                          <a:satMod val="190000"/>
                        </a:srgbClr>
                      </a:gs>
                      <a:gs pos="0">
                        <a:srgbClr val="F79646">
                          <a:tint val="77000"/>
                          <a:satMod val="180000"/>
                        </a:srgbClr>
                      </a:gs>
                    </a:gsLst>
                    <a:lin ang="5400000" scaled="1"/>
                    <a:tileRect/>
                  </a:gradFill>
                  <a:prstDash val="solid"/>
                </a:ln>
                <a:solidFill>
                  <a:srgbClr val="FFC000"/>
                </a:solidFill>
                <a:latin typeface="Comic Sans MS" panose="030F0702030302020204" charset="0"/>
                <a:cs typeface="Comic Sans MS" panose="030F0702030302020204" charset="0"/>
                <a:sym typeface="+mn-ea"/>
              </a:rPr>
              <a:t>Practice:Correct the sentences</a:t>
            </a:r>
            <a:endParaRPr lang="en-US" sz="4000" b="1" dirty="0" smtClean="0">
              <a:ln w="31550" cmpd="sng">
                <a:gradFill flip="none" rotWithShape="1">
                  <a:gsLst>
                    <a:gs pos="70000">
                      <a:srgbClr val="F79646">
                        <a:shade val="50000"/>
                        <a:satMod val="190000"/>
                      </a:srgbClr>
                    </a:gs>
                    <a:gs pos="0">
                      <a:srgbClr val="F79646">
                        <a:tint val="77000"/>
                        <a:satMod val="180000"/>
                      </a:srgbClr>
                    </a:gs>
                  </a:gsLst>
                  <a:lin ang="5400000" scaled="1"/>
                  <a:tileRect/>
                </a:gradFill>
                <a:prstDash val="solid"/>
              </a:ln>
              <a:solidFill>
                <a:srgbClr val="FFC000"/>
              </a:solidFill>
              <a:latin typeface="Comic Sans MS" panose="030F0702030302020204" charset="0"/>
              <a:cs typeface="Comic Sans MS" panose="030F0702030302020204" charset="0"/>
              <a:sym typeface="+mn-ea"/>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anim calcmode="lin" valueType="num">
                                      <p:cBhvr additive="base">
                                        <p:cTn id="3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3515" y="266065"/>
            <a:ext cx="9175115" cy="521970"/>
          </a:xfrm>
          <a:prstGeom prst="rect">
            <a:avLst/>
          </a:prstGeom>
          <a:noFill/>
        </p:spPr>
        <p:txBody>
          <a:bodyPr wrap="square" rtlCol="0" anchor="t">
            <a:spAutoFit/>
          </a:bodyPr>
          <a:p>
            <a:pPr fontAlgn="auto">
              <a:lnSpc>
                <a:spcPct val="100000"/>
              </a:lnSpc>
            </a:pPr>
            <a:r>
              <a:rPr 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特殊疑问句：</a:t>
            </a:r>
            <a:r>
              <a:rPr lang="zh-CN" sz="2800" b="1">
                <a:solidFill>
                  <a:srgbClr val="7030A0"/>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特词</a:t>
            </a: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一般疑问句</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p:txBody>
      </p:sp>
      <p:sp>
        <p:nvSpPr>
          <p:cNvPr id="5" name="文本框 4"/>
          <p:cNvSpPr txBox="1"/>
          <p:nvPr/>
        </p:nvSpPr>
        <p:spPr>
          <a:xfrm>
            <a:off x="744220" y="1201420"/>
            <a:ext cx="3700145" cy="3969385"/>
          </a:xfrm>
          <a:prstGeom prst="rect">
            <a:avLst/>
          </a:prstGeom>
          <a:noFill/>
        </p:spPr>
        <p:txBody>
          <a:bodyPr wrap="square" rtlCol="0" anchor="t">
            <a:spAutoFit/>
          </a:bodyPr>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Which</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Who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Where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algn="l"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When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Why</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zh-CN" altLang="en-US"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What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r>
              <a:rPr lang="en-US" altLang="zh-CN" sz="2800" b="1" i="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endParaRPr lang="zh-CN" altLang="en-US" sz="2800" b="1" i="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p:txBody>
      </p:sp>
      <p:sp>
        <p:nvSpPr>
          <p:cNvPr id="6" name="文本框 5"/>
          <p:cNvSpPr txBox="1"/>
          <p:nvPr/>
        </p:nvSpPr>
        <p:spPr>
          <a:xfrm>
            <a:off x="2574925" y="1201420"/>
            <a:ext cx="5320030" cy="3969385"/>
          </a:xfrm>
          <a:prstGeom prst="rect">
            <a:avLst/>
          </a:prstGeom>
          <a:noFill/>
        </p:spPr>
        <p:txBody>
          <a:bodyPr wrap="square" rtlCol="0" anchor="t">
            <a:spAutoFit/>
          </a:bodyPr>
          <a:p>
            <a:pPr fontAlgn="auto">
              <a:lnSpc>
                <a:spcPct val="150000"/>
              </a:lnSpc>
            </a:pPr>
            <a:r>
              <a:rPr lang="en-US" altLang="zh-CN" sz="2800" b="1" i="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哪一个</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fontAlgn="auto">
              <a:lnSpc>
                <a:spcPct val="150000"/>
              </a:lnSpc>
            </a:pP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谁</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fontAlgn="auto">
              <a:lnSpc>
                <a:spcPct val="150000"/>
              </a:lnSpc>
            </a:pP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在哪里</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algn="l" fontAlgn="auto">
              <a:lnSpc>
                <a:spcPct val="150000"/>
              </a:lnSpc>
            </a:pP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何时</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fontAlgn="auto">
              <a:lnSpc>
                <a:spcPct val="150000"/>
              </a:lnSpc>
            </a:pP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为什么</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fontAlgn="auto">
              <a:lnSpc>
                <a:spcPct val="150000"/>
              </a:lnSpc>
            </a:pPr>
            <a:r>
              <a:rPr lang="en-US" altLang="zh-CN" sz="2800" b="1">
                <a:solidFill>
                  <a:srgbClr val="7030A0"/>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en-US" altLang="zh-CN"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                         </a:t>
            </a:r>
            <a:r>
              <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rPr>
              <a:t>什么</a:t>
            </a:r>
            <a:endParaRPr lang="zh-CN" altLang="en-US" sz="2800" b="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4785" y="292735"/>
            <a:ext cx="9175115" cy="6554470"/>
          </a:xfrm>
          <a:prstGeom prst="rect">
            <a:avLst/>
          </a:prstGeom>
          <a:noFill/>
        </p:spPr>
        <p:txBody>
          <a:bodyPr wrap="square" rtlCol="0" anchor="t">
            <a:spAutoFit/>
          </a:bodyPr>
          <a:p>
            <a:pPr fontAlgn="auto">
              <a:lnSpc>
                <a:spcPct val="20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1.I'm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going to catch </a:t>
            </a:r>
            <a:r>
              <a:rPr lang="en-US" altLang="zh-CN" sz="2800" b="1" u="sng">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the No.27  </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bus.</a:t>
            </a:r>
            <a:endPar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20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Which</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bus are you going to catch?</a:t>
            </a:r>
            <a:endPar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200000"/>
              </a:lnSpc>
            </a:pP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2.We re going to play football </a:t>
            </a:r>
            <a:r>
              <a:rPr lang="en-US" altLang="zh-CN" sz="2800" b="1" u="sng">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in the park.</a:t>
            </a:r>
            <a:endParaRPr lang="en-US" altLang="zh-CN" sz="2800" b="1" u="sng">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20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Where</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are you going to play football?</a:t>
            </a:r>
            <a:endPar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200000"/>
              </a:lnSpc>
            </a:pP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3.He's going to call </a:t>
            </a:r>
            <a:r>
              <a:rPr lang="en-US" altLang="zh-CN" sz="2800" b="1" u="sng">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his mum.</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a:t>
            </a:r>
            <a:endPar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200000"/>
              </a:lnSpc>
            </a:pPr>
            <a:r>
              <a:rPr lang="en-US" altLang="zh-CN" sz="2800" b="1">
                <a:solidFill>
                  <a:srgbClr val="7030A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  Who</a:t>
            </a:r>
            <a:r>
              <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rPr>
              <a:t>'s he going to call?</a:t>
            </a:r>
            <a:endParaRPr lang="en-US" altLang="zh-CN" sz="2800" b="1">
              <a:solidFill>
                <a:schemeClr val="tx1"/>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endParaRPr lang="en-US" altLang="zh-CN" sz="2800" b="1" i="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a:p>
            <a:pPr fontAlgn="auto">
              <a:lnSpc>
                <a:spcPct val="150000"/>
              </a:lnSpc>
            </a:pPr>
            <a:endParaRPr lang="zh-CN" altLang="en-US" sz="2800" b="1" i="1">
              <a:solidFill>
                <a:schemeClr val="tx1"/>
              </a:solidFill>
              <a:effectLst>
                <a:outerShdw blurRad="38100" dist="19050" dir="2700000" algn="tl" rotWithShape="0">
                  <a:schemeClr val="dk1">
                    <a:alpha val="40000"/>
                  </a:schemeClr>
                </a:outerShdw>
              </a:effectLst>
              <a:latin typeface="Georgia" panose="02040502050405020303" pitchFamily="18" charset="0"/>
              <a:ea typeface="宋体" panose="02010600030101010101" pitchFamily="2" charset="-122"/>
              <a:sym typeface="+mn-ea"/>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8180" y="80010"/>
            <a:ext cx="3790950" cy="645160"/>
          </a:xfrm>
          <a:prstGeom prst="rect">
            <a:avLst/>
          </a:prstGeom>
          <a:noFill/>
          <a:ln>
            <a:noFill/>
          </a:ln>
        </p:spPr>
        <p:txBody>
          <a:bodyPr wrap="none" rtlCol="0" anchor="t">
            <a:spAutoFit/>
          </a:bodyPr>
          <a:p>
            <a:pPr algn="ctr"/>
            <a:r>
              <a:rPr lang="en-US" altLang="zh-CN" sz="36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rPr>
              <a:t>Will</a:t>
            </a:r>
            <a:r>
              <a:rPr lang="zh-CN" altLang="en-US" sz="36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rPr>
              <a:t>引导的将来时</a:t>
            </a:r>
            <a:endParaRPr lang="zh-CN" altLang="en-US" sz="3600" b="1">
              <a:solidFill>
                <a:srgbClr val="FF0000"/>
              </a:solidFill>
              <a:effectLst>
                <a:outerShdw blurRad="38100" dist="19050" dir="2700000" algn="tl" rotWithShape="0">
                  <a:schemeClr val="dk1">
                    <a:alpha val="40000"/>
                  </a:schemeClr>
                </a:outerShdw>
              </a:effectLst>
              <a:latin typeface="Comic Sans MS" panose="030F0702030302020204" charset="0"/>
              <a:ea typeface="宋体" panose="02010600030101010101" pitchFamily="2" charset="-122"/>
              <a:cs typeface="Comic Sans MS" panose="030F0702030302020204" charset="0"/>
            </a:endParaRPr>
          </a:p>
        </p:txBody>
      </p:sp>
      <p:grpSp>
        <p:nvGrpSpPr>
          <p:cNvPr id="5" name="组合 4"/>
          <p:cNvGrpSpPr/>
          <p:nvPr/>
        </p:nvGrpSpPr>
        <p:grpSpPr>
          <a:xfrm>
            <a:off x="-279400" y="540385"/>
            <a:ext cx="12413615" cy="6481445"/>
            <a:chOff x="2611272" y="1122026"/>
            <a:chExt cx="6969456" cy="4613948"/>
          </a:xfrm>
        </p:grpSpPr>
        <p:pic>
          <p:nvPicPr>
            <p:cNvPr id="6" name="图形 1"/>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611272" y="1122026"/>
              <a:ext cx="6969456" cy="4613948"/>
            </a:xfrm>
            <a:prstGeom prst="rect">
              <a:avLst/>
            </a:prstGeom>
          </p:spPr>
        </p:pic>
        <p:sp>
          <p:nvSpPr>
            <p:cNvPr id="7" name="文本框 6"/>
            <p:cNvSpPr txBox="1"/>
            <p:nvPr/>
          </p:nvSpPr>
          <p:spPr>
            <a:xfrm>
              <a:off x="3148892" y="1743126"/>
              <a:ext cx="5248928" cy="3495155"/>
            </a:xfrm>
            <a:prstGeom prst="rect">
              <a:avLst/>
            </a:prstGeom>
            <a:noFill/>
          </p:spPr>
          <p:txBody>
            <a:bodyPr wrap="square" rtlCol="0">
              <a:noAutofit/>
            </a:bodyPr>
            <a:lstStyle/>
            <a:p>
              <a:pPr fontAlgn="auto">
                <a:lnSpc>
                  <a:spcPct val="150000"/>
                </a:lnSpc>
              </a:pPr>
              <a:r>
                <a:rPr lang="en-US" altLang="zh-CN" sz="2800" b="1">
                  <a:gradFill>
                    <a:gsLst>
                      <a:gs pos="0">
                        <a:srgbClr val="FE4444"/>
                      </a:gs>
                      <a:gs pos="100000">
                        <a:srgbClr val="832B2B"/>
                      </a:gs>
                    </a:gsLst>
                    <a:lin scaled="0"/>
                  </a:gradFill>
                  <a:latin typeface="Comic Sans MS" panose="030F0702030302020204" charset="0"/>
                  <a:ea typeface="宋体" panose="02010600030101010101" pitchFamily="2" charset="-122"/>
                  <a:cs typeface="Comic Sans MS" panose="030F0702030302020204" charset="0"/>
                  <a:sym typeface="+mn-ea"/>
                </a:rPr>
                <a:t>will </a:t>
              </a:r>
              <a:r>
                <a:rPr lang="zh-CN" altLang="en-US" sz="2800" b="1">
                  <a:gradFill>
                    <a:gsLst>
                      <a:gs pos="0">
                        <a:srgbClr val="FE4444"/>
                      </a:gs>
                      <a:gs pos="100000">
                        <a:srgbClr val="832B2B"/>
                      </a:gs>
                    </a:gsLst>
                    <a:lin scaled="0"/>
                  </a:gradFill>
                  <a:latin typeface="Comic Sans MS" panose="030F0702030302020204" charset="0"/>
                  <a:ea typeface="宋体" panose="02010600030101010101" pitchFamily="2" charset="-122"/>
                  <a:cs typeface="Comic Sans MS" panose="030F0702030302020204" charset="0"/>
                  <a:sym typeface="+mn-ea"/>
                </a:rPr>
                <a:t>表将来时</a:t>
              </a:r>
              <a:endParaRPr lang="zh-CN" altLang="en-US" sz="2800" b="1">
                <a:gradFill>
                  <a:gsLst>
                    <a:gs pos="0">
                      <a:srgbClr val="FE4444"/>
                    </a:gs>
                    <a:gs pos="100000">
                      <a:srgbClr val="832B2B"/>
                    </a:gs>
                  </a:gsLst>
                  <a:lin scaled="0"/>
                </a:gra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定义：将要发生的动作或者状态</a:t>
              </a:r>
              <a:endPar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肯定句结构： 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+will+</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动原</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endPar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句型：否定句</a:t>
              </a:r>
              <a:r>
                <a:rPr 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+won't +</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动原。</a:t>
              </a:r>
              <a:endPar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一般疑问句</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will +</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动原？</a:t>
              </a:r>
              <a:endPar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肯否回答</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Yes,</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+will.No,</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+won't</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（缩写）</a:t>
              </a:r>
              <a:endPar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endParaRPr>
            </a:p>
            <a:p>
              <a:pPr fontAlgn="auto">
                <a:lnSpc>
                  <a:spcPct val="150000"/>
                </a:lnSpc>
              </a:pP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特殊</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特词</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+will +</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主语</a:t>
              </a:r>
              <a:r>
                <a:rPr lang="en-US" altLang="zh-CN"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a:t>
              </a:r>
              <a:r>
                <a:rPr lang="zh-CN" altLang="en-US" sz="2800" b="1">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动原？</a:t>
              </a:r>
              <a:endParaRPr lang="zh-CN" altLang="en-US" sz="2800" dirty="0">
                <a:solidFill>
                  <a:srgbClr val="2828FC"/>
                </a:solidFill>
                <a:latin typeface="Comic Sans MS" panose="030F0702030302020204" charset="0"/>
                <a:ea typeface="思源黑体 CN Heavy" panose="020B0A00000000000000" pitchFamily="34" charset="-122"/>
                <a:cs typeface="Comic Sans MS" panose="030F0702030302020204" charset="0"/>
              </a:endParaRPr>
            </a:p>
          </p:txBody>
        </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0" y="0"/>
            <a:ext cx="5291261" cy="6858000"/>
          </a:xfrm>
          <a:prstGeom prst="rect">
            <a:avLst/>
          </a:prstGeom>
        </p:spPr>
      </p:pic>
      <p:pic>
        <p:nvPicPr>
          <p:cNvPr id="3" name="图片 2"/>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flipH="1">
            <a:off x="7618483" y="4700016"/>
            <a:ext cx="4387985" cy="3694930"/>
          </a:xfrm>
          <a:prstGeom prst="rect">
            <a:avLst/>
          </a:prstGeom>
        </p:spPr>
      </p:pic>
      <p:cxnSp>
        <p:nvCxnSpPr>
          <p:cNvPr id="24" name="直接连接符 23"/>
          <p:cNvCxnSpPr/>
          <p:nvPr/>
        </p:nvCxnSpPr>
        <p:spPr>
          <a:xfrm flipV="1">
            <a:off x="5291261" y="3853070"/>
            <a:ext cx="6900739" cy="3004930"/>
          </a:xfrm>
          <a:prstGeom prst="line">
            <a:avLst/>
          </a:prstGeom>
          <a:ln w="57150">
            <a:solidFill>
              <a:srgbClr val="95A8B6"/>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311520" y="1096829"/>
            <a:ext cx="767594" cy="628446"/>
            <a:chOff x="6233415" y="725354"/>
            <a:chExt cx="767594" cy="628446"/>
          </a:xfrm>
        </p:grpSpPr>
        <p:grpSp>
          <p:nvGrpSpPr>
            <p:cNvPr id="13" name="组合 12"/>
            <p:cNvGrpSpPr/>
            <p:nvPr/>
          </p:nvGrpSpPr>
          <p:grpSpPr>
            <a:xfrm>
              <a:off x="6233415" y="725354"/>
              <a:ext cx="767594" cy="628446"/>
              <a:chOff x="5997642" y="651393"/>
              <a:chExt cx="767594" cy="628446"/>
            </a:xfrm>
          </p:grpSpPr>
          <p:sp>
            <p:nvSpPr>
              <p:cNvPr id="14" name="椭圆 13"/>
              <p:cNvSpPr/>
              <p:nvPr/>
            </p:nvSpPr>
            <p:spPr>
              <a:xfrm>
                <a:off x="6136790" y="651393"/>
                <a:ext cx="628446" cy="628446"/>
              </a:xfrm>
              <a:prstGeom prst="ellipse">
                <a:avLst/>
              </a:prstGeom>
              <a:solidFill>
                <a:srgbClr val="3CB44A"/>
              </a:solidFill>
              <a:ln>
                <a:solidFill>
                  <a:srgbClr val="D5D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sp>
            <p:nvSpPr>
              <p:cNvPr id="15" name="椭圆 14"/>
              <p:cNvSpPr/>
              <p:nvPr/>
            </p:nvSpPr>
            <p:spPr>
              <a:xfrm>
                <a:off x="5997642" y="651393"/>
                <a:ext cx="628446" cy="628446"/>
              </a:xfrm>
              <a:prstGeom prst="ellipse">
                <a:avLst/>
              </a:prstGeom>
              <a:noFill/>
              <a:ln>
                <a:solidFill>
                  <a:srgbClr val="D5DC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grpSp>
        <p:sp>
          <p:nvSpPr>
            <p:cNvPr id="27" name="文本框 26"/>
            <p:cNvSpPr txBox="1"/>
            <p:nvPr/>
          </p:nvSpPr>
          <p:spPr>
            <a:xfrm>
              <a:off x="6456185" y="811887"/>
              <a:ext cx="365811" cy="461665"/>
            </a:xfrm>
            <a:prstGeom prst="rect">
              <a:avLst/>
            </a:prstGeom>
            <a:noFill/>
          </p:spPr>
          <p:txBody>
            <a:bodyPr wrap="square" rtlCol="0">
              <a:spAutoFit/>
            </a:bodyPr>
            <a:lstStyle/>
            <a:p>
              <a:r>
                <a:rPr lang="en-US" altLang="zh-CN" sz="2400" dirty="0">
                  <a:solidFill>
                    <a:schemeClr val="bg1"/>
                  </a:solidFill>
                  <a:latin typeface="新蒂下午茶基本版" panose="03000600000000000000" charset="-122"/>
                  <a:ea typeface="新蒂下午茶基本版" panose="03000600000000000000" charset="-122"/>
                </a:rPr>
                <a:t>1</a:t>
              </a:r>
              <a:endParaRPr lang="zh-CN" altLang="en-US" sz="2400" dirty="0">
                <a:solidFill>
                  <a:schemeClr val="bg1"/>
                </a:solidFill>
                <a:latin typeface="新蒂下午茶基本版" panose="03000600000000000000" charset="-122"/>
                <a:ea typeface="新蒂下午茶基本版" panose="03000600000000000000" charset="-122"/>
              </a:endParaRPr>
            </a:p>
          </p:txBody>
        </p:sp>
      </p:grpSp>
      <p:grpSp>
        <p:nvGrpSpPr>
          <p:cNvPr id="7" name="组合 6"/>
          <p:cNvGrpSpPr/>
          <p:nvPr/>
        </p:nvGrpSpPr>
        <p:grpSpPr>
          <a:xfrm>
            <a:off x="6311520" y="2139401"/>
            <a:ext cx="767594" cy="628446"/>
            <a:chOff x="6233415" y="1767926"/>
            <a:chExt cx="767594" cy="628446"/>
          </a:xfrm>
        </p:grpSpPr>
        <p:grpSp>
          <p:nvGrpSpPr>
            <p:cNvPr id="16" name="组合 15"/>
            <p:cNvGrpSpPr/>
            <p:nvPr/>
          </p:nvGrpSpPr>
          <p:grpSpPr>
            <a:xfrm>
              <a:off x="6233415" y="1767926"/>
              <a:ext cx="767594" cy="628446"/>
              <a:chOff x="5997642" y="651393"/>
              <a:chExt cx="767594" cy="628446"/>
            </a:xfrm>
          </p:grpSpPr>
          <p:sp>
            <p:nvSpPr>
              <p:cNvPr id="18" name="椭圆 17"/>
              <p:cNvSpPr/>
              <p:nvPr/>
            </p:nvSpPr>
            <p:spPr>
              <a:xfrm>
                <a:off x="5997642" y="651393"/>
                <a:ext cx="628446" cy="628446"/>
              </a:xfrm>
              <a:prstGeom prst="ellipse">
                <a:avLst/>
              </a:prstGeom>
              <a:solidFill>
                <a:srgbClr val="166EB4"/>
              </a:solidFill>
              <a:ln>
                <a:solidFill>
                  <a:srgbClr val="A38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sp>
            <p:nvSpPr>
              <p:cNvPr id="17" name="椭圆 16"/>
              <p:cNvSpPr/>
              <p:nvPr/>
            </p:nvSpPr>
            <p:spPr>
              <a:xfrm>
                <a:off x="6136790" y="651393"/>
                <a:ext cx="628446" cy="628446"/>
              </a:xfrm>
              <a:prstGeom prst="ellipse">
                <a:avLst/>
              </a:prstGeom>
              <a:noFill/>
              <a:ln>
                <a:solidFill>
                  <a:srgbClr val="A38C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grpSp>
        <p:sp>
          <p:nvSpPr>
            <p:cNvPr id="29" name="文本框 28"/>
            <p:cNvSpPr txBox="1"/>
            <p:nvPr/>
          </p:nvSpPr>
          <p:spPr>
            <a:xfrm>
              <a:off x="6456185" y="1852821"/>
              <a:ext cx="365811" cy="461665"/>
            </a:xfrm>
            <a:prstGeom prst="rect">
              <a:avLst/>
            </a:prstGeom>
            <a:noFill/>
          </p:spPr>
          <p:txBody>
            <a:bodyPr wrap="square" rtlCol="0">
              <a:spAutoFit/>
            </a:bodyPr>
            <a:lstStyle/>
            <a:p>
              <a:r>
                <a:rPr lang="en-US" altLang="zh-CN" sz="2400" dirty="0">
                  <a:solidFill>
                    <a:schemeClr val="bg1"/>
                  </a:solidFill>
                  <a:latin typeface="新蒂下午茶基本版" panose="03000600000000000000" charset="-122"/>
                  <a:ea typeface="新蒂下午茶基本版" panose="03000600000000000000" charset="-122"/>
                </a:rPr>
                <a:t>2</a:t>
              </a:r>
              <a:endParaRPr lang="zh-CN" altLang="en-US" sz="2400" dirty="0">
                <a:solidFill>
                  <a:schemeClr val="bg1"/>
                </a:solidFill>
                <a:latin typeface="新蒂下午茶基本版" panose="03000600000000000000" charset="-122"/>
                <a:ea typeface="新蒂下午茶基本版" panose="03000600000000000000" charset="-122"/>
              </a:endParaRPr>
            </a:p>
          </p:txBody>
        </p:sp>
      </p:grpSp>
      <p:grpSp>
        <p:nvGrpSpPr>
          <p:cNvPr id="8" name="组合 7"/>
          <p:cNvGrpSpPr/>
          <p:nvPr/>
        </p:nvGrpSpPr>
        <p:grpSpPr>
          <a:xfrm>
            <a:off x="6311520" y="3181973"/>
            <a:ext cx="767594" cy="628446"/>
            <a:chOff x="6233415" y="2810498"/>
            <a:chExt cx="767594" cy="628446"/>
          </a:xfrm>
        </p:grpSpPr>
        <p:grpSp>
          <p:nvGrpSpPr>
            <p:cNvPr id="19" name="组合 18"/>
            <p:cNvGrpSpPr/>
            <p:nvPr/>
          </p:nvGrpSpPr>
          <p:grpSpPr>
            <a:xfrm>
              <a:off x="6233415" y="2810498"/>
              <a:ext cx="767594" cy="628446"/>
              <a:chOff x="5997642" y="651393"/>
              <a:chExt cx="767594" cy="628446"/>
            </a:xfrm>
            <a:noFill/>
          </p:grpSpPr>
          <p:sp>
            <p:nvSpPr>
              <p:cNvPr id="20" name="椭圆 19"/>
              <p:cNvSpPr/>
              <p:nvPr/>
            </p:nvSpPr>
            <p:spPr>
              <a:xfrm>
                <a:off x="6136790" y="651393"/>
                <a:ext cx="628446" cy="628446"/>
              </a:xfrm>
              <a:prstGeom prst="ellipse">
                <a:avLst/>
              </a:prstGeom>
              <a:solidFill>
                <a:srgbClr val="E6A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sp>
            <p:nvSpPr>
              <p:cNvPr id="21" name="椭圆 20"/>
              <p:cNvSpPr/>
              <p:nvPr/>
            </p:nvSpPr>
            <p:spPr>
              <a:xfrm>
                <a:off x="5997642" y="651393"/>
                <a:ext cx="628446" cy="628446"/>
              </a:xfrm>
              <a:prstGeom prst="ellipse">
                <a:avLst/>
              </a:prstGeom>
              <a:grpFill/>
              <a:ln>
                <a:solidFill>
                  <a:srgbClr val="F9E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grpSp>
        <p:sp>
          <p:nvSpPr>
            <p:cNvPr id="30" name="文本框 29"/>
            <p:cNvSpPr txBox="1"/>
            <p:nvPr/>
          </p:nvSpPr>
          <p:spPr>
            <a:xfrm>
              <a:off x="6456185" y="2893755"/>
              <a:ext cx="365811" cy="461665"/>
            </a:xfrm>
            <a:prstGeom prst="rect">
              <a:avLst/>
            </a:prstGeom>
            <a:noFill/>
          </p:spPr>
          <p:txBody>
            <a:bodyPr wrap="square" rtlCol="0">
              <a:spAutoFit/>
            </a:bodyPr>
            <a:lstStyle/>
            <a:p>
              <a:r>
                <a:rPr lang="en-US" altLang="zh-CN" sz="2400" dirty="0">
                  <a:solidFill>
                    <a:schemeClr val="bg1"/>
                  </a:solidFill>
                  <a:latin typeface="新蒂下午茶基本版" panose="03000600000000000000" charset="-122"/>
                  <a:ea typeface="新蒂下午茶基本版" panose="03000600000000000000" charset="-122"/>
                </a:rPr>
                <a:t>3</a:t>
              </a:r>
              <a:endParaRPr lang="zh-CN" altLang="en-US" sz="2400" dirty="0">
                <a:solidFill>
                  <a:schemeClr val="bg1"/>
                </a:solidFill>
                <a:latin typeface="新蒂下午茶基本版" panose="03000600000000000000" charset="-122"/>
                <a:ea typeface="新蒂下午茶基本版" panose="03000600000000000000" charset="-122"/>
              </a:endParaRPr>
            </a:p>
          </p:txBody>
        </p:sp>
      </p:grpSp>
      <p:grpSp>
        <p:nvGrpSpPr>
          <p:cNvPr id="9" name="组合 8"/>
          <p:cNvGrpSpPr/>
          <p:nvPr/>
        </p:nvGrpSpPr>
        <p:grpSpPr>
          <a:xfrm>
            <a:off x="6311520" y="4224545"/>
            <a:ext cx="767594" cy="628446"/>
            <a:chOff x="6233415" y="3853070"/>
            <a:chExt cx="767594" cy="628446"/>
          </a:xfrm>
        </p:grpSpPr>
        <p:grpSp>
          <p:nvGrpSpPr>
            <p:cNvPr id="12" name="组合 11"/>
            <p:cNvGrpSpPr/>
            <p:nvPr/>
          </p:nvGrpSpPr>
          <p:grpSpPr>
            <a:xfrm>
              <a:off x="6233415" y="3853070"/>
              <a:ext cx="767594" cy="628446"/>
              <a:chOff x="5997642" y="651393"/>
              <a:chExt cx="767594" cy="628446"/>
            </a:xfrm>
          </p:grpSpPr>
          <p:sp>
            <p:nvSpPr>
              <p:cNvPr id="4" name="椭圆 3"/>
              <p:cNvSpPr/>
              <p:nvPr/>
            </p:nvSpPr>
            <p:spPr>
              <a:xfrm>
                <a:off x="5997642" y="651393"/>
                <a:ext cx="628446" cy="628446"/>
              </a:xfrm>
              <a:prstGeom prst="ellipse">
                <a:avLst/>
              </a:prstGeom>
              <a:solidFill>
                <a:srgbClr val="E0191D"/>
              </a:solid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sp>
            <p:nvSpPr>
              <p:cNvPr id="5" name="椭圆 4"/>
              <p:cNvSpPr/>
              <p:nvPr/>
            </p:nvSpPr>
            <p:spPr>
              <a:xfrm>
                <a:off x="6136790" y="651393"/>
                <a:ext cx="628446" cy="628446"/>
              </a:xfrm>
              <a:prstGeom prst="ellipse">
                <a:avLst/>
              </a:prstGeom>
              <a:no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新蒂下午茶基本版" panose="03000600000000000000" charset="-122"/>
                  <a:ea typeface="新蒂下午茶基本版" panose="03000600000000000000" charset="-122"/>
                </a:endParaRPr>
              </a:p>
            </p:txBody>
          </p:sp>
        </p:grpSp>
        <p:sp>
          <p:nvSpPr>
            <p:cNvPr id="31" name="文本框 30"/>
            <p:cNvSpPr txBox="1"/>
            <p:nvPr/>
          </p:nvSpPr>
          <p:spPr>
            <a:xfrm>
              <a:off x="6456185" y="3934688"/>
              <a:ext cx="365811" cy="461665"/>
            </a:xfrm>
            <a:prstGeom prst="rect">
              <a:avLst/>
            </a:prstGeom>
            <a:noFill/>
          </p:spPr>
          <p:txBody>
            <a:bodyPr wrap="square" rtlCol="0">
              <a:spAutoFit/>
            </a:bodyPr>
            <a:lstStyle/>
            <a:p>
              <a:r>
                <a:rPr lang="en-US" altLang="zh-CN" sz="2400" dirty="0">
                  <a:solidFill>
                    <a:schemeClr val="bg1"/>
                  </a:solidFill>
                  <a:latin typeface="新蒂下午茶基本版" panose="03000600000000000000" charset="-122"/>
                  <a:ea typeface="新蒂下午茶基本版" panose="03000600000000000000" charset="-122"/>
                </a:rPr>
                <a:t>4</a:t>
              </a:r>
              <a:endParaRPr lang="zh-CN" altLang="en-US" sz="2400" dirty="0">
                <a:solidFill>
                  <a:schemeClr val="bg1"/>
                </a:solidFill>
                <a:latin typeface="新蒂下午茶基本版" panose="03000600000000000000" charset="-122"/>
                <a:ea typeface="新蒂下午茶基本版" panose="03000600000000000000" charset="-122"/>
              </a:endParaRPr>
            </a:p>
          </p:txBody>
        </p:sp>
      </p:grpSp>
      <p:sp>
        <p:nvSpPr>
          <p:cNvPr id="32" name="文本框 31"/>
          <p:cNvSpPr txBox="1"/>
          <p:nvPr/>
        </p:nvSpPr>
        <p:spPr>
          <a:xfrm>
            <a:off x="7309304" y="1183824"/>
            <a:ext cx="2581275" cy="337185"/>
          </a:xfrm>
          <a:prstGeom prst="rect">
            <a:avLst/>
          </a:prstGeom>
          <a:noFill/>
        </p:spPr>
        <p:txBody>
          <a:bodyPr wrap="square" rtlCol="0">
            <a:spAutoFit/>
          </a:bodyPr>
          <a:lstStyle/>
          <a:p>
            <a:pPr algn="ctr"/>
            <a:r>
              <a:rPr lang="en-US" sz="2400" spc="300" dirty="0">
                <a:latin typeface="Comic Sans MS" panose="030F0702030302020204" charset="0"/>
                <a:ea typeface="新蒂下午茶基本版" panose="03000600000000000000" charset="-122"/>
                <a:cs typeface="Comic Sans MS" panose="030F0702030302020204" charset="0"/>
                <a:sym typeface="+mn-ea"/>
              </a:rPr>
              <a:t>Beastly tales</a:t>
            </a:r>
            <a:endParaRPr lang="en-US" sz="2400" spc="300" dirty="0">
              <a:latin typeface="Comic Sans MS" panose="030F0702030302020204" charset="0"/>
              <a:ea typeface="新蒂下午茶基本版" panose="03000600000000000000" charset="-122"/>
              <a:cs typeface="Comic Sans MS" panose="030F0702030302020204" charset="0"/>
            </a:endParaRPr>
          </a:p>
        </p:txBody>
      </p:sp>
      <p:sp>
        <p:nvSpPr>
          <p:cNvPr id="33" name="文本框 32"/>
          <p:cNvSpPr txBox="1"/>
          <p:nvPr/>
        </p:nvSpPr>
        <p:spPr>
          <a:xfrm>
            <a:off x="7219315" y="2139315"/>
            <a:ext cx="3487420" cy="460375"/>
          </a:xfrm>
          <a:prstGeom prst="rect">
            <a:avLst/>
          </a:prstGeom>
          <a:noFill/>
        </p:spPr>
        <p:txBody>
          <a:bodyPr wrap="square" rtlCol="0">
            <a:spAutoFit/>
          </a:bodyPr>
          <a:lstStyle/>
          <a:p>
            <a:pPr algn="ctr">
              <a:buClrTx/>
              <a:buSzTx/>
              <a:buFontTx/>
            </a:pPr>
            <a:r>
              <a:rPr lang="en-US" sz="2400" spc="300" dirty="0">
                <a:latin typeface="Comic Sans MS" panose="030F0702030302020204" charset="0"/>
                <a:ea typeface="新蒂下午茶基本版" panose="03000600000000000000" charset="-122"/>
                <a:cs typeface="Comic Sans MS" panose="030F0702030302020204" charset="0"/>
              </a:rPr>
              <a:t>Tomorrow's world</a:t>
            </a:r>
            <a:endParaRPr lang="en-US" sz="2400" spc="300" dirty="0">
              <a:latin typeface="Comic Sans MS" panose="030F0702030302020204" charset="0"/>
              <a:ea typeface="新蒂下午茶基本版" panose="03000600000000000000" charset="-122"/>
              <a:cs typeface="Comic Sans MS" panose="030F0702030302020204" charset="0"/>
            </a:endParaRPr>
          </a:p>
        </p:txBody>
      </p:sp>
      <p:sp>
        <p:nvSpPr>
          <p:cNvPr id="34" name="文本框 33"/>
          <p:cNvSpPr txBox="1"/>
          <p:nvPr/>
        </p:nvSpPr>
        <p:spPr>
          <a:xfrm>
            <a:off x="7309485" y="3215640"/>
            <a:ext cx="4088130" cy="460375"/>
          </a:xfrm>
          <a:prstGeom prst="rect">
            <a:avLst/>
          </a:prstGeom>
          <a:noFill/>
        </p:spPr>
        <p:txBody>
          <a:bodyPr wrap="square" rtlCol="0">
            <a:spAutoFit/>
          </a:bodyPr>
          <a:lstStyle/>
          <a:p>
            <a:pPr algn="ctr">
              <a:buClrTx/>
              <a:buSzTx/>
              <a:buFontTx/>
            </a:pPr>
            <a:r>
              <a:rPr lang="en-US" sz="2400" spc="300" dirty="0">
                <a:latin typeface="Comic Sans MS" panose="030F0702030302020204" charset="0"/>
                <a:ea typeface="新蒂下午茶基本版" panose="03000600000000000000" charset="-122"/>
                <a:cs typeface="Comic Sans MS" panose="030F0702030302020204" charset="0"/>
              </a:rPr>
              <a:t>The great outdoors</a:t>
            </a:r>
            <a:endParaRPr lang="en-US" sz="2400" spc="300" dirty="0">
              <a:latin typeface="Comic Sans MS" panose="030F0702030302020204" charset="0"/>
              <a:ea typeface="新蒂下午茶基本版" panose="03000600000000000000" charset="-122"/>
              <a:cs typeface="Comic Sans MS" panose="030F0702030302020204" charset="0"/>
            </a:endParaRPr>
          </a:p>
        </p:txBody>
      </p:sp>
      <p:sp>
        <p:nvSpPr>
          <p:cNvPr id="35" name="文本框 34"/>
          <p:cNvSpPr txBox="1"/>
          <p:nvPr/>
        </p:nvSpPr>
        <p:spPr>
          <a:xfrm>
            <a:off x="7309485" y="4274820"/>
            <a:ext cx="3717290" cy="460375"/>
          </a:xfrm>
          <a:prstGeom prst="rect">
            <a:avLst/>
          </a:prstGeom>
          <a:noFill/>
        </p:spPr>
        <p:txBody>
          <a:bodyPr wrap="square" rtlCol="0">
            <a:spAutoFit/>
          </a:bodyPr>
          <a:lstStyle/>
          <a:p>
            <a:pPr algn="ctr"/>
            <a:r>
              <a:rPr lang="en-US" sz="2400" spc="300" dirty="0">
                <a:latin typeface="Comic Sans MS" panose="030F0702030302020204" charset="0"/>
                <a:ea typeface="新蒂下午茶基本版" panose="03000600000000000000" charset="-122"/>
                <a:cs typeface="Comic Sans MS" panose="030F0702030302020204" charset="0"/>
              </a:rPr>
              <a:t>Food, glorious food</a:t>
            </a:r>
            <a:endParaRPr lang="en-US" sz="2400" spc="300" dirty="0">
              <a:latin typeface="Comic Sans MS" panose="030F0702030302020204" charset="0"/>
              <a:ea typeface="新蒂下午茶基本版" panose="03000600000000000000" charset="-122"/>
              <a:cs typeface="Comic Sans MS" panose="030F0702030302020204" charset="0"/>
            </a:endParaRPr>
          </a:p>
        </p:txBody>
      </p:sp>
      <p:sp>
        <p:nvSpPr>
          <p:cNvPr id="10" name="文本框 9"/>
          <p:cNvSpPr txBox="1"/>
          <p:nvPr/>
        </p:nvSpPr>
        <p:spPr>
          <a:xfrm>
            <a:off x="6939915" y="385445"/>
            <a:ext cx="3604260" cy="460375"/>
          </a:xfrm>
          <a:prstGeom prst="rect">
            <a:avLst/>
          </a:prstGeom>
          <a:noFill/>
        </p:spPr>
        <p:txBody>
          <a:bodyPr wrap="square" rtlCol="0">
            <a:spAutoFit/>
          </a:bodyPr>
          <a:p>
            <a:pPr algn="ctr"/>
            <a:r>
              <a:rPr lang="en-US" sz="2400" spc="300" dirty="0">
                <a:latin typeface="Comic Sans MS" panose="030F0702030302020204" charset="0"/>
                <a:ea typeface="新蒂下午茶基本版" panose="03000600000000000000" charset="-122"/>
                <a:cs typeface="Comic Sans MS" panose="030F0702030302020204" charset="0"/>
              </a:rPr>
              <a:t>High techology</a:t>
            </a:r>
            <a:endParaRPr lang="en-US" sz="2400" spc="300" dirty="0">
              <a:latin typeface="Comic Sans MS" panose="030F0702030302020204" charset="0"/>
              <a:ea typeface="新蒂下午茶基本版" panose="03000600000000000000" charset="-122"/>
              <a:cs typeface="Comic Sans MS" panose="030F0702030302020204" charset="0"/>
            </a:endParaRPr>
          </a:p>
        </p:txBody>
      </p:sp>
      <p:grpSp>
        <p:nvGrpSpPr>
          <p:cNvPr id="11" name="组合 10"/>
          <p:cNvGrpSpPr/>
          <p:nvPr/>
        </p:nvGrpSpPr>
        <p:grpSpPr>
          <a:xfrm>
            <a:off x="5777865" y="300990"/>
            <a:ext cx="1520190" cy="628650"/>
            <a:chOff x="6233415" y="3853070"/>
            <a:chExt cx="767594" cy="628446"/>
          </a:xfrm>
        </p:grpSpPr>
        <p:grpSp>
          <p:nvGrpSpPr>
            <p:cNvPr id="22" name="组合 21"/>
            <p:cNvGrpSpPr/>
            <p:nvPr/>
          </p:nvGrpSpPr>
          <p:grpSpPr>
            <a:xfrm>
              <a:off x="6233415" y="3853070"/>
              <a:ext cx="767594" cy="628446"/>
              <a:chOff x="5997642" y="651393"/>
              <a:chExt cx="767594" cy="628446"/>
            </a:xfrm>
          </p:grpSpPr>
          <p:sp>
            <p:nvSpPr>
              <p:cNvPr id="23" name="椭圆 22"/>
              <p:cNvSpPr/>
              <p:nvPr/>
            </p:nvSpPr>
            <p:spPr>
              <a:xfrm>
                <a:off x="5997642" y="651393"/>
                <a:ext cx="628446" cy="628446"/>
              </a:xfrm>
              <a:prstGeom prst="ellipse">
                <a:avLst/>
              </a:prstGeom>
              <a:solidFill>
                <a:srgbClr val="E0191D"/>
              </a:solid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新蒂下午茶基本版" panose="03000600000000000000" charset="-122"/>
                  <a:ea typeface="新蒂下午茶基本版" panose="03000600000000000000" charset="-122"/>
                </a:endParaRPr>
              </a:p>
            </p:txBody>
          </p:sp>
          <p:sp>
            <p:nvSpPr>
              <p:cNvPr id="25" name="椭圆 24"/>
              <p:cNvSpPr/>
              <p:nvPr/>
            </p:nvSpPr>
            <p:spPr>
              <a:xfrm>
                <a:off x="6136790" y="651393"/>
                <a:ext cx="628446" cy="628446"/>
              </a:xfrm>
              <a:prstGeom prst="ellipse">
                <a:avLst/>
              </a:prstGeom>
              <a:noFill/>
              <a:ln>
                <a:solidFill>
                  <a:srgbClr val="CADE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新蒂下午茶基本版" panose="03000600000000000000" charset="-122"/>
                  <a:ea typeface="新蒂下午茶基本版" panose="03000600000000000000" charset="-122"/>
                </a:endParaRPr>
              </a:p>
            </p:txBody>
          </p:sp>
        </p:grpSp>
        <p:sp>
          <p:nvSpPr>
            <p:cNvPr id="26" name="文本框 25"/>
            <p:cNvSpPr txBox="1"/>
            <p:nvPr/>
          </p:nvSpPr>
          <p:spPr>
            <a:xfrm>
              <a:off x="6412328" y="3934958"/>
              <a:ext cx="498263" cy="460226"/>
            </a:xfrm>
            <a:prstGeom prst="rect">
              <a:avLst/>
            </a:prstGeom>
            <a:noFill/>
          </p:spPr>
          <p:txBody>
            <a:bodyPr wrap="square" rtlCol="0">
              <a:spAutoFit/>
            </a:bodyPr>
            <a:p>
              <a:r>
                <a:rPr lang="en-US" sz="2400" dirty="0">
                  <a:solidFill>
                    <a:schemeClr val="bg1"/>
                  </a:solidFill>
                  <a:latin typeface="新蒂下午茶基本版" panose="03000600000000000000" charset="-122"/>
                  <a:ea typeface="新蒂下午茶基本版" panose="03000600000000000000" charset="-122"/>
                </a:rPr>
                <a:t>Start</a:t>
              </a:r>
              <a:endParaRPr lang="en-US" sz="2400" dirty="0">
                <a:solidFill>
                  <a:schemeClr val="bg1"/>
                </a:solidFill>
                <a:latin typeface="新蒂下午茶基本版" panose="03000600000000000000" charset="-122"/>
                <a:ea typeface="新蒂下午茶基本版" panose="03000600000000000000" charset="-122"/>
              </a:endParaRPr>
            </a:p>
          </p:txBody>
        </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23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 calcmode="lin" valueType="num">
                                      <p:cBhvr>
                                        <p:cTn id="9" dur="750" fill="hold"/>
                                        <p:tgtEl>
                                          <p:spTgt spid="6"/>
                                        </p:tgtEl>
                                        <p:attrNameLst>
                                          <p:attrName>style.rotation</p:attrName>
                                        </p:attrNameLst>
                                      </p:cBhvr>
                                      <p:tavLst>
                                        <p:tav tm="0">
                                          <p:val>
                                            <p:fltVal val="90"/>
                                          </p:val>
                                        </p:tav>
                                        <p:tav tm="100000">
                                          <p:val>
                                            <p:fltVal val="0"/>
                                          </p:val>
                                        </p:tav>
                                      </p:tavLst>
                                    </p:anim>
                                    <p:animEffect transition="in" filter="fade">
                                      <p:cBhvr>
                                        <p:cTn id="10" dur="750"/>
                                        <p:tgtEl>
                                          <p:spTgt spid="6"/>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31" presetClass="entr" presetSubtype="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ppt_w</p:attrName>
                                        </p:attrNameLst>
                                      </p:cBhvr>
                                      <p:tavLst>
                                        <p:tav tm="0">
                                          <p:val>
                                            <p:fltVal val="0"/>
                                          </p:val>
                                        </p:tav>
                                        <p:tav tm="100000">
                                          <p:val>
                                            <p:strVal val="#ppt_w"/>
                                          </p:val>
                                        </p:tav>
                                      </p:tavLst>
                                    </p:anim>
                                    <p:anim calcmode="lin" valueType="num">
                                      <p:cBhvr>
                                        <p:cTn id="17" dur="750" fill="hold"/>
                                        <p:tgtEl>
                                          <p:spTgt spid="7"/>
                                        </p:tgtEl>
                                        <p:attrNameLst>
                                          <p:attrName>ppt_h</p:attrName>
                                        </p:attrNameLst>
                                      </p:cBhvr>
                                      <p:tavLst>
                                        <p:tav tm="0">
                                          <p:val>
                                            <p:fltVal val="0"/>
                                          </p:val>
                                        </p:tav>
                                        <p:tav tm="100000">
                                          <p:val>
                                            <p:strVal val="#ppt_h"/>
                                          </p:val>
                                        </p:tav>
                                      </p:tavLst>
                                    </p:anim>
                                    <p:anim calcmode="lin" valueType="num">
                                      <p:cBhvr>
                                        <p:cTn id="18" dur="750" fill="hold"/>
                                        <p:tgtEl>
                                          <p:spTgt spid="7"/>
                                        </p:tgtEl>
                                        <p:attrNameLst>
                                          <p:attrName>style.rotation</p:attrName>
                                        </p:attrNameLst>
                                      </p:cBhvr>
                                      <p:tavLst>
                                        <p:tav tm="0">
                                          <p:val>
                                            <p:fltVal val="90"/>
                                          </p:val>
                                        </p:tav>
                                        <p:tav tm="100000">
                                          <p:val>
                                            <p:fltVal val="0"/>
                                          </p:val>
                                        </p:tav>
                                      </p:tavLst>
                                    </p:anim>
                                    <p:animEffect transition="in" filter="fade">
                                      <p:cBhvr>
                                        <p:cTn id="19" dur="750"/>
                                        <p:tgtEl>
                                          <p:spTgt spid="7"/>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par>
                                <p:cTn id="23" presetID="31" presetClass="entr" presetSubtype="0" fill="hold" nodeType="withEffect">
                                  <p:stCondLst>
                                    <p:cond delay="2750"/>
                                  </p:stCondLst>
                                  <p:childTnLst>
                                    <p:set>
                                      <p:cBhvr>
                                        <p:cTn id="24" dur="1" fill="hold">
                                          <p:stCondLst>
                                            <p:cond delay="0"/>
                                          </p:stCondLst>
                                        </p:cTn>
                                        <p:tgtEl>
                                          <p:spTgt spid="8"/>
                                        </p:tgtEl>
                                        <p:attrNameLst>
                                          <p:attrName>style.visibility</p:attrName>
                                        </p:attrNameLst>
                                      </p:cBhvr>
                                      <p:to>
                                        <p:strVal val="visible"/>
                                      </p:to>
                                    </p:set>
                                    <p:anim calcmode="lin" valueType="num">
                                      <p:cBhvr>
                                        <p:cTn id="25" dur="750" fill="hold"/>
                                        <p:tgtEl>
                                          <p:spTgt spid="8"/>
                                        </p:tgtEl>
                                        <p:attrNameLst>
                                          <p:attrName>ppt_w</p:attrName>
                                        </p:attrNameLst>
                                      </p:cBhvr>
                                      <p:tavLst>
                                        <p:tav tm="0">
                                          <p:val>
                                            <p:fltVal val="0"/>
                                          </p:val>
                                        </p:tav>
                                        <p:tav tm="100000">
                                          <p:val>
                                            <p:strVal val="#ppt_w"/>
                                          </p:val>
                                        </p:tav>
                                      </p:tavLst>
                                    </p:anim>
                                    <p:anim calcmode="lin" valueType="num">
                                      <p:cBhvr>
                                        <p:cTn id="26" dur="750" fill="hold"/>
                                        <p:tgtEl>
                                          <p:spTgt spid="8"/>
                                        </p:tgtEl>
                                        <p:attrNameLst>
                                          <p:attrName>ppt_h</p:attrName>
                                        </p:attrNameLst>
                                      </p:cBhvr>
                                      <p:tavLst>
                                        <p:tav tm="0">
                                          <p:val>
                                            <p:fltVal val="0"/>
                                          </p:val>
                                        </p:tav>
                                        <p:tav tm="100000">
                                          <p:val>
                                            <p:strVal val="#ppt_h"/>
                                          </p:val>
                                        </p:tav>
                                      </p:tavLst>
                                    </p:anim>
                                    <p:anim calcmode="lin" valueType="num">
                                      <p:cBhvr>
                                        <p:cTn id="27" dur="750" fill="hold"/>
                                        <p:tgtEl>
                                          <p:spTgt spid="8"/>
                                        </p:tgtEl>
                                        <p:attrNameLst>
                                          <p:attrName>style.rotation</p:attrName>
                                        </p:attrNameLst>
                                      </p:cBhvr>
                                      <p:tavLst>
                                        <p:tav tm="0">
                                          <p:val>
                                            <p:fltVal val="90"/>
                                          </p:val>
                                        </p:tav>
                                        <p:tav tm="100000">
                                          <p:val>
                                            <p:fltVal val="0"/>
                                          </p:val>
                                        </p:tav>
                                      </p:tavLst>
                                    </p:anim>
                                    <p:animEffect transition="in" filter="fade">
                                      <p:cBhvr>
                                        <p:cTn id="28" dur="750"/>
                                        <p:tgtEl>
                                          <p:spTgt spid="8"/>
                                        </p:tgtEl>
                                      </p:cBhvr>
                                    </p:animEffect>
                                  </p:childTnLst>
                                </p:cTn>
                              </p:par>
                              <p:par>
                                <p:cTn id="29" presetID="22" presetClass="entr" presetSubtype="8" fill="hold" grpId="0" nodeType="withEffect">
                                  <p:stCondLst>
                                    <p:cond delay="350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31" presetClass="entr" presetSubtype="0" fill="hold" nodeType="withEffect">
                                  <p:stCondLst>
                                    <p:cond delay="4000"/>
                                  </p:stCondLst>
                                  <p:childTnLst>
                                    <p:set>
                                      <p:cBhvr>
                                        <p:cTn id="33" dur="1" fill="hold">
                                          <p:stCondLst>
                                            <p:cond delay="0"/>
                                          </p:stCondLst>
                                        </p:cTn>
                                        <p:tgtEl>
                                          <p:spTgt spid="9"/>
                                        </p:tgtEl>
                                        <p:attrNameLst>
                                          <p:attrName>style.visibility</p:attrName>
                                        </p:attrNameLst>
                                      </p:cBhvr>
                                      <p:to>
                                        <p:strVal val="visible"/>
                                      </p:to>
                                    </p:set>
                                    <p:anim calcmode="lin" valueType="num">
                                      <p:cBhvr>
                                        <p:cTn id="34" dur="750" fill="hold"/>
                                        <p:tgtEl>
                                          <p:spTgt spid="9"/>
                                        </p:tgtEl>
                                        <p:attrNameLst>
                                          <p:attrName>ppt_w</p:attrName>
                                        </p:attrNameLst>
                                      </p:cBhvr>
                                      <p:tavLst>
                                        <p:tav tm="0">
                                          <p:val>
                                            <p:fltVal val="0"/>
                                          </p:val>
                                        </p:tav>
                                        <p:tav tm="100000">
                                          <p:val>
                                            <p:strVal val="#ppt_w"/>
                                          </p:val>
                                        </p:tav>
                                      </p:tavLst>
                                    </p:anim>
                                    <p:anim calcmode="lin" valueType="num">
                                      <p:cBhvr>
                                        <p:cTn id="35" dur="750" fill="hold"/>
                                        <p:tgtEl>
                                          <p:spTgt spid="9"/>
                                        </p:tgtEl>
                                        <p:attrNameLst>
                                          <p:attrName>ppt_h</p:attrName>
                                        </p:attrNameLst>
                                      </p:cBhvr>
                                      <p:tavLst>
                                        <p:tav tm="0">
                                          <p:val>
                                            <p:fltVal val="0"/>
                                          </p:val>
                                        </p:tav>
                                        <p:tav tm="100000">
                                          <p:val>
                                            <p:strVal val="#ppt_h"/>
                                          </p:val>
                                        </p:tav>
                                      </p:tavLst>
                                    </p:anim>
                                    <p:anim calcmode="lin" valueType="num">
                                      <p:cBhvr>
                                        <p:cTn id="36" dur="750" fill="hold"/>
                                        <p:tgtEl>
                                          <p:spTgt spid="9"/>
                                        </p:tgtEl>
                                        <p:attrNameLst>
                                          <p:attrName>style.rotation</p:attrName>
                                        </p:attrNameLst>
                                      </p:cBhvr>
                                      <p:tavLst>
                                        <p:tav tm="0">
                                          <p:val>
                                            <p:fltVal val="90"/>
                                          </p:val>
                                        </p:tav>
                                        <p:tav tm="100000">
                                          <p:val>
                                            <p:fltVal val="0"/>
                                          </p:val>
                                        </p:tav>
                                      </p:tavLst>
                                    </p:anim>
                                    <p:animEffect transition="in" filter="fade">
                                      <p:cBhvr>
                                        <p:cTn id="37" dur="750"/>
                                        <p:tgtEl>
                                          <p:spTgt spid="9"/>
                                        </p:tgtEl>
                                      </p:cBhvr>
                                    </p:animEffect>
                                  </p:childTnLst>
                                </p:cTn>
                              </p:par>
                              <p:par>
                                <p:cTn id="38" presetID="22" presetClass="entr" presetSubtype="8" fill="hold" grpId="0" nodeType="withEffect">
                                  <p:stCondLst>
                                    <p:cond delay="475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31" presetClass="entr" presetSubtype="0" fill="hold" nodeType="withEffect">
                                  <p:stCondLst>
                                    <p:cond delay="40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750" fill="hold"/>
                                        <p:tgtEl>
                                          <p:spTgt spid="11"/>
                                        </p:tgtEl>
                                        <p:attrNameLst>
                                          <p:attrName>ppt_w</p:attrName>
                                        </p:attrNameLst>
                                      </p:cBhvr>
                                      <p:tavLst>
                                        <p:tav tm="0">
                                          <p:val>
                                            <p:fltVal val="0"/>
                                          </p:val>
                                        </p:tav>
                                        <p:tav tm="100000">
                                          <p:val>
                                            <p:strVal val="#ppt_w"/>
                                          </p:val>
                                        </p:tav>
                                      </p:tavLst>
                                    </p:anim>
                                    <p:anim calcmode="lin" valueType="num">
                                      <p:cBhvr>
                                        <p:cTn id="47" dur="750" fill="hold"/>
                                        <p:tgtEl>
                                          <p:spTgt spid="11"/>
                                        </p:tgtEl>
                                        <p:attrNameLst>
                                          <p:attrName>ppt_h</p:attrName>
                                        </p:attrNameLst>
                                      </p:cBhvr>
                                      <p:tavLst>
                                        <p:tav tm="0">
                                          <p:val>
                                            <p:fltVal val="0"/>
                                          </p:val>
                                        </p:tav>
                                        <p:tav tm="100000">
                                          <p:val>
                                            <p:strVal val="#ppt_h"/>
                                          </p:val>
                                        </p:tav>
                                      </p:tavLst>
                                    </p:anim>
                                    <p:anim calcmode="lin" valueType="num">
                                      <p:cBhvr>
                                        <p:cTn id="48" dur="750" fill="hold"/>
                                        <p:tgtEl>
                                          <p:spTgt spid="11"/>
                                        </p:tgtEl>
                                        <p:attrNameLst>
                                          <p:attrName>style.rotation</p:attrName>
                                        </p:attrNameLst>
                                      </p:cBhvr>
                                      <p:tavLst>
                                        <p:tav tm="0">
                                          <p:val>
                                            <p:fltVal val="90"/>
                                          </p:val>
                                        </p:tav>
                                        <p:tav tm="100000">
                                          <p:val>
                                            <p:fltVal val="0"/>
                                          </p:val>
                                        </p:tav>
                                      </p:tavLst>
                                    </p:anim>
                                    <p:animEffect transition="in" filter="fade">
                                      <p:cBhvr>
                                        <p:cTn id="4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21360" y="690245"/>
            <a:ext cx="9143365" cy="3322955"/>
          </a:xfrm>
          <a:prstGeom prst="rect">
            <a:avLst/>
          </a:prstGeom>
          <a:noFill/>
        </p:spPr>
        <p:txBody>
          <a:bodyPr wrap="square" rtlCol="0" anchor="t">
            <a:spAutoFit/>
          </a:bodyPr>
          <a:p>
            <a:pPr algn="l" fontAlgn="auto">
              <a:lnSpc>
                <a:spcPct val="150000"/>
              </a:lnSpc>
            </a:pPr>
            <a:r>
              <a:rPr lang="en-US" altLang="zh-CN" sz="2800" i="1">
                <a:latin typeface="Comic Sans MS" panose="030F0702030302020204" charset="0"/>
                <a:ea typeface="宋体" panose="02010600030101010101" pitchFamily="2" charset="-122"/>
                <a:cs typeface="Comic Sans MS" panose="030F0702030302020204" charset="0"/>
                <a:sym typeface="+mn-ea"/>
              </a:rPr>
              <a:t> </a:t>
            </a:r>
            <a:r>
              <a:rPr lang="en-US" altLang="zh-CN" sz="2800" b="1">
                <a:latin typeface="Comic Sans MS" panose="030F0702030302020204" charset="0"/>
                <a:ea typeface="宋体" panose="02010600030101010101" pitchFamily="2" charset="-122"/>
                <a:cs typeface="Comic Sans MS" panose="030F0702030302020204" charset="0"/>
                <a:sym typeface="+mn-ea"/>
              </a:rPr>
              <a:t>1.</a:t>
            </a:r>
            <a:r>
              <a:rPr lang="zh-CN" altLang="en-US" sz="2800" b="1">
                <a:latin typeface="Comic Sans MS" panose="030F0702030302020204" charset="0"/>
                <a:ea typeface="宋体" panose="02010600030101010101" pitchFamily="2" charset="-122"/>
                <a:cs typeface="Comic Sans MS" panose="030F0702030302020204" charset="0"/>
                <a:sym typeface="+mn-ea"/>
              </a:rPr>
              <a:t>我们</a:t>
            </a:r>
            <a:r>
              <a:rPr lang="zh-CN" altLang="en-US" sz="2800" b="1">
                <a:solidFill>
                  <a:srgbClr val="FF0000"/>
                </a:solidFill>
                <a:latin typeface="Comic Sans MS" panose="030F0702030302020204" charset="0"/>
                <a:ea typeface="宋体" panose="02010600030101010101" pitchFamily="2" charset="-122"/>
                <a:cs typeface="Comic Sans MS" panose="030F0702030302020204" charset="0"/>
                <a:sym typeface="+mn-ea"/>
              </a:rPr>
              <a:t>明天</a:t>
            </a:r>
            <a:r>
              <a:rPr lang="zh-CN" altLang="en-US" sz="2800" b="1">
                <a:latin typeface="Comic Sans MS" panose="030F0702030302020204" charset="0"/>
                <a:ea typeface="宋体" panose="02010600030101010101" pitchFamily="2" charset="-122"/>
                <a:cs typeface="Comic Sans MS" panose="030F0702030302020204" charset="0"/>
                <a:sym typeface="+mn-ea"/>
              </a:rPr>
              <a:t>要去上海。</a:t>
            </a:r>
            <a:endParaRPr lang="zh-CN" altLang="en-US" sz="2800" b="1">
              <a:latin typeface="Comic Sans MS" panose="030F0702030302020204" charset="0"/>
              <a:ea typeface="宋体" panose="02010600030101010101" pitchFamily="2" charset="-122"/>
              <a:cs typeface="Comic Sans MS" panose="030F0702030302020204" charset="0"/>
              <a:sym typeface="+mn-ea"/>
            </a:endParaRPr>
          </a:p>
          <a:p>
            <a:pPr algn="l" fontAlgn="auto">
              <a:lnSpc>
                <a:spcPct val="150000"/>
              </a:lnSpc>
            </a:pPr>
            <a:r>
              <a:rPr lang="en-US" altLang="zh-CN" sz="2800" b="1">
                <a:latin typeface="Comic Sans MS" panose="030F0702030302020204" charset="0"/>
                <a:ea typeface="宋体" panose="02010600030101010101" pitchFamily="2" charset="-122"/>
                <a:cs typeface="Comic Sans MS" panose="030F0702030302020204" charset="0"/>
                <a:sym typeface="+mn-ea"/>
              </a:rPr>
              <a:t>  We will go to Shanghai </a:t>
            </a:r>
            <a:r>
              <a:rPr lang="en-US" altLang="zh-CN" sz="2800" b="1">
                <a:solidFill>
                  <a:srgbClr val="FF0000"/>
                </a:solidFill>
                <a:latin typeface="Comic Sans MS" panose="030F0702030302020204" charset="0"/>
                <a:ea typeface="宋体" panose="02010600030101010101" pitchFamily="2" charset="-122"/>
                <a:cs typeface="Comic Sans MS" panose="030F0702030302020204" charset="0"/>
                <a:sym typeface="+mn-ea"/>
              </a:rPr>
              <a:t>tomorrow</a:t>
            </a:r>
            <a:r>
              <a:rPr lang="en-US" altLang="zh-CN" sz="2800" b="1">
                <a:latin typeface="Comic Sans MS" panose="030F0702030302020204" charset="0"/>
                <a:ea typeface="宋体" panose="02010600030101010101" pitchFamily="2" charset="-122"/>
                <a:cs typeface="Comic Sans MS" panose="030F0702030302020204" charset="0"/>
                <a:sym typeface="+mn-ea"/>
              </a:rPr>
              <a:t>.</a:t>
            </a:r>
            <a:endParaRPr lang="zh-CN" altLang="en-US" sz="2800" b="1">
              <a:latin typeface="Comic Sans MS" panose="030F0702030302020204" charset="0"/>
              <a:ea typeface="宋体" panose="02010600030101010101" pitchFamily="2" charset="-122"/>
              <a:cs typeface="Comic Sans MS" panose="030F0702030302020204" charset="0"/>
              <a:sym typeface="+mn-ea"/>
            </a:endParaRPr>
          </a:p>
          <a:p>
            <a:pPr algn="l" fontAlgn="auto">
              <a:lnSpc>
                <a:spcPct val="150000"/>
              </a:lnSpc>
            </a:pPr>
            <a:r>
              <a:rPr lang="en-US" altLang="zh-CN" sz="2800" b="1">
                <a:latin typeface="Comic Sans MS" panose="030F0702030302020204" charset="0"/>
                <a:ea typeface="宋体" panose="02010600030101010101" pitchFamily="2" charset="-122"/>
                <a:cs typeface="Comic Sans MS" panose="030F0702030302020204" charset="0"/>
              </a:rPr>
              <a:t>2.</a:t>
            </a:r>
            <a:r>
              <a:rPr lang="zh-CN" altLang="en-US" sz="2800" b="1">
                <a:latin typeface="Comic Sans MS" panose="030F0702030302020204" charset="0"/>
                <a:ea typeface="宋体" panose="02010600030101010101" pitchFamily="2" charset="-122"/>
                <a:cs typeface="Comic Sans MS" panose="030F0702030302020204" charset="0"/>
              </a:rPr>
              <a:t>他们</a:t>
            </a:r>
            <a:r>
              <a:rPr lang="zh-CN" altLang="en-US" sz="2800" b="1">
                <a:solidFill>
                  <a:srgbClr val="FF0000"/>
                </a:solidFill>
                <a:latin typeface="Comic Sans MS" panose="030F0702030302020204" charset="0"/>
                <a:ea typeface="宋体" panose="02010600030101010101" pitchFamily="2" charset="-122"/>
                <a:cs typeface="Comic Sans MS" panose="030F0702030302020204" charset="0"/>
              </a:rPr>
              <a:t>下周</a:t>
            </a:r>
            <a:r>
              <a:rPr lang="zh-CN" altLang="en-US" sz="2800" b="1">
                <a:latin typeface="Comic Sans MS" panose="030F0702030302020204" charset="0"/>
                <a:ea typeface="宋体" panose="02010600030101010101" pitchFamily="2" charset="-122"/>
                <a:cs typeface="Comic Sans MS" panose="030F0702030302020204" charset="0"/>
              </a:rPr>
              <a:t>不去公园。</a:t>
            </a:r>
            <a:endParaRPr lang="zh-CN" altLang="en-US" sz="2800" b="1">
              <a:latin typeface="Comic Sans MS" panose="030F0702030302020204" charset="0"/>
              <a:ea typeface="宋体" panose="02010600030101010101" pitchFamily="2" charset="-122"/>
              <a:cs typeface="Comic Sans MS" panose="030F0702030302020204" charset="0"/>
            </a:endParaRPr>
          </a:p>
          <a:p>
            <a:pPr algn="l" fontAlgn="auto">
              <a:lnSpc>
                <a:spcPct val="150000"/>
              </a:lnSpc>
            </a:pPr>
            <a:r>
              <a:rPr lang="en-US" altLang="zh-CN" sz="2800" b="1">
                <a:latin typeface="Comic Sans MS" panose="030F0702030302020204" charset="0"/>
                <a:ea typeface="宋体" panose="02010600030101010101" pitchFamily="2" charset="-122"/>
                <a:cs typeface="Comic Sans MS" panose="030F0702030302020204" charset="0"/>
              </a:rPr>
              <a:t>  They won't go to the park </a:t>
            </a:r>
            <a:r>
              <a:rPr lang="en-US" altLang="zh-CN" sz="2800" b="1">
                <a:solidFill>
                  <a:srgbClr val="FF0000"/>
                </a:solidFill>
                <a:latin typeface="Comic Sans MS" panose="030F0702030302020204" charset="0"/>
                <a:ea typeface="宋体" panose="02010600030101010101" pitchFamily="2" charset="-122"/>
                <a:cs typeface="Comic Sans MS" panose="030F0702030302020204" charset="0"/>
              </a:rPr>
              <a:t>next week.</a:t>
            </a:r>
            <a:endParaRPr lang="en-US" altLang="zh-CN" sz="2800" b="1">
              <a:latin typeface="Comic Sans MS" panose="030F0702030302020204" charset="0"/>
              <a:ea typeface="宋体" panose="02010600030101010101" pitchFamily="2" charset="-122"/>
              <a:cs typeface="Comic Sans MS" panose="030F0702030302020204" charset="0"/>
            </a:endParaRPr>
          </a:p>
          <a:p>
            <a:pPr algn="l" fontAlgn="auto">
              <a:lnSpc>
                <a:spcPct val="150000"/>
              </a:lnSpc>
            </a:pPr>
            <a:endParaRPr lang="en-US" altLang="zh-CN" sz="2800" b="1">
              <a:latin typeface="Comic Sans MS" panose="030F0702030302020204" charset="0"/>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54330"/>
            <a:ext cx="10515600" cy="687070"/>
          </a:xfrm>
        </p:spPr>
        <p:txBody>
          <a:bodyPr>
            <a:normAutofit/>
          </a:bodyPr>
          <a:p>
            <a:r>
              <a:rPr lang="zh-CN" altLang="en-US" sz="3600">
                <a:solidFill>
                  <a:srgbClr val="FF0000"/>
                </a:solidFill>
                <a:latin typeface="楷体" panose="02010609060101010101" charset="-122"/>
                <a:ea typeface="楷体" panose="02010609060101010101" charset="-122"/>
              </a:rPr>
              <a:t>改为否定句</a:t>
            </a:r>
            <a:endParaRPr lang="zh-CN" altLang="en-US" sz="3600">
              <a:solidFill>
                <a:srgbClr val="FF0000"/>
              </a:solidFill>
              <a:latin typeface="楷体" panose="02010609060101010101" charset="-122"/>
              <a:ea typeface="楷体" panose="02010609060101010101" charset="-122"/>
            </a:endParaRPr>
          </a:p>
        </p:txBody>
      </p:sp>
      <p:sp>
        <p:nvSpPr>
          <p:cNvPr id="3" name="内容占位符 2"/>
          <p:cNvSpPr>
            <a:spLocks noGrp="1"/>
          </p:cNvSpPr>
          <p:nvPr>
            <p:ph idx="1"/>
          </p:nvPr>
        </p:nvSpPr>
        <p:spPr>
          <a:xfrm>
            <a:off x="838200" y="1470025"/>
            <a:ext cx="10515600" cy="4351339"/>
          </a:xfrm>
        </p:spPr>
        <p:txBody>
          <a:bodyPr/>
          <a:p>
            <a:r>
              <a:rPr lang="en-US" altLang="zh-CN" sz="3200">
                <a:latin typeface="Comic Sans MS" panose="030F0702030302020204" charset="0"/>
                <a:cs typeface="Comic Sans MS" panose="030F0702030302020204" charset="0"/>
              </a:rPr>
              <a:t>1. I will go to school tomorrow.</a:t>
            </a:r>
            <a:endParaRPr lang="en-US" altLang="zh-CN" sz="3200">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  </a:t>
            </a:r>
            <a:r>
              <a:rPr lang="en-US" altLang="zh-CN" sz="3200">
                <a:solidFill>
                  <a:srgbClr val="FF0000"/>
                </a:solidFill>
                <a:latin typeface="Comic Sans MS" panose="030F0702030302020204" charset="0"/>
                <a:cs typeface="Comic Sans MS" panose="030F0702030302020204" charset="0"/>
              </a:rPr>
              <a:t> I won't go to school tomorrow.</a:t>
            </a:r>
            <a:endParaRPr lang="en-US" altLang="zh-CN" sz="3200">
              <a:solidFill>
                <a:srgbClr val="FF0000"/>
              </a:solidFill>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2.He will play football with his father next Monday.</a:t>
            </a:r>
            <a:endParaRPr lang="en-US" altLang="zh-CN" sz="3200">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  </a:t>
            </a:r>
            <a:r>
              <a:rPr lang="en-US" altLang="zh-CN" sz="3200">
                <a:solidFill>
                  <a:srgbClr val="FF0000"/>
                </a:solidFill>
                <a:latin typeface="Comic Sans MS" panose="030F0702030302020204" charset="0"/>
                <a:cs typeface="Comic Sans MS" panose="030F0702030302020204" charset="0"/>
              </a:rPr>
              <a:t>He won't play football with his father next Monday.</a:t>
            </a:r>
            <a:endParaRPr lang="en-US" altLang="zh-CN" sz="3200">
              <a:solidFill>
                <a:srgbClr val="FF0000"/>
              </a:solidFill>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3.They will go to England next week.</a:t>
            </a:r>
            <a:endParaRPr lang="en-US" altLang="zh-CN" sz="3200">
              <a:latin typeface="Comic Sans MS" panose="030F0702030302020204" charset="0"/>
              <a:cs typeface="Comic Sans MS" panose="030F0702030302020204" charset="0"/>
            </a:endParaRPr>
          </a:p>
          <a:p>
            <a:r>
              <a:rPr lang="en-US" altLang="zh-CN" sz="3200">
                <a:latin typeface="Comic Sans MS" panose="030F0702030302020204" charset="0"/>
                <a:cs typeface="Comic Sans MS" panose="030F0702030302020204" charset="0"/>
              </a:rPr>
              <a:t>  </a:t>
            </a:r>
            <a:r>
              <a:rPr lang="en-US" altLang="zh-CN" sz="3200">
                <a:solidFill>
                  <a:srgbClr val="FF0000"/>
                </a:solidFill>
                <a:latin typeface="Comic Sans MS" panose="030F0702030302020204" charset="0"/>
                <a:cs typeface="Comic Sans MS" panose="030F0702030302020204" charset="0"/>
              </a:rPr>
              <a:t>They won't go to England next week.</a:t>
            </a:r>
            <a:endParaRPr lang="en-US" altLang="zh-CN" sz="3200">
              <a:solidFill>
                <a:srgbClr val="FF0000"/>
              </a:solidFill>
              <a:latin typeface="Comic Sans MS" panose="030F0702030302020204" charset="0"/>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2460" y="1582420"/>
            <a:ext cx="9201785" cy="3291840"/>
          </a:xfrm>
          <a:prstGeom prst="rect">
            <a:avLst/>
          </a:prstGeom>
          <a:noFill/>
        </p:spPr>
        <p:txBody>
          <a:bodyPr wrap="square" rtlCol="0" anchor="t">
            <a:spAutoFit/>
          </a:bodyPr>
          <a:p>
            <a:pPr algn="l" fontAlgn="auto">
              <a:lnSpc>
                <a:spcPct val="150000"/>
              </a:lnSpc>
            </a:pPr>
            <a:r>
              <a:rPr lang="en-US" altLang="zh-CN" sz="3200" b="1">
                <a:latin typeface="Comic Sans MS" panose="030F0702030302020204" charset="0"/>
                <a:ea typeface="宋体" panose="02010600030101010101" pitchFamily="2" charset="-122"/>
                <a:cs typeface="Comic Sans MS" panose="030F0702030302020204" charset="0"/>
                <a:sym typeface="+mn-ea"/>
              </a:rPr>
              <a:t>1.</a:t>
            </a:r>
            <a:r>
              <a:rPr lang="zh-CN" altLang="en-US" sz="3200" b="1">
                <a:latin typeface="Comic Sans MS" panose="030F0702030302020204" charset="0"/>
                <a:ea typeface="宋体" panose="02010600030101010101" pitchFamily="2" charset="-122"/>
                <a:cs typeface="Comic Sans MS" panose="030F0702030302020204" charset="0"/>
                <a:sym typeface="+mn-ea"/>
              </a:rPr>
              <a:t>她</a:t>
            </a:r>
            <a:r>
              <a:rPr lang="zh-CN" altLang="en-US" sz="3200" b="1">
                <a:solidFill>
                  <a:srgbClr val="FF0000"/>
                </a:solidFill>
                <a:latin typeface="Comic Sans MS" panose="030F0702030302020204" charset="0"/>
                <a:ea typeface="宋体" panose="02010600030101010101" pitchFamily="2" charset="-122"/>
                <a:cs typeface="Comic Sans MS" panose="030F0702030302020204" charset="0"/>
                <a:sym typeface="+mn-ea"/>
              </a:rPr>
              <a:t>将来</a:t>
            </a:r>
            <a:r>
              <a:rPr lang="zh-CN" altLang="en-US" sz="3200" b="1">
                <a:latin typeface="Comic Sans MS" panose="030F0702030302020204" charset="0"/>
                <a:ea typeface="宋体" panose="02010600030101010101" pitchFamily="2" charset="-122"/>
                <a:cs typeface="Comic Sans MS" panose="030F0702030302020204" charset="0"/>
                <a:sym typeface="+mn-ea"/>
              </a:rPr>
              <a:t>要成为一个老师吗？</a:t>
            </a:r>
            <a:endParaRPr lang="zh-CN" altLang="en-US" sz="3200" b="1">
              <a:latin typeface="Comic Sans MS" panose="030F0702030302020204" charset="0"/>
              <a:ea typeface="宋体" panose="02010600030101010101" pitchFamily="2" charset="-122"/>
              <a:cs typeface="Comic Sans MS" panose="030F0702030302020204" charset="0"/>
            </a:endParaRPr>
          </a:p>
          <a:p>
            <a:pPr algn="l" fontAlgn="auto">
              <a:lnSpc>
                <a:spcPct val="150000"/>
              </a:lnSpc>
            </a:pPr>
            <a:r>
              <a:rPr lang="en-US" altLang="zh-CN" sz="3200" b="1">
                <a:latin typeface="Comic Sans MS" panose="030F0702030302020204" charset="0"/>
                <a:ea typeface="宋体" panose="02010600030101010101" pitchFamily="2" charset="-122"/>
                <a:cs typeface="Comic Sans MS" panose="030F0702030302020204" charset="0"/>
                <a:sym typeface="+mn-ea"/>
              </a:rPr>
              <a:t>  Will she be a teacher</a:t>
            </a:r>
            <a:r>
              <a:rPr lang="en-US" altLang="zh-CN" sz="3200" b="1">
                <a:solidFill>
                  <a:srgbClr val="FF0000"/>
                </a:solidFill>
                <a:latin typeface="Comic Sans MS" panose="030F0702030302020204" charset="0"/>
                <a:ea typeface="宋体" panose="02010600030101010101" pitchFamily="2" charset="-122"/>
                <a:cs typeface="Comic Sans MS" panose="030F0702030302020204" charset="0"/>
                <a:sym typeface="+mn-ea"/>
              </a:rPr>
              <a:t> in the future</a:t>
            </a:r>
            <a:r>
              <a:rPr lang="en-US" altLang="zh-CN" sz="3200" b="1">
                <a:latin typeface="Comic Sans MS" panose="030F0702030302020204" charset="0"/>
                <a:ea typeface="宋体" panose="02010600030101010101" pitchFamily="2" charset="-122"/>
                <a:cs typeface="Comic Sans MS" panose="030F0702030302020204" charset="0"/>
                <a:sym typeface="+mn-ea"/>
              </a:rPr>
              <a:t>?</a:t>
            </a:r>
            <a:endParaRPr lang="zh-CN" altLang="en-US" sz="3200" b="1">
              <a:latin typeface="Comic Sans MS" panose="030F0702030302020204" charset="0"/>
              <a:ea typeface="宋体" panose="02010600030101010101" pitchFamily="2" charset="-122"/>
              <a:cs typeface="Comic Sans MS" panose="030F0702030302020204" charset="0"/>
            </a:endParaRPr>
          </a:p>
          <a:p>
            <a:pPr algn="l" fontAlgn="auto">
              <a:lnSpc>
                <a:spcPct val="150000"/>
              </a:lnSpc>
            </a:pPr>
            <a:r>
              <a:rPr lang="en-US" altLang="zh-CN" sz="3200" b="1">
                <a:latin typeface="Comic Sans MS" panose="030F0702030302020204" charset="0"/>
                <a:ea typeface="宋体" panose="02010600030101010101" pitchFamily="2" charset="-122"/>
                <a:cs typeface="Comic Sans MS" panose="030F0702030302020204" charset="0"/>
                <a:sym typeface="+mn-ea"/>
              </a:rPr>
              <a:t>2.</a:t>
            </a:r>
            <a:r>
              <a:rPr lang="zh-CN" altLang="en-US" sz="3200" b="1">
                <a:latin typeface="Comic Sans MS" panose="030F0702030302020204" charset="0"/>
                <a:ea typeface="宋体" panose="02010600030101010101" pitchFamily="2" charset="-122"/>
                <a:cs typeface="Comic Sans MS" panose="030F0702030302020204" charset="0"/>
                <a:sym typeface="+mn-ea"/>
              </a:rPr>
              <a:t>你</a:t>
            </a:r>
            <a:r>
              <a:rPr lang="zh-CN" altLang="en-US" sz="3200" b="1">
                <a:solidFill>
                  <a:srgbClr val="FF0000"/>
                </a:solidFill>
                <a:latin typeface="Comic Sans MS" panose="030F0702030302020204" charset="0"/>
                <a:ea typeface="宋体" panose="02010600030101010101" pitchFamily="2" charset="-122"/>
                <a:cs typeface="Comic Sans MS" panose="030F0702030302020204" charset="0"/>
                <a:sym typeface="+mn-ea"/>
              </a:rPr>
              <a:t>将来</a:t>
            </a:r>
            <a:r>
              <a:rPr lang="zh-CN" altLang="en-US" sz="3200" b="1">
                <a:latin typeface="Comic Sans MS" panose="030F0702030302020204" charset="0"/>
                <a:ea typeface="宋体" panose="02010600030101010101" pitchFamily="2" charset="-122"/>
                <a:cs typeface="Comic Sans MS" panose="030F0702030302020204" charset="0"/>
                <a:sym typeface="+mn-ea"/>
              </a:rPr>
              <a:t> 准备做什么？</a:t>
            </a:r>
            <a:endParaRPr lang="en-US" altLang="zh-CN" sz="3200" b="1" i="1">
              <a:latin typeface="Comic Sans MS" panose="030F0702030302020204" charset="0"/>
              <a:ea typeface="宋体" panose="02010600030101010101" pitchFamily="2" charset="-122"/>
              <a:cs typeface="Comic Sans MS" panose="030F0702030302020204" charset="0"/>
            </a:endParaRPr>
          </a:p>
          <a:p>
            <a:pPr algn="l">
              <a:lnSpc>
                <a:spcPct val="200000"/>
              </a:lnSpc>
            </a:pPr>
            <a:r>
              <a:rPr lang="en-US" altLang="zh-CN" sz="3200" b="1">
                <a:latin typeface="Comic Sans MS" panose="030F0702030302020204" charset="0"/>
                <a:cs typeface="Comic Sans MS" panose="030F0702030302020204" charset="0"/>
                <a:sym typeface="+mn-ea"/>
              </a:rPr>
              <a:t>  What will you do </a:t>
            </a:r>
            <a:r>
              <a:rPr lang="en-US" altLang="zh-CN" sz="3200" b="1">
                <a:solidFill>
                  <a:srgbClr val="FF0000"/>
                </a:solidFill>
                <a:latin typeface="Comic Sans MS" panose="030F0702030302020204" charset="0"/>
                <a:cs typeface="Comic Sans MS" panose="030F0702030302020204" charset="0"/>
                <a:sym typeface="+mn-ea"/>
              </a:rPr>
              <a:t>in the future</a:t>
            </a:r>
            <a:r>
              <a:rPr lang="en-US" altLang="zh-CN" sz="3200" b="1">
                <a:latin typeface="Comic Sans MS" panose="030F0702030302020204" charset="0"/>
                <a:cs typeface="Comic Sans MS" panose="030F0702030302020204" charset="0"/>
                <a:sym typeface="+mn-ea"/>
              </a:rPr>
              <a:t>?</a:t>
            </a:r>
            <a:endParaRPr lang="en-US" altLang="zh-CN" sz="3200" b="1">
              <a:latin typeface="Comic Sans MS" panose="030F0702030302020204" charset="0"/>
              <a:cs typeface="Comic Sans MS" panose="030F0702030302020204" charset="0"/>
              <a:sym typeface="+mn-ea"/>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Text Box 2"/>
          <p:cNvSpPr txBox="1"/>
          <p:nvPr/>
        </p:nvSpPr>
        <p:spPr>
          <a:xfrm>
            <a:off x="1642428" y="1932305"/>
            <a:ext cx="6500812" cy="583565"/>
          </a:xfrm>
          <a:prstGeom prst="rect">
            <a:avLst/>
          </a:prstGeom>
          <a:noFill/>
          <a:ln w="9525">
            <a:noFill/>
          </a:ln>
        </p:spPr>
        <p:txBody>
          <a:bodyPr anchor="t">
            <a:spAutoFit/>
          </a:bodyPr>
          <a:p>
            <a:r>
              <a:rPr lang="en-US" altLang="zh-CN"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意义：</a:t>
            </a:r>
            <a:endParaRPr lang="zh-CN" altLang="en-US" sz="3200" b="1" dirty="0">
              <a:latin typeface="楷体" panose="02010609060101010101" charset="-122"/>
              <a:ea typeface="楷体" panose="02010609060101010101" charset="-122"/>
              <a:cs typeface="楷体" panose="02010609060101010101" charset="-122"/>
            </a:endParaRPr>
          </a:p>
        </p:txBody>
      </p:sp>
      <p:sp>
        <p:nvSpPr>
          <p:cNvPr id="66562" name="Text Box 3"/>
          <p:cNvSpPr txBox="1"/>
          <p:nvPr/>
        </p:nvSpPr>
        <p:spPr>
          <a:xfrm>
            <a:off x="2264410" y="3090863"/>
            <a:ext cx="4968875" cy="645160"/>
          </a:xfrm>
          <a:prstGeom prst="rect">
            <a:avLst/>
          </a:prstGeom>
          <a:noFill/>
          <a:ln w="9525">
            <a:noFill/>
          </a:ln>
        </p:spPr>
        <p:txBody>
          <a:bodyPr anchor="t">
            <a:spAutoFit/>
          </a:bodyPr>
          <a:p>
            <a:r>
              <a:rPr lang="en-US" altLang="zh-CN" sz="3600" b="1" dirty="0">
                <a:latin typeface="楷体" panose="02010609060101010101" charset="-122"/>
                <a:ea typeface="楷体" panose="02010609060101010101" charset="-122"/>
                <a:cs typeface="楷体" panose="02010609060101010101" charset="-122"/>
              </a:rPr>
              <a:t>2.</a:t>
            </a:r>
            <a:r>
              <a:rPr lang="zh-CN" altLang="en-US" sz="3600" b="1" dirty="0">
                <a:latin typeface="楷体" panose="02010609060101010101" charset="-122"/>
                <a:ea typeface="楷体" panose="02010609060101010101" charset="-122"/>
                <a:cs typeface="楷体" panose="02010609060101010101" charset="-122"/>
              </a:rPr>
              <a:t>构成</a:t>
            </a:r>
            <a:r>
              <a:rPr lang="zh-CN" altLang="en-US" dirty="0">
                <a:latin typeface="楷体" panose="02010609060101010101" charset="-122"/>
                <a:ea typeface="楷体" panose="02010609060101010101" charset="-122"/>
                <a:cs typeface="楷体" panose="02010609060101010101" charset="-122"/>
              </a:rPr>
              <a:t>：</a:t>
            </a:r>
            <a:endParaRPr lang="zh-CN" altLang="en-US" dirty="0">
              <a:latin typeface="楷体" panose="02010609060101010101" charset="-122"/>
              <a:ea typeface="楷体" panose="02010609060101010101" charset="-122"/>
              <a:cs typeface="楷体" panose="02010609060101010101" charset="-122"/>
            </a:endParaRPr>
          </a:p>
        </p:txBody>
      </p:sp>
      <p:sp>
        <p:nvSpPr>
          <p:cNvPr id="33797" name="Text Box 5"/>
          <p:cNvSpPr txBox="1"/>
          <p:nvPr/>
        </p:nvSpPr>
        <p:spPr>
          <a:xfrm>
            <a:off x="3241358" y="1845310"/>
            <a:ext cx="5708650" cy="1076325"/>
          </a:xfrm>
          <a:prstGeom prst="rect">
            <a:avLst/>
          </a:prstGeom>
          <a:noFill/>
          <a:ln w="9525">
            <a:noFill/>
          </a:ln>
        </p:spPr>
        <p:txBody>
          <a:bodyPr anchor="t">
            <a:spAutoFit/>
          </a:bodyPr>
          <a:p>
            <a:r>
              <a:rPr lang="zh-CN" altLang="en-US" sz="3200" b="1" dirty="0">
                <a:solidFill>
                  <a:srgbClr val="FF0000"/>
                </a:solidFill>
                <a:latin typeface="楷体" panose="02010609060101010101" charset="-122"/>
                <a:ea typeface="楷体" panose="02010609060101010101" charset="-122"/>
              </a:rPr>
              <a:t>表示在过去某一时刻或者某段时间内正在进行的动作。</a:t>
            </a:r>
            <a:endParaRPr lang="zh-CN" altLang="en-US" sz="3200" b="1" dirty="0">
              <a:solidFill>
                <a:srgbClr val="FF0000"/>
              </a:solidFill>
              <a:latin typeface="楷体" panose="02010609060101010101" charset="-122"/>
              <a:ea typeface="楷体" panose="02010609060101010101" charset="-122"/>
            </a:endParaRPr>
          </a:p>
        </p:txBody>
      </p:sp>
      <p:sp>
        <p:nvSpPr>
          <p:cNvPr id="33798" name="Text Box 6"/>
          <p:cNvSpPr txBox="1"/>
          <p:nvPr/>
        </p:nvSpPr>
        <p:spPr>
          <a:xfrm>
            <a:off x="4136073" y="3092450"/>
            <a:ext cx="4465637" cy="583565"/>
          </a:xfrm>
          <a:prstGeom prst="rect">
            <a:avLst/>
          </a:prstGeom>
          <a:noFill/>
          <a:ln w="9525">
            <a:noFill/>
          </a:ln>
        </p:spPr>
        <p:txBody>
          <a:bodyPr anchor="t">
            <a:spAutoFit/>
          </a:bodyPr>
          <a:p>
            <a:r>
              <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rPr>
              <a:t>was/were +doing</a:t>
            </a:r>
            <a:endPar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endParaRPr>
          </a:p>
        </p:txBody>
      </p:sp>
      <p:sp>
        <p:nvSpPr>
          <p:cNvPr id="66566" name="Text Box 7"/>
          <p:cNvSpPr txBox="1"/>
          <p:nvPr/>
        </p:nvSpPr>
        <p:spPr>
          <a:xfrm>
            <a:off x="2335848" y="3883025"/>
            <a:ext cx="5113337" cy="645160"/>
          </a:xfrm>
          <a:prstGeom prst="rect">
            <a:avLst/>
          </a:prstGeom>
          <a:noFill/>
          <a:ln w="9525">
            <a:noFill/>
          </a:ln>
        </p:spPr>
        <p:txBody>
          <a:bodyPr anchor="t">
            <a:spAutoFit/>
          </a:bodyPr>
          <a:p>
            <a:r>
              <a:rPr lang="zh-CN" altLang="en-US" sz="3600" b="1" dirty="0">
                <a:latin typeface="楷体" panose="02010609060101010101" charset="-122"/>
                <a:ea typeface="楷体" panose="02010609060101010101" charset="-122"/>
              </a:rPr>
              <a:t>否定式</a:t>
            </a:r>
            <a:r>
              <a:rPr lang="zh-CN" altLang="en-US" dirty="0">
                <a:latin typeface="楷体" panose="02010609060101010101" charset="-122"/>
                <a:ea typeface="楷体" panose="02010609060101010101" charset="-122"/>
              </a:rPr>
              <a:t>：</a:t>
            </a:r>
            <a:endParaRPr lang="zh-CN" altLang="en-US" dirty="0">
              <a:latin typeface="楷体" panose="02010609060101010101" charset="-122"/>
              <a:ea typeface="楷体" panose="02010609060101010101" charset="-122"/>
            </a:endParaRPr>
          </a:p>
        </p:txBody>
      </p:sp>
      <p:sp>
        <p:nvSpPr>
          <p:cNvPr id="33800" name="Text Box 8"/>
          <p:cNvSpPr txBox="1"/>
          <p:nvPr/>
        </p:nvSpPr>
        <p:spPr>
          <a:xfrm>
            <a:off x="4351973" y="3811588"/>
            <a:ext cx="5580062" cy="645160"/>
          </a:xfrm>
          <a:prstGeom prst="rect">
            <a:avLst/>
          </a:prstGeom>
          <a:noFill/>
          <a:ln w="9525">
            <a:noFill/>
          </a:ln>
        </p:spPr>
        <p:txBody>
          <a:bodyPr anchor="t">
            <a:spAutoFit/>
          </a:bodyPr>
          <a:p>
            <a:pPr lvl="0" algn="l">
              <a:buClrTx/>
              <a:buSzTx/>
              <a:buFontTx/>
            </a:pPr>
            <a:r>
              <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rPr>
              <a:t>was/were </a:t>
            </a:r>
            <a:r>
              <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rPr>
              <a:t>not </a:t>
            </a:r>
            <a:r>
              <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rPr>
              <a:t>+doing</a:t>
            </a:r>
            <a:endPar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endParaRPr>
          </a:p>
        </p:txBody>
      </p:sp>
      <p:sp>
        <p:nvSpPr>
          <p:cNvPr id="66568" name="Text Box 9"/>
          <p:cNvSpPr txBox="1"/>
          <p:nvPr/>
        </p:nvSpPr>
        <p:spPr>
          <a:xfrm>
            <a:off x="2480310" y="4527233"/>
            <a:ext cx="6121400" cy="583565"/>
          </a:xfrm>
          <a:prstGeom prst="rect">
            <a:avLst/>
          </a:prstGeom>
          <a:noFill/>
          <a:ln w="9525">
            <a:noFill/>
          </a:ln>
        </p:spPr>
        <p:txBody>
          <a:bodyPr anchor="t">
            <a:spAutoFit/>
          </a:bodyPr>
          <a:p>
            <a:r>
              <a:rPr lang="zh-CN" altLang="en-US" sz="3200" b="1" dirty="0">
                <a:latin typeface="楷体" panose="02010609060101010101" charset="-122"/>
                <a:ea typeface="楷体" panose="02010609060101010101" charset="-122"/>
              </a:rPr>
              <a:t>疑问式：</a:t>
            </a:r>
            <a:endParaRPr lang="zh-CN" altLang="en-US" sz="3200" b="1" dirty="0">
              <a:latin typeface="楷体" panose="02010609060101010101" charset="-122"/>
              <a:ea typeface="楷体" panose="02010609060101010101" charset="-122"/>
            </a:endParaRPr>
          </a:p>
        </p:txBody>
      </p:sp>
      <p:sp>
        <p:nvSpPr>
          <p:cNvPr id="33802" name="Text Box 10"/>
          <p:cNvSpPr txBox="1"/>
          <p:nvPr/>
        </p:nvSpPr>
        <p:spPr>
          <a:xfrm>
            <a:off x="4209098" y="4603750"/>
            <a:ext cx="5761037" cy="645160"/>
          </a:xfrm>
          <a:prstGeom prst="rect">
            <a:avLst/>
          </a:prstGeom>
          <a:noFill/>
          <a:ln w="9525">
            <a:noFill/>
          </a:ln>
        </p:spPr>
        <p:txBody>
          <a:bodyPr anchor="t">
            <a:spAutoFit/>
          </a:bodyPr>
          <a:p>
            <a:pPr lvl="0" algn="l">
              <a:buClrTx/>
              <a:buSzTx/>
              <a:buFontTx/>
            </a:pPr>
            <a:r>
              <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rPr>
              <a:t>Was/Were ……doing?</a:t>
            </a:r>
            <a:endParaRPr lang="en-US" altLang="zh-CN" sz="3200" b="1" dirty="0">
              <a:solidFill>
                <a:srgbClr val="FF0000"/>
              </a:solidFill>
              <a:latin typeface="Comic Sans MS" panose="030F0702030302020204" charset="0"/>
              <a:ea typeface="宋体" panose="02010600030101010101" pitchFamily="2" charset="-122"/>
              <a:cs typeface="Comic Sans MS" panose="030F0702030302020204" charset="0"/>
              <a:sym typeface="+mn-ea"/>
            </a:endParaRPr>
          </a:p>
        </p:txBody>
      </p:sp>
      <p:sp>
        <p:nvSpPr>
          <p:cNvPr id="2" name="标题 1"/>
          <p:cNvSpPr>
            <a:spLocks noGrp="1"/>
          </p:cNvSpPr>
          <p:nvPr/>
        </p:nvSpPr>
        <p:spPr>
          <a:xfrm>
            <a:off x="838200" y="354330"/>
            <a:ext cx="10515600" cy="6870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新蒂下午茶基本版" panose="03000600000000000000" charset="-122"/>
                <a:cs typeface="+mj-cs"/>
              </a:defRPr>
            </a:lvl1pPr>
          </a:lstStyle>
          <a:p>
            <a:r>
              <a:rPr lang="zh-CN" altLang="en-US" sz="3600">
                <a:solidFill>
                  <a:srgbClr val="FF0000"/>
                </a:solidFill>
                <a:latin typeface="楷体" panose="02010609060101010101" charset="-122"/>
                <a:ea typeface="楷体" panose="02010609060101010101" charset="-122"/>
              </a:rPr>
              <a:t>过去进行时</a:t>
            </a:r>
            <a:endParaRPr lang="zh-CN" altLang="en-US" sz="3600">
              <a:solidFill>
                <a:srgbClr val="FF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 calcmode="lin" valueType="num">
                                      <p:cBhvr>
                                        <p:cTn id="7" dur="500" fill="hold"/>
                                        <p:tgtEl>
                                          <p:spTgt spid="33797"/>
                                        </p:tgtEl>
                                        <p:attrNameLst>
                                          <p:attrName>ppt_x</p:attrName>
                                        </p:attrNameLst>
                                      </p:cBhvr>
                                      <p:tavLst>
                                        <p:tav tm="0">
                                          <p:val>
                                            <p:strVal val="#ppt_x"/>
                                          </p:val>
                                        </p:tav>
                                        <p:tav tm="100000">
                                          <p:val>
                                            <p:strVal val="#ppt_x"/>
                                          </p:val>
                                        </p:tav>
                                      </p:tavLst>
                                    </p:anim>
                                    <p:anim calcmode="lin" valueType="num">
                                      <p:cBhvr>
                                        <p:cTn id="8"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8"/>
                                        </p:tgtEl>
                                        <p:attrNameLst>
                                          <p:attrName>style.visibility</p:attrName>
                                        </p:attrNameLst>
                                      </p:cBhvr>
                                      <p:to>
                                        <p:strVal val="visible"/>
                                      </p:to>
                                    </p:set>
                                    <p:anim calcmode="lin" valueType="num">
                                      <p:cBhvr>
                                        <p:cTn id="13" dur="500" fill="hold"/>
                                        <p:tgtEl>
                                          <p:spTgt spid="33798"/>
                                        </p:tgtEl>
                                        <p:attrNameLst>
                                          <p:attrName>ppt_x</p:attrName>
                                        </p:attrNameLst>
                                      </p:cBhvr>
                                      <p:tavLst>
                                        <p:tav tm="0">
                                          <p:val>
                                            <p:strVal val="#ppt_x"/>
                                          </p:val>
                                        </p:tav>
                                        <p:tav tm="100000">
                                          <p:val>
                                            <p:strVal val="#ppt_x"/>
                                          </p:val>
                                        </p:tav>
                                      </p:tavLst>
                                    </p:anim>
                                    <p:anim calcmode="lin" valueType="num">
                                      <p:cBhvr>
                                        <p:cTn id="14"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800"/>
                                        </p:tgtEl>
                                        <p:attrNameLst>
                                          <p:attrName>style.visibility</p:attrName>
                                        </p:attrNameLst>
                                      </p:cBhvr>
                                      <p:to>
                                        <p:strVal val="visible"/>
                                      </p:to>
                                    </p:set>
                                    <p:anim calcmode="lin" valueType="num">
                                      <p:cBhvr>
                                        <p:cTn id="19" dur="500" fill="hold"/>
                                        <p:tgtEl>
                                          <p:spTgt spid="33800"/>
                                        </p:tgtEl>
                                        <p:attrNameLst>
                                          <p:attrName>ppt_x</p:attrName>
                                        </p:attrNameLst>
                                      </p:cBhvr>
                                      <p:tavLst>
                                        <p:tav tm="0">
                                          <p:val>
                                            <p:strVal val="#ppt_x"/>
                                          </p:val>
                                        </p:tav>
                                        <p:tav tm="100000">
                                          <p:val>
                                            <p:strVal val="#ppt_x"/>
                                          </p:val>
                                        </p:tav>
                                      </p:tavLst>
                                    </p:anim>
                                    <p:anim calcmode="lin" valueType="num">
                                      <p:cBhvr>
                                        <p:cTn id="20" dur="500" fill="hold"/>
                                        <p:tgtEl>
                                          <p:spTgt spid="338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802"/>
                                        </p:tgtEl>
                                        <p:attrNameLst>
                                          <p:attrName>style.visibility</p:attrName>
                                        </p:attrNameLst>
                                      </p:cBhvr>
                                      <p:to>
                                        <p:strVal val="visible"/>
                                      </p:to>
                                    </p:set>
                                    <p:anim calcmode="lin" valueType="num">
                                      <p:cBhvr>
                                        <p:cTn id="25" dur="500" fill="hold"/>
                                        <p:tgtEl>
                                          <p:spTgt spid="33802"/>
                                        </p:tgtEl>
                                        <p:attrNameLst>
                                          <p:attrName>ppt_x</p:attrName>
                                        </p:attrNameLst>
                                      </p:cBhvr>
                                      <p:tavLst>
                                        <p:tav tm="0">
                                          <p:val>
                                            <p:strVal val="#ppt_x"/>
                                          </p:val>
                                        </p:tav>
                                        <p:tav tm="100000">
                                          <p:val>
                                            <p:strVal val="#ppt_x"/>
                                          </p:val>
                                        </p:tav>
                                      </p:tavLst>
                                    </p:anim>
                                    <p:anim calcmode="lin" valueType="num">
                                      <p:cBhvr>
                                        <p:cTn id="26" dur="500" fill="hold"/>
                                        <p:tgtEl>
                                          <p:spTgt spid="338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p:bldP spid="33800" grpId="0"/>
      <p:bldP spid="338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34817"/>
          <p:cNvSpPr>
            <a:spLocks noGrp="1"/>
          </p:cNvSpPr>
          <p:nvPr>
            <p:ph type="title"/>
          </p:nvPr>
        </p:nvSpPr>
        <p:spPr/>
        <p:txBody>
          <a:bodyPr anchor="ctr"/>
          <a:p>
            <a:r>
              <a:rPr lang="zh-CN" altLang="en-US" sz="4800" b="1">
                <a:solidFill>
                  <a:srgbClr val="FF0000"/>
                </a:solidFill>
              </a:rPr>
              <a:t>标志词</a:t>
            </a:r>
            <a:endParaRPr lang="zh-CN" altLang="en-US" sz="4800" b="1">
              <a:solidFill>
                <a:srgbClr val="FF0000"/>
              </a:solidFill>
            </a:endParaRPr>
          </a:p>
        </p:txBody>
      </p:sp>
      <p:sp>
        <p:nvSpPr>
          <p:cNvPr id="17410" name="文本占位符 34818"/>
          <p:cNvSpPr>
            <a:spLocks noGrp="1"/>
          </p:cNvSpPr>
          <p:nvPr>
            <p:ph idx="1"/>
          </p:nvPr>
        </p:nvSpPr>
        <p:spPr/>
        <p:txBody>
          <a:bodyPr anchor="t"/>
          <a:p>
            <a:pPr fontAlgn="base">
              <a:lnSpc>
                <a:spcPct val="80000"/>
              </a:lnSpc>
            </a:pPr>
            <a:r>
              <a:rPr lang="en-US" altLang="x-none" sz="3200" b="1" strike="noStrike" noProof="1" dirty="0">
                <a:latin typeface="Comic Sans MS" panose="030F0702030302020204" charset="0"/>
                <a:cs typeface="Comic Sans MS" panose="030F0702030302020204" charset="0"/>
                <a:sym typeface="Arial" panose="020B0604020202020204" pitchFamily="34" charset="0"/>
              </a:rPr>
              <a:t>at 5  </a:t>
            </a:r>
            <a:r>
              <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rPr>
              <a:t>yesterday</a:t>
            </a:r>
            <a:endPar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endParaRPr>
          </a:p>
          <a:p>
            <a:pPr fontAlgn="base">
              <a:lnSpc>
                <a:spcPct val="80000"/>
              </a:lnSpc>
            </a:pPr>
            <a:r>
              <a:rPr lang="en-US" altLang="x-none" sz="3200" b="1" strike="noStrike" noProof="1" dirty="0">
                <a:latin typeface="Comic Sans MS" panose="030F0702030302020204" charset="0"/>
                <a:cs typeface="Comic Sans MS" panose="030F0702030302020204" charset="0"/>
                <a:sym typeface="Arial" panose="020B0604020202020204" pitchFamily="34" charset="0"/>
              </a:rPr>
              <a:t>at this time </a:t>
            </a:r>
            <a:r>
              <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rPr>
              <a:t>yesterday</a:t>
            </a:r>
            <a:endPar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endParaRPr>
          </a:p>
          <a:p>
            <a:pPr fontAlgn="base">
              <a:lnSpc>
                <a:spcPct val="80000"/>
              </a:lnSpc>
            </a:pPr>
            <a:r>
              <a:rPr lang="en-US" altLang="x-none" sz="3200" b="1" strike="noStrike" noProof="1" dirty="0">
                <a:latin typeface="Comic Sans MS" panose="030F0702030302020204" charset="0"/>
                <a:cs typeface="Comic Sans MS" panose="030F0702030302020204" charset="0"/>
                <a:sym typeface="Arial" panose="020B0604020202020204" pitchFamily="34" charset="0"/>
              </a:rPr>
              <a:t>at that time  </a:t>
            </a:r>
            <a:r>
              <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rPr>
              <a:t>yesterday</a:t>
            </a:r>
            <a:endParaRPr lang="en-US" altLang="x-none" sz="3200" b="1" strike="noStrike" noProof="1" dirty="0">
              <a:solidFill>
                <a:srgbClr val="FF0000"/>
              </a:solidFill>
              <a:latin typeface="Comic Sans MS" panose="030F0702030302020204" charset="0"/>
              <a:cs typeface="Comic Sans MS" panose="030F0702030302020204" charset="0"/>
              <a:sym typeface="Arial" panose="020B0604020202020204" pitchFamily="34" charset="0"/>
            </a:endParaRPr>
          </a:p>
          <a:p>
            <a:pPr fontAlgn="base">
              <a:lnSpc>
                <a:spcPct val="80000"/>
              </a:lnSpc>
            </a:pPr>
            <a:endParaRPr lang="zh-CN" altLang="en-US" b="1" i="1" strike="noStrike" noProof="1" dirty="0">
              <a:latin typeface="Georgia" panose="02040502050405020303" pitchFamily="18" charset="0"/>
              <a:sym typeface="Arial" panose="020B0604020202020204" pitchFamily="34" charset="0"/>
            </a:endParaRPr>
          </a:p>
          <a:p>
            <a:pPr fontAlgn="base">
              <a:lnSpc>
                <a:spcPct val="80000"/>
              </a:lnSpc>
            </a:pPr>
            <a:endParaRPr lang="zh-CN" altLang="en-US" b="1" i="1" strike="noStrike" noProof="1" dirty="0">
              <a:latin typeface="Georgia" panose="02040502050405020303" pitchFamily="18" charset="0"/>
              <a:sym typeface="Arial" panose="020B0604020202020204" pitchFamily="34" charset="0"/>
            </a:endParaRPr>
          </a:p>
          <a:p>
            <a:pPr marL="0" indent="0" fontAlgn="base">
              <a:lnSpc>
                <a:spcPct val="80000"/>
              </a:lnSpc>
              <a:buNone/>
            </a:pPr>
            <a:r>
              <a:rPr lang="zh-CN" altLang="en-US" b="1" strike="noStrike" noProof="1" dirty="0">
                <a:latin typeface="Georgia" panose="02040502050405020303" pitchFamily="18" charset="0"/>
                <a:sym typeface="Arial" panose="020B0604020202020204" pitchFamily="34" charset="0"/>
              </a:rPr>
              <a:t>点</a:t>
            </a:r>
            <a:r>
              <a:rPr lang="en-US" altLang="zh-CN" b="1" strike="noStrike" noProof="1" dirty="0">
                <a:latin typeface="Georgia" panose="02040502050405020303" pitchFamily="18" charset="0"/>
                <a:sym typeface="Arial" panose="020B0604020202020204" pitchFamily="34" charset="0"/>
              </a:rPr>
              <a:t>+</a:t>
            </a:r>
            <a:r>
              <a:rPr lang="zh-CN" altLang="en-US" b="1" strike="noStrike" noProof="1" dirty="0">
                <a:latin typeface="Georgia" panose="02040502050405020303" pitchFamily="18" charset="0"/>
                <a:sym typeface="Arial" panose="020B0604020202020204" pitchFamily="34" charset="0"/>
              </a:rPr>
              <a:t>过去时间</a:t>
            </a:r>
            <a:endParaRPr lang="zh-CN" altLang="en-US" b="1" strike="noStrike" noProof="1" dirty="0">
              <a:latin typeface="Georgia" panose="02040502050405020303" pitchFamily="18" charset="0"/>
              <a:sym typeface="Arial" panose="020B0604020202020204" pitchFamily="34" charset="0"/>
            </a:endParaRPr>
          </a:p>
          <a:p>
            <a:pPr marL="0" indent="0" fontAlgn="base">
              <a:lnSpc>
                <a:spcPct val="80000"/>
              </a:lnSpc>
              <a:buNone/>
            </a:pPr>
            <a:endParaRPr lang="zh-CN" altLang="en-US" b="1" strike="noStrike" noProof="1" dirty="0">
              <a:latin typeface="Georgia" panose="02040502050405020303" pitchFamily="18" charset="0"/>
              <a:sym typeface="Arial" panose="020B0604020202020204" pitchFamily="34" charset="0"/>
            </a:endParaRPr>
          </a:p>
        </p:txBody>
      </p:sp>
    </p:spTree>
  </p:cSld>
  <p:clrMapOvr>
    <a:masterClrMapping/>
  </p:clrMapOvr>
  <p:transition spd="slow" advTm="2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文本框 99"/>
          <p:cNvSpPr txBox="1"/>
          <p:nvPr/>
        </p:nvSpPr>
        <p:spPr>
          <a:xfrm>
            <a:off x="833755" y="1083945"/>
            <a:ext cx="10212070" cy="3291840"/>
          </a:xfrm>
          <a:prstGeom prst="rect">
            <a:avLst/>
          </a:prstGeom>
          <a:noFill/>
          <a:ln w="9525">
            <a:noFill/>
          </a:ln>
        </p:spPr>
        <p:txBody>
          <a:bodyPr wrap="square" anchor="t">
            <a:spAutoFit/>
          </a:bodyPr>
          <a:p>
            <a:r>
              <a:rPr lang="en-US" altLang="zh-CN" sz="3600">
                <a:latin typeface="Comic Sans MS" panose="030F0702030302020204" charset="0"/>
                <a:ea typeface="宋体" panose="02010600030101010101" pitchFamily="2" charset="-122"/>
                <a:cs typeface="Comic Sans MS" panose="030F0702030302020204" charset="0"/>
              </a:rPr>
              <a:t>1)What ____ you ____ (do) </a:t>
            </a:r>
            <a:r>
              <a:rPr lang="en-US" altLang="zh-CN" sz="3600">
                <a:solidFill>
                  <a:srgbClr val="7030A0"/>
                </a:solidFill>
                <a:latin typeface="Comic Sans MS" panose="030F0702030302020204" charset="0"/>
                <a:ea typeface="宋体" panose="02010600030101010101" pitchFamily="2" charset="-122"/>
                <a:cs typeface="Comic Sans MS" panose="030F0702030302020204" charset="0"/>
              </a:rPr>
              <a:t>at 9 yesterday</a:t>
            </a:r>
            <a:r>
              <a:rPr lang="en-US" altLang="zh-CN" sz="3600">
                <a:latin typeface="Comic Sans MS" panose="030F0702030302020204" charset="0"/>
                <a:ea typeface="宋体" panose="02010600030101010101" pitchFamily="2" charset="-122"/>
                <a:cs typeface="Comic Sans MS" panose="030F0702030302020204" charset="0"/>
              </a:rPr>
              <a:t>?</a:t>
            </a:r>
            <a:endParaRPr lang="en-US" altLang="zh-CN" sz="3600">
              <a:latin typeface="Comic Sans MS" panose="030F0702030302020204" charset="0"/>
              <a:ea typeface="宋体" panose="02010600030101010101" pitchFamily="2" charset="-122"/>
              <a:cs typeface="Comic Sans MS" panose="030F0702030302020204" charset="0"/>
            </a:endParaRPr>
          </a:p>
          <a:p>
            <a:endParaRPr lang="en-US" altLang="zh-CN" sz="3600">
              <a:latin typeface="Comic Sans MS" panose="030F0702030302020204" charset="0"/>
              <a:ea typeface="宋体" panose="02010600030101010101" pitchFamily="2" charset="-122"/>
              <a:cs typeface="Comic Sans MS" panose="030F0702030302020204" charset="0"/>
            </a:endParaRPr>
          </a:p>
          <a:p>
            <a:r>
              <a:rPr lang="en-US" altLang="zh-CN" sz="3600">
                <a:latin typeface="Comic Sans MS" panose="030F0702030302020204" charset="0"/>
                <a:ea typeface="宋体" panose="02010600030101010101" pitchFamily="2" charset="-122"/>
                <a:cs typeface="Comic Sans MS" panose="030F0702030302020204" charset="0"/>
              </a:rPr>
              <a:t>2) He ____  ____(do) his homework </a:t>
            </a:r>
            <a:r>
              <a:rPr lang="en-US" altLang="zh-CN" sz="3600">
                <a:solidFill>
                  <a:srgbClr val="7030A0"/>
                </a:solidFill>
                <a:latin typeface="Comic Sans MS" panose="030F0702030302020204" charset="0"/>
                <a:ea typeface="宋体" panose="02010600030101010101" pitchFamily="2" charset="-122"/>
                <a:cs typeface="Comic Sans MS" panose="030F0702030302020204" charset="0"/>
              </a:rPr>
              <a:t>at ten yesterday morning.</a:t>
            </a:r>
            <a:endParaRPr lang="en-US" altLang="zh-CN" sz="2800">
              <a:solidFill>
                <a:srgbClr val="7030A0"/>
              </a:solidFill>
              <a:latin typeface="Comic Sans MS" panose="030F0702030302020204" charset="0"/>
              <a:ea typeface="宋体" panose="02010600030101010101" pitchFamily="2" charset="-122"/>
              <a:cs typeface="Comic Sans MS" panose="030F0702030302020204" charset="0"/>
            </a:endParaRPr>
          </a:p>
          <a:p>
            <a:endParaRPr lang="en-US" altLang="zh-CN" sz="3200">
              <a:latin typeface="Calibri" panose="020F0502020204030204" charset="0"/>
              <a:ea typeface="宋体" panose="02010600030101010101" pitchFamily="2" charset="-122"/>
            </a:endParaRPr>
          </a:p>
          <a:p>
            <a:endParaRPr lang="zh-CN" altLang="en-US" sz="3200">
              <a:latin typeface="Arial" panose="020B0604020202020204" pitchFamily="34" charset="0"/>
              <a:ea typeface="宋体" panose="02010600030101010101" pitchFamily="2" charset="-122"/>
            </a:endParaRPr>
          </a:p>
        </p:txBody>
      </p:sp>
      <p:sp>
        <p:nvSpPr>
          <p:cNvPr id="4" name="文本框 3"/>
          <p:cNvSpPr txBox="1"/>
          <p:nvPr/>
        </p:nvSpPr>
        <p:spPr>
          <a:xfrm>
            <a:off x="2552700" y="1083628"/>
            <a:ext cx="6026150" cy="645160"/>
          </a:xfrm>
          <a:prstGeom prst="rect">
            <a:avLst/>
          </a:prstGeom>
          <a:noFill/>
          <a:ln w="9525">
            <a:noFill/>
          </a:ln>
        </p:spPr>
        <p:txBody>
          <a:bodyPr wrap="square" anchor="t">
            <a:spAutoFit/>
          </a:bodyPr>
          <a:p>
            <a:r>
              <a:rPr lang="en-US" altLang="zh-CN" sz="3600">
                <a:solidFill>
                  <a:srgbClr val="FF0000"/>
                </a:solidFill>
                <a:latin typeface="Comic Sans MS" panose="030F0702030302020204" charset="0"/>
                <a:ea typeface="宋体" panose="02010600030101010101" pitchFamily="2" charset="-122"/>
                <a:cs typeface="Comic Sans MS" panose="030F0702030302020204" charset="0"/>
              </a:rPr>
              <a:t>were        doing</a:t>
            </a:r>
            <a:endParaRPr lang="en-US" altLang="zh-CN" sz="3600">
              <a:solidFill>
                <a:srgbClr val="FF0000"/>
              </a:solidFill>
              <a:latin typeface="Comic Sans MS" panose="030F0702030302020204" charset="0"/>
              <a:ea typeface="宋体" panose="02010600030101010101" pitchFamily="2" charset="-122"/>
              <a:cs typeface="Comic Sans MS" panose="030F0702030302020204" charset="0"/>
            </a:endParaRPr>
          </a:p>
        </p:txBody>
      </p:sp>
      <p:sp>
        <p:nvSpPr>
          <p:cNvPr id="5" name="文本框 4"/>
          <p:cNvSpPr txBox="1"/>
          <p:nvPr/>
        </p:nvSpPr>
        <p:spPr>
          <a:xfrm>
            <a:off x="2312670" y="2167890"/>
            <a:ext cx="6024563" cy="645160"/>
          </a:xfrm>
          <a:prstGeom prst="rect">
            <a:avLst/>
          </a:prstGeom>
          <a:noFill/>
          <a:ln w="9525">
            <a:noFill/>
          </a:ln>
        </p:spPr>
        <p:txBody>
          <a:bodyPr wrap="square" anchor="t">
            <a:spAutoFit/>
          </a:bodyPr>
          <a:p>
            <a:r>
              <a:rPr lang="en-US" altLang="zh-CN" sz="3600">
                <a:solidFill>
                  <a:srgbClr val="FF0000"/>
                </a:solidFill>
                <a:latin typeface="Comic Sans MS" panose="030F0702030302020204" charset="0"/>
                <a:ea typeface="宋体" panose="02010600030101010101" pitchFamily="2" charset="-122"/>
                <a:cs typeface="Comic Sans MS" panose="030F0702030302020204" charset="0"/>
              </a:rPr>
              <a:t>was  doing</a:t>
            </a:r>
            <a:endParaRPr lang="en-US" altLang="zh-CN" sz="3600">
              <a:solidFill>
                <a:srgbClr val="FF0000"/>
              </a:solidFill>
              <a:latin typeface="Comic Sans MS" panose="030F0702030302020204" charset="0"/>
              <a:ea typeface="宋体" panose="02010600030101010101" pitchFamily="2" charset="-122"/>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标题 34817"/>
          <p:cNvSpPr>
            <a:spLocks noGrp="1"/>
          </p:cNvSpPr>
          <p:nvPr>
            <p:ph type="title"/>
          </p:nvPr>
        </p:nvSpPr>
        <p:spPr/>
        <p:txBody>
          <a:bodyPr anchor="ctr"/>
          <a:p>
            <a:r>
              <a:rPr lang="zh-CN" altLang="en-US" sz="4800" b="1">
                <a:solidFill>
                  <a:srgbClr val="FF0000"/>
                </a:solidFill>
              </a:rPr>
              <a:t>标志词</a:t>
            </a:r>
            <a:endParaRPr lang="zh-CN" altLang="en-US" sz="4800" b="1">
              <a:solidFill>
                <a:srgbClr val="FF0000"/>
              </a:solidFill>
            </a:endParaRPr>
          </a:p>
        </p:txBody>
      </p:sp>
      <p:sp>
        <p:nvSpPr>
          <p:cNvPr id="17410" name="文本占位符 34818"/>
          <p:cNvSpPr>
            <a:spLocks noGrp="1"/>
          </p:cNvSpPr>
          <p:nvPr>
            <p:ph idx="1"/>
          </p:nvPr>
        </p:nvSpPr>
        <p:spPr>
          <a:xfrm>
            <a:off x="1981200" y="1417638"/>
            <a:ext cx="8229600" cy="4525962"/>
          </a:xfrm>
        </p:spPr>
        <p:txBody>
          <a:bodyPr anchor="t"/>
          <a:p>
            <a:pPr marL="0" indent="0">
              <a:lnSpc>
                <a:spcPct val="80000"/>
              </a:lnSpc>
              <a:buNone/>
            </a:pPr>
            <a:r>
              <a:rPr lang="en-US" altLang="zh-CN" b="1" i="1" dirty="0">
                <a:solidFill>
                  <a:srgbClr val="FF0000"/>
                </a:solidFill>
                <a:latin typeface="Georgia" panose="02040502050405020303" pitchFamily="18" charset="0"/>
                <a:sym typeface="Arial" panose="020B0604020202020204" pitchFamily="34" charset="0"/>
              </a:rPr>
              <a:t>when</a:t>
            </a:r>
            <a:r>
              <a:rPr lang="en-US" altLang="zh-CN" b="1" i="1" dirty="0">
                <a:latin typeface="Georgia" panose="02040502050405020303" pitchFamily="18" charset="0"/>
                <a:sym typeface="Arial" panose="020B0604020202020204" pitchFamily="34" charset="0"/>
              </a:rPr>
              <a:t> </a:t>
            </a:r>
            <a:r>
              <a:rPr lang="zh-CN" altLang="en-US" b="1" dirty="0">
                <a:latin typeface="Georgia" panose="02040502050405020303" pitchFamily="18" charset="0"/>
                <a:sym typeface="Arial" panose="020B0604020202020204" pitchFamily="34" charset="0"/>
              </a:rPr>
              <a:t>连接两个句子时</a:t>
            </a:r>
            <a:endParaRPr lang="zh-CN" altLang="en-US" b="1" dirty="0">
              <a:latin typeface="Georgia" panose="02040502050405020303" pitchFamily="18" charset="0"/>
              <a:sym typeface="Arial" panose="020B0604020202020204" pitchFamily="34" charset="0"/>
            </a:endParaRPr>
          </a:p>
          <a:p>
            <a:pPr marL="0" indent="0">
              <a:lnSpc>
                <a:spcPct val="80000"/>
              </a:lnSpc>
              <a:buNone/>
            </a:pPr>
            <a:endParaRPr lang="zh-CN" altLang="en-US" b="1" dirty="0">
              <a:latin typeface="Georgia" panose="02040502050405020303" pitchFamily="18" charset="0"/>
              <a:sym typeface="Arial" panose="020B0604020202020204" pitchFamily="34" charset="0"/>
            </a:endParaRPr>
          </a:p>
          <a:p>
            <a:pPr marL="0" indent="0">
              <a:lnSpc>
                <a:spcPct val="80000"/>
              </a:lnSpc>
              <a:buNone/>
            </a:pPr>
            <a:r>
              <a:rPr lang="zh-CN" altLang="en-US" b="1" dirty="0">
                <a:latin typeface="Georgia" panose="02040502050405020303" pitchFamily="18" charset="0"/>
                <a:sym typeface="Arial" panose="020B0604020202020204" pitchFamily="34" charset="0"/>
              </a:rPr>
              <a:t>一个是过去进行时，一个是一般过去时</a:t>
            </a:r>
            <a:endParaRPr lang="zh-CN" altLang="en-US" b="1" dirty="0">
              <a:latin typeface="Georgia" panose="02040502050405020303" pitchFamily="18" charset="0"/>
              <a:sym typeface="Arial" panose="020B0604020202020204" pitchFamily="34" charset="0"/>
            </a:endParaRPr>
          </a:p>
          <a:p>
            <a:pPr marL="0" indent="0">
              <a:lnSpc>
                <a:spcPct val="80000"/>
              </a:lnSpc>
              <a:buNone/>
            </a:pPr>
            <a:endParaRPr lang="zh-CN" altLang="en-US" b="1" dirty="0">
              <a:latin typeface="Georgia" panose="02040502050405020303" pitchFamily="18" charset="0"/>
              <a:sym typeface="Arial" panose="020B0604020202020204" pitchFamily="34" charset="0"/>
            </a:endParaRPr>
          </a:p>
          <a:p>
            <a:pPr marL="0" indent="0">
              <a:lnSpc>
                <a:spcPct val="80000"/>
              </a:lnSpc>
              <a:buNone/>
            </a:pPr>
            <a:r>
              <a:rPr lang="zh-CN" altLang="en-US" b="1" dirty="0">
                <a:latin typeface="Georgia" panose="02040502050405020303" pitchFamily="18" charset="0"/>
                <a:sym typeface="Arial" panose="020B0604020202020204" pitchFamily="34" charset="0"/>
              </a:rPr>
              <a:t>哪个持续的时间长，哪个就用过去进行时</a:t>
            </a:r>
            <a:endParaRPr lang="zh-CN" altLang="en-US" b="1" dirty="0">
              <a:latin typeface="Georgia" panose="02040502050405020303" pitchFamily="18" charset="0"/>
              <a:sym typeface="Arial" panose="020B0604020202020204" pitchFamily="34" charset="0"/>
            </a:endParaRPr>
          </a:p>
          <a:p>
            <a:pPr marL="0" indent="0">
              <a:lnSpc>
                <a:spcPct val="80000"/>
              </a:lnSpc>
              <a:buNone/>
            </a:pPr>
            <a:endParaRPr lang="zh-CN" altLang="en-US" b="1" dirty="0">
              <a:latin typeface="Georgia" panose="02040502050405020303" pitchFamily="18" charset="0"/>
              <a:sym typeface="Arial" panose="020B0604020202020204" pitchFamily="34" charset="0"/>
            </a:endParaRPr>
          </a:p>
          <a:p>
            <a:pPr marL="0" indent="0">
              <a:lnSpc>
                <a:spcPct val="80000"/>
              </a:lnSpc>
              <a:buNone/>
            </a:pPr>
            <a:r>
              <a:rPr lang="zh-CN" altLang="en-US" b="1" dirty="0">
                <a:latin typeface="Georgia" panose="02040502050405020303" pitchFamily="18" charset="0"/>
                <a:sym typeface="Arial" panose="020B0604020202020204" pitchFamily="34" charset="0"/>
              </a:rPr>
              <a:t>翻译为：当一个动作正在发生时，另外一个动作发生了或者当一个动作发生时，另外的一个动作正在发生。</a:t>
            </a:r>
            <a:endParaRPr lang="zh-CN" altLang="en-US" b="1" dirty="0">
              <a:latin typeface="Georgia" panose="02040502050405020303" pitchFamily="18" charset="0"/>
              <a:sym typeface="Arial" panose="020B0604020202020204" pitchFamily="34" charset="0"/>
            </a:endParaRPr>
          </a:p>
          <a:p>
            <a:pPr marL="0" indent="0">
              <a:lnSpc>
                <a:spcPct val="80000"/>
              </a:lnSpc>
              <a:buNone/>
            </a:pPr>
            <a:endParaRPr lang="zh-CN" altLang="en-US" b="1" dirty="0">
              <a:latin typeface="Georgia" panose="02040502050405020303" pitchFamily="18" charset="0"/>
              <a:sym typeface="Arial" panose="020B0604020202020204" pitchFamily="3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charRg st="14" end="32"/>
                                            </p:txEl>
                                          </p:spTgt>
                                        </p:tgtEl>
                                        <p:attrNameLst>
                                          <p:attrName>style.visibility</p:attrName>
                                        </p:attrNameLst>
                                      </p:cBhvr>
                                      <p:to>
                                        <p:strVal val="visible"/>
                                      </p:to>
                                    </p:set>
                                    <p:anim calcmode="lin" valueType="num">
                                      <p:cBhvr additive="base">
                                        <p:cTn id="7" dur="500" fill="hold"/>
                                        <p:tgtEl>
                                          <p:spTgt spid="17410">
                                            <p:txEl>
                                              <p:charRg st="14" end="3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charRg st="14"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charRg st="33" end="52"/>
                                            </p:txEl>
                                          </p:spTgt>
                                        </p:tgtEl>
                                        <p:attrNameLst>
                                          <p:attrName>style.visibility</p:attrName>
                                        </p:attrNameLst>
                                      </p:cBhvr>
                                      <p:to>
                                        <p:strVal val="visible"/>
                                      </p:to>
                                    </p:set>
                                    <p:anim calcmode="lin" valueType="num">
                                      <p:cBhvr additive="base">
                                        <p:cTn id="13" dur="500" fill="hold"/>
                                        <p:tgtEl>
                                          <p:spTgt spid="17410">
                                            <p:txEl>
                                              <p:charRg st="33" end="5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charRg st="33" end="5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charRg st="53" end="101"/>
                                            </p:txEl>
                                          </p:spTgt>
                                        </p:tgtEl>
                                        <p:attrNameLst>
                                          <p:attrName>style.visibility</p:attrName>
                                        </p:attrNameLst>
                                      </p:cBhvr>
                                      <p:to>
                                        <p:strVal val="visible"/>
                                      </p:to>
                                    </p:set>
                                    <p:anim calcmode="lin" valueType="num">
                                      <p:cBhvr additive="base">
                                        <p:cTn id="19" dur="500" fill="hold"/>
                                        <p:tgtEl>
                                          <p:spTgt spid="17410">
                                            <p:txEl>
                                              <p:charRg st="53" end="10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charRg st="53" end="10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45590" y="1016635"/>
            <a:ext cx="9119235" cy="4312920"/>
          </a:xfrm>
          <a:prstGeom prst="rect">
            <a:avLst/>
          </a:prstGeom>
          <a:noFill/>
        </p:spPr>
        <p:txBody>
          <a:bodyPr wrap="square" rtlCol="0" anchor="t">
            <a:spAutoFit/>
          </a:bodyPr>
          <a:p>
            <a:pPr marL="342900" indent="-342900" eaLnBrk="0" hangingPunct="0">
              <a:spcBef>
                <a:spcPct val="20000"/>
              </a:spcBef>
              <a:buClrTx/>
              <a:buSzTx/>
              <a:buFont typeface="Arial" panose="020B0604020202020204" pitchFamily="34" charset="0"/>
              <a:defRPr/>
            </a:pP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复合句：</a:t>
            </a:r>
            <a:endParaRPr kumimoji="0" lang="en-US" altLang="zh-CN" sz="2800" b="1" kern="0" cap="none" spc="0" normalizeH="0" baseline="0" noProof="0" dirty="0">
              <a:solidFill>
                <a:srgbClr val="000000"/>
              </a:solidFill>
              <a:latin typeface="楷体" panose="02010609060101010101" charset="-122"/>
              <a:ea typeface="楷体" panose="02010609060101010101" charset="-122"/>
              <a:cs typeface="楷体" panose="02010609060101010101" charset="-122"/>
            </a:endParaRPr>
          </a:p>
          <a:p>
            <a:pPr marL="342900" indent="-342900" eaLnBrk="0" hangingPunct="0">
              <a:spcBef>
                <a:spcPct val="20000"/>
              </a:spcBef>
              <a:buClrTx/>
              <a:buSzTx/>
              <a:buFont typeface="Arial" panose="020B0604020202020204" pitchFamily="34" charset="0"/>
              <a:defRPr/>
            </a:pP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由两个句子合并而成，中间用</a:t>
            </a:r>
            <a:r>
              <a:rPr lang="zh-CN" altLang="en-US" sz="2800" b="1" kern="0" noProof="0" dirty="0">
                <a:solidFill>
                  <a:srgbClr val="FF0000"/>
                </a:solidFill>
                <a:latin typeface="楷体" panose="02010609060101010101" charset="-122"/>
                <a:ea typeface="楷体" panose="02010609060101010101" charset="-122"/>
                <a:cs typeface="楷体" panose="02010609060101010101" charset="-122"/>
                <a:sym typeface="+mn-ea"/>
              </a:rPr>
              <a:t>连词和逗号</a:t>
            </a: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连接</a:t>
            </a: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a:t>
            </a:r>
            <a:endParaRPr kumimoji="0" lang="en-US" altLang="zh-CN" sz="2800" b="1" kern="0" cap="none" spc="0" normalizeH="0" baseline="0" noProof="0" dirty="0">
              <a:solidFill>
                <a:srgbClr val="000000"/>
              </a:solidFill>
              <a:latin typeface="楷体" panose="02010609060101010101" charset="-122"/>
              <a:ea typeface="楷体" panose="02010609060101010101" charset="-122"/>
              <a:cs typeface="楷体" panose="02010609060101010101" charset="-122"/>
            </a:endParaRPr>
          </a:p>
          <a:p>
            <a:pPr marL="342900" indent="-342900" eaLnBrk="0" hangingPunct="0">
              <a:spcBef>
                <a:spcPct val="20000"/>
              </a:spcBef>
              <a:buClrTx/>
              <a:buSzTx/>
              <a:buFont typeface="Arial" panose="020B0604020202020204" pitchFamily="34" charset="0"/>
              <a:defRPr/>
            </a:pP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其中一句为</a:t>
            </a:r>
            <a:r>
              <a:rPr lang="zh-CN" altLang="en-US" sz="2800" b="1" kern="0" noProof="0" dirty="0">
                <a:solidFill>
                  <a:srgbClr val="FF0000"/>
                </a:solidFill>
                <a:latin typeface="楷体" panose="02010609060101010101" charset="-122"/>
                <a:ea typeface="楷体" panose="02010609060101010101" charset="-122"/>
                <a:cs typeface="楷体" panose="02010609060101010101" charset="-122"/>
                <a:sym typeface="+mn-ea"/>
              </a:rPr>
              <a:t>主句</a:t>
            </a: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，另一句解释说明主句，称为</a:t>
            </a:r>
            <a:r>
              <a:rPr lang="zh-CN" altLang="en-US" sz="2800" b="1" kern="0" noProof="0" dirty="0">
                <a:solidFill>
                  <a:srgbClr val="FF0000"/>
                </a:solidFill>
                <a:latin typeface="楷体" panose="02010609060101010101" charset="-122"/>
                <a:ea typeface="楷体" panose="02010609060101010101" charset="-122"/>
                <a:cs typeface="楷体" panose="02010609060101010101" charset="-122"/>
                <a:sym typeface="+mn-ea"/>
              </a:rPr>
              <a:t>从句</a:t>
            </a:r>
            <a:r>
              <a:rPr lang="en-US" altLang="zh-CN" sz="2800" b="1" kern="0" noProof="0" dirty="0">
                <a:solidFill>
                  <a:srgbClr val="FF0000"/>
                </a:solidFill>
                <a:latin typeface="楷体" panose="02010609060101010101" charset="-122"/>
                <a:ea typeface="楷体" panose="02010609060101010101" charset="-122"/>
                <a:cs typeface="楷体" panose="02010609060101010101" charset="-122"/>
                <a:sym typeface="+mn-ea"/>
              </a:rPr>
              <a:t>.</a:t>
            </a:r>
            <a:endParaRPr kumimoji="0" lang="en-US" altLang="zh-CN" sz="2800" b="1" kern="0" cap="none" spc="0" normalizeH="0" baseline="0" noProof="0" dirty="0">
              <a:solidFill>
                <a:srgbClr val="FF0000"/>
              </a:solidFill>
              <a:latin typeface="楷体" panose="02010609060101010101" charset="-122"/>
              <a:ea typeface="楷体" panose="02010609060101010101" charset="-122"/>
              <a:cs typeface="楷体" panose="02010609060101010101" charset="-122"/>
            </a:endParaRPr>
          </a:p>
          <a:p>
            <a:pPr>
              <a:buClrTx/>
              <a:buSzTx/>
              <a:buFont typeface="Arial" panose="020B0604020202020204" pitchFamily="34" charset="0"/>
              <a:defRPr/>
            </a:pPr>
            <a:endParaRPr kumimoji="0" lang="en-US" altLang="zh-CN" sz="2800" b="1" kern="1200" cap="none" spc="0" normalizeH="0" baseline="0" noProof="0" dirty="0">
              <a:latin typeface="楷体" panose="02010609060101010101" charset="-122"/>
              <a:ea typeface="楷体" panose="02010609060101010101" charset="-122"/>
              <a:cs typeface="楷体" panose="02010609060101010101" charset="-122"/>
            </a:endParaRPr>
          </a:p>
          <a:p>
            <a:pPr>
              <a:buClrTx/>
              <a:buSzTx/>
              <a:buFont typeface="Arial" panose="020B0604020202020204" pitchFamily="34" charset="0"/>
              <a:defRPr/>
            </a:pPr>
            <a:r>
              <a:rPr lang="zh-CN" altLang="en-US" sz="2800" b="1" noProof="0" dirty="0">
                <a:solidFill>
                  <a:srgbClr val="FF0000"/>
                </a:solidFill>
                <a:latin typeface="楷体" panose="02010609060101010101" charset="-122"/>
                <a:ea typeface="楷体" panose="02010609060101010101" charset="-122"/>
                <a:cs typeface="楷体" panose="02010609060101010101" charset="-122"/>
                <a:sym typeface="+mn-ea"/>
              </a:rPr>
              <a:t>时间状语从句</a:t>
            </a:r>
            <a:r>
              <a:rPr lang="zh-CN" altLang="en-US" sz="2800" b="1" noProof="0" dirty="0">
                <a:latin typeface="楷体" panose="02010609060101010101" charset="-122"/>
                <a:ea typeface="楷体" panose="02010609060101010101" charset="-122"/>
                <a:cs typeface="楷体" panose="02010609060101010101" charset="-122"/>
                <a:sym typeface="+mn-ea"/>
              </a:rPr>
              <a:t>一般由</a:t>
            </a:r>
            <a:r>
              <a:rPr lang="en-US" altLang="zh-CN" sz="2800" b="1" noProof="0" dirty="0">
                <a:solidFill>
                  <a:srgbClr val="7030A0"/>
                </a:solidFill>
                <a:latin typeface="楷体" panose="02010609060101010101" charset="-122"/>
                <a:ea typeface="楷体" panose="02010609060101010101" charset="-122"/>
                <a:cs typeface="楷体" panose="02010609060101010101" charset="-122"/>
                <a:sym typeface="+mn-ea"/>
              </a:rPr>
              <a:t>while , when , just as</a:t>
            </a:r>
            <a:r>
              <a:rPr lang="zh-CN" altLang="en-US" sz="2800" b="1" noProof="0" dirty="0">
                <a:latin typeface="楷体" panose="02010609060101010101" charset="-122"/>
                <a:ea typeface="楷体" panose="02010609060101010101" charset="-122"/>
                <a:cs typeface="楷体" panose="02010609060101010101" charset="-122"/>
                <a:sym typeface="+mn-ea"/>
              </a:rPr>
              <a:t>引导。</a:t>
            </a:r>
            <a:endParaRPr kumimoji="0" lang="en-US" altLang="zh-CN" sz="2800" b="1" kern="1200" cap="none" spc="0" normalizeH="0" baseline="0" noProof="0" dirty="0">
              <a:latin typeface="楷体" panose="02010609060101010101" charset="-122"/>
              <a:ea typeface="楷体" panose="02010609060101010101" charset="-122"/>
              <a:cs typeface="楷体" panose="02010609060101010101" charset="-122"/>
            </a:endParaRPr>
          </a:p>
          <a:p>
            <a:pPr>
              <a:buClrTx/>
              <a:buSzTx/>
              <a:buFont typeface="Arial" panose="020B0604020202020204" pitchFamily="34" charset="0"/>
              <a:defRPr/>
            </a:pPr>
            <a:r>
              <a:rPr lang="zh-CN" altLang="en-US" sz="2800" b="1" noProof="0" dirty="0">
                <a:solidFill>
                  <a:srgbClr val="FF0000"/>
                </a:solidFill>
                <a:latin typeface="楷体" panose="02010609060101010101" charset="-122"/>
                <a:ea typeface="楷体" panose="02010609060101010101" charset="-122"/>
                <a:cs typeface="楷体" panose="02010609060101010101" charset="-122"/>
                <a:sym typeface="+mn-ea"/>
              </a:rPr>
              <a:t>过去进行时</a:t>
            </a:r>
            <a:r>
              <a:rPr lang="zh-CN" altLang="en-US" sz="2800" b="1" noProof="0" dirty="0">
                <a:latin typeface="楷体" panose="02010609060101010101" charset="-122"/>
                <a:ea typeface="楷体" panose="02010609060101010101" charset="-122"/>
                <a:cs typeface="楷体" panose="02010609060101010101" charset="-122"/>
                <a:sym typeface="+mn-ea"/>
              </a:rPr>
              <a:t>可用于主句，也可用于从句。</a:t>
            </a:r>
            <a:endParaRPr kumimoji="0" lang="en-US" altLang="zh-CN" sz="2800" b="1" kern="1200" cap="none" spc="0" normalizeH="0" baseline="0" noProof="0" dirty="0">
              <a:latin typeface="楷体" panose="02010609060101010101" charset="-122"/>
              <a:ea typeface="楷体" panose="02010609060101010101" charset="-122"/>
              <a:cs typeface="楷体" panose="02010609060101010101" charset="-122"/>
            </a:endParaRPr>
          </a:p>
          <a:p>
            <a:pPr>
              <a:buClrTx/>
              <a:buSzTx/>
              <a:buFont typeface="Arial" panose="020B0604020202020204" pitchFamily="34" charset="0"/>
              <a:defRPr/>
            </a:pPr>
            <a:endParaRPr kumimoji="0" lang="zh-CN" altLang="en-US" sz="2800" b="1" kern="1200" cap="none" spc="0" normalizeH="0" baseline="0" noProof="0" dirty="0">
              <a:latin typeface="楷体" panose="02010609060101010101" charset="-122"/>
              <a:ea typeface="楷体" panose="02010609060101010101" charset="-122"/>
              <a:cs typeface="楷体" panose="02010609060101010101" charset="-122"/>
            </a:endParaRPr>
          </a:p>
          <a:p>
            <a:pPr marL="342900" indent="-342900" eaLnBrk="0" hangingPunct="0">
              <a:spcBef>
                <a:spcPct val="20000"/>
              </a:spcBef>
              <a:buClrTx/>
              <a:buSzTx/>
              <a:buFont typeface="Arial" panose="020B0604020202020204" pitchFamily="34" charset="0"/>
              <a:defRPr/>
            </a:pP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when</a:t>
            </a:r>
            <a:r>
              <a:rPr lang="en-US" altLang="zh-CN" sz="2800" b="1" i="1" kern="0" noProof="0" dirty="0">
                <a:solidFill>
                  <a:srgbClr val="000000"/>
                </a:solidFill>
                <a:latin typeface="楷体" panose="02010609060101010101" charset="-122"/>
                <a:ea typeface="楷体" panose="02010609060101010101" charset="-122"/>
                <a:cs typeface="楷体" panose="02010609060101010101" charset="-122"/>
                <a:sym typeface="+mn-ea"/>
              </a:rPr>
              <a:t> </a:t>
            </a: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持续</a:t>
            </a: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瞬间动作</a:t>
            </a:r>
            <a:endParaRPr kumimoji="0" lang="en-US" altLang="zh-CN" sz="2800" b="1" kern="0" cap="none" spc="0" normalizeH="0" baseline="0" noProof="0" dirty="0">
              <a:solidFill>
                <a:srgbClr val="000000"/>
              </a:solidFill>
              <a:latin typeface="楷体" panose="02010609060101010101" charset="-122"/>
              <a:ea typeface="楷体" panose="02010609060101010101" charset="-122"/>
              <a:cs typeface="楷体" panose="02010609060101010101" charset="-122"/>
            </a:endParaRPr>
          </a:p>
          <a:p>
            <a:pPr marL="342900" indent="-342900" eaLnBrk="0" hangingPunct="0">
              <a:spcBef>
                <a:spcPct val="20000"/>
              </a:spcBef>
              <a:buClrTx/>
              <a:buSzTx/>
              <a:buFont typeface="Arial" panose="020B0604020202020204" pitchFamily="34" charset="0"/>
              <a:defRPr/>
            </a:pP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while</a:t>
            </a:r>
            <a:r>
              <a:rPr lang="en-US" altLang="zh-CN" sz="2800" b="1" kern="0" noProof="0" dirty="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b="1" kern="0" noProof="0" dirty="0">
                <a:solidFill>
                  <a:srgbClr val="000000"/>
                </a:solidFill>
                <a:latin typeface="楷体" panose="02010609060101010101" charset="-122"/>
                <a:ea typeface="楷体" panose="02010609060101010101" charset="-122"/>
                <a:cs typeface="楷体" panose="02010609060101010101" charset="-122"/>
                <a:sym typeface="+mn-ea"/>
              </a:rPr>
              <a:t>持续动作</a:t>
            </a:r>
            <a:r>
              <a:rPr lang="zh-CN" altLang="en-US" sz="2800" b="1" kern="0" noProof="0" dirty="0">
                <a:solidFill>
                  <a:srgbClr val="000000"/>
                </a:solidFill>
                <a:latin typeface="Georgia" panose="02040502050405020303" pitchFamily="18" charset="0"/>
                <a:ea typeface="黑体" panose="02010609060101010101" pitchFamily="49" charset="-122"/>
                <a:cs typeface="+mn-cs"/>
                <a:sym typeface="+mn-ea"/>
              </a:rPr>
              <a:t> </a:t>
            </a:r>
            <a:endParaRPr lang="zh-CN" altLang="en-US" noProof="1">
              <a:latin typeface="Georgia" panose="02040502050405020303" pitchFamily="18" charset="0"/>
            </a:endParaRPr>
          </a:p>
        </p:txBody>
      </p:sp>
    </p:spTree>
  </p:cSld>
  <p:clrMapOvr>
    <a:masterClrMapping/>
  </p:clrMapOvr>
  <p:transition spd="slow" advTm="2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Text Box 2"/>
          <p:cNvSpPr txBox="1"/>
          <p:nvPr/>
        </p:nvSpPr>
        <p:spPr>
          <a:xfrm>
            <a:off x="1524000" y="836613"/>
            <a:ext cx="9144000" cy="2614930"/>
          </a:xfrm>
          <a:prstGeom prst="rect">
            <a:avLst/>
          </a:prstGeom>
          <a:noFill/>
          <a:ln w="9525">
            <a:noFill/>
          </a:ln>
        </p:spPr>
        <p:txBody>
          <a:bodyPr anchor="t">
            <a:spAutoFit/>
          </a:bodyPr>
          <a:p>
            <a:pPr>
              <a:spcBef>
                <a:spcPct val="50000"/>
              </a:spcBef>
            </a:pPr>
            <a:r>
              <a:rPr lang="zh-CN" altLang="en-US" sz="3600" b="1" dirty="0">
                <a:latin typeface="Times New Roman" panose="02020603050405020304" pitchFamily="2" charset="0"/>
                <a:ea typeface="宋体" panose="02010600030101010101" pitchFamily="2" charset="-122"/>
              </a:rPr>
              <a:t>一 用所给动词的适当形式填空</a:t>
            </a:r>
            <a:endParaRPr lang="zh-CN" altLang="en-US" sz="3600" b="1" dirty="0">
              <a:latin typeface="Times New Roman" panose="02020603050405020304" pitchFamily="2" charset="0"/>
              <a:ea typeface="宋体" panose="02010600030101010101" pitchFamily="2" charset="-122"/>
            </a:endParaRPr>
          </a:p>
          <a:p>
            <a:pPr>
              <a:spcBef>
                <a:spcPct val="50000"/>
              </a:spcBef>
            </a:pPr>
            <a:r>
              <a:rPr lang="en-US" altLang="zh-CN" sz="3200" b="1" dirty="0">
                <a:latin typeface="Comic Sans MS" panose="030F0702030302020204" charset="0"/>
                <a:ea typeface="宋体" panose="02010600030101010101" pitchFamily="2" charset="-122"/>
                <a:cs typeface="Comic Sans MS" panose="030F0702030302020204" charset="0"/>
              </a:rPr>
              <a:t>1)I ____________(watch) TV when my mother_____ (come)  in.</a:t>
            </a:r>
            <a:endParaRPr lang="en-US" altLang="zh-CN" sz="3200" b="1" dirty="0">
              <a:latin typeface="Comic Sans MS" panose="030F0702030302020204" charset="0"/>
              <a:ea typeface="宋体" panose="02010600030101010101" pitchFamily="2" charset="-122"/>
              <a:cs typeface="Comic Sans MS" panose="030F0702030302020204" charset="0"/>
            </a:endParaRPr>
          </a:p>
          <a:p>
            <a:pPr>
              <a:spcBef>
                <a:spcPct val="50000"/>
              </a:spcBef>
            </a:pPr>
            <a:endParaRPr lang="en-US" altLang="zh-CN" sz="3200" b="1" dirty="0">
              <a:latin typeface="Comic Sans MS" panose="030F0702030302020204" charset="0"/>
              <a:ea typeface="宋体" panose="02010600030101010101" pitchFamily="2" charset="-122"/>
              <a:cs typeface="Comic Sans MS" panose="030F0702030302020204" charset="0"/>
            </a:endParaRPr>
          </a:p>
        </p:txBody>
      </p:sp>
      <p:sp>
        <p:nvSpPr>
          <p:cNvPr id="35845" name="Text Box 5"/>
          <p:cNvSpPr txBox="1"/>
          <p:nvPr/>
        </p:nvSpPr>
        <p:spPr>
          <a:xfrm>
            <a:off x="2252663" y="1612900"/>
            <a:ext cx="3529012" cy="583565"/>
          </a:xfrm>
          <a:prstGeom prst="rect">
            <a:avLst/>
          </a:prstGeom>
          <a:noFill/>
          <a:ln w="9525">
            <a:noFill/>
          </a:ln>
        </p:spPr>
        <p:txBody>
          <a:bodyPr anchor="t">
            <a:spAutoFit/>
          </a:bodyPr>
          <a:p>
            <a:pPr>
              <a:spcBef>
                <a:spcPct val="50000"/>
              </a:spcBef>
            </a:pPr>
            <a:r>
              <a:rPr lang="en-US" altLang="zh-CN" sz="3200" b="1" dirty="0">
                <a:solidFill>
                  <a:srgbClr val="FF6600"/>
                </a:solidFill>
                <a:latin typeface="Comic Sans MS" panose="030F0702030302020204" charset="0"/>
                <a:ea typeface="宋体" panose="02010600030101010101" pitchFamily="2" charset="-122"/>
                <a:cs typeface="Comic Sans MS" panose="030F0702030302020204" charset="0"/>
              </a:rPr>
              <a:t>was watching</a:t>
            </a:r>
            <a:endParaRPr lang="en-US" altLang="zh-CN" sz="3200" b="1" dirty="0">
              <a:solidFill>
                <a:srgbClr val="FF6600"/>
              </a:solidFill>
              <a:latin typeface="Comic Sans MS" panose="030F0702030302020204" charset="0"/>
              <a:ea typeface="宋体" panose="02010600030101010101" pitchFamily="2" charset="-122"/>
              <a:cs typeface="Comic Sans MS" panose="030F0702030302020204" charset="0"/>
            </a:endParaRPr>
          </a:p>
        </p:txBody>
      </p:sp>
      <p:sp>
        <p:nvSpPr>
          <p:cNvPr id="35846" name="Text Box 6"/>
          <p:cNvSpPr txBox="1"/>
          <p:nvPr/>
        </p:nvSpPr>
        <p:spPr>
          <a:xfrm>
            <a:off x="3216275" y="2100263"/>
            <a:ext cx="1600200" cy="583565"/>
          </a:xfrm>
          <a:prstGeom prst="rect">
            <a:avLst/>
          </a:prstGeom>
          <a:noFill/>
          <a:ln w="9525">
            <a:noFill/>
          </a:ln>
        </p:spPr>
        <p:txBody>
          <a:bodyPr anchor="t">
            <a:spAutoFit/>
          </a:bodyPr>
          <a:p>
            <a:pPr>
              <a:spcBef>
                <a:spcPct val="50000"/>
              </a:spcBef>
            </a:pPr>
            <a:r>
              <a:rPr lang="en-US" altLang="zh-CN" sz="3200" b="1" dirty="0">
                <a:solidFill>
                  <a:srgbClr val="FF6600"/>
                </a:solidFill>
                <a:latin typeface="Comic Sans MS" panose="030F0702030302020204" charset="0"/>
                <a:ea typeface="宋体" panose="02010600030101010101" pitchFamily="2" charset="-122"/>
                <a:cs typeface="Comic Sans MS" panose="030F0702030302020204" charset="0"/>
              </a:rPr>
              <a:t>came</a:t>
            </a:r>
            <a:r>
              <a:rPr lang="en-US" altLang="zh-CN" sz="3200" b="1" dirty="0">
                <a:solidFill>
                  <a:srgbClr val="FF6600"/>
                </a:solidFill>
                <a:latin typeface="Georgia" panose="02040502050405020303" pitchFamily="18" charset="0"/>
                <a:ea typeface="宋体" panose="02010600030101010101" pitchFamily="2" charset="-122"/>
              </a:rPr>
              <a:t> </a:t>
            </a:r>
            <a:endParaRPr lang="en-US" altLang="zh-CN" sz="3200" b="1" dirty="0">
              <a:solidFill>
                <a:srgbClr val="FF6600"/>
              </a:solidFill>
              <a:latin typeface="Georgia" panose="02040502050405020303" pitchFamily="18" charset="0"/>
              <a:ea typeface="宋体" panose="02010600030101010101" pitchFamily="2" charset="-122"/>
            </a:endParaRPr>
          </a:p>
        </p:txBody>
      </p:sp>
      <p:sp>
        <p:nvSpPr>
          <p:cNvPr id="35848" name="Text Box 8"/>
          <p:cNvSpPr txBox="1"/>
          <p:nvPr/>
        </p:nvSpPr>
        <p:spPr>
          <a:xfrm>
            <a:off x="4572000" y="4648200"/>
            <a:ext cx="2438400" cy="583565"/>
          </a:xfrm>
          <a:prstGeom prst="rect">
            <a:avLst/>
          </a:prstGeom>
          <a:noFill/>
          <a:ln w="9525">
            <a:noFill/>
          </a:ln>
        </p:spPr>
        <p:txBody>
          <a:bodyPr anchor="t">
            <a:spAutoFit/>
          </a:bodyPr>
          <a:p>
            <a:pPr>
              <a:spcBef>
                <a:spcPct val="50000"/>
              </a:spcBef>
            </a:pPr>
            <a:endParaRPr lang="zh-CN" altLang="en-US" sz="3200" b="1" dirty="0">
              <a:solidFill>
                <a:srgbClr val="FF6600"/>
              </a:solidFill>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dissolve">
                                      <p:cBhvr>
                                        <p:cTn id="7" dur="500"/>
                                        <p:tgtEl>
                                          <p:spTgt spid="3584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dissolve">
                                      <p:cBhvr>
                                        <p:cTn id="12" dur="500"/>
                                        <p:tgtEl>
                                          <p:spTgt spid="3584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nodePh="1">
                                  <p:stCondLst>
                                    <p:cond delay="0"/>
                                  </p:stCondLst>
                                  <p:endCondLst>
                                    <p:cond evt="begin" delay="0">
                                      <p:tn val="15"/>
                                    </p:cond>
                                  </p:endCondLst>
                                  <p:childTnLst>
                                    <p:set>
                                      <p:cBhvr>
                                        <p:cTn id="16" dur="1" fill="hold">
                                          <p:stCondLst>
                                            <p:cond delay="0"/>
                                          </p:stCondLst>
                                        </p:cTn>
                                        <p:tgtEl>
                                          <p:spTgt spid="35848"/>
                                        </p:tgtEl>
                                        <p:attrNameLst>
                                          <p:attrName>style.visibility</p:attrName>
                                        </p:attrNameLst>
                                      </p:cBhvr>
                                      <p:to>
                                        <p:strVal val="visible"/>
                                      </p:to>
                                    </p:set>
                                    <p:animEffect transition="in" filter="dissolve">
                                      <p:cBhvr>
                                        <p:cTn id="17" dur="5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P spid="35846" grpId="0"/>
      <p:bldP spid="358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0550" y="530225"/>
            <a:ext cx="10697845" cy="2061210"/>
          </a:xfrm>
          <a:prstGeom prst="rect">
            <a:avLst/>
          </a:prstGeom>
          <a:noFill/>
        </p:spPr>
        <p:txBody>
          <a:bodyPr wrap="square" rtlCol="0" anchor="t">
            <a:spAutoFit/>
          </a:bodyPr>
          <a:p>
            <a:pPr indent="0"/>
            <a:r>
              <a:rPr lang="en-US" sz="3200">
                <a:latin typeface="Comic Sans MS" panose="030F0702030302020204" charset="0"/>
                <a:ea typeface="宋体" panose="02010600030101010101" pitchFamily="2" charset="-122"/>
                <a:cs typeface="Comic Sans MS" panose="030F0702030302020204" charset="0"/>
                <a:sym typeface="+mn-ea"/>
              </a:rPr>
              <a:t>I think we’ve got </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too many</a:t>
            </a:r>
            <a:r>
              <a:rPr lang="en-US" sz="3200">
                <a:latin typeface="Comic Sans MS" panose="030F0702030302020204" charset="0"/>
                <a:ea typeface="宋体" panose="02010600030101010101" pitchFamily="2" charset="-122"/>
                <a:cs typeface="Comic Sans MS" panose="030F0702030302020204" charset="0"/>
                <a:sym typeface="+mn-ea"/>
              </a:rPr>
              <a:t> apples.We’ve got </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too much</a:t>
            </a:r>
            <a:r>
              <a:rPr lang="en-US" sz="3200">
                <a:latin typeface="Comic Sans MS" panose="030F0702030302020204" charset="0"/>
                <a:ea typeface="宋体" panose="02010600030101010101" pitchFamily="2" charset="-122"/>
                <a:cs typeface="Comic Sans MS" panose="030F0702030302020204" charset="0"/>
                <a:sym typeface="+mn-ea"/>
              </a:rPr>
              <a:t> sugar .</a:t>
            </a:r>
            <a:endParaRPr lang="en-US" sz="3200">
              <a:latin typeface="Comic Sans MS" panose="030F0702030302020204" charset="0"/>
              <a:ea typeface="宋体" panose="02010600030101010101" pitchFamily="2" charset="-122"/>
              <a:cs typeface="Comic Sans MS" panose="030F0702030302020204" charset="0"/>
              <a:sym typeface="+mn-ea"/>
            </a:endParaRPr>
          </a:p>
          <a:p>
            <a:endParaRPr lang="en-US" altLang="en-US" sz="3200">
              <a:latin typeface="Comic Sans MS" panose="030F0702030302020204" charset="0"/>
              <a:ea typeface="宋体" panose="02010600030101010101" pitchFamily="2" charset="-122"/>
              <a:cs typeface="Comic Sans MS" panose="030F0702030302020204" charset="0"/>
              <a:sym typeface="+mn-ea"/>
            </a:endParaRPr>
          </a:p>
        </p:txBody>
      </p:sp>
      <p:sp>
        <p:nvSpPr>
          <p:cNvPr id="5" name="文本框 4"/>
          <p:cNvSpPr txBox="1"/>
          <p:nvPr/>
        </p:nvSpPr>
        <p:spPr>
          <a:xfrm>
            <a:off x="775335" y="231584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too many apples </a:t>
            </a:r>
            <a:r>
              <a:rPr lang="zh-CN" altLang="en-US" sz="3200">
                <a:latin typeface="楷体" panose="02010609060101010101" charset="-122"/>
                <a:ea typeface="楷体" panose="02010609060101010101" charset="-122"/>
              </a:rPr>
              <a:t>太多苹果</a:t>
            </a:r>
            <a:endParaRPr lang="zh-CN" altLang="en-US" sz="2800">
              <a:latin typeface="楷体" panose="02010609060101010101" charset="-122"/>
              <a:ea typeface="楷体" panose="02010609060101010101" charset="-122"/>
            </a:endParaRPr>
          </a:p>
        </p:txBody>
      </p:sp>
      <p:sp>
        <p:nvSpPr>
          <p:cNvPr id="6" name="文本框 5"/>
          <p:cNvSpPr txBox="1"/>
          <p:nvPr/>
        </p:nvSpPr>
        <p:spPr>
          <a:xfrm>
            <a:off x="775335" y="313753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solidFill>
                  <a:srgbClr val="FF0000"/>
                </a:solidFill>
                <a:latin typeface="Comic Sans MS" panose="030F0702030302020204" charset="0"/>
                <a:ea typeface="宋体" panose="02010600030101010101" pitchFamily="2" charset="-122"/>
                <a:cs typeface="Comic Sans MS" panose="030F0702030302020204" charset="0"/>
              </a:rPr>
              <a:t>too many </a:t>
            </a:r>
            <a:r>
              <a:rPr lang="zh-CN" altLang="en-US" sz="3200">
                <a:solidFill>
                  <a:srgbClr val="FF0000"/>
                </a:solidFill>
                <a:latin typeface="楷体" panose="02010609060101010101" charset="-122"/>
                <a:ea typeface="楷体" panose="02010609060101010101" charset="-122"/>
              </a:rPr>
              <a:t>很多，后加名复 </a:t>
            </a:r>
            <a:endParaRPr lang="zh-CN" altLang="en-US" sz="3200">
              <a:solidFill>
                <a:srgbClr val="FF0000"/>
              </a:solidFill>
              <a:latin typeface="楷体" panose="02010609060101010101" charset="-122"/>
              <a:ea typeface="楷体" panose="02010609060101010101" charset="-122"/>
            </a:endParaRPr>
          </a:p>
        </p:txBody>
      </p:sp>
      <p:sp>
        <p:nvSpPr>
          <p:cNvPr id="7" name="文本框 6"/>
          <p:cNvSpPr txBox="1"/>
          <p:nvPr/>
        </p:nvSpPr>
        <p:spPr>
          <a:xfrm>
            <a:off x="775335" y="394525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too much sugar </a:t>
            </a:r>
            <a:r>
              <a:rPr lang="zh-CN" altLang="en-US" sz="3200">
                <a:latin typeface="楷体" panose="02010609060101010101" charset="-122"/>
                <a:ea typeface="楷体" panose="02010609060101010101" charset="-122"/>
              </a:rPr>
              <a:t>太多糖</a:t>
            </a:r>
            <a:endParaRPr lang="zh-CN" altLang="en-US" sz="2800">
              <a:latin typeface="楷体" panose="02010609060101010101" charset="-122"/>
              <a:ea typeface="楷体" panose="02010609060101010101" charset="-122"/>
            </a:endParaRPr>
          </a:p>
        </p:txBody>
      </p:sp>
      <p:sp>
        <p:nvSpPr>
          <p:cNvPr id="8" name="文本框 7"/>
          <p:cNvSpPr txBox="1"/>
          <p:nvPr/>
        </p:nvSpPr>
        <p:spPr>
          <a:xfrm>
            <a:off x="775335" y="4709160"/>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solidFill>
                  <a:srgbClr val="FF0000"/>
                </a:solidFill>
                <a:latin typeface="Comic Sans MS" panose="030F0702030302020204" charset="0"/>
                <a:ea typeface="宋体" panose="02010600030101010101" pitchFamily="2" charset="-122"/>
                <a:cs typeface="Comic Sans MS" panose="030F0702030302020204" charset="0"/>
              </a:rPr>
              <a:t>too much </a:t>
            </a:r>
            <a:r>
              <a:rPr lang="zh-CN" altLang="en-US" sz="3200">
                <a:solidFill>
                  <a:srgbClr val="FF0000"/>
                </a:solidFill>
                <a:latin typeface="楷体" panose="02010609060101010101" charset="-122"/>
                <a:ea typeface="楷体" panose="02010609060101010101" charset="-122"/>
              </a:rPr>
              <a:t>很多，后加名不 </a:t>
            </a:r>
            <a:endParaRPr lang="zh-CN" altLang="en-US" sz="3200">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36685" y="5149850"/>
            <a:ext cx="3155315" cy="1708150"/>
          </a:xfrm>
          <a:prstGeom prst="rect">
            <a:avLst/>
          </a:prstGeom>
        </p:spPr>
      </p:pic>
      <p:grpSp>
        <p:nvGrpSpPr>
          <p:cNvPr id="8" name="Group 12"/>
          <p:cNvGrpSpPr>
            <a:grpSpLocks noChangeAspect="1"/>
          </p:cNvGrpSpPr>
          <p:nvPr/>
        </p:nvGrpSpPr>
        <p:grpSpPr bwMode="auto">
          <a:xfrm>
            <a:off x="354334" y="589001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969560" y="16968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1452245" y="1666240"/>
            <a:ext cx="2064385" cy="4030980"/>
          </a:xfrm>
          <a:prstGeom prst="rect">
            <a:avLst/>
          </a:prstGeom>
          <a:noFill/>
        </p:spPr>
        <p:txBody>
          <a:bodyPr wrap="square" rtlCol="0">
            <a:spAutoFit/>
          </a:bodyPr>
          <a:p>
            <a:r>
              <a:rPr lang="zh-CN" altLang="en-US" sz="3200">
                <a:latin typeface="楷体" panose="02010609060101010101" charset="-122"/>
                <a:ea typeface="楷体" panose="02010609060101010101" charset="-122"/>
                <a:cs typeface="楷体" panose="02010609060101010101" charset="-122"/>
              </a:rPr>
              <a:t>笔记本</a:t>
            </a:r>
            <a:endParaRPr lang="zh-CN" altLang="en-US" sz="3200">
              <a:latin typeface="楷体" panose="02010609060101010101" charset="-122"/>
              <a:ea typeface="楷体" panose="02010609060101010101" charset="-122"/>
              <a:cs typeface="楷体" panose="02010609060101010101" charset="-122"/>
            </a:endParaRPr>
          </a:p>
          <a:p>
            <a:r>
              <a:rPr lang="en-US" altLang="zh-CN" sz="3200">
                <a:latin typeface="楷体" panose="02010609060101010101" charset="-122"/>
                <a:ea typeface="楷体" panose="02010609060101010101" charset="-122"/>
                <a:cs typeface="楷体" panose="02010609060101010101" charset="-122"/>
              </a:rPr>
              <a:t> U</a:t>
            </a:r>
            <a:r>
              <a:rPr lang="zh-CN" altLang="en-US" sz="3200">
                <a:latin typeface="楷体" panose="02010609060101010101" charset="-122"/>
                <a:ea typeface="楷体" panose="02010609060101010101" charset="-122"/>
                <a:cs typeface="楷体" panose="02010609060101010101" charset="-122"/>
              </a:rPr>
              <a:t>盘</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音响</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麦克风</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耳机</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摄像头</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键盘</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聊天</a:t>
            </a:r>
            <a:endParaRPr lang="zh-CN" altLang="en-US" sz="32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3821113" y="1535430"/>
            <a:ext cx="134239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laptop</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3821113" y="2071370"/>
            <a:ext cx="192532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pen drive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3821113" y="2604770"/>
            <a:ext cx="18656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speakers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3821113" y="3188335"/>
            <a:ext cx="233235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microphone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1" name="矩形 10"/>
          <p:cNvSpPr/>
          <p:nvPr/>
        </p:nvSpPr>
        <p:spPr>
          <a:xfrm>
            <a:off x="3821113" y="3716655"/>
            <a:ext cx="238760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headphones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2" name="矩形 11"/>
          <p:cNvSpPr/>
          <p:nvPr/>
        </p:nvSpPr>
        <p:spPr>
          <a:xfrm>
            <a:off x="3821113" y="4222115"/>
            <a:ext cx="165798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webcam</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3" name="矩形 12"/>
          <p:cNvSpPr/>
          <p:nvPr/>
        </p:nvSpPr>
        <p:spPr>
          <a:xfrm>
            <a:off x="3821113" y="4621530"/>
            <a:ext cx="193484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keyboard</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4" name="矩形 13"/>
          <p:cNvSpPr/>
          <p:nvPr/>
        </p:nvSpPr>
        <p:spPr>
          <a:xfrm>
            <a:off x="3869690" y="5113655"/>
            <a:ext cx="397637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chat/communication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2" name="PA_文本框 41"/>
          <p:cNvSpPr txBox="1"/>
          <p:nvPr>
            <p:custDataLst>
              <p:tags r:id="rId2"/>
            </p:custDataLst>
          </p:nvPr>
        </p:nvSpPr>
        <p:spPr>
          <a:xfrm>
            <a:off x="3723653" y="658424"/>
            <a:ext cx="4122150" cy="583565"/>
          </a:xfrm>
          <a:prstGeom prst="rect">
            <a:avLst/>
          </a:prstGeom>
          <a:solidFill>
            <a:srgbClr val="F5D491"/>
          </a:solidFill>
          <a:ln>
            <a:solidFill>
              <a:schemeClr val="bg1"/>
            </a:solidFill>
          </a:ln>
        </p:spPr>
        <p:txBody>
          <a:bodyPr wrap="square" rtlCol="0">
            <a:spAutoFit/>
          </a:bodyPr>
          <a:p>
            <a:pPr algn="ctr"/>
            <a:r>
              <a:rPr lang="en-US" altLang="zh-CN" sz="3200" b="1" spc="600">
                <a:solidFill>
                  <a:srgbClr val="FF0000"/>
                </a:solidFill>
                <a:latin typeface="Comic Sans MS" panose="030F0702030302020204" charset="0"/>
                <a:ea typeface="新蒂下午茶基本版" panose="03000600000000000000" charset="-122"/>
                <a:cs typeface="Comic Sans MS" panose="030F0702030302020204" charset="0"/>
              </a:rPr>
              <a:t>Start words</a:t>
            </a:r>
            <a:endParaRPr lang="en-US" altLang="zh-CN" sz="3200" b="1" spc="6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grpSp>
        <p:nvGrpSpPr>
          <p:cNvPr id="35" name="PA_组合 34"/>
          <p:cNvGrpSpPr/>
          <p:nvPr>
            <p:custDataLst>
              <p:tags r:id="rId3"/>
            </p:custDataLst>
          </p:nvPr>
        </p:nvGrpSpPr>
        <p:grpSpPr>
          <a:xfrm>
            <a:off x="3444469" y="-99"/>
            <a:ext cx="4750516" cy="670945"/>
            <a:chOff x="3673704" y="606961"/>
            <a:chExt cx="4750516" cy="670945"/>
          </a:xfrm>
        </p:grpSpPr>
        <p:pic>
          <p:nvPicPr>
            <p:cNvPr id="39" name="PA_图片 38"/>
            <p:cNvPicPr>
              <a:picLocks noChangeAspect="1"/>
            </p:cNvPicPr>
            <p:nvPr>
              <p:custDataLst>
                <p:tags r:id="rId4"/>
              </p:custDataLst>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8"/>
              </p:custDataLst>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4675" y="487045"/>
            <a:ext cx="4525010" cy="1076325"/>
          </a:xfrm>
          <a:prstGeom prst="rect">
            <a:avLst/>
          </a:prstGeom>
          <a:noFill/>
        </p:spPr>
        <p:txBody>
          <a:bodyPr wrap="none" rtlCol="0" anchor="t">
            <a:spAutoFit/>
          </a:bodyPr>
          <a:p>
            <a:r>
              <a:rPr lang="en-US" sz="3200">
                <a:latin typeface="Comic Sans MS" panose="030F0702030302020204" charset="0"/>
                <a:ea typeface="宋体" panose="02010600030101010101" pitchFamily="2" charset="-122"/>
                <a:cs typeface="Comic Sans MS" panose="030F0702030302020204" charset="0"/>
                <a:sym typeface="+mn-ea"/>
              </a:rPr>
              <a:t>I’ve got </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a little </a:t>
            </a:r>
            <a:r>
              <a:rPr lang="en-US" sz="3200">
                <a:latin typeface="Comic Sans MS" panose="030F0702030302020204" charset="0"/>
                <a:ea typeface="宋体" panose="02010600030101010101" pitchFamily="2" charset="-122"/>
                <a:cs typeface="Comic Sans MS" panose="030F0702030302020204" charset="0"/>
                <a:sym typeface="+mn-ea"/>
              </a:rPr>
              <a:t> flour.I haven’t got </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any</a:t>
            </a:r>
            <a:r>
              <a:rPr lang="en-US" sz="3200">
                <a:latin typeface="Comic Sans MS" panose="030F0702030302020204" charset="0"/>
                <a:ea typeface="宋体" panose="02010600030101010101" pitchFamily="2" charset="-122"/>
                <a:cs typeface="Comic Sans MS" panose="030F0702030302020204" charset="0"/>
                <a:sym typeface="+mn-ea"/>
              </a:rPr>
              <a:t> flour.</a:t>
            </a:r>
            <a:endParaRPr lang="zh-CN" altLang="en-US"/>
          </a:p>
        </p:txBody>
      </p:sp>
      <p:sp>
        <p:nvSpPr>
          <p:cNvPr id="8" name="文本框 7"/>
          <p:cNvSpPr txBox="1"/>
          <p:nvPr/>
        </p:nvSpPr>
        <p:spPr>
          <a:xfrm>
            <a:off x="821690" y="2038350"/>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a little flour </a:t>
            </a:r>
            <a:r>
              <a:rPr lang="zh-CN" altLang="en-US" sz="3200">
                <a:latin typeface="楷体" panose="02010609060101010101" charset="-122"/>
                <a:ea typeface="楷体" panose="02010609060101010101" charset="-122"/>
              </a:rPr>
              <a:t>一点面粉</a:t>
            </a:r>
            <a:endParaRPr lang="zh-CN" altLang="en-US" sz="2800">
              <a:latin typeface="楷体" panose="02010609060101010101" charset="-122"/>
              <a:ea typeface="楷体" panose="02010609060101010101" charset="-122"/>
            </a:endParaRPr>
          </a:p>
        </p:txBody>
      </p:sp>
      <p:sp>
        <p:nvSpPr>
          <p:cNvPr id="9" name="文本框 8"/>
          <p:cNvSpPr txBox="1"/>
          <p:nvPr/>
        </p:nvSpPr>
        <p:spPr>
          <a:xfrm>
            <a:off x="821690" y="278955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solidFill>
                  <a:srgbClr val="FF0000"/>
                </a:solidFill>
                <a:latin typeface="Comic Sans MS" panose="030F0702030302020204" charset="0"/>
                <a:ea typeface="宋体" panose="02010600030101010101" pitchFamily="2" charset="-122"/>
                <a:cs typeface="Comic Sans MS" panose="030F0702030302020204" charset="0"/>
              </a:rPr>
              <a:t>a little </a:t>
            </a:r>
            <a:r>
              <a:rPr lang="zh-CN" altLang="en-US" sz="3200">
                <a:solidFill>
                  <a:srgbClr val="FF0000"/>
                </a:solidFill>
                <a:latin typeface="楷体" panose="02010609060101010101" charset="-122"/>
                <a:ea typeface="楷体" panose="02010609060101010101" charset="-122"/>
              </a:rPr>
              <a:t>一点，后加不可名</a:t>
            </a:r>
            <a:endParaRPr lang="zh-CN" altLang="en-US" sz="3200">
              <a:solidFill>
                <a:srgbClr val="FF0000"/>
              </a:solidFill>
              <a:latin typeface="楷体" panose="02010609060101010101" charset="-122"/>
              <a:ea typeface="楷体" panose="02010609060101010101" charset="-122"/>
            </a:endParaRPr>
          </a:p>
        </p:txBody>
      </p:sp>
      <p:sp>
        <p:nvSpPr>
          <p:cNvPr id="10" name="文本框 9"/>
          <p:cNvSpPr txBox="1"/>
          <p:nvPr/>
        </p:nvSpPr>
        <p:spPr>
          <a:xfrm>
            <a:off x="821690" y="349440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any flour </a:t>
            </a:r>
            <a:r>
              <a:rPr lang="zh-CN" altLang="en-US" sz="3200">
                <a:latin typeface="楷体" panose="02010609060101010101" charset="-122"/>
                <a:ea typeface="楷体" panose="02010609060101010101" charset="-122"/>
              </a:rPr>
              <a:t>任何</a:t>
            </a:r>
            <a:r>
              <a:rPr lang="zh-CN" altLang="en-US" sz="3200">
                <a:latin typeface="楷体" panose="02010609060101010101" charset="-122"/>
                <a:ea typeface="楷体" panose="02010609060101010101" charset="-122"/>
              </a:rPr>
              <a:t>面粉</a:t>
            </a:r>
            <a:endParaRPr lang="zh-CN" altLang="en-US" sz="2800">
              <a:latin typeface="楷体" panose="02010609060101010101" charset="-122"/>
              <a:ea typeface="楷体" panose="02010609060101010101" charset="-122"/>
            </a:endParaRPr>
          </a:p>
        </p:txBody>
      </p:sp>
      <p:sp>
        <p:nvSpPr>
          <p:cNvPr id="11" name="文本框 10"/>
          <p:cNvSpPr txBox="1"/>
          <p:nvPr/>
        </p:nvSpPr>
        <p:spPr>
          <a:xfrm>
            <a:off x="821690" y="4234180"/>
            <a:ext cx="5070475" cy="107632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solidFill>
                  <a:srgbClr val="FF0000"/>
                </a:solidFill>
                <a:latin typeface="Comic Sans MS" panose="030F0702030302020204" charset="0"/>
                <a:ea typeface="宋体" panose="02010600030101010101" pitchFamily="2" charset="-122"/>
                <a:cs typeface="Comic Sans MS" panose="030F0702030302020204" charset="0"/>
              </a:rPr>
              <a:t>any </a:t>
            </a:r>
            <a:r>
              <a:rPr lang="zh-CN" altLang="en-US" sz="3200">
                <a:solidFill>
                  <a:srgbClr val="FF0000"/>
                </a:solidFill>
                <a:latin typeface="楷体" panose="02010609060101010101" charset="-122"/>
                <a:ea typeface="楷体" panose="02010609060101010101" charset="-122"/>
              </a:rPr>
              <a:t>任何</a:t>
            </a:r>
            <a:r>
              <a:rPr lang="zh-CN" altLang="en-US" sz="3200">
                <a:solidFill>
                  <a:srgbClr val="FF0000"/>
                </a:solidFill>
                <a:latin typeface="楷体" panose="02010609060101010101" charset="-122"/>
                <a:ea typeface="楷体" panose="02010609060101010101" charset="-122"/>
              </a:rPr>
              <a:t>，用于否定句，疑问句；后加名词</a:t>
            </a:r>
            <a:endParaRPr lang="zh-CN" altLang="en-US" sz="3200">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30265" t="9116" r="34602" b="63989"/>
          <a:stretch>
            <a:fillRect/>
          </a:stretch>
        </p:blipFill>
        <p:spPr>
          <a:xfrm>
            <a:off x="9782719" y="635788"/>
            <a:ext cx="2409372" cy="1844470"/>
          </a:xfrm>
          <a:prstGeom prst="rect">
            <a:avLst/>
          </a:prstGeom>
        </p:spPr>
      </p:pic>
      <p:sp>
        <p:nvSpPr>
          <p:cNvPr id="32770" name="文本框 2"/>
          <p:cNvSpPr txBox="1"/>
          <p:nvPr/>
        </p:nvSpPr>
        <p:spPr>
          <a:xfrm>
            <a:off x="295275" y="987425"/>
            <a:ext cx="8683625" cy="952500"/>
          </a:xfrm>
          <a:prstGeom prst="rect">
            <a:avLst/>
          </a:prstGeom>
          <a:noFill/>
          <a:ln w="9525">
            <a:noFill/>
          </a:ln>
        </p:spPr>
        <p:txBody>
          <a:bodyPr wrap="square" anchor="t">
            <a:spAutoFit/>
          </a:bodyPr>
          <a:p>
            <a:endParaRPr lang="en-US" altLang="zh-CN" sz="2800" b="1">
              <a:latin typeface="Comic Sans MS" panose="030F0702030302020204" charset="0"/>
              <a:ea typeface="宋体" panose="02010600030101010101" pitchFamily="2" charset="-122"/>
              <a:cs typeface="Comic Sans MS" panose="030F0702030302020204" charset="0"/>
            </a:endParaRPr>
          </a:p>
          <a:p>
            <a:endParaRPr lang="en-US" altLang="zh-CN" sz="2800" b="1">
              <a:latin typeface="Comic Sans MS" panose="030F0702030302020204" charset="0"/>
              <a:ea typeface="宋体" panose="02010600030101010101" pitchFamily="2" charset="-122"/>
              <a:cs typeface="Comic Sans MS" panose="030F0702030302020204" charset="0"/>
            </a:endParaRPr>
          </a:p>
        </p:txBody>
      </p:sp>
      <p:sp>
        <p:nvSpPr>
          <p:cNvPr id="5" name="文本框 4"/>
          <p:cNvSpPr txBox="1"/>
          <p:nvPr/>
        </p:nvSpPr>
        <p:spPr>
          <a:xfrm>
            <a:off x="554990" y="403860"/>
            <a:ext cx="6412865" cy="2061210"/>
          </a:xfrm>
          <a:prstGeom prst="rect">
            <a:avLst/>
          </a:prstGeom>
          <a:noFill/>
        </p:spPr>
        <p:txBody>
          <a:bodyPr wrap="none" rtlCol="0" anchor="t">
            <a:spAutoFit/>
          </a:bodyPr>
          <a:p>
            <a:pPr algn="l"/>
            <a:r>
              <a:rPr lang="en-US" sz="3200">
                <a:latin typeface="Comic Sans MS" panose="030F0702030302020204" charset="0"/>
                <a:ea typeface="宋体" panose="02010600030101010101" pitchFamily="2" charset="-122"/>
                <a:cs typeface="Comic Sans MS" panose="030F0702030302020204" charset="0"/>
                <a:sym typeface="+mn-ea"/>
              </a:rPr>
              <a:t>I haven’t got </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enough</a:t>
            </a:r>
            <a:r>
              <a:rPr lang="en-US" sz="3200">
                <a:latin typeface="Comic Sans MS" panose="030F0702030302020204" charset="0"/>
                <a:ea typeface="宋体" panose="02010600030101010101" pitchFamily="2" charset="-122"/>
                <a:cs typeface="Comic Sans MS" panose="030F0702030302020204" charset="0"/>
                <a:sym typeface="+mn-ea"/>
              </a:rPr>
              <a:t> eggs,</a:t>
            </a:r>
            <a:r>
              <a:rPr lang="en-US" sz="3200">
                <a:solidFill>
                  <a:srgbClr val="7030A0"/>
                </a:solidFill>
                <a:latin typeface="Comic Sans MS" panose="030F0702030302020204" charset="0"/>
                <a:ea typeface="宋体" panose="02010600030101010101" pitchFamily="2" charset="-122"/>
                <a:cs typeface="Comic Sans MS" panose="030F0702030302020204" charset="0"/>
                <a:sym typeface="+mn-ea"/>
              </a:rPr>
              <a:t>either.</a:t>
            </a:r>
            <a:endParaRPr lang="en-US" sz="3200">
              <a:solidFill>
                <a:srgbClr val="7030A0"/>
              </a:solidFill>
              <a:latin typeface="Comic Sans MS" panose="030F0702030302020204" charset="0"/>
              <a:ea typeface="宋体" panose="02010600030101010101" pitchFamily="2" charset="-122"/>
              <a:cs typeface="Comic Sans MS" panose="030F0702030302020204" charset="0"/>
              <a:sym typeface="+mn-ea"/>
            </a:endParaRPr>
          </a:p>
          <a:p>
            <a:pPr algn="l"/>
            <a:endParaRPr lang="en-US" sz="3200">
              <a:solidFill>
                <a:srgbClr val="7030A0"/>
              </a:solidFill>
              <a:latin typeface="Comic Sans MS" panose="030F0702030302020204" charset="0"/>
              <a:ea typeface="宋体" panose="02010600030101010101" pitchFamily="2" charset="-122"/>
              <a:cs typeface="Comic Sans MS" panose="030F0702030302020204" charset="0"/>
              <a:sym typeface="+mn-ea"/>
            </a:endParaRPr>
          </a:p>
          <a:p>
            <a:pPr algn="l"/>
            <a:r>
              <a:rPr lang="en-US" sz="3200">
                <a:latin typeface="Comic Sans MS" panose="030F0702030302020204" charset="0"/>
                <a:ea typeface="宋体" panose="02010600030101010101" pitchFamily="2" charset="-122"/>
                <a:cs typeface="Comic Sans MS" panose="030F0702030302020204" charset="0"/>
                <a:sym typeface="+mn-ea"/>
              </a:rPr>
              <a:t>We haven’t got</a:t>
            </a:r>
            <a:r>
              <a:rPr lang="en-US" sz="3200">
                <a:solidFill>
                  <a:srgbClr val="FF0000"/>
                </a:solidFill>
                <a:latin typeface="Comic Sans MS" panose="030F0702030302020204" charset="0"/>
                <a:ea typeface="宋体" panose="02010600030101010101" pitchFamily="2" charset="-122"/>
                <a:cs typeface="Comic Sans MS" panose="030F0702030302020204" charset="0"/>
                <a:sym typeface="+mn-ea"/>
              </a:rPr>
              <a:t> enough</a:t>
            </a:r>
            <a:r>
              <a:rPr lang="en-US" sz="3200">
                <a:solidFill>
                  <a:schemeClr val="tx1">
                    <a:lumMod val="95000"/>
                    <a:lumOff val="5000"/>
                  </a:schemeClr>
                </a:solidFill>
                <a:latin typeface="Comic Sans MS" panose="030F0702030302020204" charset="0"/>
                <a:ea typeface="宋体" panose="02010600030101010101" pitchFamily="2" charset="-122"/>
                <a:cs typeface="Comic Sans MS" panose="030F0702030302020204" charset="0"/>
                <a:sym typeface="+mn-ea"/>
              </a:rPr>
              <a:t> money</a:t>
            </a:r>
            <a:r>
              <a:rPr lang="en-US" sz="3200">
                <a:latin typeface="Comic Sans MS" panose="030F0702030302020204" charset="0"/>
                <a:ea typeface="宋体" panose="02010600030101010101" pitchFamily="2" charset="-122"/>
                <a:cs typeface="Comic Sans MS" panose="030F0702030302020204" charset="0"/>
                <a:sym typeface="+mn-ea"/>
              </a:rPr>
              <a:t>.</a:t>
            </a:r>
            <a:endParaRPr lang="en-US" altLang="en-US" sz="3200">
              <a:latin typeface="Comic Sans MS" panose="030F0702030302020204" charset="0"/>
              <a:ea typeface="宋体" panose="02010600030101010101" pitchFamily="2" charset="-122"/>
              <a:cs typeface="Comic Sans MS" panose="030F0702030302020204" charset="0"/>
              <a:sym typeface="+mn-ea"/>
            </a:endParaRPr>
          </a:p>
          <a:p>
            <a:endParaRPr lang="en-US" altLang="en-US" sz="3200">
              <a:latin typeface="Comic Sans MS" panose="030F0702030302020204" charset="0"/>
              <a:ea typeface="宋体" panose="02010600030101010101" pitchFamily="2" charset="-122"/>
              <a:cs typeface="Comic Sans MS" panose="030F0702030302020204" charset="0"/>
              <a:sym typeface="+mn-ea"/>
            </a:endParaRPr>
          </a:p>
        </p:txBody>
      </p:sp>
      <p:sp>
        <p:nvSpPr>
          <p:cNvPr id="8" name="文本框 7"/>
          <p:cNvSpPr txBox="1"/>
          <p:nvPr/>
        </p:nvSpPr>
        <p:spPr>
          <a:xfrm>
            <a:off x="868045" y="2480310"/>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enough eggs </a:t>
            </a:r>
            <a:r>
              <a:rPr lang="zh-CN" altLang="en-US" sz="3200">
                <a:latin typeface="楷体" panose="02010609060101010101" charset="-122"/>
                <a:ea typeface="楷体" panose="02010609060101010101" charset="-122"/>
              </a:rPr>
              <a:t>足够的鸡蛋</a:t>
            </a:r>
            <a:endParaRPr lang="zh-CN" altLang="en-US" sz="2800">
              <a:latin typeface="楷体" panose="02010609060101010101" charset="-122"/>
              <a:ea typeface="楷体" panose="02010609060101010101" charset="-122"/>
            </a:endParaRPr>
          </a:p>
        </p:txBody>
      </p:sp>
      <p:sp>
        <p:nvSpPr>
          <p:cNvPr id="6" name="文本框 5"/>
          <p:cNvSpPr txBox="1"/>
          <p:nvPr/>
        </p:nvSpPr>
        <p:spPr>
          <a:xfrm>
            <a:off x="868045" y="3324225"/>
            <a:ext cx="5070475" cy="58356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latin typeface="Comic Sans MS" panose="030F0702030302020204" charset="0"/>
                <a:ea typeface="宋体" panose="02010600030101010101" pitchFamily="2" charset="-122"/>
                <a:cs typeface="Comic Sans MS" panose="030F0702030302020204" charset="0"/>
              </a:rPr>
              <a:t>enough money </a:t>
            </a:r>
            <a:r>
              <a:rPr lang="zh-CN" altLang="en-US" sz="3200">
                <a:latin typeface="楷体" panose="02010609060101010101" charset="-122"/>
                <a:ea typeface="楷体" panose="02010609060101010101" charset="-122"/>
              </a:rPr>
              <a:t>足够的钱</a:t>
            </a:r>
            <a:endParaRPr lang="zh-CN" altLang="en-US" sz="2800">
              <a:latin typeface="楷体" panose="02010609060101010101" charset="-122"/>
              <a:ea typeface="楷体" panose="02010609060101010101" charset="-122"/>
            </a:endParaRPr>
          </a:p>
        </p:txBody>
      </p:sp>
      <p:sp>
        <p:nvSpPr>
          <p:cNvPr id="9" name="文本框 8"/>
          <p:cNvSpPr txBox="1"/>
          <p:nvPr/>
        </p:nvSpPr>
        <p:spPr>
          <a:xfrm>
            <a:off x="868045" y="4199890"/>
            <a:ext cx="5070475" cy="1076325"/>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p>
            <a:r>
              <a:rPr lang="en-US" altLang="zh-CN" sz="3200">
                <a:solidFill>
                  <a:srgbClr val="FF0000"/>
                </a:solidFill>
                <a:latin typeface="Comic Sans MS" panose="030F0702030302020204" charset="0"/>
                <a:ea typeface="宋体" panose="02010600030101010101" pitchFamily="2" charset="-122"/>
                <a:cs typeface="Comic Sans MS" panose="030F0702030302020204" charset="0"/>
              </a:rPr>
              <a:t>enough </a:t>
            </a:r>
            <a:r>
              <a:rPr lang="zh-CN" altLang="en-US" sz="3200">
                <a:solidFill>
                  <a:srgbClr val="FF0000"/>
                </a:solidFill>
                <a:latin typeface="楷体" panose="02010609060101010101" charset="-122"/>
                <a:ea typeface="楷体" panose="02010609060101010101" charset="-122"/>
              </a:rPr>
              <a:t>足够的，后加可名复或不可名</a:t>
            </a:r>
            <a:endParaRPr lang="zh-CN" altLang="en-US" sz="3200">
              <a:solidFill>
                <a:srgbClr val="FF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P spid="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30265" t="9116" r="34602" b="63989"/>
          <a:stretch>
            <a:fillRect/>
          </a:stretch>
        </p:blipFill>
        <p:spPr>
          <a:xfrm>
            <a:off x="9782719" y="635788"/>
            <a:ext cx="2409372" cy="1844470"/>
          </a:xfrm>
          <a:prstGeom prst="rect">
            <a:avLst/>
          </a:prstGeom>
        </p:spPr>
      </p:pic>
      <p:sp>
        <p:nvSpPr>
          <p:cNvPr id="100" name="文本框 99"/>
          <p:cNvSpPr txBox="1"/>
          <p:nvPr/>
        </p:nvSpPr>
        <p:spPr>
          <a:xfrm>
            <a:off x="512445" y="635635"/>
            <a:ext cx="10872470" cy="5015865"/>
          </a:xfrm>
          <a:prstGeom prst="rect">
            <a:avLst/>
          </a:prstGeom>
          <a:noFill/>
          <a:ln w="9525">
            <a:noFill/>
          </a:ln>
        </p:spPr>
        <p:txBody>
          <a:bodyPr wrap="square">
            <a:spAutoFit/>
          </a:bodyPr>
          <a:p>
            <a:pPr indent="0"/>
            <a:r>
              <a:rPr lang="en-US" sz="3200" b="1">
                <a:latin typeface="Comic Sans MS" panose="030F0702030302020204" charset="0"/>
                <a:cs typeface="Comic Sans MS" panose="030F0702030302020204" charset="0"/>
              </a:rPr>
              <a:t>Read and choose the right words.</a:t>
            </a:r>
            <a:r>
              <a:rPr lang="en-US" sz="3200" b="0">
                <a:latin typeface="Comic Sans MS" panose="030F0702030302020204" charset="0"/>
                <a:cs typeface="Comic Sans MS" panose="030F0702030302020204" charset="0"/>
              </a:rPr>
              <a:t>1 I feel ill because l ate too many/too much chocolate this morning.2 I can't buy that because I haven't got enough/too many money.3 Are there too many/too much sandwiches?4 There aren't enough/too much buses in my town.5 I like going to the beach when there aren't too much/too many people.6 There isn't enough/too much juice for everyone.</a:t>
            </a:r>
            <a:endParaRPr lang="zh-CN" altLang="en-US" sz="3200">
              <a:latin typeface="Comic Sans MS" panose="030F0702030302020204" charset="0"/>
              <a:cs typeface="Comic Sans MS" panose="030F0702030302020204" charset="0"/>
            </a:endParaRPr>
          </a:p>
        </p:txBody>
      </p:sp>
      <p:sp>
        <p:nvSpPr>
          <p:cNvPr id="2" name="椭圆 1"/>
          <p:cNvSpPr/>
          <p:nvPr/>
        </p:nvSpPr>
        <p:spPr>
          <a:xfrm>
            <a:off x="7022465" y="1120775"/>
            <a:ext cx="1872615"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8" name="椭圆 7"/>
          <p:cNvSpPr/>
          <p:nvPr/>
        </p:nvSpPr>
        <p:spPr>
          <a:xfrm>
            <a:off x="8324850" y="2179955"/>
            <a:ext cx="1457325"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椭圆 8"/>
          <p:cNvSpPr/>
          <p:nvPr/>
        </p:nvSpPr>
        <p:spPr>
          <a:xfrm>
            <a:off x="2805430" y="3014345"/>
            <a:ext cx="1884680"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椭圆 9"/>
          <p:cNvSpPr/>
          <p:nvPr/>
        </p:nvSpPr>
        <p:spPr>
          <a:xfrm>
            <a:off x="3406140" y="3590925"/>
            <a:ext cx="1536065"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nvSpPr>
        <p:spPr>
          <a:xfrm>
            <a:off x="1655445" y="4578985"/>
            <a:ext cx="1906905"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椭圆 13"/>
          <p:cNvSpPr/>
          <p:nvPr/>
        </p:nvSpPr>
        <p:spPr>
          <a:xfrm>
            <a:off x="3048635" y="5074920"/>
            <a:ext cx="1513840" cy="57658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P spid="9" grpId="0" bldLvl="0" animBg="1"/>
      <p:bldP spid="10" grpId="0" bldLvl="0" animBg="1"/>
      <p:bldP spid="13" grpId="0" bldLvl="0" animBg="1"/>
      <p:bldP spid="1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组合 19"/>
          <p:cNvGrpSpPr/>
          <p:nvPr>
            <p:custDataLst>
              <p:tags r:id="rId1"/>
            </p:custDataLst>
          </p:nvPr>
        </p:nvGrpSpPr>
        <p:grpSpPr>
          <a:xfrm>
            <a:off x="-346115" y="-1105774"/>
            <a:ext cx="3036196" cy="3036196"/>
            <a:chOff x="-1014213" y="-1014212"/>
            <a:chExt cx="3036196" cy="3036196"/>
          </a:xfrm>
        </p:grpSpPr>
        <p:sp>
          <p:nvSpPr>
            <p:cNvPr id="7" name="PA_椭圆 6"/>
            <p:cNvSpPr/>
            <p:nvPr>
              <p:custDataLst>
                <p:tags r:id="rId2"/>
              </p:custDataLst>
            </p:nvPr>
          </p:nvSpPr>
          <p:spPr>
            <a:xfrm>
              <a:off x="-1014213" y="-1014212"/>
              <a:ext cx="3036196" cy="3036196"/>
            </a:xfrm>
            <a:prstGeom prst="ellipse">
              <a:avLst/>
            </a:prstGeom>
            <a:solidFill>
              <a:srgbClr val="3CA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椭圆 5"/>
            <p:cNvSpPr/>
            <p:nvPr>
              <p:custDataLst>
                <p:tags r:id="rId3"/>
              </p:custDataLst>
            </p:nvPr>
          </p:nvSpPr>
          <p:spPr>
            <a:xfrm>
              <a:off x="-869323" y="-998113"/>
              <a:ext cx="2504942" cy="2504942"/>
            </a:xfrm>
            <a:prstGeom prst="ellipse">
              <a:avLst/>
            </a:prstGeom>
            <a:solidFill>
              <a:srgbClr val="EAF1C7"/>
            </a:solid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椭圆 4"/>
            <p:cNvSpPr/>
            <p:nvPr>
              <p:custDataLst>
                <p:tags r:id="rId4"/>
              </p:custDataLst>
            </p:nvPr>
          </p:nvSpPr>
          <p:spPr>
            <a:xfrm>
              <a:off x="-869324" y="-998113"/>
              <a:ext cx="2195848" cy="2195848"/>
            </a:xfrm>
            <a:prstGeom prst="ellipse">
              <a:avLst/>
            </a:prstGeom>
            <a:solidFill>
              <a:srgbClr val="7CB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PA_组合 28"/>
          <p:cNvGrpSpPr/>
          <p:nvPr>
            <p:custDataLst>
              <p:tags r:id="rId5"/>
            </p:custDataLst>
          </p:nvPr>
        </p:nvGrpSpPr>
        <p:grpSpPr>
          <a:xfrm>
            <a:off x="2175963" y="5766884"/>
            <a:ext cx="4538961" cy="4538961"/>
            <a:chOff x="4803658" y="4844769"/>
            <a:chExt cx="5810358" cy="5810358"/>
          </a:xfrm>
        </p:grpSpPr>
        <p:sp>
          <p:nvSpPr>
            <p:cNvPr id="11" name="PA_椭圆 10"/>
            <p:cNvSpPr/>
            <p:nvPr>
              <p:custDataLst>
                <p:tags r:id="rId6"/>
              </p:custDataLst>
            </p:nvPr>
          </p:nvSpPr>
          <p:spPr>
            <a:xfrm>
              <a:off x="4803658" y="4844769"/>
              <a:ext cx="5810358" cy="5810358"/>
            </a:xfrm>
            <a:prstGeom prst="ellipse">
              <a:avLst/>
            </a:prstGeom>
            <a:solidFill>
              <a:srgbClr val="3CB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7"/>
              </p:custDataLst>
            </p:nvPr>
          </p:nvSpPr>
          <p:spPr>
            <a:xfrm>
              <a:off x="5405169" y="5317491"/>
              <a:ext cx="4736126" cy="4736126"/>
            </a:xfrm>
            <a:prstGeom prst="ellipse">
              <a:avLst/>
            </a:prstGeom>
            <a:solidFill>
              <a:srgbClr val="D5FE82"/>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PA_组合 3"/>
          <p:cNvGrpSpPr/>
          <p:nvPr>
            <p:custDataLst>
              <p:tags r:id="rId8"/>
            </p:custDataLst>
          </p:nvPr>
        </p:nvGrpSpPr>
        <p:grpSpPr>
          <a:xfrm>
            <a:off x="7105206" y="3545121"/>
            <a:ext cx="6151809" cy="6151809"/>
            <a:chOff x="7572777" y="3943124"/>
            <a:chExt cx="6151809" cy="6151809"/>
          </a:xfrm>
        </p:grpSpPr>
        <p:sp>
          <p:nvSpPr>
            <p:cNvPr id="13" name="PA_椭圆 12"/>
            <p:cNvSpPr/>
            <p:nvPr>
              <p:custDataLst>
                <p:tags r:id="rId9"/>
              </p:custDataLst>
            </p:nvPr>
          </p:nvSpPr>
          <p:spPr>
            <a:xfrm>
              <a:off x="7572777" y="3943124"/>
              <a:ext cx="6151809" cy="6151809"/>
            </a:xfrm>
            <a:prstGeom prst="ellipse">
              <a:avLst/>
            </a:prstGeom>
            <a:solidFill>
              <a:srgbClr val="E98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10"/>
              </p:custDataLst>
            </p:nvPr>
          </p:nvSpPr>
          <p:spPr>
            <a:xfrm>
              <a:off x="8341358" y="4678483"/>
              <a:ext cx="4972446" cy="4972446"/>
            </a:xfrm>
            <a:prstGeom prst="ellipse">
              <a:avLst/>
            </a:prstGeom>
            <a:solidFill>
              <a:srgbClr val="F7C3CD"/>
            </a:solidFill>
            <a:ln w="28575">
              <a:solidFill>
                <a:srgbClr val="FEFFE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11"/>
              </p:custDataLst>
            </p:nvPr>
          </p:nvSpPr>
          <p:spPr>
            <a:xfrm>
              <a:off x="9486364" y="5586118"/>
              <a:ext cx="3405578" cy="3405578"/>
            </a:xfrm>
            <a:prstGeom prst="ellipse">
              <a:avLst/>
            </a:prstGeom>
            <a:solidFill>
              <a:srgbClr val="EE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PA_组合 2"/>
          <p:cNvGrpSpPr/>
          <p:nvPr>
            <p:custDataLst>
              <p:tags r:id="rId12"/>
            </p:custDataLst>
          </p:nvPr>
        </p:nvGrpSpPr>
        <p:grpSpPr>
          <a:xfrm>
            <a:off x="-1570147" y="4947854"/>
            <a:ext cx="4473425" cy="4473425"/>
            <a:chOff x="9580494" y="-2528172"/>
            <a:chExt cx="4473425" cy="4473425"/>
          </a:xfrm>
        </p:grpSpPr>
        <p:sp>
          <p:nvSpPr>
            <p:cNvPr id="16" name="椭圆 15"/>
            <p:cNvSpPr/>
            <p:nvPr/>
          </p:nvSpPr>
          <p:spPr>
            <a:xfrm rot="21144932">
              <a:off x="9580494" y="-2528172"/>
              <a:ext cx="4473425" cy="4473425"/>
            </a:xfrm>
            <a:prstGeom prst="ellipse">
              <a:avLst/>
            </a:prstGeom>
            <a:solidFill>
              <a:srgbClr val="2F96D8"/>
            </a:solidFill>
            <a:ln w="38100">
              <a:no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21144932">
              <a:off x="10230412" y="-2111941"/>
              <a:ext cx="3690694" cy="3690694"/>
            </a:xfrm>
            <a:prstGeom prst="ellipse">
              <a:avLst/>
            </a:prstGeom>
            <a:solidFill>
              <a:srgbClr val="54B0EF"/>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21144932">
              <a:off x="10685820" y="-2023034"/>
              <a:ext cx="3235286" cy="3235286"/>
            </a:xfrm>
            <a:prstGeom prst="ellipse">
              <a:avLst/>
            </a:prstGeom>
            <a:solidFill>
              <a:srgbClr val="2F9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PA_组合 26"/>
          <p:cNvGrpSpPr/>
          <p:nvPr>
            <p:custDataLst>
              <p:tags r:id="rId13"/>
            </p:custDataLst>
          </p:nvPr>
        </p:nvGrpSpPr>
        <p:grpSpPr>
          <a:xfrm>
            <a:off x="9687027" y="-995586"/>
            <a:ext cx="4304764" cy="4304764"/>
            <a:chOff x="-1725608" y="3580328"/>
            <a:chExt cx="4304764" cy="4304764"/>
          </a:xfrm>
        </p:grpSpPr>
        <p:sp>
          <p:nvSpPr>
            <p:cNvPr id="10" name="PA_椭圆 9"/>
            <p:cNvSpPr/>
            <p:nvPr>
              <p:custDataLst>
                <p:tags r:id="rId14"/>
              </p:custDataLst>
            </p:nvPr>
          </p:nvSpPr>
          <p:spPr>
            <a:xfrm>
              <a:off x="-1725608" y="3580328"/>
              <a:ext cx="4304764" cy="4304764"/>
            </a:xfrm>
            <a:prstGeom prst="ellipse">
              <a:avLst/>
            </a:prstGeom>
            <a:solidFill>
              <a:srgbClr val="EC6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椭圆 8"/>
            <p:cNvSpPr/>
            <p:nvPr>
              <p:custDataLst>
                <p:tags r:id="rId15"/>
              </p:custDataLst>
            </p:nvPr>
          </p:nvSpPr>
          <p:spPr>
            <a:xfrm>
              <a:off x="-1645278" y="4069724"/>
              <a:ext cx="3661894" cy="3661894"/>
            </a:xfrm>
            <a:prstGeom prst="ellipse">
              <a:avLst/>
            </a:prstGeom>
            <a:solidFill>
              <a:srgbClr val="FBA860"/>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椭圆 7"/>
            <p:cNvSpPr/>
            <p:nvPr>
              <p:custDataLst>
                <p:tags r:id="rId16"/>
              </p:custDataLst>
            </p:nvPr>
          </p:nvSpPr>
          <p:spPr>
            <a:xfrm>
              <a:off x="-1457996" y="4660007"/>
              <a:ext cx="2915992" cy="2915992"/>
            </a:xfrm>
            <a:prstGeom prst="ellipse">
              <a:avLst/>
            </a:prstGeom>
            <a:solidFill>
              <a:srgbClr val="F68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17"/>
              </p:custDataLst>
            </p:nvPr>
          </p:nvSpPr>
          <p:spPr>
            <a:xfrm>
              <a:off x="-416008" y="4389902"/>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18"/>
              </p:custDataLst>
            </p:nvPr>
          </p:nvSpPr>
          <p:spPr>
            <a:xfrm>
              <a:off x="-237891" y="4568019"/>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PA_组合 25"/>
          <p:cNvGrpSpPr/>
          <p:nvPr>
            <p:custDataLst>
              <p:tags r:id="rId19"/>
            </p:custDataLst>
          </p:nvPr>
        </p:nvGrpSpPr>
        <p:grpSpPr>
          <a:xfrm>
            <a:off x="2799692" y="3765175"/>
            <a:ext cx="444015" cy="444015"/>
            <a:chOff x="2658322" y="3623805"/>
            <a:chExt cx="585386" cy="585386"/>
          </a:xfrm>
        </p:grpSpPr>
        <p:sp>
          <p:nvSpPr>
            <p:cNvPr id="24" name="椭圆 23"/>
            <p:cNvSpPr/>
            <p:nvPr/>
          </p:nvSpPr>
          <p:spPr>
            <a:xfrm>
              <a:off x="2658322" y="3623805"/>
              <a:ext cx="585386" cy="585386"/>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764305" y="3729788"/>
              <a:ext cx="373419" cy="373419"/>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PA_组合 1"/>
          <p:cNvGrpSpPr/>
          <p:nvPr>
            <p:custDataLst>
              <p:tags r:id="rId20"/>
            </p:custDataLst>
          </p:nvPr>
        </p:nvGrpSpPr>
        <p:grpSpPr>
          <a:xfrm>
            <a:off x="9197300" y="3772828"/>
            <a:ext cx="983811" cy="983811"/>
            <a:chOff x="9197300" y="3772828"/>
            <a:chExt cx="983811" cy="983811"/>
          </a:xfrm>
        </p:grpSpPr>
        <p:sp>
          <p:nvSpPr>
            <p:cNvPr id="30" name="PA_椭圆 29"/>
            <p:cNvSpPr/>
            <p:nvPr>
              <p:custDataLst>
                <p:tags r:id="rId21"/>
              </p:custDataLst>
            </p:nvPr>
          </p:nvSpPr>
          <p:spPr>
            <a:xfrm>
              <a:off x="9197300" y="3772828"/>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custDataLst>
                <p:tags r:id="rId22"/>
              </p:custDataLst>
            </p:nvPr>
          </p:nvSpPr>
          <p:spPr>
            <a:xfrm>
              <a:off x="9375417" y="3953496"/>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PA_组合 33"/>
          <p:cNvGrpSpPr/>
          <p:nvPr>
            <p:custDataLst>
              <p:tags r:id="rId23"/>
            </p:custDataLst>
          </p:nvPr>
        </p:nvGrpSpPr>
        <p:grpSpPr>
          <a:xfrm>
            <a:off x="10305418" y="1395492"/>
            <a:ext cx="460160" cy="460160"/>
            <a:chOff x="10428573" y="1581905"/>
            <a:chExt cx="558231" cy="558231"/>
          </a:xfrm>
        </p:grpSpPr>
        <p:sp>
          <p:nvSpPr>
            <p:cNvPr id="32" name="椭圆 31"/>
            <p:cNvSpPr/>
            <p:nvPr/>
          </p:nvSpPr>
          <p:spPr>
            <a:xfrm>
              <a:off x="10428573" y="1581905"/>
              <a:ext cx="558231" cy="55823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529640" y="1682972"/>
              <a:ext cx="356097" cy="356097"/>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PA_图片 35"/>
          <p:cNvPicPr>
            <a:picLocks noChangeAspect="1"/>
          </p:cNvPicPr>
          <p:nvPr>
            <p:custDataLst>
              <p:tags r:id="rId24"/>
            </p:custDataLst>
          </p:nvPr>
        </p:nvPicPr>
        <p:blipFill>
          <a:blip r:embed="rId25">
            <a:clrChange>
              <a:clrFrom>
                <a:srgbClr val="FAF9F5"/>
              </a:clrFrom>
              <a:clrTo>
                <a:srgbClr val="FAF9F5">
                  <a:alpha val="0"/>
                </a:srgbClr>
              </a:clrTo>
            </a:clrChange>
            <a:extLst>
              <a:ext uri="{28A0092B-C50C-407E-A947-70E740481C1C}">
                <a14:useLocalDpi xmlns:a14="http://schemas.microsoft.com/office/drawing/2010/main" val="0"/>
              </a:ext>
            </a:extLst>
          </a:blip>
          <a:stretch>
            <a:fillRect/>
          </a:stretch>
        </p:blipFill>
        <p:spPr>
          <a:xfrm rot="19838420">
            <a:off x="584503" y="-943421"/>
            <a:ext cx="2486025" cy="4762500"/>
          </a:xfrm>
          <a:prstGeom prst="rect">
            <a:avLst/>
          </a:prstGeom>
        </p:spPr>
      </p:pic>
      <p:pic>
        <p:nvPicPr>
          <p:cNvPr id="37" name="PA_图片 36"/>
          <p:cNvPicPr>
            <a:picLocks noChangeAspect="1"/>
          </p:cNvPicPr>
          <p:nvPr>
            <p:custDataLst>
              <p:tags r:id="rId26"/>
            </p:custDataLst>
          </p:nvPr>
        </p:nvPicPr>
        <p:blipFill>
          <a:blip r:embed="rId2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9140245" flipH="1">
            <a:off x="4905594" y="3299780"/>
            <a:ext cx="2172542" cy="2977360"/>
          </a:xfrm>
          <a:prstGeom prst="rect">
            <a:avLst/>
          </a:prstGeom>
        </p:spPr>
      </p:pic>
      <p:pic>
        <p:nvPicPr>
          <p:cNvPr id="40" name="PA_图片 39"/>
          <p:cNvPicPr>
            <a:picLocks noChangeAspect="1"/>
          </p:cNvPicPr>
          <p:nvPr>
            <p:custDataLst>
              <p:tags r:id="rId28"/>
            </p:custDataLst>
          </p:nvPr>
        </p:nvPicPr>
        <p:blipFill rotWithShape="1">
          <a:blip r:embed="rId29" cstate="print">
            <a:clrChange>
              <a:clrFrom>
                <a:srgbClr val="EFF5D1"/>
              </a:clrFrom>
              <a:clrTo>
                <a:srgbClr val="EFF5D1">
                  <a:alpha val="0"/>
                </a:srgbClr>
              </a:clrTo>
            </a:clrChange>
            <a:extLst>
              <a:ext uri="{28A0092B-C50C-407E-A947-70E740481C1C}">
                <a14:useLocalDpi xmlns:a14="http://schemas.microsoft.com/office/drawing/2010/main" val="0"/>
              </a:ext>
            </a:extLst>
          </a:blip>
          <a:srcRect/>
          <a:stretch>
            <a:fillRect/>
          </a:stretch>
        </p:blipFill>
        <p:spPr>
          <a:xfrm>
            <a:off x="8101384" y="-14392"/>
            <a:ext cx="1839421" cy="2819768"/>
          </a:xfrm>
          <a:prstGeom prst="rect">
            <a:avLst/>
          </a:prstGeom>
        </p:spPr>
      </p:pic>
      <p:sp>
        <p:nvSpPr>
          <p:cNvPr id="42" name="PA_文本框 41"/>
          <p:cNvSpPr txBox="1"/>
          <p:nvPr>
            <p:custDataLst>
              <p:tags r:id="rId30"/>
            </p:custDataLst>
          </p:nvPr>
        </p:nvSpPr>
        <p:spPr>
          <a:xfrm>
            <a:off x="3930663" y="1772214"/>
            <a:ext cx="4122150" cy="584775"/>
          </a:xfrm>
          <a:prstGeom prst="rect">
            <a:avLst/>
          </a:prstGeom>
          <a:solidFill>
            <a:srgbClr val="F5D491"/>
          </a:solidFill>
          <a:ln>
            <a:solidFill>
              <a:schemeClr val="bg1"/>
            </a:solidFill>
          </a:ln>
        </p:spPr>
        <p:txBody>
          <a:bodyPr wrap="square" rtlCol="0">
            <a:spAutoFit/>
          </a:bodyPr>
          <a:lstStyle/>
          <a:p>
            <a:pPr algn="ctr"/>
            <a:r>
              <a:rPr lang="zh-CN" altLang="en-US" sz="3200" b="1" spc="600">
                <a:solidFill>
                  <a:srgbClr val="DD8C5B"/>
                </a:solidFill>
                <a:latin typeface="新蒂下午茶基本版" panose="03000600000000000000" charset="-122"/>
                <a:ea typeface="新蒂下午茶基本版" panose="03000600000000000000" charset="-122"/>
              </a:rPr>
              <a:t>感谢您的观看</a:t>
            </a:r>
            <a:endParaRPr lang="zh-CN" altLang="en-US" sz="3200" b="1" spc="600" dirty="0">
              <a:solidFill>
                <a:srgbClr val="DD8C5B"/>
              </a:solidFill>
              <a:latin typeface="新蒂下午茶基本版" panose="03000600000000000000" charset="-122"/>
              <a:ea typeface="新蒂下午茶基本版" panose="03000600000000000000" charset="-122"/>
            </a:endParaRPr>
          </a:p>
        </p:txBody>
      </p:sp>
      <p:grpSp>
        <p:nvGrpSpPr>
          <p:cNvPr id="38" name="PA_组合 37"/>
          <p:cNvGrpSpPr/>
          <p:nvPr>
            <p:custDataLst>
              <p:tags r:id="rId31"/>
            </p:custDataLst>
          </p:nvPr>
        </p:nvGrpSpPr>
        <p:grpSpPr>
          <a:xfrm>
            <a:off x="3606193" y="2723722"/>
            <a:ext cx="5044118" cy="670945"/>
            <a:chOff x="3606193" y="2723722"/>
            <a:chExt cx="5044118" cy="670945"/>
          </a:xfrm>
        </p:grpSpPr>
        <p:pic>
          <p:nvPicPr>
            <p:cNvPr id="46" name="PA_图片 45"/>
            <p:cNvPicPr>
              <a:picLocks noChangeAspect="1"/>
            </p:cNvPicPr>
            <p:nvPr>
              <p:custDataLst>
                <p:tags r:id="rId32"/>
              </p:custDataLst>
            </p:nvPr>
          </p:nvPicPr>
          <p:blipFill rotWithShape="1">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06193" y="2723722"/>
              <a:ext cx="1727450" cy="670945"/>
            </a:xfrm>
            <a:prstGeom prst="rect">
              <a:avLst/>
            </a:prstGeom>
          </p:spPr>
        </p:pic>
        <p:pic>
          <p:nvPicPr>
            <p:cNvPr id="47" name="PA_图片 46"/>
            <p:cNvPicPr>
              <a:picLocks noChangeAspect="1"/>
            </p:cNvPicPr>
            <p:nvPr>
              <p:custDataLst>
                <p:tags r:id="rId34"/>
              </p:custDataLst>
            </p:nvPr>
          </p:nvPicPr>
          <p:blipFill rotWithShape="1">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264527" y="2910947"/>
              <a:ext cx="1727450" cy="456826"/>
            </a:xfrm>
            <a:prstGeom prst="rect">
              <a:avLst/>
            </a:prstGeom>
          </p:spPr>
        </p:pic>
        <p:pic>
          <p:nvPicPr>
            <p:cNvPr id="48" name="PA_图片 47"/>
            <p:cNvPicPr>
              <a:picLocks noChangeAspect="1"/>
            </p:cNvPicPr>
            <p:nvPr>
              <p:custDataLst>
                <p:tags r:id="rId36"/>
              </p:custDataLst>
            </p:nvPr>
          </p:nvPicPr>
          <p:blipFill rotWithShape="1">
            <a:blip r:embed="rId37"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922861" y="2764931"/>
              <a:ext cx="1727450" cy="602842"/>
            </a:xfrm>
            <a:prstGeom prst="rect">
              <a:avLst/>
            </a:prstGeom>
          </p:spPr>
        </p:pic>
      </p:grpSp>
      <p:grpSp>
        <p:nvGrpSpPr>
          <p:cNvPr id="35" name="PA_组合 34"/>
          <p:cNvGrpSpPr/>
          <p:nvPr>
            <p:custDataLst>
              <p:tags r:id="rId38"/>
            </p:custDataLst>
          </p:nvPr>
        </p:nvGrpSpPr>
        <p:grpSpPr>
          <a:xfrm>
            <a:off x="3673704" y="606961"/>
            <a:ext cx="4750516" cy="670945"/>
            <a:chOff x="3673704" y="606961"/>
            <a:chExt cx="4750516" cy="670945"/>
          </a:xfrm>
        </p:grpSpPr>
        <p:pic>
          <p:nvPicPr>
            <p:cNvPr id="39" name="PA_图片 38"/>
            <p:cNvPicPr>
              <a:picLocks noChangeAspect="1"/>
            </p:cNvPicPr>
            <p:nvPr>
              <p:custDataLst>
                <p:tags r:id="rId39"/>
              </p:custDataLst>
            </p:nvPr>
          </p:nvPicPr>
          <p:blipFill rotWithShape="1">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40"/>
              </p:custDataLst>
            </p:nvPr>
          </p:nvPicPr>
          <p:blipFill rotWithShape="1">
            <a:blip r:embed="rId3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41"/>
              </p:custDataLst>
            </p:nvPr>
          </p:nvPicPr>
          <p:blipFill rotWithShape="1">
            <a:blip r:embed="rId37"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grpSp>
        <p:nvGrpSpPr>
          <p:cNvPr id="28" name="PA_组合 27"/>
          <p:cNvGrpSpPr/>
          <p:nvPr>
            <p:custDataLst>
              <p:tags r:id="rId42"/>
            </p:custDataLst>
          </p:nvPr>
        </p:nvGrpSpPr>
        <p:grpSpPr>
          <a:xfrm>
            <a:off x="426286" y="3155704"/>
            <a:ext cx="983811" cy="983811"/>
            <a:chOff x="389684" y="1583226"/>
            <a:chExt cx="983811" cy="983811"/>
          </a:xfrm>
        </p:grpSpPr>
        <p:sp>
          <p:nvSpPr>
            <p:cNvPr id="21" name="PA_椭圆 20"/>
            <p:cNvSpPr/>
            <p:nvPr>
              <p:custDataLst>
                <p:tags r:id="rId43"/>
              </p:custDataLst>
            </p:nvPr>
          </p:nvSpPr>
          <p:spPr>
            <a:xfrm>
              <a:off x="389684" y="158322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custDataLst>
                <p:tags r:id="rId44"/>
              </p:custDataLst>
            </p:nvPr>
          </p:nvSpPr>
          <p:spPr>
            <a:xfrm>
              <a:off x="567801" y="1762618"/>
              <a:ext cx="627576" cy="625026"/>
            </a:xfrm>
            <a:custGeom>
              <a:avLst/>
              <a:gdLst>
                <a:gd name="connsiteX0" fmla="*/ 339081 w 627576"/>
                <a:gd name="connsiteY0" fmla="*/ 0 h 625026"/>
                <a:gd name="connsiteX1" fmla="*/ 377027 w 627576"/>
                <a:gd name="connsiteY1" fmla="*/ 3825 h 625026"/>
                <a:gd name="connsiteX2" fmla="*/ 627576 w 627576"/>
                <a:gd name="connsiteY2" fmla="*/ 311238 h 625026"/>
                <a:gd name="connsiteX3" fmla="*/ 313788 w 627576"/>
                <a:gd name="connsiteY3" fmla="*/ 625026 h 625026"/>
                <a:gd name="connsiteX4" fmla="*/ 0 w 627576"/>
                <a:gd name="connsiteY4" fmla="*/ 311238 h 625026"/>
                <a:gd name="connsiteX5" fmla="*/ 91907 w 627576"/>
                <a:gd name="connsiteY5" fmla="*/ 89357 h 625026"/>
                <a:gd name="connsiteX6" fmla="*/ 129490 w 627576"/>
                <a:gd name="connsiteY6" fmla="*/ 58347 h 625026"/>
                <a:gd name="connsiteX7" fmla="*/ 127995 w 627576"/>
                <a:gd name="connsiteY7" fmla="*/ 65754 h 625026"/>
                <a:gd name="connsiteX8" fmla="*/ 244953 w 627576"/>
                <a:gd name="connsiteY8" fmla="*/ 182712 h 625026"/>
                <a:gd name="connsiteX9" fmla="*/ 361911 w 627576"/>
                <a:gd name="connsiteY9" fmla="*/ 65754 h 625026"/>
                <a:gd name="connsiteX10" fmla="*/ 352720 w 627576"/>
                <a:gd name="connsiteY10" fmla="*/ 20229 h 625026"/>
                <a:gd name="connsiteX11" fmla="*/ 339081 w 627576"/>
                <a:gd name="connsiteY11" fmla="*/ 0 h 62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576" h="625026">
                  <a:moveTo>
                    <a:pt x="339081" y="0"/>
                  </a:moveTo>
                  <a:lnTo>
                    <a:pt x="377027" y="3825"/>
                  </a:lnTo>
                  <a:cubicBezTo>
                    <a:pt x="520015" y="33085"/>
                    <a:pt x="627576" y="159601"/>
                    <a:pt x="627576" y="311238"/>
                  </a:cubicBezTo>
                  <a:cubicBezTo>
                    <a:pt x="627576" y="484538"/>
                    <a:pt x="487088" y="625026"/>
                    <a:pt x="313788" y="625026"/>
                  </a:cubicBezTo>
                  <a:cubicBezTo>
                    <a:pt x="140488" y="625026"/>
                    <a:pt x="0" y="484538"/>
                    <a:pt x="0" y="311238"/>
                  </a:cubicBezTo>
                  <a:cubicBezTo>
                    <a:pt x="0" y="224588"/>
                    <a:pt x="35122" y="146141"/>
                    <a:pt x="91907" y="89357"/>
                  </a:cubicBezTo>
                  <a:lnTo>
                    <a:pt x="129490" y="58347"/>
                  </a:lnTo>
                  <a:lnTo>
                    <a:pt x="127995" y="65754"/>
                  </a:lnTo>
                  <a:cubicBezTo>
                    <a:pt x="127995" y="130348"/>
                    <a:pt x="180359" y="182712"/>
                    <a:pt x="244953" y="182712"/>
                  </a:cubicBezTo>
                  <a:cubicBezTo>
                    <a:pt x="309547" y="182712"/>
                    <a:pt x="361911" y="130348"/>
                    <a:pt x="361911" y="65754"/>
                  </a:cubicBezTo>
                  <a:cubicBezTo>
                    <a:pt x="361911" y="49606"/>
                    <a:pt x="358638" y="34222"/>
                    <a:pt x="352720" y="20229"/>
                  </a:cubicBezTo>
                  <a:lnTo>
                    <a:pt x="339081" y="0"/>
                  </a:lnTo>
                  <a:close/>
                </a:path>
              </a:pathLst>
            </a:cu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spd="slow" advTm="2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300"/>
                                      </p:stCondLst>
                                      <p:childTnLst>
                                        <p:animRot by="21600000">
                                          <p:cBhvr>
                                            <p:cTn id="6" dur="3000" fill="hold"/>
                                            <p:tgtEl>
                                              <p:spTgt spid="27"/>
                                            </p:tgtEl>
                                            <p:attrNameLst>
                                              <p:attrName>r</p:attrName>
                                            </p:attrNameLst>
                                          </p:cBhvr>
                                        </p:animRot>
                                      </p:childTnLst>
                                    </p:cTn>
                                  </p:par>
                                  <p:par>
                                    <p:cTn id="7" presetID="8" presetClass="emph" presetSubtype="0" fill="hold" nodeType="withEffect">
                                      <p:stCondLst>
                                        <p:cond delay="93"/>
                                      </p:stCondLst>
                                      <p:childTnLst>
                                        <p:animRot by="21600000">
                                          <p:cBhvr>
                                            <p:cTn id="8" dur="3000" fill="hold"/>
                                            <p:tgtEl>
                                              <p:spTgt spid="20"/>
                                            </p:tgtEl>
                                            <p:attrNameLst>
                                              <p:attrName>r</p:attrName>
                                            </p:attrNameLst>
                                          </p:cBhvr>
                                        </p:animRot>
                                      </p:childTnLst>
                                    </p:cTn>
                                  </p:par>
                                  <p:par>
                                    <p:cTn id="9" presetID="8" presetClass="emph" presetSubtype="0" fill="hold" nodeType="withEffect">
                                      <p:stCondLst>
                                        <p:cond delay="44"/>
                                      </p:stCondLst>
                                      <p:childTnLst>
                                        <p:animRot by="21600000">
                                          <p:cBhvr>
                                            <p:cTn id="10" dur="3000" fill="hold"/>
                                            <p:tgtEl>
                                              <p:spTgt spid="28"/>
                                            </p:tgtEl>
                                            <p:attrNameLst>
                                              <p:attrName>r</p:attrName>
                                            </p:attrNameLst>
                                          </p:cBhvr>
                                        </p:animRot>
                                      </p:childTnLst>
                                    </p:cTn>
                                  </p:par>
                                  <p:par>
                                    <p:cTn id="11" presetID="8" presetClass="emph" presetSubtype="0" fill="hold" nodeType="withEffect">
                                      <p:stCondLst>
                                        <p:cond delay="266"/>
                                      </p:stCondLst>
                                      <p:childTnLst>
                                        <p:animRot by="21600000">
                                          <p:cBhvr>
                                            <p:cTn id="12" dur="3000" fill="hold"/>
                                            <p:tgtEl>
                                              <p:spTgt spid="29"/>
                                            </p:tgtEl>
                                            <p:attrNameLst>
                                              <p:attrName>r</p:attrName>
                                            </p:attrNameLst>
                                          </p:cBhvr>
                                        </p:animRot>
                                      </p:childTnLst>
                                    </p:cTn>
                                  </p:par>
                                  <p:par>
                                    <p:cTn id="13" presetID="8" presetClass="emph" presetSubtype="0" fill="hold" nodeType="withEffect">
                                      <p:stCondLst>
                                        <p:cond delay="230"/>
                                      </p:stCondLst>
                                      <p:childTnLst>
                                        <p:animRot by="21600000">
                                          <p:cBhvr>
                                            <p:cTn id="14" dur="3000" fill="hold"/>
                                            <p:tgtEl>
                                              <p:spTgt spid="4"/>
                                            </p:tgtEl>
                                            <p:attrNameLst>
                                              <p:attrName>r</p:attrName>
                                            </p:attrNameLst>
                                          </p:cBhvr>
                                        </p:animRot>
                                      </p:childTnLst>
                                    </p:cTn>
                                  </p:par>
                                  <p:par>
                                    <p:cTn id="15" presetID="8" presetClass="emph" presetSubtype="0" fill="hold" nodeType="withEffect">
                                      <p:stCondLst>
                                        <p:cond delay="396"/>
                                      </p:stCondLst>
                                      <p:childTnLst>
                                        <p:animRot by="21600000">
                                          <p:cBhvr>
                                            <p:cTn id="16" dur="3000" fill="hold"/>
                                            <p:tgtEl>
                                              <p:spTgt spid="3"/>
                                            </p:tgtEl>
                                            <p:attrNameLst>
                                              <p:attrName>r</p:attrName>
                                            </p:attrNameLst>
                                          </p:cBhvr>
                                        </p:animRot>
                                      </p:childTnLst>
                                    </p:cTn>
                                  </p:par>
                                  <p:par>
                                    <p:cTn id="17" presetID="2" presetClass="entr" presetSubtype="1" fill="hold" nodeType="withEffect" p14:presetBounceEnd="50000">
                                      <p:stCondLst>
                                        <p:cond delay="396"/>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2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396"/>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000"/>
                                            <p:tgtEl>
                                              <p:spTgt spid="42"/>
                                            </p:tgtEl>
                                          </p:cBhvr>
                                        </p:animEffect>
                                      </p:childTnLst>
                                    </p:cTn>
                                  </p:par>
                                  <p:par>
                                    <p:cTn id="24" presetID="22" presetClass="entr" presetSubtype="2" fill="hold" nodeType="withEffect">
                                      <p:stCondLst>
                                        <p:cond delay="396"/>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2000"/>
                                            <p:tgtEl>
                                              <p:spTgt spid="35"/>
                                            </p:tgtEl>
                                          </p:cBhvr>
                                        </p:animEffect>
                                      </p:childTnLst>
                                    </p:cTn>
                                  </p:par>
                                  <p:par>
                                    <p:cTn id="27" presetID="22" presetClass="entr" presetSubtype="8" fill="hold" nodeType="withEffect">
                                      <p:stCondLst>
                                        <p:cond delay="396"/>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0"/>
                                            <p:tgtEl>
                                              <p:spTgt spid="38"/>
                                            </p:tgtEl>
                                          </p:cBhvr>
                                        </p:animEffect>
                                      </p:childTnLst>
                                    </p:cTn>
                                  </p:par>
                                  <p:par>
                                    <p:cTn id="30" presetID="32" presetClass="emph" presetSubtype="0" fill="hold" nodeType="withEffect">
                                      <p:stCondLst>
                                        <p:cond delay="396"/>
                                      </p:stCondLst>
                                      <p:childTnLst>
                                        <p:animRot by="120000">
                                          <p:cBhvr>
                                            <p:cTn id="31" dur="200" fill="hold">
                                              <p:stCondLst>
                                                <p:cond delay="0"/>
                                              </p:stCondLst>
                                            </p:cTn>
                                            <p:tgtEl>
                                              <p:spTgt spid="36"/>
                                            </p:tgtEl>
                                            <p:attrNameLst>
                                              <p:attrName>r</p:attrName>
                                            </p:attrNameLst>
                                          </p:cBhvr>
                                        </p:animRot>
                                        <p:animRot by="-240000">
                                          <p:cBhvr>
                                            <p:cTn id="32" dur="400" fill="hold">
                                              <p:stCondLst>
                                                <p:cond delay="400"/>
                                              </p:stCondLst>
                                            </p:cTn>
                                            <p:tgtEl>
                                              <p:spTgt spid="36"/>
                                            </p:tgtEl>
                                            <p:attrNameLst>
                                              <p:attrName>r</p:attrName>
                                            </p:attrNameLst>
                                          </p:cBhvr>
                                        </p:animRot>
                                        <p:animRot by="240000">
                                          <p:cBhvr>
                                            <p:cTn id="33" dur="400" fill="hold">
                                              <p:stCondLst>
                                                <p:cond delay="800"/>
                                              </p:stCondLst>
                                            </p:cTn>
                                            <p:tgtEl>
                                              <p:spTgt spid="36"/>
                                            </p:tgtEl>
                                            <p:attrNameLst>
                                              <p:attrName>r</p:attrName>
                                            </p:attrNameLst>
                                          </p:cBhvr>
                                        </p:animRot>
                                        <p:animRot by="-240000">
                                          <p:cBhvr>
                                            <p:cTn id="34" dur="400" fill="hold">
                                              <p:stCondLst>
                                                <p:cond delay="1200"/>
                                              </p:stCondLst>
                                            </p:cTn>
                                            <p:tgtEl>
                                              <p:spTgt spid="36"/>
                                            </p:tgtEl>
                                            <p:attrNameLst>
                                              <p:attrName>r</p:attrName>
                                            </p:attrNameLst>
                                          </p:cBhvr>
                                        </p:animRot>
                                        <p:animRot by="120000">
                                          <p:cBhvr>
                                            <p:cTn id="35" dur="400" fill="hold">
                                              <p:stCondLst>
                                                <p:cond delay="1600"/>
                                              </p:stCondLst>
                                            </p:cTn>
                                            <p:tgtEl>
                                              <p:spTgt spid="36"/>
                                            </p:tgtEl>
                                            <p:attrNameLst>
                                              <p:attrName>r</p:attrName>
                                            </p:attrNameLst>
                                          </p:cBhvr>
                                        </p:animRot>
                                      </p:childTnLst>
                                    </p:cTn>
                                  </p:par>
                                  <p:par>
                                    <p:cTn id="36" presetID="32" presetClass="emph" presetSubtype="0" fill="hold" nodeType="withEffect">
                                      <p:stCondLst>
                                        <p:cond delay="750"/>
                                      </p:stCondLst>
                                      <p:childTnLst>
                                        <p:animRot by="120000">
                                          <p:cBhvr>
                                            <p:cTn id="37" dur="200" fill="hold">
                                              <p:stCondLst>
                                                <p:cond delay="0"/>
                                              </p:stCondLst>
                                            </p:cTn>
                                            <p:tgtEl>
                                              <p:spTgt spid="37"/>
                                            </p:tgtEl>
                                            <p:attrNameLst>
                                              <p:attrName>r</p:attrName>
                                            </p:attrNameLst>
                                          </p:cBhvr>
                                        </p:animRot>
                                        <p:animRot by="-240000">
                                          <p:cBhvr>
                                            <p:cTn id="38" dur="400" fill="hold">
                                              <p:stCondLst>
                                                <p:cond delay="400"/>
                                              </p:stCondLst>
                                            </p:cTn>
                                            <p:tgtEl>
                                              <p:spTgt spid="37"/>
                                            </p:tgtEl>
                                            <p:attrNameLst>
                                              <p:attrName>r</p:attrName>
                                            </p:attrNameLst>
                                          </p:cBhvr>
                                        </p:animRot>
                                        <p:animRot by="240000">
                                          <p:cBhvr>
                                            <p:cTn id="39" dur="400" fill="hold">
                                              <p:stCondLst>
                                                <p:cond delay="800"/>
                                              </p:stCondLst>
                                            </p:cTn>
                                            <p:tgtEl>
                                              <p:spTgt spid="37"/>
                                            </p:tgtEl>
                                            <p:attrNameLst>
                                              <p:attrName>r</p:attrName>
                                            </p:attrNameLst>
                                          </p:cBhvr>
                                        </p:animRot>
                                        <p:animRot by="-240000">
                                          <p:cBhvr>
                                            <p:cTn id="40" dur="400" fill="hold">
                                              <p:stCondLst>
                                                <p:cond delay="1200"/>
                                              </p:stCondLst>
                                            </p:cTn>
                                            <p:tgtEl>
                                              <p:spTgt spid="37"/>
                                            </p:tgtEl>
                                            <p:attrNameLst>
                                              <p:attrName>r</p:attrName>
                                            </p:attrNameLst>
                                          </p:cBhvr>
                                        </p:animRot>
                                        <p:animRot by="120000">
                                          <p:cBhvr>
                                            <p:cTn id="41"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300"/>
                                      </p:stCondLst>
                                      <p:childTnLst>
                                        <p:animRot by="21600000">
                                          <p:cBhvr>
                                            <p:cTn id="6" dur="3000" fill="hold"/>
                                            <p:tgtEl>
                                              <p:spTgt spid="27"/>
                                            </p:tgtEl>
                                            <p:attrNameLst>
                                              <p:attrName>r</p:attrName>
                                            </p:attrNameLst>
                                          </p:cBhvr>
                                        </p:animRot>
                                      </p:childTnLst>
                                    </p:cTn>
                                  </p:par>
                                  <p:par>
                                    <p:cTn id="7" presetID="8" presetClass="emph" presetSubtype="0" fill="hold" nodeType="withEffect">
                                      <p:stCondLst>
                                        <p:cond delay="93"/>
                                      </p:stCondLst>
                                      <p:childTnLst>
                                        <p:animRot by="21600000">
                                          <p:cBhvr>
                                            <p:cTn id="8" dur="3000" fill="hold"/>
                                            <p:tgtEl>
                                              <p:spTgt spid="20"/>
                                            </p:tgtEl>
                                            <p:attrNameLst>
                                              <p:attrName>r</p:attrName>
                                            </p:attrNameLst>
                                          </p:cBhvr>
                                        </p:animRot>
                                      </p:childTnLst>
                                    </p:cTn>
                                  </p:par>
                                  <p:par>
                                    <p:cTn id="9" presetID="8" presetClass="emph" presetSubtype="0" fill="hold" nodeType="withEffect">
                                      <p:stCondLst>
                                        <p:cond delay="44"/>
                                      </p:stCondLst>
                                      <p:childTnLst>
                                        <p:animRot by="21600000">
                                          <p:cBhvr>
                                            <p:cTn id="10" dur="3000" fill="hold"/>
                                            <p:tgtEl>
                                              <p:spTgt spid="28"/>
                                            </p:tgtEl>
                                            <p:attrNameLst>
                                              <p:attrName>r</p:attrName>
                                            </p:attrNameLst>
                                          </p:cBhvr>
                                        </p:animRot>
                                      </p:childTnLst>
                                    </p:cTn>
                                  </p:par>
                                  <p:par>
                                    <p:cTn id="11" presetID="8" presetClass="emph" presetSubtype="0" fill="hold" nodeType="withEffect">
                                      <p:stCondLst>
                                        <p:cond delay="266"/>
                                      </p:stCondLst>
                                      <p:childTnLst>
                                        <p:animRot by="21600000">
                                          <p:cBhvr>
                                            <p:cTn id="12" dur="3000" fill="hold"/>
                                            <p:tgtEl>
                                              <p:spTgt spid="29"/>
                                            </p:tgtEl>
                                            <p:attrNameLst>
                                              <p:attrName>r</p:attrName>
                                            </p:attrNameLst>
                                          </p:cBhvr>
                                        </p:animRot>
                                      </p:childTnLst>
                                    </p:cTn>
                                  </p:par>
                                  <p:par>
                                    <p:cTn id="13" presetID="8" presetClass="emph" presetSubtype="0" fill="hold" nodeType="withEffect">
                                      <p:stCondLst>
                                        <p:cond delay="230"/>
                                      </p:stCondLst>
                                      <p:childTnLst>
                                        <p:animRot by="21600000">
                                          <p:cBhvr>
                                            <p:cTn id="14" dur="3000" fill="hold"/>
                                            <p:tgtEl>
                                              <p:spTgt spid="4"/>
                                            </p:tgtEl>
                                            <p:attrNameLst>
                                              <p:attrName>r</p:attrName>
                                            </p:attrNameLst>
                                          </p:cBhvr>
                                        </p:animRot>
                                      </p:childTnLst>
                                    </p:cTn>
                                  </p:par>
                                  <p:par>
                                    <p:cTn id="15" presetID="8" presetClass="emph" presetSubtype="0" fill="hold" nodeType="withEffect">
                                      <p:stCondLst>
                                        <p:cond delay="396"/>
                                      </p:stCondLst>
                                      <p:childTnLst>
                                        <p:animRot by="21600000">
                                          <p:cBhvr>
                                            <p:cTn id="16" dur="3000" fill="hold"/>
                                            <p:tgtEl>
                                              <p:spTgt spid="3"/>
                                            </p:tgtEl>
                                            <p:attrNameLst>
                                              <p:attrName>r</p:attrName>
                                            </p:attrNameLst>
                                          </p:cBhvr>
                                        </p:animRot>
                                      </p:childTnLst>
                                    </p:cTn>
                                  </p:par>
                                  <p:par>
                                    <p:cTn id="17" presetID="2" presetClass="entr" presetSubtype="1" fill="hold" nodeType="withEffect">
                                      <p:stCondLst>
                                        <p:cond delay="396"/>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2000" fill="hold"/>
                                            <p:tgtEl>
                                              <p:spTgt spid="40"/>
                                            </p:tgtEl>
                                            <p:attrNameLst>
                                              <p:attrName>ppt_x</p:attrName>
                                            </p:attrNameLst>
                                          </p:cBhvr>
                                          <p:tavLst>
                                            <p:tav tm="0">
                                              <p:val>
                                                <p:strVal val="#ppt_x"/>
                                              </p:val>
                                            </p:tav>
                                            <p:tav tm="100000">
                                              <p:val>
                                                <p:strVal val="#ppt_x"/>
                                              </p:val>
                                            </p:tav>
                                          </p:tavLst>
                                        </p:anim>
                                        <p:anim calcmode="lin" valueType="num">
                                          <p:cBhvr additive="base">
                                            <p:cTn id="20" dur="2000" fill="hold"/>
                                            <p:tgtEl>
                                              <p:spTgt spid="40"/>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396"/>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2000"/>
                                            <p:tgtEl>
                                              <p:spTgt spid="42"/>
                                            </p:tgtEl>
                                          </p:cBhvr>
                                        </p:animEffect>
                                      </p:childTnLst>
                                    </p:cTn>
                                  </p:par>
                                  <p:par>
                                    <p:cTn id="24" presetID="22" presetClass="entr" presetSubtype="2" fill="hold" nodeType="withEffect">
                                      <p:stCondLst>
                                        <p:cond delay="396"/>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2000"/>
                                            <p:tgtEl>
                                              <p:spTgt spid="35"/>
                                            </p:tgtEl>
                                          </p:cBhvr>
                                        </p:animEffect>
                                      </p:childTnLst>
                                    </p:cTn>
                                  </p:par>
                                  <p:par>
                                    <p:cTn id="27" presetID="22" presetClass="entr" presetSubtype="8" fill="hold" nodeType="withEffect">
                                      <p:stCondLst>
                                        <p:cond delay="396"/>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0"/>
                                            <p:tgtEl>
                                              <p:spTgt spid="38"/>
                                            </p:tgtEl>
                                          </p:cBhvr>
                                        </p:animEffect>
                                      </p:childTnLst>
                                    </p:cTn>
                                  </p:par>
                                  <p:par>
                                    <p:cTn id="30" presetID="32" presetClass="emph" presetSubtype="0" fill="hold" nodeType="withEffect">
                                      <p:stCondLst>
                                        <p:cond delay="396"/>
                                      </p:stCondLst>
                                      <p:childTnLst>
                                        <p:animRot by="120000">
                                          <p:cBhvr>
                                            <p:cTn id="31" dur="200" fill="hold">
                                              <p:stCondLst>
                                                <p:cond delay="0"/>
                                              </p:stCondLst>
                                            </p:cTn>
                                            <p:tgtEl>
                                              <p:spTgt spid="36"/>
                                            </p:tgtEl>
                                            <p:attrNameLst>
                                              <p:attrName>r</p:attrName>
                                            </p:attrNameLst>
                                          </p:cBhvr>
                                        </p:animRot>
                                        <p:animRot by="-240000">
                                          <p:cBhvr>
                                            <p:cTn id="32" dur="400" fill="hold">
                                              <p:stCondLst>
                                                <p:cond delay="400"/>
                                              </p:stCondLst>
                                            </p:cTn>
                                            <p:tgtEl>
                                              <p:spTgt spid="36"/>
                                            </p:tgtEl>
                                            <p:attrNameLst>
                                              <p:attrName>r</p:attrName>
                                            </p:attrNameLst>
                                          </p:cBhvr>
                                        </p:animRot>
                                        <p:animRot by="240000">
                                          <p:cBhvr>
                                            <p:cTn id="33" dur="400" fill="hold">
                                              <p:stCondLst>
                                                <p:cond delay="800"/>
                                              </p:stCondLst>
                                            </p:cTn>
                                            <p:tgtEl>
                                              <p:spTgt spid="36"/>
                                            </p:tgtEl>
                                            <p:attrNameLst>
                                              <p:attrName>r</p:attrName>
                                            </p:attrNameLst>
                                          </p:cBhvr>
                                        </p:animRot>
                                        <p:animRot by="-240000">
                                          <p:cBhvr>
                                            <p:cTn id="34" dur="400" fill="hold">
                                              <p:stCondLst>
                                                <p:cond delay="1200"/>
                                              </p:stCondLst>
                                            </p:cTn>
                                            <p:tgtEl>
                                              <p:spTgt spid="36"/>
                                            </p:tgtEl>
                                            <p:attrNameLst>
                                              <p:attrName>r</p:attrName>
                                            </p:attrNameLst>
                                          </p:cBhvr>
                                        </p:animRot>
                                        <p:animRot by="120000">
                                          <p:cBhvr>
                                            <p:cTn id="35" dur="400" fill="hold">
                                              <p:stCondLst>
                                                <p:cond delay="1600"/>
                                              </p:stCondLst>
                                            </p:cTn>
                                            <p:tgtEl>
                                              <p:spTgt spid="36"/>
                                            </p:tgtEl>
                                            <p:attrNameLst>
                                              <p:attrName>r</p:attrName>
                                            </p:attrNameLst>
                                          </p:cBhvr>
                                        </p:animRot>
                                      </p:childTnLst>
                                    </p:cTn>
                                  </p:par>
                                  <p:par>
                                    <p:cTn id="36" presetID="32" presetClass="emph" presetSubtype="0" fill="hold" nodeType="withEffect">
                                      <p:stCondLst>
                                        <p:cond delay="750"/>
                                      </p:stCondLst>
                                      <p:childTnLst>
                                        <p:animRot by="120000">
                                          <p:cBhvr>
                                            <p:cTn id="37" dur="200" fill="hold">
                                              <p:stCondLst>
                                                <p:cond delay="0"/>
                                              </p:stCondLst>
                                            </p:cTn>
                                            <p:tgtEl>
                                              <p:spTgt spid="37"/>
                                            </p:tgtEl>
                                            <p:attrNameLst>
                                              <p:attrName>r</p:attrName>
                                            </p:attrNameLst>
                                          </p:cBhvr>
                                        </p:animRot>
                                        <p:animRot by="-240000">
                                          <p:cBhvr>
                                            <p:cTn id="38" dur="400" fill="hold">
                                              <p:stCondLst>
                                                <p:cond delay="400"/>
                                              </p:stCondLst>
                                            </p:cTn>
                                            <p:tgtEl>
                                              <p:spTgt spid="37"/>
                                            </p:tgtEl>
                                            <p:attrNameLst>
                                              <p:attrName>r</p:attrName>
                                            </p:attrNameLst>
                                          </p:cBhvr>
                                        </p:animRot>
                                        <p:animRot by="240000">
                                          <p:cBhvr>
                                            <p:cTn id="39" dur="400" fill="hold">
                                              <p:stCondLst>
                                                <p:cond delay="800"/>
                                              </p:stCondLst>
                                            </p:cTn>
                                            <p:tgtEl>
                                              <p:spTgt spid="37"/>
                                            </p:tgtEl>
                                            <p:attrNameLst>
                                              <p:attrName>r</p:attrName>
                                            </p:attrNameLst>
                                          </p:cBhvr>
                                        </p:animRot>
                                        <p:animRot by="-240000">
                                          <p:cBhvr>
                                            <p:cTn id="40" dur="400" fill="hold">
                                              <p:stCondLst>
                                                <p:cond delay="1200"/>
                                              </p:stCondLst>
                                            </p:cTn>
                                            <p:tgtEl>
                                              <p:spTgt spid="37"/>
                                            </p:tgtEl>
                                            <p:attrNameLst>
                                              <p:attrName>r</p:attrName>
                                            </p:attrNameLst>
                                          </p:cBhvr>
                                        </p:animRot>
                                        <p:animRot by="120000">
                                          <p:cBhvr>
                                            <p:cTn id="41"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3"/>
          <p:cNvSpPr/>
          <p:nvPr>
            <p:custDataLst>
              <p:tags r:id="rId1"/>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2"/>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3"/>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4"/>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5"/>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6"/>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7"/>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8"/>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9"/>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0"/>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1"/>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2"/>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3"/>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4"/>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5"/>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0" y="539750"/>
            <a:ext cx="12075795" cy="6000750"/>
          </a:xfrm>
          <a:prstGeom prst="rect">
            <a:avLst/>
          </a:prstGeom>
          <a:noFill/>
          <a:ln w="9525">
            <a:noFill/>
          </a:ln>
        </p:spPr>
        <p:txBody>
          <a:bodyPr wrap="square">
            <a:spAutoFit/>
          </a:bodyPr>
          <a:p>
            <a:pPr indent="0"/>
            <a:r>
              <a:rPr lang="zh-CN" sz="3200" b="1">
                <a:latin typeface="Comic Sans MS" panose="030F0702030302020204" charset="0"/>
                <a:ea typeface="宋体" panose="02010600030101010101" pitchFamily="2" charset="-122"/>
                <a:cs typeface="Comic Sans MS" panose="030F0702030302020204" charset="0"/>
              </a:rPr>
              <a:t>Write the words根据单词首字母提示写出正确的英文单词。</a:t>
            </a:r>
            <a:r>
              <a:rPr lang="en-US" sz="3200" b="0">
                <a:latin typeface="Comic Sans MS" panose="030F0702030302020204" charset="0"/>
                <a:ea typeface="宋体" panose="02010600030101010101" pitchFamily="2" charset="-122"/>
                <a:cs typeface="Comic Sans MS" panose="030F0702030302020204" charset="0"/>
              </a:rPr>
              <a:t>1.On a computer we can write an </a:t>
            </a:r>
            <a:r>
              <a:rPr lang="en-US" sz="3200" b="1">
                <a:latin typeface="Comic Sans MS" panose="030F0702030302020204" charset="0"/>
                <a:ea typeface="宋体" panose="02010600030101010101" pitchFamily="2" charset="-122"/>
                <a:cs typeface="Comic Sans MS" panose="030F0702030302020204" charset="0"/>
              </a:rPr>
              <a:t>e</a:t>
            </a:r>
            <a:r>
              <a:rPr lang="en-US" sz="3200" b="0">
                <a:latin typeface="Comic Sans MS" panose="030F0702030302020204" charset="0"/>
                <a:ea typeface="宋体" panose="02010600030101010101" pitchFamily="2" charset="-122"/>
                <a:cs typeface="Comic Sans MS" panose="030F0702030302020204" charset="0"/>
              </a:rPr>
              <a:t>........2.We can use a computer to </a:t>
            </a:r>
            <a:r>
              <a:rPr lang="en-US" sz="3200" b="1">
                <a:latin typeface="Comic Sans MS" panose="030F0702030302020204" charset="0"/>
                <a:ea typeface="宋体" panose="02010600030101010101" pitchFamily="2" charset="-122"/>
                <a:cs typeface="Comic Sans MS" panose="030F0702030302020204" charset="0"/>
              </a:rPr>
              <a:t>c</a:t>
            </a:r>
            <a:r>
              <a:rPr lang="en-US" sz="3200" b="0">
                <a:latin typeface="Comic Sans MS" panose="030F0702030302020204" charset="0"/>
                <a:ea typeface="宋体" panose="02010600030101010101" pitchFamily="2" charset="-122"/>
                <a:cs typeface="Comic Sans MS" panose="030F0702030302020204" charset="0"/>
              </a:rPr>
              <a:t>..........3.Other people can't hear if we use </a:t>
            </a:r>
            <a:r>
              <a:rPr lang="en-US" sz="3200" b="1">
                <a:latin typeface="Comic Sans MS" panose="030F0702030302020204" charset="0"/>
                <a:ea typeface="宋体" panose="02010600030101010101" pitchFamily="2" charset="-122"/>
                <a:cs typeface="Comic Sans MS" panose="030F0702030302020204" charset="0"/>
              </a:rPr>
              <a:t>h.</a:t>
            </a:r>
            <a:r>
              <a:rPr lang="en-US" sz="3200" b="0">
                <a:latin typeface="Comic Sans MS" panose="030F0702030302020204" charset="0"/>
                <a:ea typeface="宋体" panose="02010600030101010101" pitchFamily="2" charset="-122"/>
                <a:cs typeface="Comic Sans MS" panose="030F0702030302020204" charset="0"/>
              </a:rPr>
              <a:t>............4.We can use a mobile to </a:t>
            </a:r>
            <a:r>
              <a:rPr lang="en-US" sz="3200" b="1">
                <a:latin typeface="Comic Sans MS" panose="030F0702030302020204" charset="0"/>
                <a:ea typeface="宋体" panose="02010600030101010101" pitchFamily="2" charset="-122"/>
                <a:cs typeface="Comic Sans MS" panose="030F0702030302020204" charset="0"/>
              </a:rPr>
              <a:t>t</a:t>
            </a:r>
            <a:r>
              <a:rPr lang="en-US" sz="3200" b="0">
                <a:latin typeface="Comic Sans MS" panose="030F0702030302020204" charset="0"/>
                <a:ea typeface="宋体" panose="02010600030101010101" pitchFamily="2" charset="-122"/>
                <a:cs typeface="Comic Sans MS" panose="030F0702030302020204" charset="0"/>
              </a:rPr>
              <a:t>........... a message.5.We can see people with a </a:t>
            </a:r>
            <a:r>
              <a:rPr lang="en-US" sz="3200" b="1">
                <a:latin typeface="Comic Sans MS" panose="030F0702030302020204" charset="0"/>
                <a:ea typeface="宋体" panose="02010600030101010101" pitchFamily="2" charset="-122"/>
                <a:cs typeface="Comic Sans MS" panose="030F0702030302020204" charset="0"/>
              </a:rPr>
              <a:t>w</a:t>
            </a:r>
            <a:r>
              <a:rPr lang="en-US" sz="3200" b="0">
                <a:latin typeface="Comic Sans MS" panose="030F0702030302020204" charset="0"/>
                <a:ea typeface="宋体" panose="02010600030101010101" pitchFamily="2" charset="-122"/>
                <a:cs typeface="Comic Sans MS" panose="030F0702030302020204" charset="0"/>
              </a:rPr>
              <a:t>...........6.When we talk to people, this is called </a:t>
            </a:r>
            <a:r>
              <a:rPr lang="en-US" sz="3200" b="1">
                <a:latin typeface="Comic Sans MS" panose="030F0702030302020204" charset="0"/>
                <a:ea typeface="宋体" panose="02010600030101010101" pitchFamily="2" charset="-122"/>
                <a:cs typeface="Comic Sans MS" panose="030F0702030302020204" charset="0"/>
              </a:rPr>
              <a:t>c</a:t>
            </a:r>
            <a:r>
              <a:rPr lang="en-US" sz="3200" b="0">
                <a:latin typeface="Comic Sans MS" panose="030F0702030302020204" charset="0"/>
                <a:ea typeface="宋体" panose="02010600030101010101" pitchFamily="2" charset="-122"/>
                <a:cs typeface="Comic Sans MS" panose="030F0702030302020204" charset="0"/>
              </a:rPr>
              <a:t>...............</a:t>
            </a:r>
            <a:r>
              <a:rPr lang="en-US" sz="3200" b="0">
                <a:latin typeface="Comic Sans MS" panose="030F0702030302020204" charset="0"/>
                <a:ea typeface="黑体" panose="02010609060101010101" pitchFamily="49" charset="-122"/>
                <a:cs typeface="Comic Sans MS" panose="030F0702030302020204" charset="0"/>
              </a:rPr>
              <a:t>7.</a:t>
            </a:r>
            <a:r>
              <a:rPr lang="en-US" sz="3200" b="1">
                <a:latin typeface="Comic Sans MS" panose="030F0702030302020204" charset="0"/>
                <a:ea typeface="黑体" panose="02010609060101010101" pitchFamily="49" charset="-122"/>
                <a:cs typeface="Comic Sans MS" panose="030F0702030302020204" charset="0"/>
              </a:rPr>
              <a:t>L</a:t>
            </a:r>
            <a:r>
              <a:rPr lang="en-US" sz="3200" b="0">
                <a:latin typeface="Comic Sans MS" panose="030F0702030302020204" charset="0"/>
                <a:ea typeface="黑体" panose="02010609060101010101" pitchFamily="49" charset="-122"/>
                <a:cs typeface="Comic Sans MS" panose="030F0702030302020204" charset="0"/>
              </a:rPr>
              <a:t>.............is a kind of small and light computer.8.We can use a </a:t>
            </a:r>
            <a:r>
              <a:rPr lang="en-US" sz="3200" b="1">
                <a:latin typeface="Comic Sans MS" panose="030F0702030302020204" charset="0"/>
                <a:ea typeface="黑体" panose="02010609060101010101" pitchFamily="49" charset="-122"/>
                <a:cs typeface="Comic Sans MS" panose="030F0702030302020204" charset="0"/>
              </a:rPr>
              <a:t>p</a:t>
            </a:r>
            <a:r>
              <a:rPr lang="en-US" sz="3200" b="0">
                <a:latin typeface="Comic Sans MS" panose="030F0702030302020204" charset="0"/>
                <a:ea typeface="黑体" panose="02010609060101010101" pitchFamily="49" charset="-122"/>
                <a:cs typeface="Comic Sans MS" panose="030F0702030302020204" charset="0"/>
              </a:rPr>
              <a:t>..........</a:t>
            </a:r>
            <a:r>
              <a:rPr lang="en-US" sz="3200" b="0">
                <a:latin typeface="Comic Sans MS" panose="030F0702030302020204" charset="0"/>
                <a:ea typeface="宋体" panose="02010600030101010101" pitchFamily="2" charset="-122"/>
                <a:cs typeface="Comic Sans MS" panose="030F0702030302020204" charset="0"/>
              </a:rPr>
              <a:t>  ..................</a:t>
            </a:r>
            <a:r>
              <a:rPr lang="en-US" sz="3200" b="0">
                <a:latin typeface="Comic Sans MS" panose="030F0702030302020204" charset="0"/>
                <a:ea typeface="黑体" panose="02010609060101010101" pitchFamily="49" charset="-122"/>
                <a:cs typeface="Comic Sans MS" panose="030F0702030302020204" charset="0"/>
              </a:rPr>
              <a:t>carry information 9.On a computer we can talk into a </a:t>
            </a:r>
            <a:r>
              <a:rPr lang="en-US" sz="3200" b="1">
                <a:latin typeface="Comic Sans MS" panose="030F0702030302020204" charset="0"/>
                <a:ea typeface="黑体" panose="02010609060101010101" pitchFamily="49" charset="-122"/>
                <a:cs typeface="Comic Sans MS" panose="030F0702030302020204" charset="0"/>
              </a:rPr>
              <a:t>m</a:t>
            </a:r>
            <a:r>
              <a:rPr lang="en-US" sz="3200" b="0">
                <a:latin typeface="Comic Sans MS" panose="030F0702030302020204" charset="0"/>
                <a:ea typeface="黑体" panose="02010609060101010101" pitchFamily="49" charset="-122"/>
                <a:cs typeface="Comic Sans MS" panose="030F0702030302020204" charset="0"/>
              </a:rPr>
              <a:t>.........  10</a:t>
            </a:r>
            <a:r>
              <a:rPr lang="en-US" sz="3200" b="0">
                <a:latin typeface="Comic Sans MS" panose="030F0702030302020204" charset="0"/>
                <a:ea typeface="宋体" panose="02010600030101010101" pitchFamily="2" charset="-122"/>
                <a:cs typeface="Comic Sans MS" panose="030F0702030302020204" charset="0"/>
              </a:rPr>
              <a:t>.</a:t>
            </a:r>
            <a:r>
              <a:rPr lang="en-US" sz="3200" b="1">
                <a:latin typeface="Comic Sans MS" panose="030F0702030302020204" charset="0"/>
                <a:ea typeface="黑体" panose="02010609060101010101" pitchFamily="49" charset="-122"/>
                <a:cs typeface="Comic Sans MS" panose="030F0702030302020204" charset="0"/>
              </a:rPr>
              <a:t>K</a:t>
            </a:r>
            <a:r>
              <a:rPr lang="en-US" sz="3200" b="0">
                <a:latin typeface="Comic Sans MS" panose="030F0702030302020204" charset="0"/>
                <a:ea typeface="黑体" panose="02010609060101010101" pitchFamily="49" charset="-122"/>
                <a:cs typeface="Comic Sans MS" panose="030F0702030302020204" charset="0"/>
              </a:rPr>
              <a:t>.................. has letters and numbers on it. 11.When I open a computer,there is a </a:t>
            </a:r>
            <a:r>
              <a:rPr lang="en-US" sz="3200" b="1">
                <a:latin typeface="Comic Sans MS" panose="030F0702030302020204" charset="0"/>
                <a:ea typeface="黑体" panose="02010609060101010101" pitchFamily="49" charset="-122"/>
                <a:cs typeface="Comic Sans MS" panose="030F0702030302020204" charset="0"/>
              </a:rPr>
              <a:t>s</a:t>
            </a:r>
            <a:r>
              <a:rPr lang="en-US" sz="3200" b="0">
                <a:latin typeface="Comic Sans MS" panose="030F0702030302020204" charset="0"/>
                <a:ea typeface="黑体" panose="02010609060101010101" pitchFamily="49" charset="-122"/>
                <a:cs typeface="Comic Sans MS" panose="030F0702030302020204" charset="0"/>
              </a:rPr>
              <a:t>........for me to see.</a:t>
            </a:r>
            <a:endParaRPr lang="zh-CN" altLang="en-US" sz="3200">
              <a:latin typeface="Comic Sans MS" panose="030F0702030302020204" charset="0"/>
              <a:cs typeface="Comic Sans MS" panose="030F0702030302020204" charset="0"/>
            </a:endParaRPr>
          </a:p>
        </p:txBody>
      </p:sp>
      <p:sp>
        <p:nvSpPr>
          <p:cNvPr id="4" name="Text Box 5"/>
          <p:cNvSpPr txBox="1">
            <a:spLocks noChangeArrowheads="1"/>
          </p:cNvSpPr>
          <p:nvPr/>
        </p:nvSpPr>
        <p:spPr bwMode="auto">
          <a:xfrm>
            <a:off x="6654800" y="965835"/>
            <a:ext cx="1087755"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mail</a:t>
            </a:r>
            <a:endParaRPr lang="en-US" altLang="zh-CN" sz="3200" smtClean="0">
              <a:solidFill>
                <a:srgbClr val="000000"/>
              </a:solidFill>
              <a:latin typeface="Comic Sans MS" panose="030F0702030302020204" charset="0"/>
              <a:cs typeface="Comic Sans MS" panose="030F0702030302020204" charset="0"/>
            </a:endParaRPr>
          </a:p>
        </p:txBody>
      </p:sp>
      <p:sp>
        <p:nvSpPr>
          <p:cNvPr id="5" name="Text Box 5"/>
          <p:cNvSpPr txBox="1">
            <a:spLocks noChangeArrowheads="1"/>
          </p:cNvSpPr>
          <p:nvPr/>
        </p:nvSpPr>
        <p:spPr bwMode="auto">
          <a:xfrm>
            <a:off x="5701665" y="1549400"/>
            <a:ext cx="3726180"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hat/ommunicate</a:t>
            </a:r>
            <a:endParaRPr lang="en-US" altLang="zh-CN" sz="3200" smtClean="0">
              <a:solidFill>
                <a:srgbClr val="000000"/>
              </a:solidFill>
              <a:latin typeface="Comic Sans MS" panose="030F0702030302020204" charset="0"/>
              <a:cs typeface="Comic Sans MS" panose="030F0702030302020204" charset="0"/>
            </a:endParaRPr>
          </a:p>
        </p:txBody>
      </p:sp>
      <p:sp>
        <p:nvSpPr>
          <p:cNvPr id="6" name="Text Box 5"/>
          <p:cNvSpPr txBox="1">
            <a:spLocks noChangeArrowheads="1"/>
          </p:cNvSpPr>
          <p:nvPr/>
        </p:nvSpPr>
        <p:spPr bwMode="auto">
          <a:xfrm>
            <a:off x="7273925" y="2132965"/>
            <a:ext cx="2611755"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eadphones</a:t>
            </a:r>
            <a:endParaRPr lang="en-US" altLang="zh-CN" sz="3200" smtClean="0">
              <a:solidFill>
                <a:srgbClr val="000000"/>
              </a:solidFill>
              <a:latin typeface="Comic Sans MS" panose="030F0702030302020204" charset="0"/>
              <a:cs typeface="Comic Sans MS" panose="030F0702030302020204" charset="0"/>
            </a:endParaRPr>
          </a:p>
        </p:txBody>
      </p:sp>
      <p:sp>
        <p:nvSpPr>
          <p:cNvPr id="7" name="Text Box 5"/>
          <p:cNvSpPr txBox="1">
            <a:spLocks noChangeArrowheads="1"/>
          </p:cNvSpPr>
          <p:nvPr/>
        </p:nvSpPr>
        <p:spPr bwMode="auto">
          <a:xfrm>
            <a:off x="5189855" y="2464435"/>
            <a:ext cx="1000125"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ext</a:t>
            </a:r>
            <a:endParaRPr lang="en-US" altLang="zh-CN" sz="3200" smtClean="0">
              <a:solidFill>
                <a:srgbClr val="000000"/>
              </a:solidFill>
              <a:latin typeface="Comic Sans MS" panose="030F0702030302020204" charset="0"/>
              <a:cs typeface="Comic Sans MS" panose="030F0702030302020204" charset="0"/>
            </a:endParaRPr>
          </a:p>
        </p:txBody>
      </p:sp>
      <p:sp>
        <p:nvSpPr>
          <p:cNvPr id="2" name="Text Box 5"/>
          <p:cNvSpPr txBox="1">
            <a:spLocks noChangeArrowheads="1"/>
          </p:cNvSpPr>
          <p:nvPr/>
        </p:nvSpPr>
        <p:spPr bwMode="auto">
          <a:xfrm>
            <a:off x="5814695" y="2949575"/>
            <a:ext cx="1700530"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ebcam</a:t>
            </a:r>
            <a:endParaRPr lang="en-US" altLang="zh-CN" sz="3200" smtClean="0">
              <a:solidFill>
                <a:srgbClr val="000000"/>
              </a:solidFill>
              <a:latin typeface="Comic Sans MS" panose="030F0702030302020204" charset="0"/>
              <a:cs typeface="Comic Sans MS" panose="030F0702030302020204" charset="0"/>
            </a:endParaRPr>
          </a:p>
        </p:txBody>
      </p:sp>
      <p:sp>
        <p:nvSpPr>
          <p:cNvPr id="3" name="Text Box 5"/>
          <p:cNvSpPr txBox="1">
            <a:spLocks noChangeArrowheads="1"/>
          </p:cNvSpPr>
          <p:nvPr/>
        </p:nvSpPr>
        <p:spPr bwMode="auto">
          <a:xfrm>
            <a:off x="7941310" y="3445510"/>
            <a:ext cx="3707130" cy="583565"/>
          </a:xfrm>
          <a:prstGeom prst="rect">
            <a:avLst/>
          </a:prstGeom>
          <a:solidFill>
            <a:schemeClr val="accent4">
              <a:lumMod val="20000"/>
              <a:lumOff val="80000"/>
            </a:schemeClr>
          </a:solidFill>
          <a:ln w="9525">
            <a:noFill/>
            <a:miter lim="800000"/>
          </a:ln>
        </p:spPr>
        <p:txBody>
          <a:bodyPr wrap="square">
            <a:spAutoFit/>
          </a:bodyPr>
          <a:p>
            <a:pPr algn="l" fontAlgn="base">
              <a:buClrTx/>
              <a:buSzTx/>
              <a:buFontTx/>
            </a:pPr>
            <a:r>
              <a:rPr lang="en-US" altLang="zh-CN" sz="3200" smtClean="0">
                <a:solidFill>
                  <a:srgbClr val="000000"/>
                </a:solidFill>
                <a:latin typeface="Comic Sans MS" panose="030F0702030302020204" charset="0"/>
                <a:cs typeface="Comic Sans MS" panose="030F0702030302020204" charset="0"/>
              </a:rPr>
              <a:t>hat/ ommunication</a:t>
            </a:r>
            <a:endParaRPr lang="en-US" altLang="zh-CN" sz="3200" smtClean="0">
              <a:solidFill>
                <a:srgbClr val="000000"/>
              </a:solidFill>
              <a:latin typeface="Comic Sans MS" panose="030F0702030302020204" charset="0"/>
              <a:cs typeface="Comic Sans MS" panose="030F0702030302020204" charset="0"/>
            </a:endParaRPr>
          </a:p>
        </p:txBody>
      </p:sp>
      <p:sp>
        <p:nvSpPr>
          <p:cNvPr id="44" name="Text Box 5"/>
          <p:cNvSpPr txBox="1">
            <a:spLocks noChangeArrowheads="1"/>
          </p:cNvSpPr>
          <p:nvPr/>
        </p:nvSpPr>
        <p:spPr bwMode="auto">
          <a:xfrm>
            <a:off x="588645" y="3873500"/>
            <a:ext cx="1378585" cy="583565"/>
          </a:xfrm>
          <a:prstGeom prst="rect">
            <a:avLst/>
          </a:prstGeom>
          <a:solidFill>
            <a:schemeClr val="accent4">
              <a:lumMod val="20000"/>
              <a:lumOff val="80000"/>
            </a:schemeClr>
          </a:solidFill>
          <a:ln w="9525">
            <a:noFill/>
            <a:miter lim="800000"/>
          </a:ln>
        </p:spPr>
        <p:txBody>
          <a:bodyPr wrap="square">
            <a:spAutoFit/>
          </a:bodyPr>
          <a:p>
            <a:pPr algn="l" fontAlgn="base">
              <a:buClrTx/>
              <a:buSzTx/>
              <a:buFontTx/>
            </a:pPr>
            <a:r>
              <a:rPr lang="en-US" altLang="zh-CN" sz="3200" smtClean="0">
                <a:solidFill>
                  <a:srgbClr val="000000"/>
                </a:solidFill>
                <a:latin typeface="Comic Sans MS" panose="030F0702030302020204" charset="0"/>
                <a:cs typeface="Comic Sans MS" panose="030F0702030302020204" charset="0"/>
              </a:rPr>
              <a:t>aptop</a:t>
            </a:r>
            <a:endParaRPr lang="en-US" altLang="zh-CN" sz="3200" smtClean="0">
              <a:solidFill>
                <a:srgbClr val="000000"/>
              </a:solidFill>
              <a:latin typeface="Comic Sans MS" panose="030F0702030302020204" charset="0"/>
              <a:cs typeface="Comic Sans MS" panose="030F0702030302020204" charset="0"/>
            </a:endParaRPr>
          </a:p>
        </p:txBody>
      </p:sp>
      <p:sp>
        <p:nvSpPr>
          <p:cNvPr id="45" name="Text Box 5"/>
          <p:cNvSpPr txBox="1">
            <a:spLocks noChangeArrowheads="1"/>
          </p:cNvSpPr>
          <p:nvPr/>
        </p:nvSpPr>
        <p:spPr bwMode="auto">
          <a:xfrm>
            <a:off x="3237865" y="4457065"/>
            <a:ext cx="1087755"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en</a:t>
            </a:r>
            <a:endParaRPr lang="en-US" altLang="zh-CN" sz="3200" smtClean="0">
              <a:solidFill>
                <a:srgbClr val="000000"/>
              </a:solidFill>
              <a:latin typeface="Comic Sans MS" panose="030F0702030302020204" charset="0"/>
              <a:cs typeface="Comic Sans MS" panose="030F0702030302020204" charset="0"/>
            </a:endParaRPr>
          </a:p>
        </p:txBody>
      </p:sp>
      <p:sp>
        <p:nvSpPr>
          <p:cNvPr id="46" name="Text Box 5"/>
          <p:cNvSpPr txBox="1">
            <a:spLocks noChangeArrowheads="1"/>
          </p:cNvSpPr>
          <p:nvPr/>
        </p:nvSpPr>
        <p:spPr bwMode="auto">
          <a:xfrm>
            <a:off x="4500880" y="4457065"/>
            <a:ext cx="1582420"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drive</a:t>
            </a:r>
            <a:endParaRPr lang="en-US" altLang="zh-CN" sz="3200" smtClean="0">
              <a:solidFill>
                <a:srgbClr val="000000"/>
              </a:solidFill>
              <a:latin typeface="Comic Sans MS" panose="030F0702030302020204" charset="0"/>
              <a:cs typeface="Comic Sans MS" panose="030F0702030302020204" charset="0"/>
            </a:endParaRPr>
          </a:p>
        </p:txBody>
      </p:sp>
      <p:sp>
        <p:nvSpPr>
          <p:cNvPr id="47" name="Text Box 5"/>
          <p:cNvSpPr txBox="1">
            <a:spLocks noChangeArrowheads="1"/>
          </p:cNvSpPr>
          <p:nvPr/>
        </p:nvSpPr>
        <p:spPr bwMode="auto">
          <a:xfrm>
            <a:off x="7225665" y="4935855"/>
            <a:ext cx="2202180"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icrophone</a:t>
            </a:r>
            <a:endParaRPr lang="en-US" altLang="zh-CN" sz="3200" smtClean="0">
              <a:solidFill>
                <a:srgbClr val="000000"/>
              </a:solidFill>
              <a:latin typeface="Comic Sans MS" panose="030F0702030302020204" charset="0"/>
              <a:cs typeface="Comic Sans MS" panose="030F0702030302020204" charset="0"/>
            </a:endParaRPr>
          </a:p>
        </p:txBody>
      </p:sp>
      <p:sp>
        <p:nvSpPr>
          <p:cNvPr id="48" name="Text Box 5"/>
          <p:cNvSpPr txBox="1">
            <a:spLocks noChangeArrowheads="1"/>
          </p:cNvSpPr>
          <p:nvPr/>
        </p:nvSpPr>
        <p:spPr bwMode="auto">
          <a:xfrm>
            <a:off x="992505" y="5297805"/>
            <a:ext cx="2047875" cy="645160"/>
          </a:xfrm>
          <a:prstGeom prst="rect">
            <a:avLst/>
          </a:prstGeom>
          <a:solidFill>
            <a:schemeClr val="accent4">
              <a:lumMod val="20000"/>
              <a:lumOff val="80000"/>
            </a:schemeClr>
          </a:solidFill>
          <a:ln w="9525">
            <a:noFill/>
            <a:miter lim="800000"/>
          </a:ln>
        </p:spPr>
        <p:txBody>
          <a:bodyPr wrap="square">
            <a:spAutoFit/>
          </a:bodyPr>
          <a:p>
            <a:pPr algn="l" fontAlgn="base">
              <a:buClrTx/>
              <a:buSzTx/>
              <a:buFontTx/>
            </a:pPr>
            <a:r>
              <a:rPr lang="en-US" altLang="zh-CN" sz="3200" smtClean="0">
                <a:solidFill>
                  <a:srgbClr val="000000"/>
                </a:solidFill>
                <a:latin typeface="Comic Sans MS" panose="030F0702030302020204" charset="0"/>
                <a:cs typeface="Comic Sans MS" panose="030F0702030302020204" charset="0"/>
              </a:rPr>
              <a:t>eyboard</a:t>
            </a:r>
            <a:endParaRPr lang="en-US" altLang="zh-CN" sz="3200" smtClean="0">
              <a:solidFill>
                <a:srgbClr val="000000"/>
              </a:solidFill>
              <a:latin typeface="Comic Sans MS" panose="030F0702030302020204" charset="0"/>
              <a:cs typeface="Comic Sans MS" panose="030F0702030302020204" charset="0"/>
            </a:endParaRPr>
          </a:p>
        </p:txBody>
      </p:sp>
      <p:sp>
        <p:nvSpPr>
          <p:cNvPr id="49" name="Text Box 5"/>
          <p:cNvSpPr txBox="1">
            <a:spLocks noChangeArrowheads="1"/>
          </p:cNvSpPr>
          <p:nvPr/>
        </p:nvSpPr>
        <p:spPr bwMode="auto">
          <a:xfrm>
            <a:off x="9812655" y="5519420"/>
            <a:ext cx="1365885" cy="583565"/>
          </a:xfrm>
          <a:prstGeom prst="rect">
            <a:avLst/>
          </a:prstGeom>
          <a:solidFill>
            <a:schemeClr val="accent4">
              <a:lumMod val="20000"/>
              <a:lumOff val="80000"/>
            </a:schemeClr>
          </a:solidFill>
          <a:ln w="9525">
            <a:noFill/>
            <a:miter lim="800000"/>
          </a:ln>
        </p:spPr>
        <p:txBody>
          <a:bodyPr wrap="square">
            <a:spAutoFit/>
          </a:bodyPr>
          <a:p>
            <a:pPr fontAlgn="base">
              <a:spcBef>
                <a:spcPct val="0"/>
              </a:spcBef>
              <a:spcAft>
                <a:spcPct val="0"/>
              </a:spcAft>
            </a:pPr>
            <a:r>
              <a:rPr lang="en-US" altLang="zh-CN" sz="3200" smtClean="0">
                <a:solidFill>
                  <a:srgbClr val="000000"/>
                </a:solidFill>
                <a:latin typeface="Comic Sans MS" panose="030F0702030302020204" charset="0"/>
                <a:cs typeface="Comic Sans MS" panose="030F0702030302020204" charset="0"/>
              </a:rPr>
              <a:t>creen</a:t>
            </a:r>
            <a:endParaRPr lang="en-US" altLang="zh-CN" sz="3200" smtClean="0">
              <a:solidFill>
                <a:srgbClr val="000000"/>
              </a:solidFill>
              <a:latin typeface="Comic Sans MS" panose="030F0702030302020204" charset="0"/>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ppt_x"/>
                                          </p:val>
                                        </p:tav>
                                        <p:tav tm="100000">
                                          <p:val>
                                            <p:strVal val="#ppt_x"/>
                                          </p:val>
                                        </p:tav>
                                      </p:tavLst>
                                    </p:anim>
                                    <p:anim calcmode="lin" valueType="num">
                                      <p:cBhvr additive="base">
                                        <p:cTn id="6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ppt_x"/>
                                          </p:val>
                                        </p:tav>
                                        <p:tav tm="100000">
                                          <p:val>
                                            <p:strVal val="#ppt_x"/>
                                          </p:val>
                                        </p:tav>
                                      </p:tavLst>
                                    </p:anim>
                                    <p:anim calcmode="lin" valueType="num">
                                      <p:cBhvr additive="base">
                                        <p:cTn id="6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fill="hold"/>
                                        <p:tgtEl>
                                          <p:spTgt spid="49"/>
                                        </p:tgtEl>
                                        <p:attrNameLst>
                                          <p:attrName>ppt_x</p:attrName>
                                        </p:attrNameLst>
                                      </p:cBhvr>
                                      <p:tavLst>
                                        <p:tav tm="0">
                                          <p:val>
                                            <p:strVal val="#ppt_x"/>
                                          </p:val>
                                        </p:tav>
                                        <p:tav tm="100000">
                                          <p:val>
                                            <p:strVal val="#ppt_x"/>
                                          </p:val>
                                        </p:tav>
                                      </p:tavLst>
                                    </p:anim>
                                    <p:anim calcmode="lin" valueType="num">
                                      <p:cBhvr additive="base">
                                        <p:cTn id="7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2" grpId="0" bldLvl="0" animBg="1"/>
      <p:bldP spid="3" grpId="0" bldLvl="0" animBg="1"/>
      <p:bldP spid="44" grpId="0" bldLvl="0" animBg="1"/>
      <p:bldP spid="45" grpId="0" bldLvl="0" animBg="1"/>
      <p:bldP spid="46" grpId="0" bldLvl="0" animBg="1"/>
      <p:bldP spid="47" grpId="0" bldLvl="0" animBg="1"/>
      <p:bldP spid="48" grpId="0" bldLvl="0" animBg="1"/>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36685" y="5149850"/>
            <a:ext cx="3155315" cy="1708150"/>
          </a:xfrm>
          <a:prstGeom prst="rect">
            <a:avLst/>
          </a:prstGeom>
        </p:spPr>
      </p:pic>
      <p:grpSp>
        <p:nvGrpSpPr>
          <p:cNvPr id="8" name="Group 12"/>
          <p:cNvGrpSpPr>
            <a:grpSpLocks noChangeAspect="1"/>
          </p:cNvGrpSpPr>
          <p:nvPr/>
        </p:nvGrpSpPr>
        <p:grpSpPr bwMode="auto">
          <a:xfrm>
            <a:off x="354334" y="589001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969560" y="16968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1452245" y="1666240"/>
            <a:ext cx="2064385" cy="4030980"/>
          </a:xfrm>
          <a:prstGeom prst="rect">
            <a:avLst/>
          </a:prstGeom>
          <a:noFill/>
        </p:spPr>
        <p:txBody>
          <a:bodyPr wrap="square" rtlCol="0">
            <a:spAutoFit/>
          </a:bodyPr>
          <a:p>
            <a:r>
              <a:rPr lang="zh-CN" sz="3200">
                <a:latin typeface="楷体" panose="02010609060101010101" charset="-122"/>
                <a:ea typeface="楷体" panose="02010609060101010101" charset="-122"/>
                <a:cs typeface="楷体" panose="02010609060101010101" charset="-122"/>
              </a:rPr>
              <a:t>鹰</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爪子</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角</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羽毛</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鳞</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龙</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巢</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美人鱼</a:t>
            </a:r>
            <a:endParaRPr lang="zh-CN" sz="32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3437891" y="1535430"/>
            <a:ext cx="116395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eagle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3437891" y="2071370"/>
            <a:ext cx="118745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claws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3437891" y="2604770"/>
            <a:ext cx="10401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horn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3437891" y="3188335"/>
            <a:ext cx="186372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feathers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1" name="矩形 10"/>
          <p:cNvSpPr/>
          <p:nvPr/>
        </p:nvSpPr>
        <p:spPr>
          <a:xfrm>
            <a:off x="3437891" y="3716655"/>
            <a:ext cx="133032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scales</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2" name="矩形 11"/>
          <p:cNvSpPr/>
          <p:nvPr/>
        </p:nvSpPr>
        <p:spPr>
          <a:xfrm>
            <a:off x="3437891" y="4222115"/>
            <a:ext cx="146812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dragon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3" name="矩形 12"/>
          <p:cNvSpPr/>
          <p:nvPr/>
        </p:nvSpPr>
        <p:spPr>
          <a:xfrm>
            <a:off x="3437891" y="4621530"/>
            <a:ext cx="100838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nest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4" name="矩形 13"/>
          <p:cNvSpPr/>
          <p:nvPr/>
        </p:nvSpPr>
        <p:spPr>
          <a:xfrm>
            <a:off x="3437891" y="5026660"/>
            <a:ext cx="179324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mermaid</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2" name="PA_文本框 41"/>
          <p:cNvSpPr txBox="1"/>
          <p:nvPr>
            <p:custDataLst>
              <p:tags r:id="rId2"/>
            </p:custDataLst>
          </p:nvPr>
        </p:nvSpPr>
        <p:spPr>
          <a:xfrm>
            <a:off x="3723653" y="658424"/>
            <a:ext cx="4122150" cy="583565"/>
          </a:xfrm>
          <a:prstGeom prst="rect">
            <a:avLst/>
          </a:prstGeom>
          <a:solidFill>
            <a:srgbClr val="F5D491"/>
          </a:solidFill>
          <a:ln>
            <a:solidFill>
              <a:schemeClr val="bg1"/>
            </a:solidFill>
          </a:ln>
        </p:spPr>
        <p:txBody>
          <a:bodyPr wrap="square" rtlCol="0">
            <a:spAutoFit/>
          </a:bodyPr>
          <a:p>
            <a:pPr algn="ctr"/>
            <a:r>
              <a:rPr lang="en-US" altLang="zh-CN" sz="3200" b="1" spc="600">
                <a:solidFill>
                  <a:srgbClr val="FF0000"/>
                </a:solidFill>
                <a:latin typeface="Comic Sans MS" panose="030F0702030302020204" charset="0"/>
                <a:ea typeface="新蒂下午茶基本版" panose="03000600000000000000" charset="-122"/>
                <a:cs typeface="Comic Sans MS" panose="030F0702030302020204" charset="0"/>
              </a:rPr>
              <a:t>U1 words</a:t>
            </a:r>
            <a:endParaRPr lang="en-US" altLang="zh-CN" sz="3200" b="1" spc="6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grpSp>
        <p:nvGrpSpPr>
          <p:cNvPr id="35" name="PA_组合 34"/>
          <p:cNvGrpSpPr/>
          <p:nvPr>
            <p:custDataLst>
              <p:tags r:id="rId3"/>
            </p:custDataLst>
          </p:nvPr>
        </p:nvGrpSpPr>
        <p:grpSpPr>
          <a:xfrm>
            <a:off x="3444469" y="-99"/>
            <a:ext cx="4750516" cy="670945"/>
            <a:chOff x="3673704" y="606961"/>
            <a:chExt cx="4750516" cy="670945"/>
          </a:xfrm>
        </p:grpSpPr>
        <p:pic>
          <p:nvPicPr>
            <p:cNvPr id="39" name="PA_图片 38"/>
            <p:cNvPicPr>
              <a:picLocks noChangeAspect="1"/>
            </p:cNvPicPr>
            <p:nvPr>
              <p:custDataLst>
                <p:tags r:id="rId4"/>
              </p:custDataLst>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8"/>
              </p:custDataLst>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3"/>
          <p:cNvSpPr/>
          <p:nvPr>
            <p:custDataLst>
              <p:tags r:id="rId1"/>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2"/>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3"/>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4"/>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5"/>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6"/>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7"/>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8"/>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9"/>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0"/>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1"/>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2"/>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3"/>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4"/>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5"/>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57785" y="711200"/>
            <a:ext cx="12075795" cy="3046095"/>
          </a:xfrm>
          <a:prstGeom prst="rect">
            <a:avLst/>
          </a:prstGeom>
          <a:noFill/>
          <a:ln w="9525">
            <a:noFill/>
          </a:ln>
        </p:spPr>
        <p:txBody>
          <a:bodyPr wrap="square">
            <a:spAutoFit/>
          </a:bodyPr>
          <a:p>
            <a:pPr indent="0"/>
            <a:r>
              <a:rPr lang="zh-CN" sz="3200" b="1">
                <a:latin typeface="Comic Sans MS" panose="030F0702030302020204" charset="0"/>
                <a:ea typeface="宋体" panose="02010600030101010101" pitchFamily="2" charset="-122"/>
                <a:cs typeface="Comic Sans MS" panose="030F0702030302020204" charset="0"/>
              </a:rPr>
              <a:t>Write the words根据句子提示写出正确的英文单词。</a:t>
            </a:r>
            <a:r>
              <a:rPr lang="en-US" sz="3200" b="0">
                <a:latin typeface="Comic Sans MS" panose="030F0702030302020204" charset="0"/>
                <a:ea typeface="宋体" panose="02010600030101010101" pitchFamily="2" charset="-122"/>
                <a:cs typeface="Comic Sans MS" panose="030F0702030302020204" charset="0"/>
              </a:rPr>
              <a:t>1.They are homes for brds. Harpies live in them.________2.She's half woman, half fish and she's got long hair and a tail.__________3.A unicorn has got one, it's on itd head._________</a:t>
            </a:r>
            <a:endParaRPr lang="en-US" sz="3200" b="0">
              <a:latin typeface="Comic Sans MS" panose="030F0702030302020204" charset="0"/>
              <a:ea typeface="宋体" panose="02010600030101010101" pitchFamily="2" charset="-122"/>
              <a:cs typeface="Comic Sans MS" panose="030F0702030302020204" charset="0"/>
            </a:endParaRPr>
          </a:p>
          <a:p>
            <a:pPr indent="0"/>
            <a:r>
              <a:rPr lang="en-US" sz="3200" b="0">
                <a:latin typeface="Comic Sans MS" panose="030F0702030302020204" charset="0"/>
                <a:ea typeface="宋体" panose="02010600030101010101" pitchFamily="2" charset="-122"/>
                <a:cs typeface="Comic Sans MS" panose="030F0702030302020204" charset="0"/>
              </a:rPr>
              <a:t>4. They are at the end of the dragon's legs._________</a:t>
            </a:r>
            <a:endParaRPr lang="zh-CN" altLang="en-US" sz="3200">
              <a:latin typeface="Comic Sans MS" panose="030F0702030302020204" charset="0"/>
              <a:cs typeface="Comic Sans MS" panose="030F0702030302020204" charset="0"/>
            </a:endParaRPr>
          </a:p>
        </p:txBody>
      </p:sp>
    </p:spTree>
  </p:cSld>
  <p:clrMapOvr>
    <a:masterClrMapping/>
  </p:clrMapOvr>
  <p:transition spd="slow" advTm="2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36685" y="5149850"/>
            <a:ext cx="3155315" cy="1708150"/>
          </a:xfrm>
          <a:prstGeom prst="rect">
            <a:avLst/>
          </a:prstGeom>
        </p:spPr>
      </p:pic>
      <p:grpSp>
        <p:nvGrpSpPr>
          <p:cNvPr id="8" name="Group 12"/>
          <p:cNvGrpSpPr>
            <a:grpSpLocks noChangeAspect="1"/>
          </p:cNvGrpSpPr>
          <p:nvPr/>
        </p:nvGrpSpPr>
        <p:grpSpPr bwMode="auto">
          <a:xfrm>
            <a:off x="354334" y="589001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969560" y="16968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1452245" y="1666240"/>
            <a:ext cx="2064385" cy="4523105"/>
          </a:xfrm>
          <a:prstGeom prst="rect">
            <a:avLst/>
          </a:prstGeom>
          <a:noFill/>
        </p:spPr>
        <p:txBody>
          <a:bodyPr wrap="square" rtlCol="0">
            <a:spAutoFit/>
          </a:bodyPr>
          <a:p>
            <a:r>
              <a:rPr lang="zh-CN" altLang="en-US" sz="3200">
                <a:latin typeface="楷体" panose="02010609060101010101" charset="-122"/>
                <a:ea typeface="楷体" panose="02010609060101010101" charset="-122"/>
                <a:cs typeface="楷体" panose="02010609060101010101" charset="-122"/>
              </a:rPr>
              <a:t>太空</a:t>
            </a:r>
            <a:endParaRPr lang="zh-CN" altLang="en-US"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空气</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地球</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火箭</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月球</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宇航员</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工程师</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商人</a:t>
            </a:r>
            <a:endParaRPr lang="zh-CN" sz="3200">
              <a:latin typeface="楷体" panose="02010609060101010101" charset="-122"/>
              <a:ea typeface="楷体" panose="02010609060101010101" charset="-122"/>
              <a:cs typeface="楷体" panose="02010609060101010101" charset="-122"/>
            </a:endParaRPr>
          </a:p>
          <a:p>
            <a:r>
              <a:rPr lang="zh-CN" sz="3200">
                <a:latin typeface="楷体" panose="02010609060101010101" charset="-122"/>
                <a:ea typeface="楷体" panose="02010609060101010101" charset="-122"/>
                <a:cs typeface="楷体" panose="02010609060101010101" charset="-122"/>
              </a:rPr>
              <a:t>参观者</a:t>
            </a:r>
            <a:endParaRPr lang="zh-CN" sz="32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4004628" y="1535430"/>
            <a:ext cx="123825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space</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4004628" y="2071370"/>
            <a:ext cx="70040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air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4004628" y="2604770"/>
            <a:ext cx="126746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Earth</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4004628" y="3188335"/>
            <a:ext cx="14357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rocket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1" name="矩形 10"/>
          <p:cNvSpPr/>
          <p:nvPr/>
        </p:nvSpPr>
        <p:spPr>
          <a:xfrm>
            <a:off x="4004628" y="3716655"/>
            <a:ext cx="118237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Moon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2" name="矩形 11"/>
          <p:cNvSpPr/>
          <p:nvPr/>
        </p:nvSpPr>
        <p:spPr>
          <a:xfrm>
            <a:off x="4004628" y="4222115"/>
            <a:ext cx="201485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astronaut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3" name="矩形 12"/>
          <p:cNvSpPr/>
          <p:nvPr/>
        </p:nvSpPr>
        <p:spPr>
          <a:xfrm>
            <a:off x="4004628" y="4621530"/>
            <a:ext cx="18021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engineer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4" name="矩形 13"/>
          <p:cNvSpPr/>
          <p:nvPr/>
        </p:nvSpPr>
        <p:spPr>
          <a:xfrm>
            <a:off x="4004628" y="5026660"/>
            <a:ext cx="251587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businessman</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2" name="PA_文本框 41"/>
          <p:cNvSpPr txBox="1"/>
          <p:nvPr>
            <p:custDataLst>
              <p:tags r:id="rId2"/>
            </p:custDataLst>
          </p:nvPr>
        </p:nvSpPr>
        <p:spPr>
          <a:xfrm>
            <a:off x="3723653" y="658424"/>
            <a:ext cx="4122150" cy="583565"/>
          </a:xfrm>
          <a:prstGeom prst="rect">
            <a:avLst/>
          </a:prstGeom>
          <a:solidFill>
            <a:srgbClr val="F5D491"/>
          </a:solidFill>
          <a:ln>
            <a:solidFill>
              <a:schemeClr val="bg1"/>
            </a:solidFill>
          </a:ln>
        </p:spPr>
        <p:txBody>
          <a:bodyPr wrap="square" rtlCol="0">
            <a:spAutoFit/>
          </a:bodyPr>
          <a:p>
            <a:pPr algn="ctr"/>
            <a:r>
              <a:rPr lang="en-US" altLang="zh-CN" sz="3200" b="1" spc="600">
                <a:solidFill>
                  <a:srgbClr val="FF0000"/>
                </a:solidFill>
                <a:latin typeface="Comic Sans MS" panose="030F0702030302020204" charset="0"/>
                <a:ea typeface="新蒂下午茶基本版" panose="03000600000000000000" charset="-122"/>
                <a:cs typeface="Comic Sans MS" panose="030F0702030302020204" charset="0"/>
              </a:rPr>
              <a:t>U2 words</a:t>
            </a:r>
            <a:endParaRPr lang="en-US" altLang="zh-CN" sz="3200" b="1" spc="6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grpSp>
        <p:nvGrpSpPr>
          <p:cNvPr id="35" name="PA_组合 34"/>
          <p:cNvGrpSpPr/>
          <p:nvPr>
            <p:custDataLst>
              <p:tags r:id="rId3"/>
            </p:custDataLst>
          </p:nvPr>
        </p:nvGrpSpPr>
        <p:grpSpPr>
          <a:xfrm>
            <a:off x="3444469" y="-99"/>
            <a:ext cx="4750516" cy="670945"/>
            <a:chOff x="3673704" y="606961"/>
            <a:chExt cx="4750516" cy="670945"/>
          </a:xfrm>
        </p:grpSpPr>
        <p:pic>
          <p:nvPicPr>
            <p:cNvPr id="39" name="PA_图片 38"/>
            <p:cNvPicPr>
              <a:picLocks noChangeAspect="1"/>
            </p:cNvPicPr>
            <p:nvPr>
              <p:custDataLst>
                <p:tags r:id="rId4"/>
              </p:custDataLst>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8"/>
              </p:custDataLst>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sp>
        <p:nvSpPr>
          <p:cNvPr id="27" name="矩形 26"/>
          <p:cNvSpPr/>
          <p:nvPr/>
        </p:nvSpPr>
        <p:spPr>
          <a:xfrm>
            <a:off x="4004628" y="5526405"/>
            <a:ext cx="14992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tourist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12" grpId="0"/>
      <p:bldP spid="13" grpId="0"/>
      <p:bldP spid="14"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矩形 3"/>
          <p:cNvSpPr/>
          <p:nvPr>
            <p:custDataLst>
              <p:tags r:id="rId1"/>
            </p:custDataLst>
          </p:nvPr>
        </p:nvSpPr>
        <p:spPr>
          <a:xfrm>
            <a:off x="-52768"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PA_矩形 5"/>
          <p:cNvSpPr/>
          <p:nvPr>
            <p:custDataLst>
              <p:tags r:id="rId2"/>
            </p:custDataLst>
          </p:nvPr>
        </p:nvSpPr>
        <p:spPr>
          <a:xfrm>
            <a:off x="4879838"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PA_矩形 6"/>
          <p:cNvSpPr/>
          <p:nvPr>
            <p:custDataLst>
              <p:tags r:id="rId3"/>
            </p:custDataLst>
          </p:nvPr>
        </p:nvSpPr>
        <p:spPr>
          <a:xfrm>
            <a:off x="6524040" y="-11091"/>
            <a:ext cx="824248" cy="199623"/>
          </a:xfrm>
          <a:prstGeom prst="rect">
            <a:avLst/>
          </a:prstGeom>
          <a:solidFill>
            <a:srgbClr val="ACC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PA_矩形 7"/>
          <p:cNvSpPr/>
          <p:nvPr>
            <p:custDataLst>
              <p:tags r:id="rId4"/>
            </p:custDataLst>
          </p:nvPr>
        </p:nvSpPr>
        <p:spPr>
          <a:xfrm>
            <a:off x="7346141" y="-11091"/>
            <a:ext cx="824248" cy="199623"/>
          </a:xfrm>
          <a:prstGeom prst="rect">
            <a:avLst/>
          </a:prstGeom>
          <a:solidFill>
            <a:srgbClr val="E96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PA_矩形 8"/>
          <p:cNvSpPr/>
          <p:nvPr>
            <p:custDataLst>
              <p:tags r:id="rId5"/>
            </p:custDataLst>
          </p:nvPr>
        </p:nvSpPr>
        <p:spPr>
          <a:xfrm>
            <a:off x="8168242" y="-11091"/>
            <a:ext cx="824248" cy="199623"/>
          </a:xfrm>
          <a:prstGeom prst="rect">
            <a:avLst/>
          </a:prstGeom>
          <a:solidFill>
            <a:srgbClr val="94AF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PA_矩形 9"/>
          <p:cNvSpPr/>
          <p:nvPr>
            <p:custDataLst>
              <p:tags r:id="rId6"/>
            </p:custDataLst>
          </p:nvPr>
        </p:nvSpPr>
        <p:spPr>
          <a:xfrm>
            <a:off x="8990343"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PA_矩形 10"/>
          <p:cNvSpPr/>
          <p:nvPr>
            <p:custDataLst>
              <p:tags r:id="rId7"/>
            </p:custDataLst>
          </p:nvPr>
        </p:nvSpPr>
        <p:spPr>
          <a:xfrm>
            <a:off x="9812444"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PA_矩形 11"/>
          <p:cNvSpPr/>
          <p:nvPr>
            <p:custDataLst>
              <p:tags r:id="rId8"/>
            </p:custDataLst>
          </p:nvPr>
        </p:nvSpPr>
        <p:spPr>
          <a:xfrm>
            <a:off x="769333" y="-11091"/>
            <a:ext cx="824248" cy="199623"/>
          </a:xfrm>
          <a:prstGeom prst="rect">
            <a:avLst/>
          </a:prstGeom>
          <a:solidFill>
            <a:srgbClr val="F7B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14D"/>
              </a:solidFill>
            </a:endParaRPr>
          </a:p>
        </p:txBody>
      </p:sp>
      <p:sp>
        <p:nvSpPr>
          <p:cNvPr id="16" name="PA_矩形 12"/>
          <p:cNvSpPr/>
          <p:nvPr>
            <p:custDataLst>
              <p:tags r:id="rId9"/>
            </p:custDataLst>
          </p:nvPr>
        </p:nvSpPr>
        <p:spPr>
          <a:xfrm>
            <a:off x="11456652" y="-11091"/>
            <a:ext cx="824248" cy="199623"/>
          </a:xfrm>
          <a:prstGeom prst="rect">
            <a:avLst/>
          </a:prstGeom>
          <a:solidFill>
            <a:srgbClr val="9DD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PA_矩形 13"/>
          <p:cNvSpPr/>
          <p:nvPr>
            <p:custDataLst>
              <p:tags r:id="rId10"/>
            </p:custDataLst>
          </p:nvPr>
        </p:nvSpPr>
        <p:spPr>
          <a:xfrm>
            <a:off x="1591434" y="-11091"/>
            <a:ext cx="824248" cy="199623"/>
          </a:xfrm>
          <a:prstGeom prst="rect">
            <a:avLst/>
          </a:prstGeom>
          <a:solidFill>
            <a:srgbClr val="94D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PA_矩形 14"/>
          <p:cNvSpPr/>
          <p:nvPr>
            <p:custDataLst>
              <p:tags r:id="rId11"/>
            </p:custDataLst>
          </p:nvPr>
        </p:nvSpPr>
        <p:spPr>
          <a:xfrm>
            <a:off x="2413535" y="-11091"/>
            <a:ext cx="824248" cy="199623"/>
          </a:xfrm>
          <a:prstGeom prst="rect">
            <a:avLst/>
          </a:prstGeom>
          <a:solidFill>
            <a:srgbClr val="FDE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PA_矩形 15"/>
          <p:cNvSpPr/>
          <p:nvPr>
            <p:custDataLst>
              <p:tags r:id="rId12"/>
            </p:custDataLst>
          </p:nvPr>
        </p:nvSpPr>
        <p:spPr>
          <a:xfrm>
            <a:off x="3235636" y="-11091"/>
            <a:ext cx="824248" cy="199623"/>
          </a:xfrm>
          <a:prstGeom prst="rect">
            <a:avLst/>
          </a:prstGeom>
          <a:solidFill>
            <a:srgbClr val="D2B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PA_矩形 16"/>
          <p:cNvSpPr/>
          <p:nvPr>
            <p:custDataLst>
              <p:tags r:id="rId13"/>
            </p:custDataLst>
          </p:nvPr>
        </p:nvSpPr>
        <p:spPr>
          <a:xfrm>
            <a:off x="4057737"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PA_矩形 17"/>
          <p:cNvSpPr/>
          <p:nvPr>
            <p:custDataLst>
              <p:tags r:id="rId14"/>
            </p:custDataLst>
          </p:nvPr>
        </p:nvSpPr>
        <p:spPr>
          <a:xfrm>
            <a:off x="5701939" y="-11091"/>
            <a:ext cx="824248" cy="199623"/>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PA_矩形 18"/>
          <p:cNvSpPr/>
          <p:nvPr>
            <p:custDataLst>
              <p:tags r:id="rId15"/>
            </p:custDataLst>
          </p:nvPr>
        </p:nvSpPr>
        <p:spPr>
          <a:xfrm>
            <a:off x="10634545" y="-11091"/>
            <a:ext cx="824248" cy="199623"/>
          </a:xfrm>
          <a:prstGeom prst="rect">
            <a:avLst/>
          </a:prstGeom>
          <a:solidFill>
            <a:srgbClr val="9375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0" y="6540751"/>
            <a:ext cx="588901" cy="634498"/>
            <a:chOff x="1269150" y="5674116"/>
            <a:chExt cx="983811" cy="983811"/>
          </a:xfrm>
        </p:grpSpPr>
        <p:sp>
          <p:nvSpPr>
            <p:cNvPr id="24" name="椭圆 23"/>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83354" y="5809200"/>
            <a:ext cx="983811" cy="983811"/>
            <a:chOff x="-445036" y="1588643"/>
            <a:chExt cx="983811" cy="983811"/>
          </a:xfrm>
        </p:grpSpPr>
        <p:sp>
          <p:nvSpPr>
            <p:cNvPr id="27" name="椭圆 26"/>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33411" y="6366154"/>
            <a:ext cx="588901" cy="634498"/>
            <a:chOff x="1269150" y="5674116"/>
            <a:chExt cx="983811" cy="983811"/>
          </a:xfrm>
        </p:grpSpPr>
        <p:sp>
          <p:nvSpPr>
            <p:cNvPr id="30" name="椭圆 29"/>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8313107" y="6172689"/>
            <a:ext cx="588901" cy="634498"/>
            <a:chOff x="1269150" y="5674116"/>
            <a:chExt cx="983811" cy="983811"/>
          </a:xfrm>
        </p:grpSpPr>
        <p:sp>
          <p:nvSpPr>
            <p:cNvPr id="33" name="椭圆 32"/>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974295" y="6035304"/>
            <a:ext cx="588901" cy="634498"/>
            <a:chOff x="1269150" y="5674116"/>
            <a:chExt cx="983811" cy="983811"/>
          </a:xfrm>
        </p:grpSpPr>
        <p:sp>
          <p:nvSpPr>
            <p:cNvPr id="36" name="椭圆 35"/>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538395" y="6475762"/>
            <a:ext cx="588901" cy="634498"/>
            <a:chOff x="1269150" y="5674116"/>
            <a:chExt cx="983811" cy="983811"/>
          </a:xfrm>
        </p:grpSpPr>
        <p:sp>
          <p:nvSpPr>
            <p:cNvPr id="39" name="椭圆 38"/>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1020784" y="5987317"/>
            <a:ext cx="983811" cy="983811"/>
            <a:chOff x="-445036" y="1588643"/>
            <a:chExt cx="983811" cy="983811"/>
          </a:xfrm>
        </p:grpSpPr>
        <p:sp>
          <p:nvSpPr>
            <p:cNvPr id="42" name="椭圆 41"/>
            <p:cNvSpPr/>
            <p:nvPr/>
          </p:nvSpPr>
          <p:spPr>
            <a:xfrm>
              <a:off x="-445036" y="1588643"/>
              <a:ext cx="983811" cy="983811"/>
            </a:xfrm>
            <a:prstGeom prst="ellipse">
              <a:avLst/>
            </a:prstGeom>
            <a:solidFill>
              <a:srgbClr val="FCD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66919" y="1766760"/>
              <a:ext cx="627575" cy="627575"/>
            </a:xfrm>
            <a:prstGeom prst="ellipse">
              <a:avLst/>
            </a:prstGeom>
            <a:solidFill>
              <a:srgbClr val="FBB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266065" y="243840"/>
            <a:ext cx="11467465" cy="6426200"/>
          </a:xfrm>
          <a:prstGeom prst="rect">
            <a:avLst/>
          </a:prstGeom>
          <a:noFill/>
        </p:spPr>
        <p:txBody>
          <a:bodyPr wrap="square" rtlCol="0" anchor="t">
            <a:spAutoFit/>
          </a:bodyPr>
          <a:p>
            <a:pPr fontAlgn="auto">
              <a:lnSpc>
                <a:spcPts val="4940"/>
              </a:lnSpc>
            </a:pPr>
            <a:r>
              <a:rPr lang="en-US" sz="3200">
                <a:latin typeface="Comic Sans MS" panose="030F0702030302020204" charset="0"/>
                <a:cs typeface="Comic Sans MS" panose="030F0702030302020204" charset="0"/>
                <a:sym typeface="+mn-ea"/>
              </a:rPr>
              <a:t>Complete the sentences with nine different words.1. NASA is a very famous s............ agency.2. A.................work on space stations.3. I n the future we will travel in s.................4. E............design these.They also fix them.5. Soon it will be cheaper for t...............6. Dennis Tito is a rich American b..............7. People will see the E.................. from above.8. They won</a:t>
            </a:r>
            <a:r>
              <a:rPr lang="en-US" sz="3200">
                <a:latin typeface="Comic Sans MS" panose="030F0702030302020204" charset="0"/>
                <a:ea typeface="宋体" panose="02010600030101010101" pitchFamily="2" charset="-122"/>
                <a:cs typeface="Comic Sans MS" panose="030F0702030302020204" charset="0"/>
                <a:sym typeface="+mn-ea"/>
              </a:rPr>
              <a:t>’</a:t>
            </a:r>
            <a:r>
              <a:rPr lang="en-US" sz="3200">
                <a:latin typeface="Comic Sans MS" panose="030F0702030302020204" charset="0"/>
                <a:cs typeface="Comic Sans MS" panose="030F0702030302020204" charset="0"/>
                <a:sym typeface="+mn-ea"/>
              </a:rPr>
              <a:t>t travel to the M.............9.They won</a:t>
            </a:r>
            <a:r>
              <a:rPr lang="en-US" sz="3200">
                <a:latin typeface="Comic Sans MS" panose="030F0702030302020204" charset="0"/>
                <a:ea typeface="宋体" panose="02010600030101010101" pitchFamily="2" charset="-122"/>
                <a:cs typeface="Comic Sans MS" panose="030F0702030302020204" charset="0"/>
                <a:sym typeface="+mn-ea"/>
              </a:rPr>
              <a:t>’</a:t>
            </a:r>
            <a:r>
              <a:rPr lang="en-US" sz="3200">
                <a:latin typeface="Comic Sans MS" panose="030F0702030302020204" charset="0"/>
                <a:cs typeface="Comic Sans MS" panose="030F0702030302020204" charset="0"/>
                <a:sym typeface="+mn-ea"/>
              </a:rPr>
              <a:t>t float in the a..................</a:t>
            </a:r>
            <a:endParaRPr lang="zh-CN" altLang="en-US" sz="3200">
              <a:latin typeface="Comic Sans MS" panose="030F0702030302020204" charset="0"/>
              <a:cs typeface="Comic Sans MS" panose="030F0702030302020204" charset="0"/>
            </a:endParaRPr>
          </a:p>
        </p:txBody>
      </p:sp>
      <p:sp>
        <p:nvSpPr>
          <p:cNvPr id="6" name="文本框 5"/>
          <p:cNvSpPr txBox="1"/>
          <p:nvPr/>
        </p:nvSpPr>
        <p:spPr>
          <a:xfrm>
            <a:off x="5549900" y="997585"/>
            <a:ext cx="1206500"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pace</a:t>
            </a:r>
            <a:endParaRPr lang="en-US" altLang="zh-CN" sz="2400" b="1">
              <a:solidFill>
                <a:srgbClr val="FF0000"/>
              </a:solidFill>
              <a:latin typeface="Comic Sans MS" panose="030F0702030302020204" charset="0"/>
              <a:cs typeface="Comic Sans MS" panose="030F0702030302020204" charset="0"/>
            </a:endParaRPr>
          </a:p>
        </p:txBody>
      </p:sp>
      <p:sp>
        <p:nvSpPr>
          <p:cNvPr id="5" name="文本框 4"/>
          <p:cNvSpPr txBox="1"/>
          <p:nvPr/>
        </p:nvSpPr>
        <p:spPr>
          <a:xfrm>
            <a:off x="1108075" y="1574165"/>
            <a:ext cx="1657985"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stronauts</a:t>
            </a:r>
            <a:endParaRPr lang="en-US" altLang="zh-CN" sz="2400" b="1">
              <a:solidFill>
                <a:srgbClr val="FF0000"/>
              </a:solidFill>
              <a:latin typeface="Comic Sans MS" panose="030F0702030302020204" charset="0"/>
              <a:cs typeface="Comic Sans MS" panose="030F0702030302020204" charset="0"/>
            </a:endParaRPr>
          </a:p>
        </p:txBody>
      </p:sp>
      <p:sp>
        <p:nvSpPr>
          <p:cNvPr id="7" name="文本框 6"/>
          <p:cNvSpPr txBox="1"/>
          <p:nvPr/>
        </p:nvSpPr>
        <p:spPr>
          <a:xfrm>
            <a:off x="6951980" y="2186940"/>
            <a:ext cx="3521075"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paceships/spaceplanes</a:t>
            </a:r>
            <a:endParaRPr lang="en-US" altLang="zh-CN" sz="2400" b="1">
              <a:solidFill>
                <a:srgbClr val="FF0000"/>
              </a:solidFill>
              <a:latin typeface="Comic Sans MS" panose="030F0702030302020204" charset="0"/>
              <a:cs typeface="Comic Sans MS" panose="030F0702030302020204" charset="0"/>
            </a:endParaRPr>
          </a:p>
        </p:txBody>
      </p:sp>
      <p:sp>
        <p:nvSpPr>
          <p:cNvPr id="2" name="文本框 1"/>
          <p:cNvSpPr txBox="1"/>
          <p:nvPr/>
        </p:nvSpPr>
        <p:spPr>
          <a:xfrm>
            <a:off x="1108075" y="2768600"/>
            <a:ext cx="1486535"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ngineers</a:t>
            </a:r>
            <a:endParaRPr lang="en-US" altLang="zh-CN" sz="2400" b="1">
              <a:solidFill>
                <a:srgbClr val="FF0000"/>
              </a:solidFill>
              <a:latin typeface="Comic Sans MS" panose="030F0702030302020204" charset="0"/>
              <a:cs typeface="Comic Sans MS" panose="030F0702030302020204" charset="0"/>
            </a:endParaRPr>
          </a:p>
        </p:txBody>
      </p:sp>
      <p:sp>
        <p:nvSpPr>
          <p:cNvPr id="3" name="文本框 2"/>
          <p:cNvSpPr txBox="1"/>
          <p:nvPr/>
        </p:nvSpPr>
        <p:spPr>
          <a:xfrm>
            <a:off x="6229985" y="3538220"/>
            <a:ext cx="1206500"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ourists</a:t>
            </a:r>
            <a:endParaRPr lang="en-US" altLang="zh-CN" sz="2400" b="1">
              <a:solidFill>
                <a:srgbClr val="FF0000"/>
              </a:solidFill>
              <a:latin typeface="Comic Sans MS" panose="030F0702030302020204" charset="0"/>
              <a:cs typeface="Comic Sans MS" panose="030F0702030302020204" charset="0"/>
            </a:endParaRPr>
          </a:p>
        </p:txBody>
      </p:sp>
      <p:sp>
        <p:nvSpPr>
          <p:cNvPr id="44" name="文本框 43"/>
          <p:cNvSpPr txBox="1"/>
          <p:nvPr/>
        </p:nvSpPr>
        <p:spPr>
          <a:xfrm>
            <a:off x="7021195" y="4096385"/>
            <a:ext cx="2163445"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usinessman</a:t>
            </a:r>
            <a:endParaRPr lang="en-US" altLang="zh-CN" sz="2400" b="1">
              <a:solidFill>
                <a:srgbClr val="FF0000"/>
              </a:solidFill>
              <a:latin typeface="Comic Sans MS" panose="030F0702030302020204" charset="0"/>
              <a:cs typeface="Comic Sans MS" panose="030F0702030302020204" charset="0"/>
            </a:endParaRPr>
          </a:p>
        </p:txBody>
      </p:sp>
      <p:sp>
        <p:nvSpPr>
          <p:cNvPr id="45" name="文本框 44"/>
          <p:cNvSpPr txBox="1"/>
          <p:nvPr/>
        </p:nvSpPr>
        <p:spPr>
          <a:xfrm>
            <a:off x="4881880" y="4705350"/>
            <a:ext cx="1206500"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arth</a:t>
            </a:r>
            <a:endParaRPr lang="en-US" altLang="zh-CN" sz="2400" b="1">
              <a:solidFill>
                <a:srgbClr val="FF0000"/>
              </a:solidFill>
              <a:latin typeface="Comic Sans MS" panose="030F0702030302020204" charset="0"/>
              <a:cs typeface="Comic Sans MS" panose="030F0702030302020204" charset="0"/>
            </a:endParaRPr>
          </a:p>
        </p:txBody>
      </p:sp>
      <p:sp>
        <p:nvSpPr>
          <p:cNvPr id="46" name="文本框 45"/>
          <p:cNvSpPr txBox="1"/>
          <p:nvPr/>
        </p:nvSpPr>
        <p:spPr>
          <a:xfrm>
            <a:off x="5920740" y="5348605"/>
            <a:ext cx="1206500"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7030A0"/>
                </a:solidFill>
                <a:latin typeface="Comic Sans MS" panose="030F0702030302020204" charset="0"/>
                <a:cs typeface="Comic Sans MS" panose="030F0702030302020204" charset="0"/>
              </a:rPr>
              <a:t>oon</a:t>
            </a:r>
            <a:endParaRPr lang="en-US" altLang="zh-CN" sz="2400" b="1">
              <a:solidFill>
                <a:srgbClr val="7030A0"/>
              </a:solidFill>
              <a:latin typeface="Comic Sans MS" panose="030F0702030302020204" charset="0"/>
              <a:cs typeface="Comic Sans MS" panose="030F0702030302020204" charset="0"/>
            </a:endParaRPr>
          </a:p>
        </p:txBody>
      </p:sp>
      <p:sp>
        <p:nvSpPr>
          <p:cNvPr id="47" name="文本框 46"/>
          <p:cNvSpPr txBox="1"/>
          <p:nvPr/>
        </p:nvSpPr>
        <p:spPr>
          <a:xfrm>
            <a:off x="5563235" y="5987415"/>
            <a:ext cx="667385" cy="460375"/>
          </a:xfrm>
          <a:prstGeom prst="rect">
            <a:avLst/>
          </a:prstGeom>
          <a:solidFill>
            <a:srgbClr val="FFC000"/>
          </a:solidFill>
          <a:ln w="28575">
            <a:solidFill>
              <a:schemeClr val="tx1"/>
            </a:solidFill>
            <a:prstDash val="sysDot"/>
          </a:ln>
        </p:spPr>
        <p:txBody>
          <a:bodyPr wrap="square" rtlCol="0">
            <a:spAutoFit/>
          </a:bodyPr>
          <a:p>
            <a:r>
              <a:rPr lang="en-US" altLang="zh-CN" sz="2400" b="1">
                <a:solidFill>
                  <a:srgbClr val="FF0000"/>
                </a:solidFill>
                <a:latin typeface="Comic Sans MS" panose="030F0702030302020204" charset="0"/>
                <a:cs typeface="Comic Sans MS" panose="030F0702030302020204" charset="0"/>
              </a:rPr>
              <a:t>ir</a:t>
            </a:r>
            <a:endParaRPr lang="en-US" altLang="zh-CN" sz="2400" b="1">
              <a:solidFill>
                <a:srgbClr val="FF0000"/>
              </a:solidFill>
              <a:latin typeface="Comic Sans MS" panose="030F0702030302020204" charset="0"/>
              <a:cs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ppt_x"/>
                                          </p:val>
                                        </p:tav>
                                        <p:tav tm="100000">
                                          <p:val>
                                            <p:strVal val="#ppt_x"/>
                                          </p:val>
                                        </p:tav>
                                      </p:tavLst>
                                    </p:anim>
                                    <p:anim calcmode="lin" valueType="num">
                                      <p:cBhvr additive="base">
                                        <p:cTn id="4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ppt_x"/>
                                          </p:val>
                                        </p:tav>
                                        <p:tav tm="100000">
                                          <p:val>
                                            <p:strVal val="#ppt_x"/>
                                          </p:val>
                                        </p:tav>
                                      </p:tavLst>
                                    </p:anim>
                                    <p:anim calcmode="lin" valueType="num">
                                      <p:cBhvr additive="base">
                                        <p:cTn id="5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ppt_x"/>
                                          </p:val>
                                        </p:tav>
                                        <p:tav tm="100000">
                                          <p:val>
                                            <p:strVal val="#ppt_x"/>
                                          </p:val>
                                        </p:tav>
                                      </p:tavLst>
                                    </p:anim>
                                    <p:anim calcmode="lin" valueType="num">
                                      <p:cBhvr additive="base">
                                        <p:cTn id="5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7" grpId="0" bldLvl="0" animBg="1"/>
      <p:bldP spid="2" grpId="0" bldLvl="0" animBg="1"/>
      <p:bldP spid="3" grpId="0" bldLvl="0" animBg="1"/>
      <p:bldP spid="44" grpId="0" bldLvl="0" animBg="1"/>
      <p:bldP spid="45" grpId="0" bldLvl="0" animBg="1"/>
      <p:bldP spid="46" grpId="0" bldLvl="0" animBg="1"/>
      <p:bldP spid="4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36685" y="5149850"/>
            <a:ext cx="3155315" cy="1708150"/>
          </a:xfrm>
          <a:prstGeom prst="rect">
            <a:avLst/>
          </a:prstGeom>
        </p:spPr>
      </p:pic>
      <p:grpSp>
        <p:nvGrpSpPr>
          <p:cNvPr id="8" name="Group 12"/>
          <p:cNvGrpSpPr>
            <a:grpSpLocks noChangeAspect="1"/>
          </p:cNvGrpSpPr>
          <p:nvPr/>
        </p:nvGrpSpPr>
        <p:grpSpPr bwMode="auto">
          <a:xfrm>
            <a:off x="354334" y="5890010"/>
            <a:ext cx="596900" cy="495300"/>
            <a:chOff x="2720" y="2195"/>
            <a:chExt cx="376" cy="312"/>
          </a:xfrm>
        </p:grpSpPr>
        <p:sp>
          <p:nvSpPr>
            <p:cNvPr id="9" name="AutoShape 11"/>
            <p:cNvSpPr>
              <a:spLocks noChangeAspect="1" noChangeArrowheads="1" noTextEdit="1"/>
            </p:cNvSpPr>
            <p:nvPr/>
          </p:nvSpPr>
          <p:spPr bwMode="auto">
            <a:xfrm>
              <a:off x="2720" y="2195"/>
              <a:ext cx="37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3"/>
            <p:cNvSpPr>
              <a:spLocks noEditPoints="1"/>
            </p:cNvSpPr>
            <p:nvPr/>
          </p:nvSpPr>
          <p:spPr bwMode="auto">
            <a:xfrm>
              <a:off x="2701" y="2188"/>
              <a:ext cx="397" cy="336"/>
            </a:xfrm>
            <a:custGeom>
              <a:avLst/>
              <a:gdLst>
                <a:gd name="T0" fmla="*/ 144 w 165"/>
                <a:gd name="T1" fmla="*/ 27 h 139"/>
                <a:gd name="T2" fmla="*/ 48 w 165"/>
                <a:gd name="T3" fmla="*/ 13 h 139"/>
                <a:gd name="T4" fmla="*/ 27 w 165"/>
                <a:gd name="T5" fmla="*/ 49 h 139"/>
                <a:gd name="T6" fmla="*/ 14 w 165"/>
                <a:gd name="T7" fmla="*/ 94 h 139"/>
                <a:gd name="T8" fmla="*/ 24 w 165"/>
                <a:gd name="T9" fmla="*/ 105 h 139"/>
                <a:gd name="T10" fmla="*/ 32 w 165"/>
                <a:gd name="T11" fmla="*/ 111 h 139"/>
                <a:gd name="T12" fmla="*/ 58 w 165"/>
                <a:gd name="T13" fmla="*/ 123 h 139"/>
                <a:gd name="T14" fmla="*/ 157 w 165"/>
                <a:gd name="T15" fmla="*/ 91 h 139"/>
                <a:gd name="T16" fmla="*/ 164 w 165"/>
                <a:gd name="T17" fmla="*/ 65 h 139"/>
                <a:gd name="T18" fmla="*/ 29 w 165"/>
                <a:gd name="T19" fmla="*/ 71 h 139"/>
                <a:gd name="T20" fmla="*/ 28 w 165"/>
                <a:gd name="T21" fmla="*/ 71 h 139"/>
                <a:gd name="T22" fmla="*/ 34 w 165"/>
                <a:gd name="T23" fmla="*/ 80 h 139"/>
                <a:gd name="T24" fmla="*/ 27 w 165"/>
                <a:gd name="T25" fmla="*/ 93 h 139"/>
                <a:gd name="T26" fmla="*/ 43 w 165"/>
                <a:gd name="T27" fmla="*/ 108 h 139"/>
                <a:gd name="T28" fmla="*/ 45 w 165"/>
                <a:gd name="T29" fmla="*/ 109 h 139"/>
                <a:gd name="T30" fmla="*/ 37 w 165"/>
                <a:gd name="T31" fmla="*/ 101 h 139"/>
                <a:gd name="T32" fmla="*/ 50 w 165"/>
                <a:gd name="T33" fmla="*/ 94 h 139"/>
                <a:gd name="T34" fmla="*/ 61 w 165"/>
                <a:gd name="T35" fmla="*/ 102 h 139"/>
                <a:gd name="T36" fmla="*/ 58 w 165"/>
                <a:gd name="T37" fmla="*/ 98 h 139"/>
                <a:gd name="T38" fmla="*/ 61 w 165"/>
                <a:gd name="T39" fmla="*/ 102 h 139"/>
                <a:gd name="T40" fmla="*/ 68 w 165"/>
                <a:gd name="T41" fmla="*/ 118 h 139"/>
                <a:gd name="T42" fmla="*/ 69 w 165"/>
                <a:gd name="T43" fmla="*/ 118 h 139"/>
                <a:gd name="T44" fmla="*/ 74 w 165"/>
                <a:gd name="T45" fmla="*/ 106 h 139"/>
                <a:gd name="T46" fmla="*/ 67 w 165"/>
                <a:gd name="T47" fmla="*/ 107 h 139"/>
                <a:gd name="T48" fmla="*/ 76 w 165"/>
                <a:gd name="T49" fmla="*/ 104 h 139"/>
                <a:gd name="T50" fmla="*/ 85 w 165"/>
                <a:gd name="T51" fmla="*/ 122 h 139"/>
                <a:gd name="T52" fmla="*/ 86 w 165"/>
                <a:gd name="T53" fmla="*/ 118 h 139"/>
                <a:gd name="T54" fmla="*/ 88 w 165"/>
                <a:gd name="T55" fmla="*/ 116 h 139"/>
                <a:gd name="T56" fmla="*/ 80 w 165"/>
                <a:gd name="T57" fmla="*/ 113 h 139"/>
                <a:gd name="T58" fmla="*/ 96 w 165"/>
                <a:gd name="T59" fmla="*/ 108 h 139"/>
                <a:gd name="T60" fmla="*/ 99 w 165"/>
                <a:gd name="T61" fmla="*/ 123 h 139"/>
                <a:gd name="T62" fmla="*/ 99 w 165"/>
                <a:gd name="T63" fmla="*/ 123 h 139"/>
                <a:gd name="T64" fmla="*/ 104 w 165"/>
                <a:gd name="T65" fmla="*/ 108 h 139"/>
                <a:gd name="T66" fmla="*/ 105 w 165"/>
                <a:gd name="T67" fmla="*/ 108 h 139"/>
                <a:gd name="T68" fmla="*/ 112 w 165"/>
                <a:gd name="T69" fmla="*/ 123 h 139"/>
                <a:gd name="T70" fmla="*/ 113 w 165"/>
                <a:gd name="T71" fmla="*/ 123 h 139"/>
                <a:gd name="T72" fmla="*/ 117 w 165"/>
                <a:gd name="T73" fmla="*/ 109 h 139"/>
                <a:gd name="T74" fmla="*/ 119 w 165"/>
                <a:gd name="T75" fmla="*/ 106 h 139"/>
                <a:gd name="T76" fmla="*/ 117 w 165"/>
                <a:gd name="T77" fmla="*/ 109 h 139"/>
                <a:gd name="T78" fmla="*/ 128 w 165"/>
                <a:gd name="T79" fmla="*/ 111 h 139"/>
                <a:gd name="T80" fmla="*/ 146 w 165"/>
                <a:gd name="T81" fmla="*/ 96 h 139"/>
                <a:gd name="T82" fmla="*/ 155 w 165"/>
                <a:gd name="T83" fmla="*/ 69 h 139"/>
                <a:gd name="T84" fmla="*/ 96 w 165"/>
                <a:gd name="T85" fmla="*/ 15 h 139"/>
                <a:gd name="T86" fmla="*/ 155 w 165"/>
                <a:gd name="T87"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39">
                  <a:moveTo>
                    <a:pt x="164" y="65"/>
                  </a:moveTo>
                  <a:cubicBezTo>
                    <a:pt x="165" y="53"/>
                    <a:pt x="158" y="39"/>
                    <a:pt x="144" y="27"/>
                  </a:cubicBezTo>
                  <a:cubicBezTo>
                    <a:pt x="135" y="18"/>
                    <a:pt x="109" y="0"/>
                    <a:pt x="96" y="3"/>
                  </a:cubicBezTo>
                  <a:cubicBezTo>
                    <a:pt x="91" y="2"/>
                    <a:pt x="40" y="0"/>
                    <a:pt x="48" y="13"/>
                  </a:cubicBezTo>
                  <a:cubicBezTo>
                    <a:pt x="43" y="20"/>
                    <a:pt x="54" y="18"/>
                    <a:pt x="57" y="17"/>
                  </a:cubicBezTo>
                  <a:cubicBezTo>
                    <a:pt x="43" y="24"/>
                    <a:pt x="30" y="33"/>
                    <a:pt x="27" y="49"/>
                  </a:cubicBezTo>
                  <a:cubicBezTo>
                    <a:pt x="16" y="59"/>
                    <a:pt x="6" y="73"/>
                    <a:pt x="12" y="89"/>
                  </a:cubicBezTo>
                  <a:cubicBezTo>
                    <a:pt x="0" y="89"/>
                    <a:pt x="16" y="94"/>
                    <a:pt x="14" y="94"/>
                  </a:cubicBezTo>
                  <a:cubicBezTo>
                    <a:pt x="15" y="95"/>
                    <a:pt x="16" y="96"/>
                    <a:pt x="17" y="97"/>
                  </a:cubicBezTo>
                  <a:cubicBezTo>
                    <a:pt x="14" y="105"/>
                    <a:pt x="16" y="110"/>
                    <a:pt x="24" y="105"/>
                  </a:cubicBezTo>
                  <a:cubicBezTo>
                    <a:pt x="25" y="106"/>
                    <a:pt x="26" y="107"/>
                    <a:pt x="27" y="108"/>
                  </a:cubicBezTo>
                  <a:cubicBezTo>
                    <a:pt x="28" y="110"/>
                    <a:pt x="30" y="111"/>
                    <a:pt x="32" y="111"/>
                  </a:cubicBezTo>
                  <a:cubicBezTo>
                    <a:pt x="38" y="115"/>
                    <a:pt x="45" y="118"/>
                    <a:pt x="52" y="121"/>
                  </a:cubicBezTo>
                  <a:cubicBezTo>
                    <a:pt x="52" y="124"/>
                    <a:pt x="56" y="124"/>
                    <a:pt x="58" y="123"/>
                  </a:cubicBezTo>
                  <a:cubicBezTo>
                    <a:pt x="91" y="134"/>
                    <a:pt x="129" y="139"/>
                    <a:pt x="150" y="105"/>
                  </a:cubicBezTo>
                  <a:cubicBezTo>
                    <a:pt x="152" y="103"/>
                    <a:pt x="160" y="95"/>
                    <a:pt x="157" y="91"/>
                  </a:cubicBezTo>
                  <a:cubicBezTo>
                    <a:pt x="158" y="89"/>
                    <a:pt x="158" y="88"/>
                    <a:pt x="157" y="86"/>
                  </a:cubicBezTo>
                  <a:cubicBezTo>
                    <a:pt x="162" y="80"/>
                    <a:pt x="164" y="73"/>
                    <a:pt x="164" y="65"/>
                  </a:cubicBezTo>
                  <a:close/>
                  <a:moveTo>
                    <a:pt x="28" y="71"/>
                  </a:moveTo>
                  <a:cubicBezTo>
                    <a:pt x="28" y="71"/>
                    <a:pt x="28" y="71"/>
                    <a:pt x="29" y="71"/>
                  </a:cubicBezTo>
                  <a:cubicBezTo>
                    <a:pt x="28" y="71"/>
                    <a:pt x="28" y="72"/>
                    <a:pt x="27" y="72"/>
                  </a:cubicBezTo>
                  <a:cubicBezTo>
                    <a:pt x="27" y="72"/>
                    <a:pt x="27" y="72"/>
                    <a:pt x="28" y="71"/>
                  </a:cubicBezTo>
                  <a:close/>
                  <a:moveTo>
                    <a:pt x="27" y="93"/>
                  </a:moveTo>
                  <a:cubicBezTo>
                    <a:pt x="29" y="89"/>
                    <a:pt x="31" y="84"/>
                    <a:pt x="34" y="80"/>
                  </a:cubicBezTo>
                  <a:cubicBezTo>
                    <a:pt x="34" y="81"/>
                    <a:pt x="35" y="82"/>
                    <a:pt x="36" y="83"/>
                  </a:cubicBezTo>
                  <a:cubicBezTo>
                    <a:pt x="33" y="86"/>
                    <a:pt x="30" y="90"/>
                    <a:pt x="27" y="93"/>
                  </a:cubicBezTo>
                  <a:close/>
                  <a:moveTo>
                    <a:pt x="45" y="109"/>
                  </a:moveTo>
                  <a:cubicBezTo>
                    <a:pt x="44" y="109"/>
                    <a:pt x="44" y="109"/>
                    <a:pt x="43" y="108"/>
                  </a:cubicBezTo>
                  <a:cubicBezTo>
                    <a:pt x="44" y="108"/>
                    <a:pt x="45" y="107"/>
                    <a:pt x="46" y="107"/>
                  </a:cubicBezTo>
                  <a:cubicBezTo>
                    <a:pt x="46" y="108"/>
                    <a:pt x="45" y="108"/>
                    <a:pt x="45" y="109"/>
                  </a:cubicBezTo>
                  <a:close/>
                  <a:moveTo>
                    <a:pt x="37" y="102"/>
                  </a:moveTo>
                  <a:cubicBezTo>
                    <a:pt x="37" y="102"/>
                    <a:pt x="37" y="101"/>
                    <a:pt x="37" y="101"/>
                  </a:cubicBezTo>
                  <a:cubicBezTo>
                    <a:pt x="38" y="96"/>
                    <a:pt x="40" y="92"/>
                    <a:pt x="42" y="89"/>
                  </a:cubicBezTo>
                  <a:cubicBezTo>
                    <a:pt x="44" y="91"/>
                    <a:pt x="47" y="92"/>
                    <a:pt x="50" y="94"/>
                  </a:cubicBezTo>
                  <a:cubicBezTo>
                    <a:pt x="45" y="98"/>
                    <a:pt x="41" y="101"/>
                    <a:pt x="37" y="102"/>
                  </a:cubicBezTo>
                  <a:close/>
                  <a:moveTo>
                    <a:pt x="61" y="102"/>
                  </a:moveTo>
                  <a:cubicBezTo>
                    <a:pt x="59" y="104"/>
                    <a:pt x="57" y="105"/>
                    <a:pt x="55" y="106"/>
                  </a:cubicBezTo>
                  <a:cubicBezTo>
                    <a:pt x="56" y="103"/>
                    <a:pt x="57" y="101"/>
                    <a:pt x="58" y="98"/>
                  </a:cubicBezTo>
                  <a:cubicBezTo>
                    <a:pt x="60" y="99"/>
                    <a:pt x="61" y="100"/>
                    <a:pt x="62" y="100"/>
                  </a:cubicBezTo>
                  <a:cubicBezTo>
                    <a:pt x="62" y="101"/>
                    <a:pt x="61" y="101"/>
                    <a:pt x="61" y="102"/>
                  </a:cubicBezTo>
                  <a:close/>
                  <a:moveTo>
                    <a:pt x="69" y="118"/>
                  </a:moveTo>
                  <a:cubicBezTo>
                    <a:pt x="68" y="118"/>
                    <a:pt x="68" y="118"/>
                    <a:pt x="68" y="118"/>
                  </a:cubicBezTo>
                  <a:cubicBezTo>
                    <a:pt x="68" y="117"/>
                    <a:pt x="69" y="117"/>
                    <a:pt x="69" y="117"/>
                  </a:cubicBezTo>
                  <a:cubicBezTo>
                    <a:pt x="69" y="117"/>
                    <a:pt x="69" y="118"/>
                    <a:pt x="69" y="118"/>
                  </a:cubicBezTo>
                  <a:close/>
                  <a:moveTo>
                    <a:pt x="74" y="107"/>
                  </a:moveTo>
                  <a:cubicBezTo>
                    <a:pt x="74" y="107"/>
                    <a:pt x="74" y="107"/>
                    <a:pt x="74" y="106"/>
                  </a:cubicBezTo>
                  <a:cubicBezTo>
                    <a:pt x="70" y="105"/>
                    <a:pt x="67" y="106"/>
                    <a:pt x="66" y="109"/>
                  </a:cubicBezTo>
                  <a:cubicBezTo>
                    <a:pt x="66" y="109"/>
                    <a:pt x="66" y="108"/>
                    <a:pt x="67" y="107"/>
                  </a:cubicBezTo>
                  <a:cubicBezTo>
                    <a:pt x="69" y="106"/>
                    <a:pt x="70" y="105"/>
                    <a:pt x="71" y="103"/>
                  </a:cubicBezTo>
                  <a:cubicBezTo>
                    <a:pt x="72" y="104"/>
                    <a:pt x="74" y="104"/>
                    <a:pt x="76" y="104"/>
                  </a:cubicBezTo>
                  <a:cubicBezTo>
                    <a:pt x="75" y="105"/>
                    <a:pt x="75" y="106"/>
                    <a:pt x="74" y="107"/>
                  </a:cubicBezTo>
                  <a:close/>
                  <a:moveTo>
                    <a:pt x="85" y="122"/>
                  </a:moveTo>
                  <a:cubicBezTo>
                    <a:pt x="84" y="121"/>
                    <a:pt x="83" y="121"/>
                    <a:pt x="82" y="121"/>
                  </a:cubicBezTo>
                  <a:cubicBezTo>
                    <a:pt x="84" y="120"/>
                    <a:pt x="85" y="119"/>
                    <a:pt x="86" y="118"/>
                  </a:cubicBezTo>
                  <a:cubicBezTo>
                    <a:pt x="86" y="119"/>
                    <a:pt x="85" y="120"/>
                    <a:pt x="85" y="122"/>
                  </a:cubicBezTo>
                  <a:close/>
                  <a:moveTo>
                    <a:pt x="88" y="116"/>
                  </a:moveTo>
                  <a:cubicBezTo>
                    <a:pt x="88" y="114"/>
                    <a:pt x="88" y="113"/>
                    <a:pt x="87" y="112"/>
                  </a:cubicBezTo>
                  <a:cubicBezTo>
                    <a:pt x="84" y="111"/>
                    <a:pt x="82" y="111"/>
                    <a:pt x="80" y="113"/>
                  </a:cubicBezTo>
                  <a:cubicBezTo>
                    <a:pt x="82" y="111"/>
                    <a:pt x="83" y="109"/>
                    <a:pt x="85" y="106"/>
                  </a:cubicBezTo>
                  <a:cubicBezTo>
                    <a:pt x="89" y="107"/>
                    <a:pt x="92" y="107"/>
                    <a:pt x="96" y="108"/>
                  </a:cubicBezTo>
                  <a:cubicBezTo>
                    <a:pt x="93" y="110"/>
                    <a:pt x="91" y="112"/>
                    <a:pt x="88" y="116"/>
                  </a:cubicBezTo>
                  <a:close/>
                  <a:moveTo>
                    <a:pt x="99" y="123"/>
                  </a:moveTo>
                  <a:cubicBezTo>
                    <a:pt x="99" y="123"/>
                    <a:pt x="98" y="123"/>
                    <a:pt x="98" y="123"/>
                  </a:cubicBezTo>
                  <a:cubicBezTo>
                    <a:pt x="98" y="123"/>
                    <a:pt x="99" y="123"/>
                    <a:pt x="99" y="123"/>
                  </a:cubicBezTo>
                  <a:cubicBezTo>
                    <a:pt x="99" y="123"/>
                    <a:pt x="99" y="123"/>
                    <a:pt x="99" y="123"/>
                  </a:cubicBezTo>
                  <a:close/>
                  <a:moveTo>
                    <a:pt x="104" y="108"/>
                  </a:moveTo>
                  <a:cubicBezTo>
                    <a:pt x="104" y="108"/>
                    <a:pt x="104" y="108"/>
                    <a:pt x="104" y="108"/>
                  </a:cubicBezTo>
                  <a:cubicBezTo>
                    <a:pt x="104" y="108"/>
                    <a:pt x="105" y="108"/>
                    <a:pt x="105" y="108"/>
                  </a:cubicBezTo>
                  <a:cubicBezTo>
                    <a:pt x="105" y="108"/>
                    <a:pt x="105" y="108"/>
                    <a:pt x="104" y="108"/>
                  </a:cubicBezTo>
                  <a:close/>
                  <a:moveTo>
                    <a:pt x="112" y="123"/>
                  </a:moveTo>
                  <a:cubicBezTo>
                    <a:pt x="112" y="123"/>
                    <a:pt x="113" y="123"/>
                    <a:pt x="113" y="122"/>
                  </a:cubicBezTo>
                  <a:cubicBezTo>
                    <a:pt x="113" y="123"/>
                    <a:pt x="113" y="123"/>
                    <a:pt x="113" y="123"/>
                  </a:cubicBezTo>
                  <a:cubicBezTo>
                    <a:pt x="113" y="123"/>
                    <a:pt x="112" y="123"/>
                    <a:pt x="112" y="123"/>
                  </a:cubicBezTo>
                  <a:close/>
                  <a:moveTo>
                    <a:pt x="117" y="109"/>
                  </a:moveTo>
                  <a:cubicBezTo>
                    <a:pt x="118" y="108"/>
                    <a:pt x="118" y="108"/>
                    <a:pt x="118" y="108"/>
                  </a:cubicBezTo>
                  <a:cubicBezTo>
                    <a:pt x="119" y="107"/>
                    <a:pt x="119" y="107"/>
                    <a:pt x="119" y="106"/>
                  </a:cubicBezTo>
                  <a:cubicBezTo>
                    <a:pt x="120" y="106"/>
                    <a:pt x="120" y="106"/>
                    <a:pt x="121" y="106"/>
                  </a:cubicBezTo>
                  <a:cubicBezTo>
                    <a:pt x="120" y="107"/>
                    <a:pt x="118" y="108"/>
                    <a:pt x="117" y="109"/>
                  </a:cubicBezTo>
                  <a:close/>
                  <a:moveTo>
                    <a:pt x="143" y="100"/>
                  </a:moveTo>
                  <a:cubicBezTo>
                    <a:pt x="139" y="105"/>
                    <a:pt x="134" y="108"/>
                    <a:pt x="128" y="111"/>
                  </a:cubicBezTo>
                  <a:cubicBezTo>
                    <a:pt x="131" y="109"/>
                    <a:pt x="133" y="106"/>
                    <a:pt x="134" y="102"/>
                  </a:cubicBezTo>
                  <a:cubicBezTo>
                    <a:pt x="138" y="100"/>
                    <a:pt x="142" y="98"/>
                    <a:pt x="146" y="96"/>
                  </a:cubicBezTo>
                  <a:cubicBezTo>
                    <a:pt x="145" y="97"/>
                    <a:pt x="144" y="99"/>
                    <a:pt x="143" y="100"/>
                  </a:cubicBezTo>
                  <a:close/>
                  <a:moveTo>
                    <a:pt x="155" y="69"/>
                  </a:moveTo>
                  <a:cubicBezTo>
                    <a:pt x="143" y="113"/>
                    <a:pt x="38" y="102"/>
                    <a:pt x="35" y="57"/>
                  </a:cubicBezTo>
                  <a:cubicBezTo>
                    <a:pt x="37" y="30"/>
                    <a:pt x="76" y="21"/>
                    <a:pt x="96" y="15"/>
                  </a:cubicBezTo>
                  <a:cubicBezTo>
                    <a:pt x="120" y="20"/>
                    <a:pt x="153" y="38"/>
                    <a:pt x="156" y="65"/>
                  </a:cubicBezTo>
                  <a:cubicBezTo>
                    <a:pt x="156" y="67"/>
                    <a:pt x="155" y="68"/>
                    <a:pt x="155" y="6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969560" y="169683"/>
            <a:ext cx="588901" cy="634498"/>
            <a:chOff x="1269150" y="5674116"/>
            <a:chExt cx="983811" cy="983811"/>
          </a:xfrm>
        </p:grpSpPr>
        <p:sp>
          <p:nvSpPr>
            <p:cNvPr id="16" name="椭圆 15"/>
            <p:cNvSpPr/>
            <p:nvPr/>
          </p:nvSpPr>
          <p:spPr>
            <a:xfrm>
              <a:off x="1269150" y="5674116"/>
              <a:ext cx="983811" cy="98381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7267" y="5874214"/>
              <a:ext cx="627575" cy="627575"/>
            </a:xfrm>
            <a:prstGeom prst="ellipse">
              <a:avLst/>
            </a:prstGeom>
            <a:solidFill>
              <a:srgbClr val="E8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90259" y="2855916"/>
            <a:ext cx="588901" cy="634498"/>
            <a:chOff x="1269150" y="5674116"/>
            <a:chExt cx="983811" cy="983811"/>
          </a:xfrm>
        </p:grpSpPr>
        <p:sp>
          <p:nvSpPr>
            <p:cNvPr id="19" name="椭圆 18"/>
            <p:cNvSpPr/>
            <p:nvPr/>
          </p:nvSpPr>
          <p:spPr>
            <a:xfrm>
              <a:off x="1269150" y="5674116"/>
              <a:ext cx="983811" cy="98381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7267" y="5874214"/>
              <a:ext cx="627575" cy="627575"/>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216711" y="1923195"/>
            <a:ext cx="588901" cy="634498"/>
            <a:chOff x="1269150" y="5674116"/>
            <a:chExt cx="983811" cy="983811"/>
          </a:xfrm>
        </p:grpSpPr>
        <p:sp>
          <p:nvSpPr>
            <p:cNvPr id="22" name="椭圆 21"/>
            <p:cNvSpPr/>
            <p:nvPr/>
          </p:nvSpPr>
          <p:spPr>
            <a:xfrm>
              <a:off x="1269150" y="5674116"/>
              <a:ext cx="983811" cy="983811"/>
            </a:xfrm>
            <a:prstGeom prst="ellipse">
              <a:avLst/>
            </a:prstGeom>
            <a:solidFill>
              <a:srgbClr val="FFE9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47267" y="5874214"/>
              <a:ext cx="627575" cy="627575"/>
            </a:xfrm>
            <a:prstGeom prst="ellipse">
              <a:avLst/>
            </a:prstGeom>
            <a:solidFill>
              <a:srgbClr val="FAD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338678" y="573912"/>
            <a:ext cx="588901" cy="634498"/>
            <a:chOff x="1269150" y="5674116"/>
            <a:chExt cx="983811" cy="983811"/>
          </a:xfrm>
        </p:grpSpPr>
        <p:sp>
          <p:nvSpPr>
            <p:cNvPr id="25" name="椭圆 24"/>
            <p:cNvSpPr/>
            <p:nvPr/>
          </p:nvSpPr>
          <p:spPr>
            <a:xfrm>
              <a:off x="1269150" y="5674116"/>
              <a:ext cx="983811" cy="983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47267" y="5874214"/>
              <a:ext cx="627575" cy="6275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1452245" y="1396365"/>
            <a:ext cx="2064385" cy="5507990"/>
          </a:xfrm>
          <a:prstGeom prst="rect">
            <a:avLst/>
          </a:prstGeom>
          <a:noFill/>
        </p:spPr>
        <p:txBody>
          <a:bodyPr wrap="square" rtlCol="0">
            <a:spAutoFit/>
          </a:bodyPr>
          <a:p>
            <a:r>
              <a:rPr lang="zh-CN" altLang="en-US" sz="3200">
                <a:latin typeface="楷体" panose="02010609060101010101" charset="-122"/>
                <a:ea typeface="楷体" panose="02010609060101010101" charset="-122"/>
                <a:cs typeface="楷体" panose="02010609060101010101" charset="-122"/>
              </a:rPr>
              <a:t>北</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南</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东</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西</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探险家</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帐篷</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手电筒</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帆布背包</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睡袋</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露营</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小山</a:t>
            </a:r>
            <a:endParaRPr lang="zh-CN" altLang="en-US" sz="3200">
              <a:latin typeface="楷体" panose="02010609060101010101" charset="-122"/>
              <a:ea typeface="楷体" panose="02010609060101010101" charset="-122"/>
              <a:cs typeface="楷体" panose="02010609060101010101" charset="-122"/>
            </a:endParaRPr>
          </a:p>
        </p:txBody>
      </p:sp>
      <p:sp>
        <p:nvSpPr>
          <p:cNvPr id="4" name="矩形 3"/>
          <p:cNvSpPr/>
          <p:nvPr/>
        </p:nvSpPr>
        <p:spPr>
          <a:xfrm>
            <a:off x="4236721" y="1265555"/>
            <a:ext cx="123190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north</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5" name="矩形 4"/>
          <p:cNvSpPr/>
          <p:nvPr/>
        </p:nvSpPr>
        <p:spPr>
          <a:xfrm>
            <a:off x="4236721" y="1801495"/>
            <a:ext cx="123317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south</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6" name="矩形 5"/>
          <p:cNvSpPr/>
          <p:nvPr/>
        </p:nvSpPr>
        <p:spPr>
          <a:xfrm>
            <a:off x="4236721" y="2334895"/>
            <a:ext cx="100393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east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7" name="矩形 6"/>
          <p:cNvSpPr/>
          <p:nvPr/>
        </p:nvSpPr>
        <p:spPr>
          <a:xfrm>
            <a:off x="4236721" y="2918460"/>
            <a:ext cx="107378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west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1" name="矩形 10"/>
          <p:cNvSpPr/>
          <p:nvPr/>
        </p:nvSpPr>
        <p:spPr>
          <a:xfrm>
            <a:off x="4236721" y="3446780"/>
            <a:ext cx="18021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explorer</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2" name="矩形 11"/>
          <p:cNvSpPr/>
          <p:nvPr/>
        </p:nvSpPr>
        <p:spPr>
          <a:xfrm>
            <a:off x="4236721" y="3952240"/>
            <a:ext cx="10020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tent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3" name="矩形 12"/>
          <p:cNvSpPr/>
          <p:nvPr/>
        </p:nvSpPr>
        <p:spPr>
          <a:xfrm>
            <a:off x="4236721" y="4296410"/>
            <a:ext cx="326263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torch/flashlight</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14" name="矩形 13"/>
          <p:cNvSpPr/>
          <p:nvPr/>
        </p:nvSpPr>
        <p:spPr>
          <a:xfrm>
            <a:off x="4236721" y="4756785"/>
            <a:ext cx="185356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rucksack</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42" name="PA_文本框 41"/>
          <p:cNvSpPr txBox="1"/>
          <p:nvPr>
            <p:custDataLst>
              <p:tags r:id="rId2"/>
            </p:custDataLst>
          </p:nvPr>
        </p:nvSpPr>
        <p:spPr>
          <a:xfrm>
            <a:off x="3723653" y="658424"/>
            <a:ext cx="4122150" cy="583565"/>
          </a:xfrm>
          <a:prstGeom prst="rect">
            <a:avLst/>
          </a:prstGeom>
          <a:solidFill>
            <a:srgbClr val="F5D491"/>
          </a:solidFill>
          <a:ln>
            <a:solidFill>
              <a:schemeClr val="bg1"/>
            </a:solidFill>
          </a:ln>
        </p:spPr>
        <p:txBody>
          <a:bodyPr wrap="square" rtlCol="0">
            <a:spAutoFit/>
          </a:bodyPr>
          <a:p>
            <a:pPr algn="ctr"/>
            <a:r>
              <a:rPr lang="en-US" altLang="zh-CN" sz="3200" b="1" spc="600">
                <a:solidFill>
                  <a:srgbClr val="FF0000"/>
                </a:solidFill>
                <a:latin typeface="Comic Sans MS" panose="030F0702030302020204" charset="0"/>
                <a:ea typeface="新蒂下午茶基本版" panose="03000600000000000000" charset="-122"/>
                <a:cs typeface="Comic Sans MS" panose="030F0702030302020204" charset="0"/>
              </a:rPr>
              <a:t>U3 words</a:t>
            </a:r>
            <a:endParaRPr lang="en-US" altLang="zh-CN" sz="3200" b="1" spc="600" dirty="0">
              <a:solidFill>
                <a:srgbClr val="FF0000"/>
              </a:solidFill>
              <a:latin typeface="Comic Sans MS" panose="030F0702030302020204" charset="0"/>
              <a:ea typeface="新蒂下午茶基本版" panose="03000600000000000000" charset="-122"/>
              <a:cs typeface="Comic Sans MS" panose="030F0702030302020204" charset="0"/>
            </a:endParaRPr>
          </a:p>
        </p:txBody>
      </p:sp>
      <p:grpSp>
        <p:nvGrpSpPr>
          <p:cNvPr id="35" name="PA_组合 34"/>
          <p:cNvGrpSpPr/>
          <p:nvPr>
            <p:custDataLst>
              <p:tags r:id="rId3"/>
            </p:custDataLst>
          </p:nvPr>
        </p:nvGrpSpPr>
        <p:grpSpPr>
          <a:xfrm>
            <a:off x="3444469" y="-99"/>
            <a:ext cx="4750516" cy="670945"/>
            <a:chOff x="3673704" y="606961"/>
            <a:chExt cx="4750516" cy="670945"/>
          </a:xfrm>
        </p:grpSpPr>
        <p:pic>
          <p:nvPicPr>
            <p:cNvPr id="39" name="PA_图片 38"/>
            <p:cNvPicPr>
              <a:picLocks noChangeAspect="1"/>
            </p:cNvPicPr>
            <p:nvPr>
              <p:custDataLst>
                <p:tags r:id="rId4"/>
              </p:custDataLst>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673704" y="606961"/>
              <a:ext cx="1727450" cy="670945"/>
            </a:xfrm>
            <a:prstGeom prst="rect">
              <a:avLst/>
            </a:prstGeom>
          </p:spPr>
        </p:pic>
        <p:pic>
          <p:nvPicPr>
            <p:cNvPr id="43" name="PA_图片 42"/>
            <p:cNvPicPr>
              <a:picLocks noChangeAspect="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2391"/>
            <a:stretch>
              <a:fillRect/>
            </a:stretch>
          </p:blipFill>
          <p:spPr>
            <a:xfrm>
              <a:off x="5167126" y="740131"/>
              <a:ext cx="1727450" cy="456826"/>
            </a:xfrm>
            <a:prstGeom prst="rect">
              <a:avLst/>
            </a:prstGeom>
          </p:spPr>
        </p:pic>
        <p:pic>
          <p:nvPicPr>
            <p:cNvPr id="49" name="PA_图片 48"/>
            <p:cNvPicPr>
              <a:picLocks noChangeAspect="1"/>
            </p:cNvPicPr>
            <p:nvPr>
              <p:custDataLst>
                <p:tags r:id="rId8"/>
              </p:custDataLst>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r="-785"/>
            <a:stretch>
              <a:fillRect/>
            </a:stretch>
          </p:blipFill>
          <p:spPr>
            <a:xfrm>
              <a:off x="6696770" y="606961"/>
              <a:ext cx="1727450" cy="602842"/>
            </a:xfrm>
            <a:prstGeom prst="rect">
              <a:avLst/>
            </a:prstGeom>
          </p:spPr>
        </p:pic>
      </p:grpSp>
      <p:sp>
        <p:nvSpPr>
          <p:cNvPr id="27" name="矩形 26"/>
          <p:cNvSpPr/>
          <p:nvPr/>
        </p:nvSpPr>
        <p:spPr>
          <a:xfrm>
            <a:off x="4236721" y="5176520"/>
            <a:ext cx="248412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sleeping bag</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28" name="矩形 27"/>
          <p:cNvSpPr/>
          <p:nvPr/>
        </p:nvSpPr>
        <p:spPr>
          <a:xfrm>
            <a:off x="4236721" y="5576570"/>
            <a:ext cx="1132840"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camp</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
        <p:nvSpPr>
          <p:cNvPr id="29" name="矩形 28"/>
          <p:cNvSpPr/>
          <p:nvPr/>
        </p:nvSpPr>
        <p:spPr>
          <a:xfrm>
            <a:off x="4360229" y="6094730"/>
            <a:ext cx="753745" cy="583565"/>
          </a:xfrm>
          <a:prstGeom prst="rect">
            <a:avLst/>
          </a:prstGeom>
          <a:noFill/>
          <a:ln>
            <a:noFill/>
          </a:ln>
        </p:spPr>
        <p:txBody>
          <a:bodyPr wrap="none" rtlCol="0" anchor="t">
            <a:spAutoFit/>
          </a:bodyPr>
          <a:p>
            <a:pPr algn="ctr"/>
            <a:r>
              <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rPr>
              <a:t>hill</a:t>
            </a:r>
            <a:endParaRPr lang="en-US" altLang="zh-CN" sz="3200">
              <a:solidFill>
                <a:srgbClr val="FF0000"/>
              </a:solidFill>
              <a:effectLst>
                <a:outerShdw blurRad="38100" dist="19050" dir="2700000" algn="tl" rotWithShape="0">
                  <a:schemeClr val="dk1">
                    <a:alpha val="40000"/>
                  </a:schemeClr>
                </a:outerShdw>
              </a:effectLst>
              <a:latin typeface="Comic Sans MS" panose="030F0702030302020204" charset="0"/>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ppt_x"/>
                                          </p:val>
                                        </p:tav>
                                        <p:tav tm="100000">
                                          <p:val>
                                            <p:strVal val="#ppt_x"/>
                                          </p:val>
                                        </p:tav>
                                      </p:tavLst>
                                    </p:anim>
                                    <p:anim calcmode="lin" valueType="num">
                                      <p:cBhvr additive="base">
                                        <p:cTn id="6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ppt_x"/>
                                          </p:val>
                                        </p:tav>
                                        <p:tav tm="100000">
                                          <p:val>
                                            <p:strVal val="#ppt_x"/>
                                          </p:val>
                                        </p:tav>
                                      </p:tavLst>
                                    </p:anim>
                                    <p:anim calcmode="lin" valueType="num">
                                      <p:cBhvr additive="base">
                                        <p:cTn id="7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12" grpId="0"/>
      <p:bldP spid="13" grpId="0"/>
      <p:bldP spid="14" grpId="0"/>
      <p:bldP spid="27" grpId="0"/>
      <p:bldP spid="28" grpId="0"/>
      <p:bldP spid="29"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PA" val="v3.0.1"/>
</p:tagLst>
</file>

<file path=ppt/tags/tag101.xml><?xml version="1.0" encoding="utf-8"?>
<p:tagLst xmlns:p="http://schemas.openxmlformats.org/presentationml/2006/main">
  <p:tag name="PA" val="v3.0.1"/>
</p:tagLst>
</file>

<file path=ppt/tags/tag102.xml><?xml version="1.0" encoding="utf-8"?>
<p:tagLst xmlns:p="http://schemas.openxmlformats.org/presentationml/2006/main">
  <p:tag name="PA" val="v3.0.1"/>
</p:tagLst>
</file>

<file path=ppt/tags/tag103.xml><?xml version="1.0" encoding="utf-8"?>
<p:tagLst xmlns:p="http://schemas.openxmlformats.org/presentationml/2006/main">
  <p:tag name="PA" val="v3.0.1"/>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PA" val="v3.0.0"/>
</p:tagLst>
</file>

<file path=ppt/tags/tag114.xml><?xml version="1.0" encoding="utf-8"?>
<p:tagLst xmlns:p="http://schemas.openxmlformats.org/presentationml/2006/main">
  <p:tag name="PA" val="v3.0.0"/>
</p:tagLst>
</file>

<file path=ppt/tags/tag115.xml><?xml version="1.0" encoding="utf-8"?>
<p:tagLst xmlns:p="http://schemas.openxmlformats.org/presentationml/2006/main">
  <p:tag name="PA" val="v3.0.0"/>
</p:tagLst>
</file>

<file path=ppt/tags/tag116.xml><?xml version="1.0" encoding="utf-8"?>
<p:tagLst xmlns:p="http://schemas.openxmlformats.org/presentationml/2006/main">
  <p:tag name="PA" val="v3.0.0"/>
</p:tagLst>
</file>

<file path=ppt/tags/tag117.xml><?xml version="1.0" encoding="utf-8"?>
<p:tagLst xmlns:p="http://schemas.openxmlformats.org/presentationml/2006/main">
  <p:tag name="PA" val="v3.0.0"/>
</p:tagLst>
</file>

<file path=ppt/tags/tag118.xml><?xml version="1.0" encoding="utf-8"?>
<p:tagLst xmlns:p="http://schemas.openxmlformats.org/presentationml/2006/main">
  <p:tag name="PA" val="v3.0.0"/>
</p:tagLst>
</file>

<file path=ppt/tags/tag119.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PA" val="v3.0.1"/>
</p:tagLst>
</file>

<file path=ppt/tags/tag121.xml><?xml version="1.0" encoding="utf-8"?>
<p:tagLst xmlns:p="http://schemas.openxmlformats.org/presentationml/2006/main">
  <p:tag name="PA" val="v3.0.1"/>
</p:tagLst>
</file>

<file path=ppt/tags/tag122.xml><?xml version="1.0" encoding="utf-8"?>
<p:tagLst xmlns:p="http://schemas.openxmlformats.org/presentationml/2006/main">
  <p:tag name="PA" val="v3.0.1"/>
</p:tagLst>
</file>

<file path=ppt/tags/tag123.xml><?xml version="1.0" encoding="utf-8"?>
<p:tagLst xmlns:p="http://schemas.openxmlformats.org/presentationml/2006/main">
  <p:tag name="PA" val="v3.0.1"/>
</p:tagLst>
</file>

<file path=ppt/tags/tag124.xml><?xml version="1.0" encoding="utf-8"?>
<p:tagLst xmlns:p="http://schemas.openxmlformats.org/presentationml/2006/main">
  <p:tag name="PA" val="v3.0.0"/>
</p:tagLst>
</file>

<file path=ppt/tags/tag125.xml><?xml version="1.0" encoding="utf-8"?>
<p:tagLst xmlns:p="http://schemas.openxmlformats.org/presentationml/2006/main">
  <p:tag name="PA" val="v3.0.0"/>
</p:tagLst>
</file>

<file path=ppt/tags/tag126.xml><?xml version="1.0" encoding="utf-8"?>
<p:tagLst xmlns:p="http://schemas.openxmlformats.org/presentationml/2006/main">
  <p:tag name="PA" val="v3.0.0"/>
</p:tagLst>
</file>

<file path=ppt/tags/tag127.xml><?xml version="1.0" encoding="utf-8"?>
<p:tagLst xmlns:p="http://schemas.openxmlformats.org/presentationml/2006/main">
  <p:tag name="PA" val="v3.0.0"/>
</p:tagLst>
</file>

<file path=ppt/tags/tag128.xml><?xml version="1.0" encoding="utf-8"?>
<p:tagLst xmlns:p="http://schemas.openxmlformats.org/presentationml/2006/main">
  <p:tag name="PA" val="v3.0.0"/>
</p:tagLst>
</file>

<file path=ppt/tags/tag129.xml><?xml version="1.0" encoding="utf-8"?>
<p:tagLst xmlns:p="http://schemas.openxmlformats.org/presentationml/2006/main">
  <p:tag name="PA" val="v3.0.0"/>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PA" val="v3.0.0"/>
</p:tagLst>
</file>

<file path=ppt/tags/tag131.xml><?xml version="1.0" encoding="utf-8"?>
<p:tagLst xmlns:p="http://schemas.openxmlformats.org/presentationml/2006/main">
  <p:tag name="PA" val="v3.0.0"/>
</p:tagLst>
</file>

<file path=ppt/tags/tag132.xml><?xml version="1.0" encoding="utf-8"?>
<p:tagLst xmlns:p="http://schemas.openxmlformats.org/presentationml/2006/main">
  <p:tag name="PA" val="v3.0.0"/>
</p:tagLst>
</file>

<file path=ppt/tags/tag133.xml><?xml version="1.0" encoding="utf-8"?>
<p:tagLst xmlns:p="http://schemas.openxmlformats.org/presentationml/2006/main">
  <p:tag name="PA" val="v3.0.0"/>
</p:tagLst>
</file>

<file path=ppt/tags/tag134.xml><?xml version="1.0" encoding="utf-8"?>
<p:tagLst xmlns:p="http://schemas.openxmlformats.org/presentationml/2006/main">
  <p:tag name="PA" val="v3.0.0"/>
</p:tagLst>
</file>

<file path=ppt/tags/tag135.xml><?xml version="1.0" encoding="utf-8"?>
<p:tagLst xmlns:p="http://schemas.openxmlformats.org/presentationml/2006/main">
  <p:tag name="PA" val="v3.0.0"/>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PA" val="v3.0.0"/>
</p:tagLst>
</file>

<file path=ppt/tags/tag138.xml><?xml version="1.0" encoding="utf-8"?>
<p:tagLst xmlns:p="http://schemas.openxmlformats.org/presentationml/2006/main">
  <p:tag name="PA" val="v3.0.0"/>
</p:tagLst>
</file>

<file path=ppt/tags/tag139.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PA" val="v3.0.1"/>
</p:tagLst>
</file>

<file path=ppt/tags/tag141.xml><?xml version="1.0" encoding="utf-8"?>
<p:tagLst xmlns:p="http://schemas.openxmlformats.org/presentationml/2006/main">
  <p:tag name="PA" val="v3.0.1"/>
</p:tagLst>
</file>

<file path=ppt/tags/tag142.xml><?xml version="1.0" encoding="utf-8"?>
<p:tagLst xmlns:p="http://schemas.openxmlformats.org/presentationml/2006/main">
  <p:tag name="PA" val="v3.0.1"/>
</p:tagLst>
</file>

<file path=ppt/tags/tag143.xml><?xml version="1.0" encoding="utf-8"?>
<p:tagLst xmlns:p="http://schemas.openxmlformats.org/presentationml/2006/main">
  <p:tag name="PA" val="v3.0.1"/>
</p:tagLst>
</file>

<file path=ppt/tags/tag144.xml><?xml version="1.0" encoding="utf-8"?>
<p:tagLst xmlns:p="http://schemas.openxmlformats.org/presentationml/2006/main">
  <p:tag name="PA" val="v3.0.1"/>
</p:tagLst>
</file>

<file path=ppt/tags/tag145.xml><?xml version="1.0" encoding="utf-8"?>
<p:tagLst xmlns:p="http://schemas.openxmlformats.org/presentationml/2006/main">
  <p:tag name="PA" val="v3.0.1"/>
</p:tagLst>
</file>

<file path=ppt/tags/tag146.xml><?xml version="1.0" encoding="utf-8"?>
<p:tagLst xmlns:p="http://schemas.openxmlformats.org/presentationml/2006/main">
  <p:tag name="PA" val="v3.0.1"/>
</p:tagLst>
</file>

<file path=ppt/tags/tag147.xml><?xml version="1.0" encoding="utf-8"?>
<p:tagLst xmlns:p="http://schemas.openxmlformats.org/presentationml/2006/main">
  <p:tag name="PA" val="v3.0.1"/>
</p:tagLst>
</file>

<file path=ppt/tags/tag148.xml><?xml version="1.0" encoding="utf-8"?>
<p:tagLst xmlns:p="http://schemas.openxmlformats.org/presentationml/2006/main">
  <p:tag name="PA" val="v3.0.1"/>
</p:tagLst>
</file>

<file path=ppt/tags/tag149.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PA" val="v3.0.1"/>
</p:tagLst>
</file>

<file path=ppt/tags/tag151.xml><?xml version="1.0" encoding="utf-8"?>
<p:tagLst xmlns:p="http://schemas.openxmlformats.org/presentationml/2006/main">
  <p:tag name="PA" val="v3.0.1"/>
</p:tagLst>
</file>

<file path=ppt/tags/tag152.xml><?xml version="1.0" encoding="utf-8"?>
<p:tagLst xmlns:p="http://schemas.openxmlformats.org/presentationml/2006/main">
  <p:tag name="PA" val="v3.0.1"/>
</p:tagLst>
</file>

<file path=ppt/tags/tag153.xml><?xml version="1.0" encoding="utf-8"?>
<p:tagLst xmlns:p="http://schemas.openxmlformats.org/presentationml/2006/main">
  <p:tag name="PA" val="v3.0.1"/>
</p:tagLst>
</file>

<file path=ppt/tags/tag154.xml><?xml version="1.0" encoding="utf-8"?>
<p:tagLst xmlns:p="http://schemas.openxmlformats.org/presentationml/2006/main">
  <p:tag name="PA" val="v3.0.1"/>
</p:tagLst>
</file>

<file path=ppt/tags/tag155.xml><?xml version="1.0" encoding="utf-8"?>
<p:tagLst xmlns:p="http://schemas.openxmlformats.org/presentationml/2006/main">
  <p:tag name="PA" val="v3.0.1"/>
</p:tagLst>
</file>

<file path=ppt/tags/tag156.xml><?xml version="1.0" encoding="utf-8"?>
<p:tagLst xmlns:p="http://schemas.openxmlformats.org/presentationml/2006/main">
  <p:tag name="PA" val="v3.0.1"/>
</p:tagLst>
</file>

<file path=ppt/tags/tag157.xml><?xml version="1.0" encoding="utf-8"?>
<p:tagLst xmlns:p="http://schemas.openxmlformats.org/presentationml/2006/main">
  <p:tag name="PA" val="v3.0.1"/>
</p:tagLst>
</file>

<file path=ppt/tags/tag158.xml><?xml version="1.0" encoding="utf-8"?>
<p:tagLst xmlns:p="http://schemas.openxmlformats.org/presentationml/2006/main">
  <p:tag name="PA" val="v3.0.1"/>
</p:tagLst>
</file>

<file path=ppt/tags/tag159.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PA" val="v3.0.1"/>
</p:tagLst>
</file>

<file path=ppt/tags/tag161.xml><?xml version="1.0" encoding="utf-8"?>
<p:tagLst xmlns:p="http://schemas.openxmlformats.org/presentationml/2006/main">
  <p:tag name="PA" val="v3.0.1"/>
</p:tagLst>
</file>

<file path=ppt/tags/tag162.xml><?xml version="1.0" encoding="utf-8"?>
<p:tagLst xmlns:p="http://schemas.openxmlformats.org/presentationml/2006/main">
  <p:tag name="PA" val="v3.0.1"/>
</p:tagLst>
</file>

<file path=ppt/tags/tag163.xml><?xml version="1.0" encoding="utf-8"?>
<p:tagLst xmlns:p="http://schemas.openxmlformats.org/presentationml/2006/main">
  <p:tag name="PA" val="v3.0.1"/>
</p:tagLst>
</file>

<file path=ppt/tags/tag164.xml><?xml version="1.0" encoding="utf-8"?>
<p:tagLst xmlns:p="http://schemas.openxmlformats.org/presentationml/2006/main">
  <p:tag name="PA" val="v3.0.1"/>
</p:tagLst>
</file>

<file path=ppt/tags/tag165.xml><?xml version="1.0" encoding="utf-8"?>
<p:tagLst xmlns:p="http://schemas.openxmlformats.org/presentationml/2006/main">
  <p:tag name="PA" val="v3.0.1"/>
</p:tagLst>
</file>

<file path=ppt/tags/tag166.xml><?xml version="1.0" encoding="utf-8"?>
<p:tagLst xmlns:p="http://schemas.openxmlformats.org/presentationml/2006/main">
  <p:tag name="PA" val="v3.0.1"/>
</p:tagLst>
</file>

<file path=ppt/tags/tag167.xml><?xml version="1.0" encoding="utf-8"?>
<p:tagLst xmlns:p="http://schemas.openxmlformats.org/presentationml/2006/main">
  <p:tag name="PA" val="v3.0.1"/>
</p:tagLst>
</file>

<file path=ppt/tags/tag168.xml><?xml version="1.0" encoding="utf-8"?>
<p:tagLst xmlns:p="http://schemas.openxmlformats.org/presentationml/2006/main">
  <p:tag name="PA" val="v3.0.1"/>
</p:tagLst>
</file>

<file path=ppt/tags/tag169.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PA" val="v3.0.1"/>
</p:tagLst>
</file>

<file path=ppt/tags/tag171.xml><?xml version="1.0" encoding="utf-8"?>
<p:tagLst xmlns:p="http://schemas.openxmlformats.org/presentationml/2006/main">
  <p:tag name="PA" val="v3.0.1"/>
</p:tagLst>
</file>

<file path=ppt/tags/tag172.xml><?xml version="1.0" encoding="utf-8"?>
<p:tagLst xmlns:p="http://schemas.openxmlformats.org/presentationml/2006/main">
  <p:tag name="PA" val="v3.0.1"/>
</p:tagLst>
</file>

<file path=ppt/tags/tag173.xml><?xml version="1.0" encoding="utf-8"?>
<p:tagLst xmlns:p="http://schemas.openxmlformats.org/presentationml/2006/main">
  <p:tag name="PA" val="v3.0.1"/>
</p:tagLst>
</file>

<file path=ppt/tags/tag174.xml><?xml version="1.0" encoding="utf-8"?>
<p:tagLst xmlns:p="http://schemas.openxmlformats.org/presentationml/2006/main">
  <p:tag name="PA" val="v3.0.1"/>
</p:tagLst>
</file>

<file path=ppt/tags/tag175.xml><?xml version="1.0" encoding="utf-8"?>
<p:tagLst xmlns:p="http://schemas.openxmlformats.org/presentationml/2006/main">
  <p:tag name="PA" val="v3.0.1"/>
</p:tagLst>
</file>

<file path=ppt/tags/tag176.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0"/>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PA" val="v3.0.0"/>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PA" val="v3.0.1"/>
</p:tagLst>
</file>

<file path=ppt/tags/tag61.xml><?xml version="1.0" encoding="utf-8"?>
<p:tagLst xmlns:p="http://schemas.openxmlformats.org/presentationml/2006/main">
  <p:tag name="PA" val="v3.0.1"/>
</p:tagLst>
</file>

<file path=ppt/tags/tag62.xml><?xml version="1.0" encoding="utf-8"?>
<p:tagLst xmlns:p="http://schemas.openxmlformats.org/presentationml/2006/main">
  <p:tag name="PA" val="v3.0.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PA" val="v3.0.0"/>
</p:tagLst>
</file>

<file path=ppt/tags/tag65.xml><?xml version="1.0" encoding="utf-8"?>
<p:tagLst xmlns:p="http://schemas.openxmlformats.org/presentationml/2006/main">
  <p:tag name="PA" val="v3.0.0"/>
</p:tagLst>
</file>

<file path=ppt/tags/tag66.xml><?xml version="1.0" encoding="utf-8"?>
<p:tagLst xmlns:p="http://schemas.openxmlformats.org/presentationml/2006/main">
  <p:tag name="PA" val="v3.0.0"/>
</p:tagLst>
</file>

<file path=ppt/tags/tag67.xml><?xml version="1.0" encoding="utf-8"?>
<p:tagLst xmlns:p="http://schemas.openxmlformats.org/presentationml/2006/main">
  <p:tag name="PA" val="v3.0.0"/>
</p:tagLst>
</file>

<file path=ppt/tags/tag68.xml><?xml version="1.0" encoding="utf-8"?>
<p:tagLst xmlns:p="http://schemas.openxmlformats.org/presentationml/2006/main">
  <p:tag name="PA" val="v3.0.0"/>
</p:tagLst>
</file>

<file path=ppt/tags/tag69.xml><?xml version="1.0" encoding="utf-8"?>
<p:tagLst xmlns:p="http://schemas.openxmlformats.org/presentationml/2006/main">
  <p:tag name="PA" val="v3.0.0"/>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PA" val="v3.0.0"/>
</p:tagLst>
</file>

<file path=ppt/tags/tag72.xml><?xml version="1.0" encoding="utf-8"?>
<p:tagLst xmlns:p="http://schemas.openxmlformats.org/presentationml/2006/main">
  <p:tag name="PA" val="v3.0.0"/>
</p:tagLst>
</file>

<file path=ppt/tags/tag73.xml><?xml version="1.0" encoding="utf-8"?>
<p:tagLst xmlns:p="http://schemas.openxmlformats.org/presentationml/2006/main">
  <p:tag name="PA" val="v3.0.0"/>
</p:tagLst>
</file>

<file path=ppt/tags/tag74.xml><?xml version="1.0" encoding="utf-8"?>
<p:tagLst xmlns:p="http://schemas.openxmlformats.org/presentationml/2006/main">
  <p:tag name="PA" val="v3.0.0"/>
</p:tagLst>
</file>

<file path=ppt/tags/tag75.xml><?xml version="1.0" encoding="utf-8"?>
<p:tagLst xmlns:p="http://schemas.openxmlformats.org/presentationml/2006/main">
  <p:tag name="PA" val="v3.0.0"/>
</p:tagLst>
</file>

<file path=ppt/tags/tag76.xml><?xml version="1.0" encoding="utf-8"?>
<p:tagLst xmlns:p="http://schemas.openxmlformats.org/presentationml/2006/main">
  <p:tag name="PA" val="v3.0.0"/>
</p:tagLst>
</file>

<file path=ppt/tags/tag77.xml><?xml version="1.0" encoding="utf-8"?>
<p:tagLst xmlns:p="http://schemas.openxmlformats.org/presentationml/2006/main">
  <p:tag name="PA" val="v3.0.0"/>
</p:tagLst>
</file>

<file path=ppt/tags/tag78.xml><?xml version="1.0" encoding="utf-8"?>
<p:tagLst xmlns:p="http://schemas.openxmlformats.org/presentationml/2006/main">
  <p:tag name="PA" val="v3.0.0"/>
</p:tagLst>
</file>

<file path=ppt/tags/tag79.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PA" val="v3.0.1"/>
</p:tagLst>
</file>

<file path=ppt/tags/tag81.xml><?xml version="1.0" encoding="utf-8"?>
<p:tagLst xmlns:p="http://schemas.openxmlformats.org/presentationml/2006/main">
  <p:tag name="PA" val="v3.0.1"/>
</p:tagLst>
</file>

<file path=ppt/tags/tag82.xml><?xml version="1.0" encoding="utf-8"?>
<p:tagLst xmlns:p="http://schemas.openxmlformats.org/presentationml/2006/main">
  <p:tag name="PA" val="v3.0.1"/>
</p:tagLst>
</file>

<file path=ppt/tags/tag83.xml><?xml version="1.0" encoding="utf-8"?>
<p:tagLst xmlns:p="http://schemas.openxmlformats.org/presentationml/2006/main">
  <p:tag name="PA" val="v3.0.1"/>
</p:tagLst>
</file>

<file path=ppt/tags/tag84.xml><?xml version="1.0" encoding="utf-8"?>
<p:tagLst xmlns:p="http://schemas.openxmlformats.org/presentationml/2006/main">
  <p:tag name="PA" val="v3.0.0"/>
</p:tagLst>
</file>

<file path=ppt/tags/tag85.xml><?xml version="1.0" encoding="utf-8"?>
<p:tagLst xmlns:p="http://schemas.openxmlformats.org/presentationml/2006/main">
  <p:tag name="PA" val="v3.0.0"/>
</p:tagLst>
</file>

<file path=ppt/tags/tag86.xml><?xml version="1.0" encoding="utf-8"?>
<p:tagLst xmlns:p="http://schemas.openxmlformats.org/presentationml/2006/main">
  <p:tag name="PA" val="v3.0.0"/>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89.xml><?xml version="1.0" encoding="utf-8"?>
<p:tagLst xmlns:p="http://schemas.openxmlformats.org/presentationml/2006/main">
  <p:tag name="PA" val="v3.0.0"/>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PA" val="v3.0.0"/>
</p:tagLst>
</file>

<file path=ppt/tags/tag91.xml><?xml version="1.0" encoding="utf-8"?>
<p:tagLst xmlns:p="http://schemas.openxmlformats.org/presentationml/2006/main">
  <p:tag name="PA" val="v3.0.0"/>
</p:tagLst>
</file>

<file path=ppt/tags/tag92.xml><?xml version="1.0" encoding="utf-8"?>
<p:tagLst xmlns:p="http://schemas.openxmlformats.org/presentationml/2006/main">
  <p:tag name="PA" val="v3.0.0"/>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0-多彩卡通">
      <a:dk1>
        <a:sysClr val="windowText" lastClr="000000"/>
      </a:dk1>
      <a:lt1>
        <a:sysClr val="window" lastClr="FFFFFF"/>
      </a:lt1>
      <a:dk2>
        <a:srgbClr val="44546A"/>
      </a:dk2>
      <a:lt2>
        <a:srgbClr val="E7E6E6"/>
      </a:lt2>
      <a:accent1>
        <a:srgbClr val="2F96D8"/>
      </a:accent1>
      <a:accent2>
        <a:srgbClr val="E984A5"/>
      </a:accent2>
      <a:accent3>
        <a:srgbClr val="3CB44A"/>
      </a:accent3>
      <a:accent4>
        <a:srgbClr val="EC6603"/>
      </a:accent4>
      <a:accent5>
        <a:srgbClr val="3CA793"/>
      </a:accent5>
      <a:accent6>
        <a:srgbClr val="70AD47"/>
      </a:accent6>
      <a:hlink>
        <a:srgbClr val="0563C1"/>
      </a:hlink>
      <a:folHlink>
        <a:srgbClr val="954F72"/>
      </a:folHlink>
    </a:clrScheme>
    <a:fontScheme name="0-正常卡通">
      <a:majorFont>
        <a:latin typeface="Helvetica"/>
        <a:ea typeface="MYuppy-KR-Bold-DDC"/>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6272</Words>
  <Application>WPS 演示</Application>
  <PresentationFormat>宽屏</PresentationFormat>
  <Paragraphs>498</Paragraphs>
  <Slides>33</Slides>
  <Notes>26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Arial</vt:lpstr>
      <vt:lpstr>宋体</vt:lpstr>
      <vt:lpstr>Wingdings</vt:lpstr>
      <vt:lpstr>新蒂下午茶基本版</vt:lpstr>
      <vt:lpstr>Comic Sans MS</vt:lpstr>
      <vt:lpstr>楷体</vt:lpstr>
      <vt:lpstr>黑体</vt:lpstr>
      <vt:lpstr>Calibri</vt:lpstr>
      <vt:lpstr>微软雅黑 Light</vt:lpstr>
      <vt:lpstr>微软雅黑</vt:lpstr>
      <vt:lpstr>Arial Unicode MS</vt:lpstr>
      <vt:lpstr>Helvetica</vt:lpstr>
      <vt:lpstr>Georgia</vt:lpstr>
      <vt:lpstr>思源黑体 CN Heavy</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改为否定句</vt:lpstr>
      <vt:lpstr>PowerPoint 演示文稿</vt:lpstr>
      <vt:lpstr>改为否定句</vt:lpstr>
      <vt:lpstr>标志词</vt:lpstr>
      <vt:lpstr>PowerPoint 演示文稿</vt:lpstr>
      <vt:lpstr>标志词</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3565.pptx</dc:title>
  <dc:creator/>
  <cp:lastModifiedBy>MLDM</cp:lastModifiedBy>
  <cp:revision>11</cp:revision>
  <dcterms:created xsi:type="dcterms:W3CDTF">2017-03-16T13:16:00Z</dcterms:created>
  <dcterms:modified xsi:type="dcterms:W3CDTF">2020-12-21T05:01:05Z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