
<file path=[Content_Types].xml><?xml version="1.0" encoding="utf-8"?>
<Types xmlns="http://schemas.openxmlformats.org/package/2006/content-types">
  <Default Extension="wav" ContentType="audio/x-wav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2"/>
  </p:handoutMasterIdLst>
  <p:sldIdLst>
    <p:sldId id="256" r:id="rId3"/>
    <p:sldId id="510" r:id="rId5"/>
    <p:sldId id="513" r:id="rId6"/>
    <p:sldId id="514" r:id="rId7"/>
    <p:sldId id="515" r:id="rId8"/>
    <p:sldId id="517" r:id="rId9"/>
    <p:sldId id="518" r:id="rId10"/>
    <p:sldId id="519" r:id="rId11"/>
    <p:sldId id="520" r:id="rId12"/>
    <p:sldId id="521" r:id="rId13"/>
    <p:sldId id="522" r:id="rId14"/>
    <p:sldId id="523" r:id="rId15"/>
    <p:sldId id="525" r:id="rId16"/>
    <p:sldId id="526" r:id="rId17"/>
    <p:sldId id="527" r:id="rId18"/>
    <p:sldId id="528" r:id="rId19"/>
    <p:sldId id="529" r:id="rId20"/>
    <p:sldId id="386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novo" initials="l" lastIdx="5" clrIdx="0"/>
  <p:cmAuthor id="2" name="作者" initials="作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094"/>
        <p:guide pos="389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jpeg"/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jpeg"/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1165"/>
          <a:stretch>
            <a:fillRect/>
          </a:stretch>
        </p:blipFill>
        <p:spPr>
          <a:xfrm rot="10800000">
            <a:off x="0" y="0"/>
            <a:ext cx="12192000" cy="52588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1165"/>
          <a:stretch>
            <a:fillRect/>
          </a:stretch>
        </p:blipFill>
        <p:spPr>
          <a:xfrm>
            <a:off x="0" y="6332111"/>
            <a:ext cx="12192000" cy="525889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517D0-9461-415E-B496-92805EC329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220E2-FEC2-479F-9864-5E4001438953}" type="slidenum">
              <a:rPr lang="zh-CN" altLang="en-US" smtClean="0"/>
            </a:fld>
            <a:endParaRPr lang="zh-CN" altLang="en-US"/>
          </a:p>
        </p:txBody>
      </p:sp>
      <p:sp>
        <p:nvSpPr>
          <p:cNvPr id="26" name="椭圆 25"/>
          <p:cNvSpPr/>
          <p:nvPr userDrawn="1"/>
        </p:nvSpPr>
        <p:spPr>
          <a:xfrm>
            <a:off x="4347478" y="1693840"/>
            <a:ext cx="3470320" cy="3470320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 userDrawn="1"/>
        </p:nvSpPr>
        <p:spPr>
          <a:xfrm>
            <a:off x="4504943" y="1837944"/>
            <a:ext cx="3182112" cy="3182112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 userDrawn="1"/>
        </p:nvGrpSpPr>
        <p:grpSpPr>
          <a:xfrm>
            <a:off x="4812463" y="3713120"/>
            <a:ext cx="2567077" cy="113253"/>
            <a:chOff x="-3175" y="5446713"/>
            <a:chExt cx="12198351" cy="538163"/>
          </a:xfrm>
          <a:solidFill>
            <a:schemeClr val="accent1"/>
          </a:solidFill>
        </p:grpSpPr>
        <p:sp>
          <p:nvSpPr>
            <p:cNvPr id="29" name="Oval 5"/>
            <p:cNvSpPr>
              <a:spLocks noChangeArrowheads="1"/>
            </p:cNvSpPr>
            <p:nvPr/>
          </p:nvSpPr>
          <p:spPr bwMode="auto">
            <a:xfrm>
              <a:off x="109538" y="5478463"/>
              <a:ext cx="133350" cy="1206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" name="Oval 6"/>
            <p:cNvSpPr>
              <a:spLocks noChangeArrowheads="1"/>
            </p:cNvSpPr>
            <p:nvPr/>
          </p:nvSpPr>
          <p:spPr bwMode="auto">
            <a:xfrm>
              <a:off x="-3175" y="5495926"/>
              <a:ext cx="96838" cy="841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" name="Oval 7"/>
            <p:cNvSpPr>
              <a:spLocks noChangeArrowheads="1"/>
            </p:cNvSpPr>
            <p:nvPr/>
          </p:nvSpPr>
          <p:spPr bwMode="auto">
            <a:xfrm>
              <a:off x="11949113" y="5478463"/>
              <a:ext cx="133350" cy="1206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" name="Oval 8"/>
            <p:cNvSpPr>
              <a:spLocks noChangeArrowheads="1"/>
            </p:cNvSpPr>
            <p:nvPr/>
          </p:nvSpPr>
          <p:spPr bwMode="auto">
            <a:xfrm>
              <a:off x="12098338" y="5495926"/>
              <a:ext cx="96838" cy="841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" name="Freeform 9"/>
            <p:cNvSpPr/>
            <p:nvPr/>
          </p:nvSpPr>
          <p:spPr bwMode="auto">
            <a:xfrm>
              <a:off x="7705725" y="5446713"/>
              <a:ext cx="4221163" cy="166688"/>
            </a:xfrm>
            <a:custGeom>
              <a:avLst/>
              <a:gdLst>
                <a:gd name="T0" fmla="*/ 1290 w 1319"/>
                <a:gd name="T1" fmla="*/ 0 h 51"/>
                <a:gd name="T2" fmla="*/ 1262 w 1319"/>
                <a:gd name="T3" fmla="*/ 18 h 51"/>
                <a:gd name="T4" fmla="*/ 469 w 1319"/>
                <a:gd name="T5" fmla="*/ 18 h 51"/>
                <a:gd name="T6" fmla="*/ 0 w 1319"/>
                <a:gd name="T7" fmla="*/ 21 h 51"/>
                <a:gd name="T8" fmla="*/ 0 w 1319"/>
                <a:gd name="T9" fmla="*/ 30 h 51"/>
                <a:gd name="T10" fmla="*/ 471 w 1319"/>
                <a:gd name="T11" fmla="*/ 33 h 51"/>
                <a:gd name="T12" fmla="*/ 1262 w 1319"/>
                <a:gd name="T13" fmla="*/ 33 h 51"/>
                <a:gd name="T14" fmla="*/ 1290 w 1319"/>
                <a:gd name="T15" fmla="*/ 51 h 51"/>
                <a:gd name="T16" fmla="*/ 1319 w 1319"/>
                <a:gd name="T17" fmla="*/ 26 h 51"/>
                <a:gd name="T18" fmla="*/ 1290 w 1319"/>
                <a:gd name="T1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9" h="51">
                  <a:moveTo>
                    <a:pt x="1290" y="0"/>
                  </a:moveTo>
                  <a:cubicBezTo>
                    <a:pt x="1276" y="0"/>
                    <a:pt x="1265" y="7"/>
                    <a:pt x="1262" y="18"/>
                  </a:cubicBezTo>
                  <a:cubicBezTo>
                    <a:pt x="469" y="18"/>
                    <a:pt x="469" y="18"/>
                    <a:pt x="469" y="18"/>
                  </a:cubicBezTo>
                  <a:cubicBezTo>
                    <a:pt x="471" y="18"/>
                    <a:pt x="230" y="19"/>
                    <a:pt x="0" y="2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229" y="32"/>
                    <a:pt x="470" y="33"/>
                    <a:pt x="471" y="33"/>
                  </a:cubicBezTo>
                  <a:cubicBezTo>
                    <a:pt x="1262" y="33"/>
                    <a:pt x="1262" y="33"/>
                    <a:pt x="1262" y="33"/>
                  </a:cubicBezTo>
                  <a:cubicBezTo>
                    <a:pt x="1265" y="44"/>
                    <a:pt x="1276" y="51"/>
                    <a:pt x="1290" y="51"/>
                  </a:cubicBezTo>
                  <a:cubicBezTo>
                    <a:pt x="1306" y="51"/>
                    <a:pt x="1319" y="40"/>
                    <a:pt x="1319" y="26"/>
                  </a:cubicBezTo>
                  <a:cubicBezTo>
                    <a:pt x="1319" y="11"/>
                    <a:pt x="1306" y="0"/>
                    <a:pt x="129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" name="Freeform 10"/>
            <p:cNvSpPr>
              <a:spLocks noEditPoints="1"/>
            </p:cNvSpPr>
            <p:nvPr/>
          </p:nvSpPr>
          <p:spPr bwMode="auto">
            <a:xfrm>
              <a:off x="4359275" y="5462588"/>
              <a:ext cx="3346450" cy="522288"/>
            </a:xfrm>
            <a:custGeom>
              <a:avLst/>
              <a:gdLst>
                <a:gd name="T0" fmla="*/ 972 w 1046"/>
                <a:gd name="T1" fmla="*/ 17 h 160"/>
                <a:gd name="T2" fmla="*/ 889 w 1046"/>
                <a:gd name="T3" fmla="*/ 2 h 160"/>
                <a:gd name="T4" fmla="*/ 889 w 1046"/>
                <a:gd name="T5" fmla="*/ 2 h 160"/>
                <a:gd name="T6" fmla="*/ 836 w 1046"/>
                <a:gd name="T7" fmla="*/ 6 h 160"/>
                <a:gd name="T8" fmla="*/ 734 w 1046"/>
                <a:gd name="T9" fmla="*/ 6 h 160"/>
                <a:gd name="T10" fmla="*/ 543 w 1046"/>
                <a:gd name="T11" fmla="*/ 64 h 160"/>
                <a:gd name="T12" fmla="*/ 352 w 1046"/>
                <a:gd name="T13" fmla="*/ 6 h 160"/>
                <a:gd name="T14" fmla="*/ 250 w 1046"/>
                <a:gd name="T15" fmla="*/ 6 h 160"/>
                <a:gd name="T16" fmla="*/ 197 w 1046"/>
                <a:gd name="T17" fmla="*/ 2 h 160"/>
                <a:gd name="T18" fmla="*/ 197 w 1046"/>
                <a:gd name="T19" fmla="*/ 2 h 160"/>
                <a:gd name="T20" fmla="*/ 114 w 1046"/>
                <a:gd name="T21" fmla="*/ 17 h 160"/>
                <a:gd name="T22" fmla="*/ 0 w 1046"/>
                <a:gd name="T23" fmla="*/ 16 h 160"/>
                <a:gd name="T24" fmla="*/ 0 w 1046"/>
                <a:gd name="T25" fmla="*/ 26 h 160"/>
                <a:gd name="T26" fmla="*/ 98 w 1046"/>
                <a:gd name="T27" fmla="*/ 25 h 160"/>
                <a:gd name="T28" fmla="*/ 75 w 1046"/>
                <a:gd name="T29" fmla="*/ 43 h 160"/>
                <a:gd name="T30" fmla="*/ 54 w 1046"/>
                <a:gd name="T31" fmla="*/ 97 h 160"/>
                <a:gd name="T32" fmla="*/ 199 w 1046"/>
                <a:gd name="T33" fmla="*/ 137 h 160"/>
                <a:gd name="T34" fmla="*/ 199 w 1046"/>
                <a:gd name="T35" fmla="*/ 137 h 160"/>
                <a:gd name="T36" fmla="*/ 197 w 1046"/>
                <a:gd name="T37" fmla="*/ 135 h 160"/>
                <a:gd name="T38" fmla="*/ 194 w 1046"/>
                <a:gd name="T39" fmla="*/ 126 h 160"/>
                <a:gd name="T40" fmla="*/ 57 w 1046"/>
                <a:gd name="T41" fmla="*/ 95 h 160"/>
                <a:gd name="T42" fmla="*/ 123 w 1046"/>
                <a:gd name="T43" fmla="*/ 16 h 160"/>
                <a:gd name="T44" fmla="*/ 226 w 1046"/>
                <a:gd name="T45" fmla="*/ 11 h 160"/>
                <a:gd name="T46" fmla="*/ 175 w 1046"/>
                <a:gd name="T47" fmla="*/ 39 h 160"/>
                <a:gd name="T48" fmla="*/ 179 w 1046"/>
                <a:gd name="T49" fmla="*/ 40 h 160"/>
                <a:gd name="T50" fmla="*/ 234 w 1046"/>
                <a:gd name="T51" fmla="*/ 13 h 160"/>
                <a:gd name="T52" fmla="*/ 438 w 1046"/>
                <a:gd name="T53" fmla="*/ 75 h 160"/>
                <a:gd name="T54" fmla="*/ 543 w 1046"/>
                <a:gd name="T55" fmla="*/ 117 h 160"/>
                <a:gd name="T56" fmla="*/ 648 w 1046"/>
                <a:gd name="T57" fmla="*/ 75 h 160"/>
                <a:gd name="T58" fmla="*/ 852 w 1046"/>
                <a:gd name="T59" fmla="*/ 13 h 160"/>
                <a:gd name="T60" fmla="*/ 907 w 1046"/>
                <a:gd name="T61" fmla="*/ 40 h 160"/>
                <a:gd name="T62" fmla="*/ 911 w 1046"/>
                <a:gd name="T63" fmla="*/ 39 h 160"/>
                <a:gd name="T64" fmla="*/ 860 w 1046"/>
                <a:gd name="T65" fmla="*/ 11 h 160"/>
                <a:gd name="T66" fmla="*/ 962 w 1046"/>
                <a:gd name="T67" fmla="*/ 16 h 160"/>
                <a:gd name="T68" fmla="*/ 1029 w 1046"/>
                <a:gd name="T69" fmla="*/ 95 h 160"/>
                <a:gd name="T70" fmla="*/ 892 w 1046"/>
                <a:gd name="T71" fmla="*/ 126 h 160"/>
                <a:gd name="T72" fmla="*/ 888 w 1046"/>
                <a:gd name="T73" fmla="*/ 135 h 160"/>
                <a:gd name="T74" fmla="*/ 887 w 1046"/>
                <a:gd name="T75" fmla="*/ 137 h 160"/>
                <a:gd name="T76" fmla="*/ 887 w 1046"/>
                <a:gd name="T77" fmla="*/ 137 h 160"/>
                <a:gd name="T78" fmla="*/ 1032 w 1046"/>
                <a:gd name="T79" fmla="*/ 97 h 160"/>
                <a:gd name="T80" fmla="*/ 1011 w 1046"/>
                <a:gd name="T81" fmla="*/ 43 h 160"/>
                <a:gd name="T82" fmla="*/ 988 w 1046"/>
                <a:gd name="T83" fmla="*/ 25 h 160"/>
                <a:gd name="T84" fmla="*/ 1046 w 1046"/>
                <a:gd name="T85" fmla="*/ 25 h 160"/>
                <a:gd name="T86" fmla="*/ 1046 w 1046"/>
                <a:gd name="T87" fmla="*/ 16 h 160"/>
                <a:gd name="T88" fmla="*/ 972 w 1046"/>
                <a:gd name="T89" fmla="*/ 17 h 160"/>
                <a:gd name="T90" fmla="*/ 646 w 1046"/>
                <a:gd name="T91" fmla="*/ 58 h 160"/>
                <a:gd name="T92" fmla="*/ 543 w 1046"/>
                <a:gd name="T93" fmla="*/ 98 h 160"/>
                <a:gd name="T94" fmla="*/ 440 w 1046"/>
                <a:gd name="T95" fmla="*/ 58 h 160"/>
                <a:gd name="T96" fmla="*/ 267 w 1046"/>
                <a:gd name="T97" fmla="*/ 8 h 160"/>
                <a:gd name="T98" fmla="*/ 277 w 1046"/>
                <a:gd name="T99" fmla="*/ 8 h 160"/>
                <a:gd name="T100" fmla="*/ 509 w 1046"/>
                <a:gd name="T101" fmla="*/ 66 h 160"/>
                <a:gd name="T102" fmla="*/ 543 w 1046"/>
                <a:gd name="T103" fmla="*/ 78 h 160"/>
                <a:gd name="T104" fmla="*/ 576 w 1046"/>
                <a:gd name="T105" fmla="*/ 66 h 160"/>
                <a:gd name="T106" fmla="*/ 809 w 1046"/>
                <a:gd name="T107" fmla="*/ 8 h 160"/>
                <a:gd name="T108" fmla="*/ 819 w 1046"/>
                <a:gd name="T109" fmla="*/ 8 h 160"/>
                <a:gd name="T110" fmla="*/ 646 w 1046"/>
                <a:gd name="T111" fmla="*/ 58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46" h="160">
                  <a:moveTo>
                    <a:pt x="972" y="17"/>
                  </a:moveTo>
                  <a:cubicBezTo>
                    <a:pt x="948" y="6"/>
                    <a:pt x="919" y="2"/>
                    <a:pt x="889" y="2"/>
                  </a:cubicBezTo>
                  <a:cubicBezTo>
                    <a:pt x="889" y="2"/>
                    <a:pt x="889" y="2"/>
                    <a:pt x="889" y="2"/>
                  </a:cubicBezTo>
                  <a:cubicBezTo>
                    <a:pt x="872" y="2"/>
                    <a:pt x="854" y="3"/>
                    <a:pt x="836" y="6"/>
                  </a:cubicBezTo>
                  <a:cubicBezTo>
                    <a:pt x="803" y="0"/>
                    <a:pt x="767" y="2"/>
                    <a:pt x="734" y="6"/>
                  </a:cubicBezTo>
                  <a:cubicBezTo>
                    <a:pt x="683" y="12"/>
                    <a:pt x="614" y="37"/>
                    <a:pt x="543" y="64"/>
                  </a:cubicBezTo>
                  <a:cubicBezTo>
                    <a:pt x="472" y="37"/>
                    <a:pt x="403" y="12"/>
                    <a:pt x="352" y="6"/>
                  </a:cubicBezTo>
                  <a:cubicBezTo>
                    <a:pt x="319" y="2"/>
                    <a:pt x="283" y="0"/>
                    <a:pt x="250" y="6"/>
                  </a:cubicBezTo>
                  <a:cubicBezTo>
                    <a:pt x="232" y="3"/>
                    <a:pt x="214" y="2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67" y="2"/>
                    <a:pt x="138" y="6"/>
                    <a:pt x="114" y="17"/>
                  </a:cubicBezTo>
                  <a:cubicBezTo>
                    <a:pt x="77" y="16"/>
                    <a:pt x="38" y="16"/>
                    <a:pt x="0" y="1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33" y="25"/>
                    <a:pt x="65" y="25"/>
                    <a:pt x="98" y="25"/>
                  </a:cubicBezTo>
                  <a:cubicBezTo>
                    <a:pt x="89" y="30"/>
                    <a:pt x="82" y="36"/>
                    <a:pt x="75" y="43"/>
                  </a:cubicBezTo>
                  <a:cubicBezTo>
                    <a:pt x="59" y="58"/>
                    <a:pt x="51" y="77"/>
                    <a:pt x="54" y="97"/>
                  </a:cubicBezTo>
                  <a:cubicBezTo>
                    <a:pt x="62" y="146"/>
                    <a:pt x="139" y="160"/>
                    <a:pt x="199" y="137"/>
                  </a:cubicBezTo>
                  <a:cubicBezTo>
                    <a:pt x="199" y="137"/>
                    <a:pt x="199" y="137"/>
                    <a:pt x="199" y="137"/>
                  </a:cubicBezTo>
                  <a:cubicBezTo>
                    <a:pt x="198" y="136"/>
                    <a:pt x="198" y="135"/>
                    <a:pt x="197" y="135"/>
                  </a:cubicBezTo>
                  <a:cubicBezTo>
                    <a:pt x="197" y="135"/>
                    <a:pt x="194" y="126"/>
                    <a:pt x="194" y="126"/>
                  </a:cubicBezTo>
                  <a:cubicBezTo>
                    <a:pt x="145" y="145"/>
                    <a:pt x="65" y="150"/>
                    <a:pt x="57" y="95"/>
                  </a:cubicBezTo>
                  <a:cubicBezTo>
                    <a:pt x="52" y="56"/>
                    <a:pt x="90" y="27"/>
                    <a:pt x="123" y="16"/>
                  </a:cubicBezTo>
                  <a:cubicBezTo>
                    <a:pt x="154" y="7"/>
                    <a:pt x="189" y="6"/>
                    <a:pt x="226" y="11"/>
                  </a:cubicBezTo>
                  <a:cubicBezTo>
                    <a:pt x="207" y="17"/>
                    <a:pt x="190" y="26"/>
                    <a:pt x="175" y="39"/>
                  </a:cubicBezTo>
                  <a:cubicBezTo>
                    <a:pt x="174" y="41"/>
                    <a:pt x="174" y="43"/>
                    <a:pt x="179" y="40"/>
                  </a:cubicBezTo>
                  <a:cubicBezTo>
                    <a:pt x="194" y="26"/>
                    <a:pt x="214" y="17"/>
                    <a:pt x="234" y="13"/>
                  </a:cubicBezTo>
                  <a:cubicBezTo>
                    <a:pt x="307" y="24"/>
                    <a:pt x="384" y="55"/>
                    <a:pt x="438" y="75"/>
                  </a:cubicBezTo>
                  <a:cubicBezTo>
                    <a:pt x="474" y="89"/>
                    <a:pt x="508" y="103"/>
                    <a:pt x="543" y="117"/>
                  </a:cubicBezTo>
                  <a:cubicBezTo>
                    <a:pt x="578" y="103"/>
                    <a:pt x="612" y="89"/>
                    <a:pt x="648" y="75"/>
                  </a:cubicBezTo>
                  <a:cubicBezTo>
                    <a:pt x="702" y="55"/>
                    <a:pt x="779" y="24"/>
                    <a:pt x="852" y="13"/>
                  </a:cubicBezTo>
                  <a:cubicBezTo>
                    <a:pt x="872" y="17"/>
                    <a:pt x="892" y="26"/>
                    <a:pt x="907" y="40"/>
                  </a:cubicBezTo>
                  <a:cubicBezTo>
                    <a:pt x="911" y="43"/>
                    <a:pt x="912" y="41"/>
                    <a:pt x="911" y="39"/>
                  </a:cubicBezTo>
                  <a:cubicBezTo>
                    <a:pt x="896" y="26"/>
                    <a:pt x="879" y="17"/>
                    <a:pt x="860" y="11"/>
                  </a:cubicBezTo>
                  <a:cubicBezTo>
                    <a:pt x="897" y="6"/>
                    <a:pt x="932" y="7"/>
                    <a:pt x="962" y="16"/>
                  </a:cubicBezTo>
                  <a:cubicBezTo>
                    <a:pt x="996" y="27"/>
                    <a:pt x="1034" y="56"/>
                    <a:pt x="1029" y="95"/>
                  </a:cubicBezTo>
                  <a:cubicBezTo>
                    <a:pt x="1021" y="150"/>
                    <a:pt x="941" y="145"/>
                    <a:pt x="892" y="126"/>
                  </a:cubicBezTo>
                  <a:cubicBezTo>
                    <a:pt x="892" y="126"/>
                    <a:pt x="888" y="135"/>
                    <a:pt x="888" y="135"/>
                  </a:cubicBezTo>
                  <a:cubicBezTo>
                    <a:pt x="888" y="135"/>
                    <a:pt x="888" y="136"/>
                    <a:pt x="887" y="137"/>
                  </a:cubicBezTo>
                  <a:cubicBezTo>
                    <a:pt x="887" y="137"/>
                    <a:pt x="887" y="137"/>
                    <a:pt x="887" y="137"/>
                  </a:cubicBezTo>
                  <a:cubicBezTo>
                    <a:pt x="947" y="160"/>
                    <a:pt x="1024" y="146"/>
                    <a:pt x="1032" y="97"/>
                  </a:cubicBezTo>
                  <a:cubicBezTo>
                    <a:pt x="1035" y="77"/>
                    <a:pt x="1026" y="58"/>
                    <a:pt x="1011" y="43"/>
                  </a:cubicBezTo>
                  <a:cubicBezTo>
                    <a:pt x="1004" y="36"/>
                    <a:pt x="997" y="30"/>
                    <a:pt x="988" y="25"/>
                  </a:cubicBezTo>
                  <a:cubicBezTo>
                    <a:pt x="1007" y="25"/>
                    <a:pt x="1027" y="25"/>
                    <a:pt x="1046" y="25"/>
                  </a:cubicBezTo>
                  <a:cubicBezTo>
                    <a:pt x="1046" y="16"/>
                    <a:pt x="1046" y="16"/>
                    <a:pt x="1046" y="16"/>
                  </a:cubicBezTo>
                  <a:cubicBezTo>
                    <a:pt x="1021" y="16"/>
                    <a:pt x="996" y="16"/>
                    <a:pt x="972" y="17"/>
                  </a:cubicBezTo>
                  <a:close/>
                  <a:moveTo>
                    <a:pt x="646" y="58"/>
                  </a:moveTo>
                  <a:cubicBezTo>
                    <a:pt x="611" y="70"/>
                    <a:pt x="577" y="84"/>
                    <a:pt x="543" y="98"/>
                  </a:cubicBezTo>
                  <a:cubicBezTo>
                    <a:pt x="509" y="84"/>
                    <a:pt x="475" y="70"/>
                    <a:pt x="440" y="58"/>
                  </a:cubicBezTo>
                  <a:cubicBezTo>
                    <a:pt x="405" y="45"/>
                    <a:pt x="337" y="20"/>
                    <a:pt x="267" y="8"/>
                  </a:cubicBezTo>
                  <a:cubicBezTo>
                    <a:pt x="270" y="8"/>
                    <a:pt x="273" y="8"/>
                    <a:pt x="277" y="8"/>
                  </a:cubicBezTo>
                  <a:cubicBezTo>
                    <a:pt x="345" y="8"/>
                    <a:pt x="433" y="37"/>
                    <a:pt x="509" y="66"/>
                  </a:cubicBezTo>
                  <a:cubicBezTo>
                    <a:pt x="521" y="70"/>
                    <a:pt x="532" y="74"/>
                    <a:pt x="543" y="78"/>
                  </a:cubicBezTo>
                  <a:cubicBezTo>
                    <a:pt x="554" y="74"/>
                    <a:pt x="565" y="70"/>
                    <a:pt x="576" y="66"/>
                  </a:cubicBezTo>
                  <a:cubicBezTo>
                    <a:pt x="653" y="37"/>
                    <a:pt x="741" y="8"/>
                    <a:pt x="809" y="8"/>
                  </a:cubicBezTo>
                  <a:cubicBezTo>
                    <a:pt x="812" y="8"/>
                    <a:pt x="816" y="8"/>
                    <a:pt x="819" y="8"/>
                  </a:cubicBezTo>
                  <a:cubicBezTo>
                    <a:pt x="749" y="20"/>
                    <a:pt x="681" y="45"/>
                    <a:pt x="646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" name="Freeform 11"/>
            <p:cNvSpPr/>
            <p:nvPr/>
          </p:nvSpPr>
          <p:spPr bwMode="auto">
            <a:xfrm>
              <a:off x="265113" y="5446713"/>
              <a:ext cx="4094163" cy="166688"/>
            </a:xfrm>
            <a:custGeom>
              <a:avLst/>
              <a:gdLst>
                <a:gd name="T0" fmla="*/ 850 w 1279"/>
                <a:gd name="T1" fmla="*/ 18 h 51"/>
                <a:gd name="T2" fmla="*/ 57 w 1279"/>
                <a:gd name="T3" fmla="*/ 18 h 51"/>
                <a:gd name="T4" fmla="*/ 29 w 1279"/>
                <a:gd name="T5" fmla="*/ 0 h 51"/>
                <a:gd name="T6" fmla="*/ 0 w 1279"/>
                <a:gd name="T7" fmla="*/ 26 h 51"/>
                <a:gd name="T8" fmla="*/ 29 w 1279"/>
                <a:gd name="T9" fmla="*/ 51 h 51"/>
                <a:gd name="T10" fmla="*/ 57 w 1279"/>
                <a:gd name="T11" fmla="*/ 33 h 51"/>
                <a:gd name="T12" fmla="*/ 847 w 1279"/>
                <a:gd name="T13" fmla="*/ 33 h 51"/>
                <a:gd name="T14" fmla="*/ 1279 w 1279"/>
                <a:gd name="T15" fmla="*/ 31 h 51"/>
                <a:gd name="T16" fmla="*/ 1279 w 1279"/>
                <a:gd name="T17" fmla="*/ 21 h 51"/>
                <a:gd name="T18" fmla="*/ 850 w 1279"/>
                <a:gd name="T19" fmla="*/ 1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9" h="51">
                  <a:moveTo>
                    <a:pt x="850" y="18"/>
                  </a:moveTo>
                  <a:cubicBezTo>
                    <a:pt x="57" y="18"/>
                    <a:pt x="57" y="18"/>
                    <a:pt x="57" y="18"/>
                  </a:cubicBezTo>
                  <a:cubicBezTo>
                    <a:pt x="54" y="7"/>
                    <a:pt x="42" y="0"/>
                    <a:pt x="29" y="0"/>
                  </a:cubicBezTo>
                  <a:cubicBezTo>
                    <a:pt x="13" y="0"/>
                    <a:pt x="0" y="11"/>
                    <a:pt x="0" y="26"/>
                  </a:cubicBezTo>
                  <a:cubicBezTo>
                    <a:pt x="0" y="40"/>
                    <a:pt x="13" y="51"/>
                    <a:pt x="29" y="51"/>
                  </a:cubicBezTo>
                  <a:cubicBezTo>
                    <a:pt x="42" y="51"/>
                    <a:pt x="54" y="44"/>
                    <a:pt x="57" y="33"/>
                  </a:cubicBezTo>
                  <a:cubicBezTo>
                    <a:pt x="847" y="33"/>
                    <a:pt x="847" y="33"/>
                    <a:pt x="847" y="33"/>
                  </a:cubicBezTo>
                  <a:cubicBezTo>
                    <a:pt x="849" y="33"/>
                    <a:pt x="1062" y="32"/>
                    <a:pt x="1279" y="31"/>
                  </a:cubicBezTo>
                  <a:cubicBezTo>
                    <a:pt x="1279" y="21"/>
                    <a:pt x="1279" y="21"/>
                    <a:pt x="1279" y="21"/>
                  </a:cubicBezTo>
                  <a:cubicBezTo>
                    <a:pt x="1062" y="19"/>
                    <a:pt x="848" y="18"/>
                    <a:pt x="85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</p:grpSp>
      <p:pic>
        <p:nvPicPr>
          <p:cNvPr id="36" name="图片 3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5140" y="1143000"/>
            <a:ext cx="4718904" cy="4681728"/>
          </a:xfrm>
          <a:prstGeom prst="rect">
            <a:avLst/>
          </a:prstGeom>
        </p:spPr>
      </p:pic>
      <p:sp>
        <p:nvSpPr>
          <p:cNvPr id="38" name="Oval 64"/>
          <p:cNvSpPr>
            <a:spLocks noChangeArrowheads="1"/>
          </p:cNvSpPr>
          <p:nvPr userDrawn="1"/>
        </p:nvSpPr>
        <p:spPr bwMode="auto">
          <a:xfrm>
            <a:off x="6071063" y="2415039"/>
            <a:ext cx="49875" cy="4987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/>
          </a:p>
        </p:txBody>
      </p:sp>
      <p:sp>
        <p:nvSpPr>
          <p:cNvPr id="39" name="Oval 65"/>
          <p:cNvSpPr>
            <a:spLocks noChangeArrowheads="1"/>
          </p:cNvSpPr>
          <p:nvPr userDrawn="1"/>
        </p:nvSpPr>
        <p:spPr bwMode="auto">
          <a:xfrm>
            <a:off x="6104674" y="2470335"/>
            <a:ext cx="65054" cy="650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/>
          </a:p>
        </p:txBody>
      </p:sp>
      <p:sp>
        <p:nvSpPr>
          <p:cNvPr id="40" name="Oval 66"/>
          <p:cNvSpPr>
            <a:spLocks noChangeArrowheads="1"/>
          </p:cNvSpPr>
          <p:nvPr userDrawn="1"/>
        </p:nvSpPr>
        <p:spPr bwMode="auto">
          <a:xfrm>
            <a:off x="6021188" y="2470335"/>
            <a:ext cx="65054" cy="650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/>
          </a:p>
        </p:txBody>
      </p:sp>
      <p:sp>
        <p:nvSpPr>
          <p:cNvPr id="41" name="Freeform 67"/>
          <p:cNvSpPr/>
          <p:nvPr userDrawn="1"/>
        </p:nvSpPr>
        <p:spPr bwMode="auto">
          <a:xfrm>
            <a:off x="6109011" y="2518041"/>
            <a:ext cx="238532" cy="340450"/>
          </a:xfrm>
          <a:custGeom>
            <a:avLst/>
            <a:gdLst>
              <a:gd name="T0" fmla="*/ 658 w 980"/>
              <a:gd name="T1" fmla="*/ 0 h 1399"/>
              <a:gd name="T2" fmla="*/ 0 w 980"/>
              <a:gd name="T3" fmla="*/ 657 h 1399"/>
              <a:gd name="T4" fmla="*/ 0 w 980"/>
              <a:gd name="T5" fmla="*/ 1399 h 1399"/>
              <a:gd name="T6" fmla="*/ 3 w 980"/>
              <a:gd name="T7" fmla="*/ 1399 h 1399"/>
              <a:gd name="T8" fmla="*/ 502 w 980"/>
              <a:gd name="T9" fmla="*/ 846 h 1399"/>
              <a:gd name="T10" fmla="*/ 980 w 980"/>
              <a:gd name="T11" fmla="*/ 84 h 1399"/>
              <a:gd name="T12" fmla="*/ 658 w 980"/>
              <a:gd name="T13" fmla="*/ 0 h 1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80" h="1399">
                <a:moveTo>
                  <a:pt x="658" y="0"/>
                </a:moveTo>
                <a:cubicBezTo>
                  <a:pt x="295" y="0"/>
                  <a:pt x="0" y="294"/>
                  <a:pt x="0" y="657"/>
                </a:cubicBezTo>
                <a:cubicBezTo>
                  <a:pt x="0" y="1399"/>
                  <a:pt x="0" y="1399"/>
                  <a:pt x="0" y="1399"/>
                </a:cubicBezTo>
                <a:cubicBezTo>
                  <a:pt x="3" y="1399"/>
                  <a:pt x="3" y="1399"/>
                  <a:pt x="3" y="1399"/>
                </a:cubicBezTo>
                <a:cubicBezTo>
                  <a:pt x="283" y="1370"/>
                  <a:pt x="502" y="1134"/>
                  <a:pt x="502" y="846"/>
                </a:cubicBezTo>
                <a:cubicBezTo>
                  <a:pt x="502" y="511"/>
                  <a:pt x="697" y="221"/>
                  <a:pt x="980" y="84"/>
                </a:cubicBezTo>
                <a:cubicBezTo>
                  <a:pt x="885" y="30"/>
                  <a:pt x="775" y="0"/>
                  <a:pt x="65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/>
          </a:p>
        </p:txBody>
      </p:sp>
      <p:sp>
        <p:nvSpPr>
          <p:cNvPr id="42" name="Freeform 68"/>
          <p:cNvSpPr/>
          <p:nvPr userDrawn="1"/>
        </p:nvSpPr>
        <p:spPr bwMode="auto">
          <a:xfrm>
            <a:off x="5844457" y="2518041"/>
            <a:ext cx="238532" cy="340450"/>
          </a:xfrm>
          <a:custGeom>
            <a:avLst/>
            <a:gdLst>
              <a:gd name="T0" fmla="*/ 322 w 980"/>
              <a:gd name="T1" fmla="*/ 0 h 1399"/>
              <a:gd name="T2" fmla="*/ 0 w 980"/>
              <a:gd name="T3" fmla="*/ 84 h 1399"/>
              <a:gd name="T4" fmla="*/ 479 w 980"/>
              <a:gd name="T5" fmla="*/ 846 h 1399"/>
              <a:gd name="T6" fmla="*/ 977 w 980"/>
              <a:gd name="T7" fmla="*/ 1399 h 1399"/>
              <a:gd name="T8" fmla="*/ 980 w 980"/>
              <a:gd name="T9" fmla="*/ 1399 h 1399"/>
              <a:gd name="T10" fmla="*/ 980 w 980"/>
              <a:gd name="T11" fmla="*/ 657 h 1399"/>
              <a:gd name="T12" fmla="*/ 322 w 980"/>
              <a:gd name="T13" fmla="*/ 0 h 1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80" h="1399">
                <a:moveTo>
                  <a:pt x="322" y="0"/>
                </a:moveTo>
                <a:cubicBezTo>
                  <a:pt x="205" y="0"/>
                  <a:pt x="96" y="30"/>
                  <a:pt x="0" y="84"/>
                </a:cubicBezTo>
                <a:cubicBezTo>
                  <a:pt x="283" y="221"/>
                  <a:pt x="479" y="511"/>
                  <a:pt x="479" y="846"/>
                </a:cubicBezTo>
                <a:cubicBezTo>
                  <a:pt x="479" y="1134"/>
                  <a:pt x="697" y="1370"/>
                  <a:pt x="977" y="1399"/>
                </a:cubicBezTo>
                <a:cubicBezTo>
                  <a:pt x="980" y="1399"/>
                  <a:pt x="980" y="1399"/>
                  <a:pt x="980" y="1399"/>
                </a:cubicBezTo>
                <a:cubicBezTo>
                  <a:pt x="980" y="657"/>
                  <a:pt x="980" y="657"/>
                  <a:pt x="980" y="657"/>
                </a:cubicBezTo>
                <a:cubicBezTo>
                  <a:pt x="980" y="294"/>
                  <a:pt x="685" y="0"/>
                  <a:pt x="32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3922664" y="2972126"/>
            <a:ext cx="4346672" cy="662819"/>
          </a:xfrm>
        </p:spPr>
        <p:txBody>
          <a:bodyPr anchor="b">
            <a:normAutofit/>
          </a:bodyPr>
          <a:lstStyle>
            <a:lvl1pPr algn="ctr">
              <a:defRPr sz="4000" b="1">
                <a:blipFill>
                  <a:blip r:embed="rId4"/>
                  <a:tile tx="0" ty="0" sx="100000" sy="100000" flip="none" algn="tl"/>
                </a:blip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22664" y="4045360"/>
            <a:ext cx="4346671" cy="723767"/>
          </a:xfrm>
        </p:spPr>
        <p:txBody>
          <a:bodyPr/>
          <a:lstStyle>
            <a:lvl1pPr marL="0" indent="0" algn="ctr">
              <a:buNone/>
              <a:defRPr sz="2400">
                <a:blipFill>
                  <a:blip r:embed="rId4"/>
                  <a:tile tx="0" ty="0" sx="100000" sy="100000" flip="none" algn="tl"/>
                </a:blip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1165"/>
          <a:stretch>
            <a:fillRect/>
          </a:stretch>
        </p:blipFill>
        <p:spPr>
          <a:xfrm rot="10800000">
            <a:off x="0" y="0"/>
            <a:ext cx="12192000" cy="52588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1165"/>
          <a:stretch>
            <a:fillRect/>
          </a:stretch>
        </p:blipFill>
        <p:spPr>
          <a:xfrm>
            <a:off x="0" y="6332111"/>
            <a:ext cx="12192000" cy="525889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1165"/>
          <a:stretch>
            <a:fillRect/>
          </a:stretch>
        </p:blipFill>
        <p:spPr>
          <a:xfrm rot="10800000">
            <a:off x="0" y="0"/>
            <a:ext cx="12192000" cy="52588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1165"/>
          <a:stretch>
            <a:fillRect/>
          </a:stretch>
        </p:blipFill>
        <p:spPr>
          <a:xfrm>
            <a:off x="0" y="6332111"/>
            <a:ext cx="12192000" cy="52588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517D0-9461-415E-B496-92805EC329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220E2-FEC2-479F-9864-5E400143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3384" y="1536192"/>
            <a:ext cx="3870976" cy="3840480"/>
          </a:xfrm>
          <a:prstGeom prst="rect">
            <a:avLst/>
          </a:prstGeom>
        </p:spPr>
      </p:pic>
      <p:sp>
        <p:nvSpPr>
          <p:cNvPr id="9" name="椭圆 8"/>
          <p:cNvSpPr/>
          <p:nvPr userDrawn="1"/>
        </p:nvSpPr>
        <p:spPr>
          <a:xfrm>
            <a:off x="4671627" y="1975623"/>
            <a:ext cx="2846747" cy="2846747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4800798" y="2093833"/>
            <a:ext cx="2610326" cy="2610326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671626" y="2266288"/>
            <a:ext cx="2846748" cy="2325423"/>
          </a:xfrm>
        </p:spPr>
        <p:txBody>
          <a:bodyPr anchor="ctr">
            <a:normAutofit/>
          </a:bodyPr>
          <a:lstStyle>
            <a:lvl1pPr algn="dist">
              <a:defRPr sz="4400" b="1">
                <a:blipFill>
                  <a:blip r:embed="rId3"/>
                  <a:tile tx="0" ty="0" sx="100000" sy="100000" flip="none" algn="tl"/>
                </a:blip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517D0-9461-415E-B496-92805EC329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220E2-FEC2-479F-9864-5E400143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1165"/>
          <a:stretch>
            <a:fillRect/>
          </a:stretch>
        </p:blipFill>
        <p:spPr>
          <a:xfrm rot="10800000">
            <a:off x="0" y="0"/>
            <a:ext cx="12192000" cy="5258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1165"/>
          <a:stretch>
            <a:fillRect/>
          </a:stretch>
        </p:blipFill>
        <p:spPr>
          <a:xfrm>
            <a:off x="0" y="6332111"/>
            <a:ext cx="12192000" cy="52588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517D0-9461-415E-B496-92805EC329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220E2-FEC2-479F-9864-5E400143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30827"/>
            <a:ext cx="5157787" cy="730704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30827"/>
            <a:ext cx="5183188" cy="730704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517D0-9461-415E-B496-92805EC329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220E2-FEC2-479F-9864-5E400143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5140" y="1143000"/>
            <a:ext cx="4718904" cy="4681728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4347478" y="1693840"/>
            <a:ext cx="3470320" cy="3470320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504943" y="1837944"/>
            <a:ext cx="3182112" cy="3182112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5844457" y="2415039"/>
            <a:ext cx="503086" cy="443452"/>
            <a:chOff x="5844457" y="2415039"/>
            <a:chExt cx="503086" cy="443452"/>
          </a:xfrm>
        </p:grpSpPr>
        <p:sp>
          <p:nvSpPr>
            <p:cNvPr id="10" name="Oval 64"/>
            <p:cNvSpPr>
              <a:spLocks noChangeArrowheads="1"/>
            </p:cNvSpPr>
            <p:nvPr/>
          </p:nvSpPr>
          <p:spPr bwMode="auto">
            <a:xfrm>
              <a:off x="6071063" y="2415039"/>
              <a:ext cx="49875" cy="498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" name="Oval 65"/>
            <p:cNvSpPr>
              <a:spLocks noChangeArrowheads="1"/>
            </p:cNvSpPr>
            <p:nvPr/>
          </p:nvSpPr>
          <p:spPr bwMode="auto">
            <a:xfrm>
              <a:off x="6104674" y="2470335"/>
              <a:ext cx="65054" cy="6505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" name="Oval 66"/>
            <p:cNvSpPr>
              <a:spLocks noChangeArrowheads="1"/>
            </p:cNvSpPr>
            <p:nvPr/>
          </p:nvSpPr>
          <p:spPr bwMode="auto">
            <a:xfrm>
              <a:off x="6021188" y="2470335"/>
              <a:ext cx="65054" cy="6505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" name="Freeform 67"/>
            <p:cNvSpPr/>
            <p:nvPr/>
          </p:nvSpPr>
          <p:spPr bwMode="auto">
            <a:xfrm>
              <a:off x="6109011" y="2518041"/>
              <a:ext cx="238532" cy="340450"/>
            </a:xfrm>
            <a:custGeom>
              <a:avLst/>
              <a:gdLst>
                <a:gd name="T0" fmla="*/ 658 w 980"/>
                <a:gd name="T1" fmla="*/ 0 h 1399"/>
                <a:gd name="T2" fmla="*/ 0 w 980"/>
                <a:gd name="T3" fmla="*/ 657 h 1399"/>
                <a:gd name="T4" fmla="*/ 0 w 980"/>
                <a:gd name="T5" fmla="*/ 1399 h 1399"/>
                <a:gd name="T6" fmla="*/ 3 w 980"/>
                <a:gd name="T7" fmla="*/ 1399 h 1399"/>
                <a:gd name="T8" fmla="*/ 502 w 980"/>
                <a:gd name="T9" fmla="*/ 846 h 1399"/>
                <a:gd name="T10" fmla="*/ 980 w 980"/>
                <a:gd name="T11" fmla="*/ 84 h 1399"/>
                <a:gd name="T12" fmla="*/ 658 w 980"/>
                <a:gd name="T13" fmla="*/ 0 h 1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0" h="1399">
                  <a:moveTo>
                    <a:pt x="658" y="0"/>
                  </a:moveTo>
                  <a:cubicBezTo>
                    <a:pt x="295" y="0"/>
                    <a:pt x="0" y="294"/>
                    <a:pt x="0" y="657"/>
                  </a:cubicBezTo>
                  <a:cubicBezTo>
                    <a:pt x="0" y="1399"/>
                    <a:pt x="0" y="1399"/>
                    <a:pt x="0" y="1399"/>
                  </a:cubicBezTo>
                  <a:cubicBezTo>
                    <a:pt x="3" y="1399"/>
                    <a:pt x="3" y="1399"/>
                    <a:pt x="3" y="1399"/>
                  </a:cubicBezTo>
                  <a:cubicBezTo>
                    <a:pt x="283" y="1370"/>
                    <a:pt x="502" y="1134"/>
                    <a:pt x="502" y="846"/>
                  </a:cubicBezTo>
                  <a:cubicBezTo>
                    <a:pt x="502" y="511"/>
                    <a:pt x="697" y="221"/>
                    <a:pt x="980" y="84"/>
                  </a:cubicBezTo>
                  <a:cubicBezTo>
                    <a:pt x="885" y="30"/>
                    <a:pt x="775" y="0"/>
                    <a:pt x="65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" name="Freeform 68"/>
            <p:cNvSpPr/>
            <p:nvPr/>
          </p:nvSpPr>
          <p:spPr bwMode="auto">
            <a:xfrm>
              <a:off x="5844457" y="2518041"/>
              <a:ext cx="238532" cy="340450"/>
            </a:xfrm>
            <a:custGeom>
              <a:avLst/>
              <a:gdLst>
                <a:gd name="T0" fmla="*/ 322 w 980"/>
                <a:gd name="T1" fmla="*/ 0 h 1399"/>
                <a:gd name="T2" fmla="*/ 0 w 980"/>
                <a:gd name="T3" fmla="*/ 84 h 1399"/>
                <a:gd name="T4" fmla="*/ 479 w 980"/>
                <a:gd name="T5" fmla="*/ 846 h 1399"/>
                <a:gd name="T6" fmla="*/ 977 w 980"/>
                <a:gd name="T7" fmla="*/ 1399 h 1399"/>
                <a:gd name="T8" fmla="*/ 980 w 980"/>
                <a:gd name="T9" fmla="*/ 1399 h 1399"/>
                <a:gd name="T10" fmla="*/ 980 w 980"/>
                <a:gd name="T11" fmla="*/ 657 h 1399"/>
                <a:gd name="T12" fmla="*/ 322 w 980"/>
                <a:gd name="T13" fmla="*/ 0 h 1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0" h="1399">
                  <a:moveTo>
                    <a:pt x="322" y="0"/>
                  </a:moveTo>
                  <a:cubicBezTo>
                    <a:pt x="205" y="0"/>
                    <a:pt x="96" y="30"/>
                    <a:pt x="0" y="84"/>
                  </a:cubicBezTo>
                  <a:cubicBezTo>
                    <a:pt x="283" y="221"/>
                    <a:pt x="479" y="511"/>
                    <a:pt x="479" y="846"/>
                  </a:cubicBezTo>
                  <a:cubicBezTo>
                    <a:pt x="479" y="1134"/>
                    <a:pt x="697" y="1370"/>
                    <a:pt x="977" y="1399"/>
                  </a:cubicBezTo>
                  <a:cubicBezTo>
                    <a:pt x="980" y="1399"/>
                    <a:pt x="980" y="1399"/>
                    <a:pt x="980" y="1399"/>
                  </a:cubicBezTo>
                  <a:cubicBezTo>
                    <a:pt x="980" y="657"/>
                    <a:pt x="980" y="657"/>
                    <a:pt x="980" y="657"/>
                  </a:cubicBezTo>
                  <a:cubicBezTo>
                    <a:pt x="980" y="294"/>
                    <a:pt x="685" y="0"/>
                    <a:pt x="3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812463" y="3713120"/>
            <a:ext cx="2567077" cy="113253"/>
            <a:chOff x="-3175" y="5446713"/>
            <a:chExt cx="12198351" cy="538163"/>
          </a:xfrm>
          <a:solidFill>
            <a:schemeClr val="accent6">
              <a:lumMod val="75000"/>
            </a:schemeClr>
          </a:solidFill>
        </p:grpSpPr>
        <p:sp>
          <p:nvSpPr>
            <p:cNvPr id="16" name="Oval 5"/>
            <p:cNvSpPr>
              <a:spLocks noChangeArrowheads="1"/>
            </p:cNvSpPr>
            <p:nvPr/>
          </p:nvSpPr>
          <p:spPr bwMode="auto">
            <a:xfrm>
              <a:off x="109538" y="5478463"/>
              <a:ext cx="133350" cy="1206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" name="Oval 6"/>
            <p:cNvSpPr>
              <a:spLocks noChangeArrowheads="1"/>
            </p:cNvSpPr>
            <p:nvPr/>
          </p:nvSpPr>
          <p:spPr bwMode="auto">
            <a:xfrm>
              <a:off x="-3175" y="5495926"/>
              <a:ext cx="96838" cy="841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" name="Oval 7"/>
            <p:cNvSpPr>
              <a:spLocks noChangeArrowheads="1"/>
            </p:cNvSpPr>
            <p:nvPr/>
          </p:nvSpPr>
          <p:spPr bwMode="auto">
            <a:xfrm>
              <a:off x="11949113" y="5478463"/>
              <a:ext cx="133350" cy="1206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" name="Oval 8"/>
            <p:cNvSpPr>
              <a:spLocks noChangeArrowheads="1"/>
            </p:cNvSpPr>
            <p:nvPr/>
          </p:nvSpPr>
          <p:spPr bwMode="auto">
            <a:xfrm>
              <a:off x="12098338" y="5495926"/>
              <a:ext cx="96838" cy="841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" name="Freeform 9"/>
            <p:cNvSpPr/>
            <p:nvPr/>
          </p:nvSpPr>
          <p:spPr bwMode="auto">
            <a:xfrm>
              <a:off x="7705725" y="5446713"/>
              <a:ext cx="4221163" cy="166688"/>
            </a:xfrm>
            <a:custGeom>
              <a:avLst/>
              <a:gdLst>
                <a:gd name="T0" fmla="*/ 1290 w 1319"/>
                <a:gd name="T1" fmla="*/ 0 h 51"/>
                <a:gd name="T2" fmla="*/ 1262 w 1319"/>
                <a:gd name="T3" fmla="*/ 18 h 51"/>
                <a:gd name="T4" fmla="*/ 469 w 1319"/>
                <a:gd name="T5" fmla="*/ 18 h 51"/>
                <a:gd name="T6" fmla="*/ 0 w 1319"/>
                <a:gd name="T7" fmla="*/ 21 h 51"/>
                <a:gd name="T8" fmla="*/ 0 w 1319"/>
                <a:gd name="T9" fmla="*/ 30 h 51"/>
                <a:gd name="T10" fmla="*/ 471 w 1319"/>
                <a:gd name="T11" fmla="*/ 33 h 51"/>
                <a:gd name="T12" fmla="*/ 1262 w 1319"/>
                <a:gd name="T13" fmla="*/ 33 h 51"/>
                <a:gd name="T14" fmla="*/ 1290 w 1319"/>
                <a:gd name="T15" fmla="*/ 51 h 51"/>
                <a:gd name="T16" fmla="*/ 1319 w 1319"/>
                <a:gd name="T17" fmla="*/ 26 h 51"/>
                <a:gd name="T18" fmla="*/ 1290 w 1319"/>
                <a:gd name="T1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9" h="51">
                  <a:moveTo>
                    <a:pt x="1290" y="0"/>
                  </a:moveTo>
                  <a:cubicBezTo>
                    <a:pt x="1276" y="0"/>
                    <a:pt x="1265" y="7"/>
                    <a:pt x="1262" y="18"/>
                  </a:cubicBezTo>
                  <a:cubicBezTo>
                    <a:pt x="469" y="18"/>
                    <a:pt x="469" y="18"/>
                    <a:pt x="469" y="18"/>
                  </a:cubicBezTo>
                  <a:cubicBezTo>
                    <a:pt x="471" y="18"/>
                    <a:pt x="230" y="19"/>
                    <a:pt x="0" y="2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229" y="32"/>
                    <a:pt x="470" y="33"/>
                    <a:pt x="471" y="33"/>
                  </a:cubicBezTo>
                  <a:cubicBezTo>
                    <a:pt x="1262" y="33"/>
                    <a:pt x="1262" y="33"/>
                    <a:pt x="1262" y="33"/>
                  </a:cubicBezTo>
                  <a:cubicBezTo>
                    <a:pt x="1265" y="44"/>
                    <a:pt x="1276" y="51"/>
                    <a:pt x="1290" y="51"/>
                  </a:cubicBezTo>
                  <a:cubicBezTo>
                    <a:pt x="1306" y="51"/>
                    <a:pt x="1319" y="40"/>
                    <a:pt x="1319" y="26"/>
                  </a:cubicBezTo>
                  <a:cubicBezTo>
                    <a:pt x="1319" y="11"/>
                    <a:pt x="1306" y="0"/>
                    <a:pt x="129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" name="Freeform 10"/>
            <p:cNvSpPr>
              <a:spLocks noEditPoints="1"/>
            </p:cNvSpPr>
            <p:nvPr/>
          </p:nvSpPr>
          <p:spPr bwMode="auto">
            <a:xfrm>
              <a:off x="4359275" y="5462588"/>
              <a:ext cx="3346450" cy="522288"/>
            </a:xfrm>
            <a:custGeom>
              <a:avLst/>
              <a:gdLst>
                <a:gd name="T0" fmla="*/ 972 w 1046"/>
                <a:gd name="T1" fmla="*/ 17 h 160"/>
                <a:gd name="T2" fmla="*/ 889 w 1046"/>
                <a:gd name="T3" fmla="*/ 2 h 160"/>
                <a:gd name="T4" fmla="*/ 889 w 1046"/>
                <a:gd name="T5" fmla="*/ 2 h 160"/>
                <a:gd name="T6" fmla="*/ 836 w 1046"/>
                <a:gd name="T7" fmla="*/ 6 h 160"/>
                <a:gd name="T8" fmla="*/ 734 w 1046"/>
                <a:gd name="T9" fmla="*/ 6 h 160"/>
                <a:gd name="T10" fmla="*/ 543 w 1046"/>
                <a:gd name="T11" fmla="*/ 64 h 160"/>
                <a:gd name="T12" fmla="*/ 352 w 1046"/>
                <a:gd name="T13" fmla="*/ 6 h 160"/>
                <a:gd name="T14" fmla="*/ 250 w 1046"/>
                <a:gd name="T15" fmla="*/ 6 h 160"/>
                <a:gd name="T16" fmla="*/ 197 w 1046"/>
                <a:gd name="T17" fmla="*/ 2 h 160"/>
                <a:gd name="T18" fmla="*/ 197 w 1046"/>
                <a:gd name="T19" fmla="*/ 2 h 160"/>
                <a:gd name="T20" fmla="*/ 114 w 1046"/>
                <a:gd name="T21" fmla="*/ 17 h 160"/>
                <a:gd name="T22" fmla="*/ 0 w 1046"/>
                <a:gd name="T23" fmla="*/ 16 h 160"/>
                <a:gd name="T24" fmla="*/ 0 w 1046"/>
                <a:gd name="T25" fmla="*/ 26 h 160"/>
                <a:gd name="T26" fmla="*/ 98 w 1046"/>
                <a:gd name="T27" fmla="*/ 25 h 160"/>
                <a:gd name="T28" fmla="*/ 75 w 1046"/>
                <a:gd name="T29" fmla="*/ 43 h 160"/>
                <a:gd name="T30" fmla="*/ 54 w 1046"/>
                <a:gd name="T31" fmla="*/ 97 h 160"/>
                <a:gd name="T32" fmla="*/ 199 w 1046"/>
                <a:gd name="T33" fmla="*/ 137 h 160"/>
                <a:gd name="T34" fmla="*/ 199 w 1046"/>
                <a:gd name="T35" fmla="*/ 137 h 160"/>
                <a:gd name="T36" fmla="*/ 197 w 1046"/>
                <a:gd name="T37" fmla="*/ 135 h 160"/>
                <a:gd name="T38" fmla="*/ 194 w 1046"/>
                <a:gd name="T39" fmla="*/ 126 h 160"/>
                <a:gd name="T40" fmla="*/ 57 w 1046"/>
                <a:gd name="T41" fmla="*/ 95 h 160"/>
                <a:gd name="T42" fmla="*/ 123 w 1046"/>
                <a:gd name="T43" fmla="*/ 16 h 160"/>
                <a:gd name="T44" fmla="*/ 226 w 1046"/>
                <a:gd name="T45" fmla="*/ 11 h 160"/>
                <a:gd name="T46" fmla="*/ 175 w 1046"/>
                <a:gd name="T47" fmla="*/ 39 h 160"/>
                <a:gd name="T48" fmla="*/ 179 w 1046"/>
                <a:gd name="T49" fmla="*/ 40 h 160"/>
                <a:gd name="T50" fmla="*/ 234 w 1046"/>
                <a:gd name="T51" fmla="*/ 13 h 160"/>
                <a:gd name="T52" fmla="*/ 438 w 1046"/>
                <a:gd name="T53" fmla="*/ 75 h 160"/>
                <a:gd name="T54" fmla="*/ 543 w 1046"/>
                <a:gd name="T55" fmla="*/ 117 h 160"/>
                <a:gd name="T56" fmla="*/ 648 w 1046"/>
                <a:gd name="T57" fmla="*/ 75 h 160"/>
                <a:gd name="T58" fmla="*/ 852 w 1046"/>
                <a:gd name="T59" fmla="*/ 13 h 160"/>
                <a:gd name="T60" fmla="*/ 907 w 1046"/>
                <a:gd name="T61" fmla="*/ 40 h 160"/>
                <a:gd name="T62" fmla="*/ 911 w 1046"/>
                <a:gd name="T63" fmla="*/ 39 h 160"/>
                <a:gd name="T64" fmla="*/ 860 w 1046"/>
                <a:gd name="T65" fmla="*/ 11 h 160"/>
                <a:gd name="T66" fmla="*/ 962 w 1046"/>
                <a:gd name="T67" fmla="*/ 16 h 160"/>
                <a:gd name="T68" fmla="*/ 1029 w 1046"/>
                <a:gd name="T69" fmla="*/ 95 h 160"/>
                <a:gd name="T70" fmla="*/ 892 w 1046"/>
                <a:gd name="T71" fmla="*/ 126 h 160"/>
                <a:gd name="T72" fmla="*/ 888 w 1046"/>
                <a:gd name="T73" fmla="*/ 135 h 160"/>
                <a:gd name="T74" fmla="*/ 887 w 1046"/>
                <a:gd name="T75" fmla="*/ 137 h 160"/>
                <a:gd name="T76" fmla="*/ 887 w 1046"/>
                <a:gd name="T77" fmla="*/ 137 h 160"/>
                <a:gd name="T78" fmla="*/ 1032 w 1046"/>
                <a:gd name="T79" fmla="*/ 97 h 160"/>
                <a:gd name="T80" fmla="*/ 1011 w 1046"/>
                <a:gd name="T81" fmla="*/ 43 h 160"/>
                <a:gd name="T82" fmla="*/ 988 w 1046"/>
                <a:gd name="T83" fmla="*/ 25 h 160"/>
                <a:gd name="T84" fmla="*/ 1046 w 1046"/>
                <a:gd name="T85" fmla="*/ 25 h 160"/>
                <a:gd name="T86" fmla="*/ 1046 w 1046"/>
                <a:gd name="T87" fmla="*/ 16 h 160"/>
                <a:gd name="T88" fmla="*/ 972 w 1046"/>
                <a:gd name="T89" fmla="*/ 17 h 160"/>
                <a:gd name="T90" fmla="*/ 646 w 1046"/>
                <a:gd name="T91" fmla="*/ 58 h 160"/>
                <a:gd name="T92" fmla="*/ 543 w 1046"/>
                <a:gd name="T93" fmla="*/ 98 h 160"/>
                <a:gd name="T94" fmla="*/ 440 w 1046"/>
                <a:gd name="T95" fmla="*/ 58 h 160"/>
                <a:gd name="T96" fmla="*/ 267 w 1046"/>
                <a:gd name="T97" fmla="*/ 8 h 160"/>
                <a:gd name="T98" fmla="*/ 277 w 1046"/>
                <a:gd name="T99" fmla="*/ 8 h 160"/>
                <a:gd name="T100" fmla="*/ 509 w 1046"/>
                <a:gd name="T101" fmla="*/ 66 h 160"/>
                <a:gd name="T102" fmla="*/ 543 w 1046"/>
                <a:gd name="T103" fmla="*/ 78 h 160"/>
                <a:gd name="T104" fmla="*/ 576 w 1046"/>
                <a:gd name="T105" fmla="*/ 66 h 160"/>
                <a:gd name="T106" fmla="*/ 809 w 1046"/>
                <a:gd name="T107" fmla="*/ 8 h 160"/>
                <a:gd name="T108" fmla="*/ 819 w 1046"/>
                <a:gd name="T109" fmla="*/ 8 h 160"/>
                <a:gd name="T110" fmla="*/ 646 w 1046"/>
                <a:gd name="T111" fmla="*/ 58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46" h="160">
                  <a:moveTo>
                    <a:pt x="972" y="17"/>
                  </a:moveTo>
                  <a:cubicBezTo>
                    <a:pt x="948" y="6"/>
                    <a:pt x="919" y="2"/>
                    <a:pt x="889" y="2"/>
                  </a:cubicBezTo>
                  <a:cubicBezTo>
                    <a:pt x="889" y="2"/>
                    <a:pt x="889" y="2"/>
                    <a:pt x="889" y="2"/>
                  </a:cubicBezTo>
                  <a:cubicBezTo>
                    <a:pt x="872" y="2"/>
                    <a:pt x="854" y="3"/>
                    <a:pt x="836" y="6"/>
                  </a:cubicBezTo>
                  <a:cubicBezTo>
                    <a:pt x="803" y="0"/>
                    <a:pt x="767" y="2"/>
                    <a:pt x="734" y="6"/>
                  </a:cubicBezTo>
                  <a:cubicBezTo>
                    <a:pt x="683" y="12"/>
                    <a:pt x="614" y="37"/>
                    <a:pt x="543" y="64"/>
                  </a:cubicBezTo>
                  <a:cubicBezTo>
                    <a:pt x="472" y="37"/>
                    <a:pt x="403" y="12"/>
                    <a:pt x="352" y="6"/>
                  </a:cubicBezTo>
                  <a:cubicBezTo>
                    <a:pt x="319" y="2"/>
                    <a:pt x="283" y="0"/>
                    <a:pt x="250" y="6"/>
                  </a:cubicBezTo>
                  <a:cubicBezTo>
                    <a:pt x="232" y="3"/>
                    <a:pt x="214" y="2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67" y="2"/>
                    <a:pt x="138" y="6"/>
                    <a:pt x="114" y="17"/>
                  </a:cubicBezTo>
                  <a:cubicBezTo>
                    <a:pt x="77" y="16"/>
                    <a:pt x="38" y="16"/>
                    <a:pt x="0" y="1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33" y="25"/>
                    <a:pt x="65" y="25"/>
                    <a:pt x="98" y="25"/>
                  </a:cubicBezTo>
                  <a:cubicBezTo>
                    <a:pt x="89" y="30"/>
                    <a:pt x="82" y="36"/>
                    <a:pt x="75" y="43"/>
                  </a:cubicBezTo>
                  <a:cubicBezTo>
                    <a:pt x="59" y="58"/>
                    <a:pt x="51" y="77"/>
                    <a:pt x="54" y="97"/>
                  </a:cubicBezTo>
                  <a:cubicBezTo>
                    <a:pt x="62" y="146"/>
                    <a:pt x="139" y="160"/>
                    <a:pt x="199" y="137"/>
                  </a:cubicBezTo>
                  <a:cubicBezTo>
                    <a:pt x="199" y="137"/>
                    <a:pt x="199" y="137"/>
                    <a:pt x="199" y="137"/>
                  </a:cubicBezTo>
                  <a:cubicBezTo>
                    <a:pt x="198" y="136"/>
                    <a:pt x="198" y="135"/>
                    <a:pt x="197" y="135"/>
                  </a:cubicBezTo>
                  <a:cubicBezTo>
                    <a:pt x="197" y="135"/>
                    <a:pt x="194" y="126"/>
                    <a:pt x="194" y="126"/>
                  </a:cubicBezTo>
                  <a:cubicBezTo>
                    <a:pt x="145" y="145"/>
                    <a:pt x="65" y="150"/>
                    <a:pt x="57" y="95"/>
                  </a:cubicBezTo>
                  <a:cubicBezTo>
                    <a:pt x="52" y="56"/>
                    <a:pt x="90" y="27"/>
                    <a:pt x="123" y="16"/>
                  </a:cubicBezTo>
                  <a:cubicBezTo>
                    <a:pt x="154" y="7"/>
                    <a:pt x="189" y="6"/>
                    <a:pt x="226" y="11"/>
                  </a:cubicBezTo>
                  <a:cubicBezTo>
                    <a:pt x="207" y="17"/>
                    <a:pt x="190" y="26"/>
                    <a:pt x="175" y="39"/>
                  </a:cubicBezTo>
                  <a:cubicBezTo>
                    <a:pt x="174" y="41"/>
                    <a:pt x="174" y="43"/>
                    <a:pt x="179" y="40"/>
                  </a:cubicBezTo>
                  <a:cubicBezTo>
                    <a:pt x="194" y="26"/>
                    <a:pt x="214" y="17"/>
                    <a:pt x="234" y="13"/>
                  </a:cubicBezTo>
                  <a:cubicBezTo>
                    <a:pt x="307" y="24"/>
                    <a:pt x="384" y="55"/>
                    <a:pt x="438" y="75"/>
                  </a:cubicBezTo>
                  <a:cubicBezTo>
                    <a:pt x="474" y="89"/>
                    <a:pt x="508" y="103"/>
                    <a:pt x="543" y="117"/>
                  </a:cubicBezTo>
                  <a:cubicBezTo>
                    <a:pt x="578" y="103"/>
                    <a:pt x="612" y="89"/>
                    <a:pt x="648" y="75"/>
                  </a:cubicBezTo>
                  <a:cubicBezTo>
                    <a:pt x="702" y="55"/>
                    <a:pt x="779" y="24"/>
                    <a:pt x="852" y="13"/>
                  </a:cubicBezTo>
                  <a:cubicBezTo>
                    <a:pt x="872" y="17"/>
                    <a:pt x="892" y="26"/>
                    <a:pt x="907" y="40"/>
                  </a:cubicBezTo>
                  <a:cubicBezTo>
                    <a:pt x="911" y="43"/>
                    <a:pt x="912" y="41"/>
                    <a:pt x="911" y="39"/>
                  </a:cubicBezTo>
                  <a:cubicBezTo>
                    <a:pt x="896" y="26"/>
                    <a:pt x="879" y="17"/>
                    <a:pt x="860" y="11"/>
                  </a:cubicBezTo>
                  <a:cubicBezTo>
                    <a:pt x="897" y="6"/>
                    <a:pt x="932" y="7"/>
                    <a:pt x="962" y="16"/>
                  </a:cubicBezTo>
                  <a:cubicBezTo>
                    <a:pt x="996" y="27"/>
                    <a:pt x="1034" y="56"/>
                    <a:pt x="1029" y="95"/>
                  </a:cubicBezTo>
                  <a:cubicBezTo>
                    <a:pt x="1021" y="150"/>
                    <a:pt x="941" y="145"/>
                    <a:pt x="892" y="126"/>
                  </a:cubicBezTo>
                  <a:cubicBezTo>
                    <a:pt x="892" y="126"/>
                    <a:pt x="888" y="135"/>
                    <a:pt x="888" y="135"/>
                  </a:cubicBezTo>
                  <a:cubicBezTo>
                    <a:pt x="888" y="135"/>
                    <a:pt x="888" y="136"/>
                    <a:pt x="887" y="137"/>
                  </a:cubicBezTo>
                  <a:cubicBezTo>
                    <a:pt x="887" y="137"/>
                    <a:pt x="887" y="137"/>
                    <a:pt x="887" y="137"/>
                  </a:cubicBezTo>
                  <a:cubicBezTo>
                    <a:pt x="947" y="160"/>
                    <a:pt x="1024" y="146"/>
                    <a:pt x="1032" y="97"/>
                  </a:cubicBezTo>
                  <a:cubicBezTo>
                    <a:pt x="1035" y="77"/>
                    <a:pt x="1026" y="58"/>
                    <a:pt x="1011" y="43"/>
                  </a:cubicBezTo>
                  <a:cubicBezTo>
                    <a:pt x="1004" y="36"/>
                    <a:pt x="997" y="30"/>
                    <a:pt x="988" y="25"/>
                  </a:cubicBezTo>
                  <a:cubicBezTo>
                    <a:pt x="1007" y="25"/>
                    <a:pt x="1027" y="25"/>
                    <a:pt x="1046" y="25"/>
                  </a:cubicBezTo>
                  <a:cubicBezTo>
                    <a:pt x="1046" y="16"/>
                    <a:pt x="1046" y="16"/>
                    <a:pt x="1046" y="16"/>
                  </a:cubicBezTo>
                  <a:cubicBezTo>
                    <a:pt x="1021" y="16"/>
                    <a:pt x="996" y="16"/>
                    <a:pt x="972" y="17"/>
                  </a:cubicBezTo>
                  <a:close/>
                  <a:moveTo>
                    <a:pt x="646" y="58"/>
                  </a:moveTo>
                  <a:cubicBezTo>
                    <a:pt x="611" y="70"/>
                    <a:pt x="577" y="84"/>
                    <a:pt x="543" y="98"/>
                  </a:cubicBezTo>
                  <a:cubicBezTo>
                    <a:pt x="509" y="84"/>
                    <a:pt x="475" y="70"/>
                    <a:pt x="440" y="58"/>
                  </a:cubicBezTo>
                  <a:cubicBezTo>
                    <a:pt x="405" y="45"/>
                    <a:pt x="337" y="20"/>
                    <a:pt x="267" y="8"/>
                  </a:cubicBezTo>
                  <a:cubicBezTo>
                    <a:pt x="270" y="8"/>
                    <a:pt x="273" y="8"/>
                    <a:pt x="277" y="8"/>
                  </a:cubicBezTo>
                  <a:cubicBezTo>
                    <a:pt x="345" y="8"/>
                    <a:pt x="433" y="37"/>
                    <a:pt x="509" y="66"/>
                  </a:cubicBezTo>
                  <a:cubicBezTo>
                    <a:pt x="521" y="70"/>
                    <a:pt x="532" y="74"/>
                    <a:pt x="543" y="78"/>
                  </a:cubicBezTo>
                  <a:cubicBezTo>
                    <a:pt x="554" y="74"/>
                    <a:pt x="565" y="70"/>
                    <a:pt x="576" y="66"/>
                  </a:cubicBezTo>
                  <a:cubicBezTo>
                    <a:pt x="653" y="37"/>
                    <a:pt x="741" y="8"/>
                    <a:pt x="809" y="8"/>
                  </a:cubicBezTo>
                  <a:cubicBezTo>
                    <a:pt x="812" y="8"/>
                    <a:pt x="816" y="8"/>
                    <a:pt x="819" y="8"/>
                  </a:cubicBezTo>
                  <a:cubicBezTo>
                    <a:pt x="749" y="20"/>
                    <a:pt x="681" y="45"/>
                    <a:pt x="646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" name="Freeform 11"/>
            <p:cNvSpPr/>
            <p:nvPr/>
          </p:nvSpPr>
          <p:spPr bwMode="auto">
            <a:xfrm>
              <a:off x="265113" y="5446713"/>
              <a:ext cx="4094163" cy="166688"/>
            </a:xfrm>
            <a:custGeom>
              <a:avLst/>
              <a:gdLst>
                <a:gd name="T0" fmla="*/ 850 w 1279"/>
                <a:gd name="T1" fmla="*/ 18 h 51"/>
                <a:gd name="T2" fmla="*/ 57 w 1279"/>
                <a:gd name="T3" fmla="*/ 18 h 51"/>
                <a:gd name="T4" fmla="*/ 29 w 1279"/>
                <a:gd name="T5" fmla="*/ 0 h 51"/>
                <a:gd name="T6" fmla="*/ 0 w 1279"/>
                <a:gd name="T7" fmla="*/ 26 h 51"/>
                <a:gd name="T8" fmla="*/ 29 w 1279"/>
                <a:gd name="T9" fmla="*/ 51 h 51"/>
                <a:gd name="T10" fmla="*/ 57 w 1279"/>
                <a:gd name="T11" fmla="*/ 33 h 51"/>
                <a:gd name="T12" fmla="*/ 847 w 1279"/>
                <a:gd name="T13" fmla="*/ 33 h 51"/>
                <a:gd name="T14" fmla="*/ 1279 w 1279"/>
                <a:gd name="T15" fmla="*/ 31 h 51"/>
                <a:gd name="T16" fmla="*/ 1279 w 1279"/>
                <a:gd name="T17" fmla="*/ 21 h 51"/>
                <a:gd name="T18" fmla="*/ 850 w 1279"/>
                <a:gd name="T19" fmla="*/ 1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9" h="51">
                  <a:moveTo>
                    <a:pt x="850" y="18"/>
                  </a:moveTo>
                  <a:cubicBezTo>
                    <a:pt x="57" y="18"/>
                    <a:pt x="57" y="18"/>
                    <a:pt x="57" y="18"/>
                  </a:cubicBezTo>
                  <a:cubicBezTo>
                    <a:pt x="54" y="7"/>
                    <a:pt x="42" y="0"/>
                    <a:pt x="29" y="0"/>
                  </a:cubicBezTo>
                  <a:cubicBezTo>
                    <a:pt x="13" y="0"/>
                    <a:pt x="0" y="11"/>
                    <a:pt x="0" y="26"/>
                  </a:cubicBezTo>
                  <a:cubicBezTo>
                    <a:pt x="0" y="40"/>
                    <a:pt x="13" y="51"/>
                    <a:pt x="29" y="51"/>
                  </a:cubicBezTo>
                  <a:cubicBezTo>
                    <a:pt x="42" y="51"/>
                    <a:pt x="54" y="44"/>
                    <a:pt x="57" y="33"/>
                  </a:cubicBezTo>
                  <a:cubicBezTo>
                    <a:pt x="847" y="33"/>
                    <a:pt x="847" y="33"/>
                    <a:pt x="847" y="33"/>
                  </a:cubicBezTo>
                  <a:cubicBezTo>
                    <a:pt x="849" y="33"/>
                    <a:pt x="1062" y="32"/>
                    <a:pt x="1279" y="31"/>
                  </a:cubicBezTo>
                  <a:cubicBezTo>
                    <a:pt x="1279" y="21"/>
                    <a:pt x="1279" y="21"/>
                    <a:pt x="1279" y="21"/>
                  </a:cubicBezTo>
                  <a:cubicBezTo>
                    <a:pt x="1062" y="19"/>
                    <a:pt x="848" y="18"/>
                    <a:pt x="85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1165"/>
          <a:stretch>
            <a:fillRect/>
          </a:stretch>
        </p:blipFill>
        <p:spPr>
          <a:xfrm>
            <a:off x="0" y="6332111"/>
            <a:ext cx="12192000" cy="52588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1165"/>
          <a:stretch>
            <a:fillRect/>
          </a:stretch>
        </p:blipFill>
        <p:spPr>
          <a:xfrm rot="10800000">
            <a:off x="0" y="0"/>
            <a:ext cx="12192000" cy="52588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374200" y="2906198"/>
            <a:ext cx="3443598" cy="759370"/>
          </a:xfrm>
        </p:spPr>
        <p:txBody>
          <a:bodyPr/>
          <a:lstStyle>
            <a:lvl1pPr algn="ctr">
              <a:defRPr>
                <a:blipFill>
                  <a:blip r:embed="rId4"/>
                  <a:tile tx="0" ty="0" sx="100000" sy="100000" flip="none" algn="tl"/>
                </a:blip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517D0-9461-415E-B496-92805EC329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220E2-FEC2-479F-9864-5E4001438953}" type="slidenum">
              <a:rPr lang="zh-CN" altLang="en-US" smtClean="0"/>
            </a:fld>
            <a:endParaRPr lang="zh-CN" alt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quarter" idx="13"/>
          </p:nvPr>
        </p:nvSpPr>
        <p:spPr>
          <a:xfrm>
            <a:off x="4347479" y="3825875"/>
            <a:ext cx="3470320" cy="757238"/>
          </a:xfrm>
        </p:spPr>
        <p:txBody>
          <a:bodyPr/>
          <a:lstStyle>
            <a:lvl1pPr marL="0" indent="0" algn="ctr">
              <a:buNone/>
              <a:defRPr>
                <a:blipFill>
                  <a:blip r:embed="rId4"/>
                  <a:tile tx="0" ty="0" sx="100000" sy="100000" flip="none" algn="tl"/>
                </a:blipFill>
              </a:defRPr>
            </a:lvl1pPr>
          </a:lstStyle>
          <a:p>
            <a:pPr lvl="0"/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1165"/>
          <a:stretch>
            <a:fillRect/>
          </a:stretch>
        </p:blipFill>
        <p:spPr>
          <a:xfrm rot="10800000">
            <a:off x="0" y="0"/>
            <a:ext cx="12192000" cy="52588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1165"/>
          <a:stretch>
            <a:fillRect/>
          </a:stretch>
        </p:blipFill>
        <p:spPr>
          <a:xfrm>
            <a:off x="0" y="6332111"/>
            <a:ext cx="12192000" cy="525889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517D0-9461-415E-B496-92805EC329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220E2-FEC2-479F-9864-5E400143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1165"/>
          <a:stretch>
            <a:fillRect/>
          </a:stretch>
        </p:blipFill>
        <p:spPr>
          <a:xfrm rot="10800000">
            <a:off x="0" y="0"/>
            <a:ext cx="12192000" cy="5258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1165"/>
          <a:stretch>
            <a:fillRect/>
          </a:stretch>
        </p:blipFill>
        <p:spPr>
          <a:xfrm>
            <a:off x="0" y="6332111"/>
            <a:ext cx="12192000" cy="52588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t" anchorCtr="0">
            <a:normAutofit/>
          </a:bodyPr>
          <a:lstStyle>
            <a:lvl1pPr>
              <a:defRPr sz="3600">
                <a:latin typeface="+mj-lt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457200"/>
            <a:ext cx="6170400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7" y="2057400"/>
            <a:ext cx="4165200" cy="381158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latin typeface="+mn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474035" y="365125"/>
            <a:ext cx="879763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32637" cy="5811838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517D0-9461-415E-B496-92805EC329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220E2-FEC2-479F-9864-5E400143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4.png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4A3517D0-9461-415E-B496-92805EC329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69B220E2-FEC2-479F-9864-5E4001438953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图片1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0278110" y="218440"/>
            <a:ext cx="1913890" cy="52451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audio" Target="../media/audio2.wav"/><Relationship Id="rId5" Type="http://schemas.openxmlformats.org/officeDocument/2006/relationships/audio" Target="../media/audio1.wav"/><Relationship Id="rId4" Type="http://schemas.openxmlformats.org/officeDocument/2006/relationships/tags" Target="../tags/tag6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>
            <a:normAutofit fontScale="90000"/>
          </a:bodyPr>
          <a:p>
            <a:r>
              <a:rPr lang="en-US" altLang="zh-CN">
                <a:latin typeface="Comic Sans MS" panose="030F0702030302020204" charset="0"/>
                <a:cs typeface="Comic Sans MS" panose="030F0702030302020204" charset="0"/>
              </a:rPr>
              <a:t>KB5 U4-1</a:t>
            </a:r>
            <a:endParaRPr lang="en-US" altLang="zh-CN">
              <a:latin typeface="Comic Sans MS" panose="030F0702030302020204" charset="0"/>
              <a:cs typeface="Comic Sans MS" panose="030F0702030302020204" charset="0"/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56260" y="4904105"/>
            <a:ext cx="7170738" cy="1384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记者：你在听收音机里的天气吗？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丹：收音机开着，但我们没有听天气预报。我们在听音乐。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58" name="文本框 2"/>
          <p:cNvSpPr txBox="1"/>
          <p:nvPr/>
        </p:nvSpPr>
        <p:spPr>
          <a:xfrm>
            <a:off x="260350" y="370840"/>
            <a:ext cx="933132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Reporter: 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Were you listening to the weather on the radio?</a:t>
            </a:r>
            <a:endParaRPr lang="en-US" altLang="zh-CN" sz="28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Dan: 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The radio was on, but we weren’t listening to the weather. We were listening to music.</a:t>
            </a:r>
            <a:endParaRPr lang="zh-CN" altLang="en-US" sz="28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4025" y="2382838"/>
            <a:ext cx="3990975" cy="22453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listen to</a:t>
            </a:r>
            <a:endParaRPr lang="en-US" altLang="zh-CN" sz="2800" dirty="0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on the radio</a:t>
            </a:r>
            <a:endParaRPr lang="en-US" altLang="zh-CN" sz="2800" dirty="0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the radio was on </a:t>
            </a:r>
            <a:endParaRPr lang="en-US" altLang="zh-CN" sz="2800" dirty="0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listen to the weather</a:t>
            </a:r>
            <a:endParaRPr lang="en-US" altLang="zh-CN" sz="2800" dirty="0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listen to music</a:t>
            </a:r>
            <a:endParaRPr lang="en-US" altLang="zh-CN" sz="2800" dirty="0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54600" y="2459038"/>
            <a:ext cx="3190875" cy="22447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听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通过收音机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收音机开着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听天气预报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听音乐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1950" y="431165"/>
            <a:ext cx="9063990" cy="17545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charRg st="1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2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charRg st="2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23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charRg st="23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8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charRg st="8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1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charRg st="41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14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charRg st="14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63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charRg st="63" end="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2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">
                                            <p:txEl>
                                              <p:charRg st="2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文本框 1"/>
          <p:cNvSpPr txBox="1"/>
          <p:nvPr/>
        </p:nvSpPr>
        <p:spPr>
          <a:xfrm>
            <a:off x="633413" y="705168"/>
            <a:ext cx="9247187" cy="52622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Reporter: 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Why 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didn’t you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go back to the beach?</a:t>
            </a:r>
            <a:endParaRPr lang="en-US" altLang="zh-CN" sz="28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Dan:  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Because we were very near the island.We 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decided to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wait there for the weather to get better…but it didn’t.A 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storm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started.</a:t>
            </a:r>
            <a:endParaRPr lang="en-US" altLang="zh-CN" sz="28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Shari: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 We 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were walking up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the beach, looking for 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somewhere safe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to stay,when lighting hit the boat and it caught fire.</a:t>
            </a:r>
            <a:endParaRPr lang="en-US" altLang="zh-CN" sz="28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Reporter:  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What a disaster!</a:t>
            </a:r>
            <a:endParaRPr lang="en-US" altLang="zh-CN" sz="28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文本框 1"/>
          <p:cNvSpPr txBox="1"/>
          <p:nvPr/>
        </p:nvSpPr>
        <p:spPr>
          <a:xfrm>
            <a:off x="786765" y="582295"/>
            <a:ext cx="9053513" cy="56927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fontAlgn="auto">
              <a:lnSpc>
                <a:spcPct val="100000"/>
              </a:lnSpc>
            </a:pP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Why didn’t you go back to the beach?</a:t>
            </a:r>
            <a:endParaRPr lang="en-US" altLang="zh-CN" sz="28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go back to 返回到...</a:t>
            </a:r>
            <a:endParaRPr lang="en-US" altLang="zh-CN" sz="2800" dirty="0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 fontAlgn="auto">
              <a:lnSpc>
                <a:spcPct val="100000"/>
              </a:lnSpc>
            </a:pP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We decided to wait there for the weather to get better...</a:t>
            </a:r>
            <a:endParaRPr lang="en-US" altLang="zh-CN" sz="28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get better变好</a:t>
            </a:r>
            <a:endParaRPr lang="en-US" altLang="zh-CN" sz="2800" dirty="0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 fontAlgn="auto">
              <a:lnSpc>
                <a:spcPct val="100000"/>
              </a:lnSpc>
            </a:pP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We were walking up the beach.</a:t>
            </a:r>
            <a:endParaRPr lang="en-US" altLang="zh-CN" sz="28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walk up沿着</a:t>
            </a:r>
            <a:endParaRPr lang="en-US" altLang="zh-CN" sz="2800" dirty="0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</a:pP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Looking for somewhere safe to stay</a:t>
            </a:r>
            <a:endParaRPr lang="en-US" altLang="zh-CN" sz="28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look for寻找      stay待</a:t>
            </a:r>
            <a:endParaRPr lang="en-US" altLang="zh-CN" sz="2800" dirty="0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</a:pP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when lighting hit the boat and it caught fire.</a:t>
            </a:r>
            <a:endParaRPr lang="en-US" altLang="zh-CN" sz="28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caught fire   起火</a:t>
            </a:r>
            <a:endParaRPr lang="en-US" altLang="zh-CN" sz="2800" dirty="0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</a:pP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What a disaster!</a:t>
            </a:r>
            <a:endParaRPr lang="en-US" altLang="zh-CN" sz="28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多么大的一个灾难！ 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What+a/an+名词</a:t>
            </a:r>
            <a:endParaRPr lang="en-US" altLang="zh-CN" sz="2800" dirty="0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18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37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818">
                                            <p:txEl>
                                              <p:charRg st="37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55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4818">
                                            <p:txEl>
                                              <p:charRg st="55" end="1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113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4818">
                                            <p:txEl>
                                              <p:charRg st="113" end="1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126" end="1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4818">
                                            <p:txEl>
                                              <p:charRg st="126" end="1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156" end="1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4818">
                                            <p:txEl>
                                              <p:charRg st="156" end="1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166" end="2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4818">
                                            <p:txEl>
                                              <p:charRg st="166" end="20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201" end="2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4818">
                                            <p:txEl>
                                              <p:charRg st="201" end="2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223" end="2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4818">
                                            <p:txEl>
                                              <p:charRg st="223" end="2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270" end="2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4818">
                                            <p:txEl>
                                              <p:charRg st="270" end="2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285" end="3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4818">
                                            <p:txEl>
                                              <p:charRg st="285" end="30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302" end="3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4818">
                                            <p:txEl>
                                              <p:charRg st="302" end="3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文本框 99"/>
          <p:cNvSpPr txBox="1"/>
          <p:nvPr/>
        </p:nvSpPr>
        <p:spPr>
          <a:xfrm>
            <a:off x="0" y="513715"/>
            <a:ext cx="11920855" cy="31076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Shari: 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We couldn’t leave the island, so Dad had to phone for help.</a:t>
            </a:r>
            <a:endParaRPr lang="en-US" altLang="zh-CN" sz="28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Alvin: 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At first,the phone didn’t work. But when they tried again and it was OK. Phew!</a:t>
            </a:r>
            <a:endParaRPr lang="en-US" altLang="zh-CN" sz="28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Reporter: 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Were you afraid? </a:t>
            </a:r>
            <a:endParaRPr lang="en-US" altLang="zh-CN" sz="28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Shari, Dan and Alvin: 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Yes！</a:t>
            </a:r>
            <a:endParaRPr lang="en-US" altLang="zh-CN" sz="28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Dan：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But it was really exciting when the helicopter came to get us.</a:t>
            </a:r>
            <a:endParaRPr lang="en-US" altLang="zh-CN" sz="28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Shari and Alvin: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 Yeah, that was great!</a:t>
            </a:r>
            <a:endParaRPr lang="en-US" altLang="zh-CN" sz="28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54274" name="文本框 8"/>
          <p:cNvSpPr txBox="1"/>
          <p:nvPr/>
        </p:nvSpPr>
        <p:spPr>
          <a:xfrm>
            <a:off x="970280" y="3836035"/>
            <a:ext cx="3598863" cy="31076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latin typeface="Georgia" panose="02040502050405020303" pitchFamily="18" charset="0"/>
                <a:ea typeface="宋体" panose="02010600030101010101" pitchFamily="2" charset="-122"/>
              </a:rPr>
              <a:t>离开岛屿</a:t>
            </a:r>
            <a:endParaRPr lang="zh-CN" altLang="en-US" sz="2800" b="1" dirty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Georgia" panose="02040502050405020303" pitchFamily="18" charset="0"/>
                <a:ea typeface="宋体" panose="02010600030101010101" pitchFamily="2" charset="-122"/>
              </a:rPr>
              <a:t>打电话求助</a:t>
            </a:r>
            <a:endParaRPr lang="zh-CN" altLang="en-US" sz="2800" b="1" dirty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Georgia" panose="02040502050405020303" pitchFamily="18" charset="0"/>
                <a:ea typeface="宋体" panose="02010600030101010101" pitchFamily="2" charset="-122"/>
              </a:rPr>
              <a:t>最开始</a:t>
            </a:r>
            <a:endParaRPr lang="zh-CN" altLang="en-US" sz="2800" b="1" dirty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Georgia" panose="02040502050405020303" pitchFamily="18" charset="0"/>
                <a:ea typeface="宋体" panose="02010600030101010101" pitchFamily="2" charset="-122"/>
              </a:rPr>
              <a:t>害怕</a:t>
            </a:r>
            <a:endParaRPr lang="zh-CN" altLang="en-US" sz="2800" b="1" dirty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Georgia" panose="02040502050405020303" pitchFamily="18" charset="0"/>
                <a:ea typeface="宋体" panose="02010600030101010101" pitchFamily="2" charset="-122"/>
              </a:rPr>
              <a:t>直升飞机</a:t>
            </a:r>
            <a:endParaRPr lang="zh-CN" altLang="en-US" sz="2800" b="1" dirty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Georgia" panose="02040502050405020303" pitchFamily="18" charset="0"/>
                <a:ea typeface="宋体" panose="02010600030101010101" pitchFamily="2" charset="-122"/>
              </a:rPr>
              <a:t>来接我们</a:t>
            </a:r>
            <a:endParaRPr lang="zh-CN" altLang="en-US" sz="2800" b="1" dirty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endParaRPr lang="zh-CN" altLang="en-US" sz="2800" b="1" dirty="0">
              <a:latin typeface="Georgia" panose="02040502050405020303" pitchFamily="18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610928" y="3836035"/>
            <a:ext cx="3598862" cy="2676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leave the island</a:t>
            </a:r>
            <a:endParaRPr lang="en-US" altLang="zh-CN" sz="2800" dirty="0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phone for help</a:t>
            </a:r>
            <a:endParaRPr lang="en-US" altLang="zh-CN" sz="2800" dirty="0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at first</a:t>
            </a:r>
            <a:endParaRPr lang="en-US" altLang="zh-CN" sz="2800" dirty="0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be afraid</a:t>
            </a:r>
            <a:endParaRPr lang="en-US" altLang="zh-CN" sz="2800" dirty="0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helicopter</a:t>
            </a:r>
            <a:endParaRPr lang="en-US" altLang="zh-CN" sz="2800" dirty="0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come to get us</a:t>
            </a:r>
            <a:endParaRPr lang="en-US" altLang="zh-CN" sz="2800" dirty="0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17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charRg st="17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32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charRg st="32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41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charRg st="41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51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62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51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>
                                            <p:txEl>
                                              <p:charRg st="51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62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0">
                                            <p:txEl>
                                              <p:charRg st="62" end="7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7" name="文本框 1"/>
          <p:cNvSpPr txBox="1"/>
          <p:nvPr/>
        </p:nvSpPr>
        <p:spPr>
          <a:xfrm>
            <a:off x="547370" y="409575"/>
            <a:ext cx="10323195" cy="63976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ts val="4165"/>
              </a:lnSpc>
            </a:pPr>
            <a:r>
              <a:rPr lang="zh-CN" altLang="en-US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Shari：</a:t>
            </a:r>
            <a:r>
              <a:rPr lang="zh-CN" altLang="en-US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我们不能离开岛，</a:t>
            </a:r>
            <a:endParaRPr lang="zh-CN" altLang="en-US" sz="28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>
              <a:lnSpc>
                <a:spcPts val="4165"/>
              </a:lnSpc>
            </a:pPr>
            <a:r>
              <a:rPr lang="zh-CN" altLang="en-US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所以爸爸不得不打电话求助。</a:t>
            </a:r>
            <a:endParaRPr lang="zh-CN" altLang="en-US" sz="28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>
              <a:lnSpc>
                <a:spcPts val="4165"/>
              </a:lnSpc>
            </a:pPr>
            <a:r>
              <a:rPr lang="zh-CN" altLang="en-US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Alvin：</a:t>
            </a:r>
            <a:r>
              <a:rPr lang="zh-CN" altLang="en-US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开始的时候，手机不能用。</a:t>
            </a:r>
            <a:endParaRPr lang="zh-CN" altLang="en-US" sz="28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>
              <a:lnSpc>
                <a:spcPts val="4165"/>
              </a:lnSpc>
            </a:pPr>
            <a:r>
              <a:rPr lang="zh-CN" altLang="en-US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但是，当他们再次尝试，就能用了。</a:t>
            </a:r>
            <a:endParaRPr lang="zh-CN" altLang="en-US" sz="28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>
              <a:lnSpc>
                <a:spcPts val="4165"/>
              </a:lnSpc>
            </a:pPr>
            <a:r>
              <a:rPr lang="zh-CN" altLang="en-US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唷！</a:t>
            </a:r>
            <a:endParaRPr lang="en-US" altLang="zh-CN" sz="28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>
              <a:lnSpc>
                <a:spcPts val="4165"/>
              </a:lnSpc>
            </a:pP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ts val="4165"/>
              </a:lnSpc>
            </a:pPr>
            <a:r>
              <a:rPr lang="zh-CN" altLang="en-US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Shari</a:t>
            </a:r>
            <a:r>
              <a:rPr lang="en-US" altLang="zh-CN" sz="2800" b="1" i="1" dirty="0">
                <a:solidFill>
                  <a:srgbClr val="FF0000"/>
                </a:solidFill>
                <a:latin typeface="Georgia" panose="02040502050405020303" pitchFamily="18" charset="0"/>
                <a:ea typeface="宋体" panose="02010600030101010101" pitchFamily="2" charset="-122"/>
              </a:rPr>
              <a:t>: 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We couldn’t leave the island,</a:t>
            </a:r>
            <a:endParaRPr lang="en-US" altLang="zh-CN" sz="28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>
              <a:lnSpc>
                <a:spcPts val="4165"/>
              </a:lnSpc>
            </a:pP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so Dad had to phone for help.</a:t>
            </a:r>
            <a:endParaRPr lang="en-US" altLang="zh-CN" sz="28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>
              <a:lnSpc>
                <a:spcPts val="4165"/>
              </a:lnSpc>
            </a:pPr>
            <a:r>
              <a:rPr lang="zh-CN" altLang="en-US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Alvin</a:t>
            </a:r>
            <a:r>
              <a:rPr lang="en-US" altLang="zh-CN" sz="2800" b="1" i="1" dirty="0">
                <a:solidFill>
                  <a:srgbClr val="FF0000"/>
                </a:solidFill>
                <a:latin typeface="Georgia" panose="02040502050405020303" pitchFamily="18" charset="0"/>
                <a:ea typeface="宋体" panose="02010600030101010101" pitchFamily="2" charset="-122"/>
              </a:rPr>
              <a:t>: 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At first,the phone didn’t work. </a:t>
            </a:r>
            <a:endParaRPr lang="en-US" altLang="zh-CN" sz="28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>
              <a:lnSpc>
                <a:spcPts val="4165"/>
              </a:lnSpc>
            </a:pP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But when they tried again and it was OK. </a:t>
            </a:r>
            <a:endParaRPr lang="en-US" altLang="zh-CN" sz="28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>
              <a:lnSpc>
                <a:spcPts val="4165"/>
              </a:lnSpc>
            </a:pP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Phew!</a:t>
            </a:r>
            <a:endParaRPr lang="zh-CN" altLang="en-US" sz="28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endParaRPr lang="zh-CN" altLang="en-US" sz="28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3" name="流程图: 资料带 2"/>
          <p:cNvSpPr/>
          <p:nvPr/>
        </p:nvSpPr>
        <p:spPr>
          <a:xfrm>
            <a:off x="1773555" y="3690620"/>
            <a:ext cx="5248275" cy="429260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流程图: 资料带 1"/>
          <p:cNvSpPr/>
          <p:nvPr/>
        </p:nvSpPr>
        <p:spPr>
          <a:xfrm>
            <a:off x="680720" y="4191000"/>
            <a:ext cx="5629275" cy="548005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流程图: 资料带 3"/>
          <p:cNvSpPr/>
          <p:nvPr/>
        </p:nvSpPr>
        <p:spPr>
          <a:xfrm>
            <a:off x="1651635" y="4815205"/>
            <a:ext cx="5648325" cy="448945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流程图: 资料带 4"/>
          <p:cNvSpPr/>
          <p:nvPr/>
        </p:nvSpPr>
        <p:spPr>
          <a:xfrm>
            <a:off x="680720" y="5351145"/>
            <a:ext cx="6975475" cy="462280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流程图: 资料带 5"/>
          <p:cNvSpPr/>
          <p:nvPr/>
        </p:nvSpPr>
        <p:spPr>
          <a:xfrm>
            <a:off x="680720" y="5900738"/>
            <a:ext cx="1800225" cy="366713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1" name="文本框 1"/>
          <p:cNvSpPr txBox="1"/>
          <p:nvPr/>
        </p:nvSpPr>
        <p:spPr>
          <a:xfrm>
            <a:off x="245745" y="548005"/>
            <a:ext cx="8997950" cy="54502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ts val="4165"/>
              </a:lnSpc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记者：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你害怕吗？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ts val="4165"/>
              </a:lnSpc>
            </a:pPr>
            <a:r>
              <a:rPr lang="zh-CN" altLang="en-US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Shari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, 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Dan </a:t>
            </a:r>
            <a:r>
              <a:rPr lang="zh-CN" altLang="en-US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and</a:t>
            </a:r>
            <a:r>
              <a:rPr lang="en-US" altLang="zh-CN" sz="2800" b="1" i="1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Alvin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是的！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ts val="4165"/>
              </a:lnSpc>
            </a:pPr>
            <a:r>
              <a:rPr lang="zh-CN" altLang="en-US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Daniel：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但是当直升机来接我们的时候，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ts val="4165"/>
              </a:lnSpc>
            </a:pP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真的很激动人心。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ts val="4165"/>
              </a:lnSpc>
            </a:pPr>
            <a:r>
              <a:rPr lang="zh-CN" altLang="en-US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Shari and </a:t>
            </a:r>
            <a:r>
              <a:rPr lang="zh-CN" altLang="en-US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Alvin</a:t>
            </a:r>
            <a:r>
              <a:rPr lang="zh-CN" altLang="en-US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：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是的，太棒了！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ts val="4165"/>
              </a:lnSpc>
            </a:pP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Reporter:</a:t>
            </a:r>
            <a:r>
              <a:rPr lang="en-US" altLang="zh-CN" sz="2800" b="1" i="1" dirty="0">
                <a:latin typeface="Georgia" panose="02040502050405020303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Were you afraid? </a:t>
            </a:r>
            <a:endParaRPr lang="en-US" altLang="zh-CN" sz="28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Shari, Dan and Alvin:</a:t>
            </a:r>
            <a:r>
              <a:rPr lang="en-US" altLang="zh-CN" sz="2800" b="1" i="1" dirty="0">
                <a:latin typeface="Georgia" panose="02040502050405020303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Yes</a:t>
            </a:r>
            <a:r>
              <a:rPr lang="zh-CN" altLang="en-US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！</a:t>
            </a:r>
            <a:endParaRPr lang="zh-CN" altLang="en-US" sz="2800" b="1" i="1" dirty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Dan</a:t>
            </a:r>
            <a:r>
              <a:rPr lang="zh-CN" altLang="en-US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：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But it was really exciting </a:t>
            </a:r>
            <a:endParaRPr lang="en-US" altLang="zh-CN" sz="28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when the helicopter came to get us.</a:t>
            </a:r>
            <a:endParaRPr lang="en-US" altLang="zh-CN" sz="28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Shari and Alvin: 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Yeah, that was great!</a:t>
            </a:r>
            <a:endParaRPr lang="zh-CN" altLang="en-US" sz="28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3" name="流程图: 资料带 2"/>
          <p:cNvSpPr/>
          <p:nvPr/>
        </p:nvSpPr>
        <p:spPr>
          <a:xfrm>
            <a:off x="2084070" y="3778250"/>
            <a:ext cx="3057525" cy="367030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流程图: 资料带 1"/>
          <p:cNvSpPr/>
          <p:nvPr/>
        </p:nvSpPr>
        <p:spPr>
          <a:xfrm>
            <a:off x="3844925" y="4262120"/>
            <a:ext cx="1174750" cy="365125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流程图: 资料带 3"/>
          <p:cNvSpPr/>
          <p:nvPr/>
        </p:nvSpPr>
        <p:spPr>
          <a:xfrm>
            <a:off x="360045" y="5110480"/>
            <a:ext cx="6505575" cy="365125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流程图: 资料带 4"/>
          <p:cNvSpPr/>
          <p:nvPr/>
        </p:nvSpPr>
        <p:spPr>
          <a:xfrm>
            <a:off x="1341120" y="4691698"/>
            <a:ext cx="4543425" cy="366713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流程图: 资料带 5"/>
          <p:cNvSpPr/>
          <p:nvPr/>
        </p:nvSpPr>
        <p:spPr>
          <a:xfrm>
            <a:off x="3052445" y="5475605"/>
            <a:ext cx="4086225" cy="431800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38150" y="1945640"/>
            <a:ext cx="5457825" cy="4399915"/>
          </a:xfrm>
          <a:prstGeom prst="rect">
            <a:avLst/>
          </a:prstGeom>
          <a:noFill/>
        </p:spPr>
        <p:txBody>
          <a:bodyPr>
            <a:spAutoFit/>
          </a:bodyPr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8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amazing</a:t>
            </a:r>
            <a:endParaRPr kumimoji="0" lang="en-US" altLang="zh-CN" sz="2800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+mn-ea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en-US" altLang="zh-CN" sz="28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scary</a:t>
            </a:r>
            <a:endParaRPr kumimoji="0" lang="en-US" altLang="zh-CN" sz="2800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+mn-ea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en-US" altLang="zh-CN" sz="28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project</a:t>
            </a:r>
            <a:endParaRPr kumimoji="0" lang="en-US" altLang="zh-CN" sz="2800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+mn-ea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en-US" altLang="zh-CN" sz="28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disaster</a:t>
            </a:r>
            <a:endParaRPr kumimoji="0" lang="en-US" altLang="zh-CN" sz="2800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+mn-ea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en-US" altLang="zh-CN" sz="28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storm</a:t>
            </a:r>
            <a:endParaRPr kumimoji="0" lang="en-US" altLang="zh-CN" sz="2800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en-US" altLang="zh-CN" sz="28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lightning</a:t>
            </a:r>
            <a:endParaRPr kumimoji="0" lang="en-US" altLang="zh-CN" sz="2800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en-US" altLang="zh-CN" sz="28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decide</a:t>
            </a:r>
            <a:r>
              <a:rPr kumimoji="0" lang="zh-CN" altLang="en-US" sz="28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  </a:t>
            </a:r>
            <a:endParaRPr kumimoji="0" lang="zh-CN" altLang="en-US" sz="2800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+mn-ea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en-US" altLang="zh-CN" sz="28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somewhere</a:t>
            </a:r>
            <a:endParaRPr kumimoji="0" lang="en-US" altLang="zh-CN" sz="2800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+mn-ea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endParaRPr kumimoji="0" lang="en-US" altLang="zh-CN" sz="28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endParaRPr kumimoji="0" lang="en-US" altLang="zh-CN" sz="28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13685" y="2010093"/>
            <a:ext cx="2540000" cy="3538220"/>
          </a:xfrm>
          <a:prstGeom prst="rect">
            <a:avLst/>
          </a:prstGeom>
          <a:noFill/>
        </p:spPr>
        <p:txBody>
          <a:bodyPr>
            <a:spAutoFit/>
          </a:bodyPr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8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charset="0"/>
                <a:ea typeface="宋体" panose="02010600030101010101" pitchFamily="2" charset="-122"/>
                <a:cs typeface="+mn-cs"/>
                <a:sym typeface="+mn-ea"/>
              </a:rPr>
              <a:t>令人吃惊的</a:t>
            </a:r>
            <a:endParaRPr kumimoji="0" lang="zh-CN" altLang="en-US" sz="28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8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charset="0"/>
                <a:ea typeface="宋体" panose="02010600030101010101" pitchFamily="2" charset="-122"/>
                <a:cs typeface="+mn-cs"/>
                <a:sym typeface="+mn-ea"/>
              </a:rPr>
              <a:t>可怕的</a:t>
            </a:r>
            <a:endParaRPr kumimoji="0" lang="zh-CN" altLang="en-US" sz="28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8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charset="0"/>
                <a:ea typeface="宋体" panose="02010600030101010101" pitchFamily="2" charset="-122"/>
                <a:cs typeface="+mn-cs"/>
                <a:sym typeface="+mn-ea"/>
              </a:rPr>
              <a:t>工程，项目</a:t>
            </a:r>
            <a:endParaRPr kumimoji="0" lang="zh-CN" altLang="en-US" sz="28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8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charset="0"/>
                <a:ea typeface="宋体" panose="02010600030101010101" pitchFamily="2" charset="-122"/>
                <a:cs typeface="+mn-cs"/>
                <a:sym typeface="+mn-ea"/>
              </a:rPr>
              <a:t>灾难</a:t>
            </a:r>
            <a:endParaRPr kumimoji="0" lang="zh-CN" altLang="en-US" sz="28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8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charset="0"/>
                <a:ea typeface="宋体" panose="02010600030101010101" pitchFamily="2" charset="-122"/>
                <a:cs typeface="+mn-cs"/>
                <a:sym typeface="+mn-ea"/>
              </a:rPr>
              <a:t>暴风雨</a:t>
            </a:r>
            <a:endParaRPr kumimoji="0" lang="zh-CN" altLang="en-US" sz="28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8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charset="0"/>
                <a:ea typeface="宋体" panose="02010600030101010101" pitchFamily="2" charset="-122"/>
                <a:cs typeface="+mn-cs"/>
                <a:sym typeface="+mn-ea"/>
              </a:rPr>
              <a:t>闪电</a:t>
            </a:r>
            <a:endParaRPr kumimoji="0" lang="zh-CN" altLang="en-US" sz="28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8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charset="0"/>
                <a:ea typeface="宋体" panose="02010600030101010101" pitchFamily="2" charset="-122"/>
                <a:cs typeface="+mn-cs"/>
                <a:sym typeface="+mn-ea"/>
              </a:rPr>
              <a:t>决定</a:t>
            </a:r>
            <a:endParaRPr kumimoji="0" lang="zh-CN" altLang="en-US" sz="28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8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charset="0"/>
                <a:ea typeface="宋体" panose="02010600030101010101" pitchFamily="2" charset="-122"/>
                <a:cs typeface="+mn-cs"/>
                <a:sym typeface="+mn-ea"/>
              </a:rPr>
              <a:t>某处</a:t>
            </a:r>
            <a:endParaRPr kumimoji="0" lang="zh-CN" altLang="en-US" sz="28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3380" y="571500"/>
            <a:ext cx="3551238" cy="706755"/>
          </a:xfrm>
          <a:prstGeom prst="rect">
            <a:avLst/>
          </a:prstGeom>
          <a:noFill/>
        </p:spPr>
        <p:txBody>
          <a:bodyPr>
            <a:spAutoFit/>
          </a:bodyPr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4000" kern="1200" cap="none" spc="0" normalizeH="0" baseline="0" noProof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Summary</a:t>
            </a:r>
            <a:endParaRPr kumimoji="0" lang="en-US" altLang="zh-CN" sz="4000" kern="1200" cap="none" spc="0" normalizeH="0" baseline="0" noProof="1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59394" name="文本框 1"/>
          <p:cNvSpPr txBox="1"/>
          <p:nvPr/>
        </p:nvSpPr>
        <p:spPr>
          <a:xfrm>
            <a:off x="5765165" y="1583055"/>
            <a:ext cx="3786188" cy="3692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en-US" altLang="zh-CN" sz="24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28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as well</a:t>
            </a:r>
            <a:endParaRPr lang="en-US" altLang="zh-CN" sz="28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28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get warm</a:t>
            </a:r>
            <a:endParaRPr lang="en-US" altLang="zh-CN" sz="28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28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this morning</a:t>
            </a:r>
            <a:endParaRPr lang="en-US" altLang="zh-CN" sz="28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28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decide to do</a:t>
            </a:r>
            <a:endParaRPr lang="en-US" altLang="zh-CN" sz="28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28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sail to</a:t>
            </a:r>
            <a:endParaRPr lang="en-US" altLang="zh-CN" sz="28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28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for</a:t>
            </a:r>
            <a:endParaRPr lang="en-US" altLang="zh-CN" sz="28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28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with</a:t>
            </a:r>
            <a:endParaRPr lang="en-US" altLang="zh-CN" sz="28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28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go dark</a:t>
            </a:r>
            <a:endParaRPr lang="en-US" altLang="zh-CN" sz="28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9395" name="文本框 2"/>
          <p:cNvSpPr txBox="1"/>
          <p:nvPr/>
        </p:nvSpPr>
        <p:spPr>
          <a:xfrm>
            <a:off x="8346758" y="1548765"/>
            <a:ext cx="2540000" cy="44615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 altLang="en-US" sz="3200" b="1" dirty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r>
              <a:rPr lang="zh-CN" altLang="en-US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charset="0"/>
                <a:ea typeface="宋体" panose="02010600030101010101" pitchFamily="2" charset="-122"/>
              </a:rPr>
              <a:t>也</a:t>
            </a:r>
            <a:endParaRPr lang="zh-CN" altLang="en-US" sz="28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charset="0"/>
              <a:ea typeface="宋体" panose="02010600030101010101" pitchFamily="2" charset="-122"/>
            </a:endParaRPr>
          </a:p>
          <a:p>
            <a:r>
              <a:rPr lang="zh-CN" altLang="en-US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charset="0"/>
                <a:ea typeface="宋体" panose="02010600030101010101" pitchFamily="2" charset="-122"/>
              </a:rPr>
              <a:t>变暖和</a:t>
            </a:r>
            <a:endParaRPr lang="zh-CN" altLang="en-US" sz="28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charset="0"/>
              <a:ea typeface="宋体" panose="02010600030101010101" pitchFamily="2" charset="-122"/>
            </a:endParaRPr>
          </a:p>
          <a:p>
            <a:r>
              <a:rPr lang="zh-CN" altLang="en-US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charset="0"/>
                <a:ea typeface="宋体" panose="02010600030101010101" pitchFamily="2" charset="-122"/>
              </a:rPr>
              <a:t>今天早上</a:t>
            </a:r>
            <a:endParaRPr lang="zh-CN" altLang="en-US" sz="28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charset="0"/>
              <a:ea typeface="宋体" panose="02010600030101010101" pitchFamily="2" charset="-122"/>
            </a:endParaRPr>
          </a:p>
          <a:p>
            <a:r>
              <a:rPr lang="zh-CN" altLang="en-US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charset="0"/>
                <a:ea typeface="宋体" panose="02010600030101010101" pitchFamily="2" charset="-122"/>
              </a:rPr>
              <a:t>决定做</a:t>
            </a:r>
            <a:endParaRPr lang="zh-CN" altLang="en-US" sz="28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charset="0"/>
              <a:ea typeface="宋体" panose="02010600030101010101" pitchFamily="2" charset="-122"/>
            </a:endParaRPr>
          </a:p>
          <a:p>
            <a:r>
              <a:rPr lang="zh-CN" altLang="en-US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charset="0"/>
                <a:ea typeface="宋体" panose="02010600030101010101" pitchFamily="2" charset="-122"/>
              </a:rPr>
              <a:t>航行到</a:t>
            </a:r>
            <a:endParaRPr lang="zh-CN" altLang="en-US" sz="28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charset="0"/>
              <a:ea typeface="宋体" panose="02010600030101010101" pitchFamily="2" charset="-122"/>
            </a:endParaRPr>
          </a:p>
          <a:p>
            <a:r>
              <a:rPr lang="zh-CN" altLang="en-US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charset="0"/>
                <a:ea typeface="宋体" panose="02010600030101010101" pitchFamily="2" charset="-122"/>
              </a:rPr>
              <a:t>为了</a:t>
            </a:r>
            <a:endParaRPr lang="zh-CN" altLang="en-US" sz="28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charset="0"/>
              <a:ea typeface="宋体" panose="02010600030101010101" pitchFamily="2" charset="-122"/>
            </a:endParaRPr>
          </a:p>
          <a:p>
            <a:r>
              <a:rPr lang="zh-CN" altLang="en-US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charset="0"/>
                <a:ea typeface="宋体" panose="02010600030101010101" pitchFamily="2" charset="-122"/>
              </a:rPr>
              <a:t>和...</a:t>
            </a:r>
            <a:endParaRPr lang="zh-CN" altLang="en-US" sz="28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charset="0"/>
              <a:ea typeface="宋体" panose="02010600030101010101" pitchFamily="2" charset="-122"/>
            </a:endParaRPr>
          </a:p>
          <a:p>
            <a:r>
              <a:rPr lang="zh-CN" altLang="en-US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charset="0"/>
                <a:ea typeface="宋体" panose="02010600030101010101" pitchFamily="2" charset="-122"/>
              </a:rPr>
              <a:t>变暗</a:t>
            </a:r>
            <a:endParaRPr lang="zh-CN" altLang="en-US" sz="28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charset="0"/>
              <a:ea typeface="宋体" panose="02010600030101010101" pitchFamily="2" charset="-122"/>
            </a:endParaRPr>
          </a:p>
          <a:p>
            <a:endParaRPr lang="zh-CN" altLang="en-US" sz="28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59395" grpId="0"/>
      <p:bldP spid="5939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7" name="文本框 1"/>
          <p:cNvSpPr txBox="1"/>
          <p:nvPr/>
        </p:nvSpPr>
        <p:spPr>
          <a:xfrm>
            <a:off x="699453" y="478155"/>
            <a:ext cx="8713787" cy="56927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i="1" dirty="0">
                <a:latin typeface="Georgia" panose="02040502050405020303" pitchFamily="18" charset="0"/>
                <a:ea typeface="宋体" panose="02010600030101010101" pitchFamily="2" charset="-122"/>
              </a:rPr>
              <a:t>                                                    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listen to</a:t>
            </a:r>
            <a:endParaRPr lang="en-US" altLang="zh-CN" sz="2800" b="1" i="1" dirty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r>
              <a:rPr lang="en-US" altLang="zh-CN" sz="2800" b="1" i="1" dirty="0">
                <a:latin typeface="Georgia" panose="02040502050405020303" pitchFamily="18" charset="0"/>
                <a:ea typeface="宋体" panose="02010600030101010101" pitchFamily="2" charset="-122"/>
              </a:rPr>
              <a:t>                                                     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on the radio</a:t>
            </a:r>
            <a:endParaRPr lang="en-US" altLang="zh-CN" sz="2800" b="1" i="1" dirty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r>
              <a:rPr lang="en-US" altLang="zh-CN" sz="2800" b="1" i="1" dirty="0">
                <a:latin typeface="Georgia" panose="02040502050405020303" pitchFamily="18" charset="0"/>
                <a:ea typeface="宋体" panose="02010600030101010101" pitchFamily="2" charset="-122"/>
              </a:rPr>
              <a:t>                                                   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the radio was on</a:t>
            </a:r>
            <a:r>
              <a:rPr lang="en-US" altLang="zh-CN" sz="2800" b="1" i="1" dirty="0">
                <a:latin typeface="Georgia" panose="02040502050405020303" pitchFamily="18" charset="0"/>
                <a:ea typeface="宋体" panose="02010600030101010101" pitchFamily="2" charset="-122"/>
              </a:rPr>
              <a:t> </a:t>
            </a:r>
            <a:endParaRPr lang="en-US" altLang="zh-CN" sz="2800" b="1" i="1" dirty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r>
              <a:rPr lang="en-US" altLang="zh-CN" sz="2800" b="1" i="1" dirty="0">
                <a:latin typeface="Georgia" panose="02040502050405020303" pitchFamily="18" charset="0"/>
                <a:ea typeface="宋体" panose="02010600030101010101" pitchFamily="2" charset="-122"/>
              </a:rPr>
              <a:t>                                                   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listen to the weather</a:t>
            </a:r>
            <a:endParaRPr lang="en-US" altLang="zh-CN" sz="2800" b="1" i="1" dirty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r>
              <a:rPr lang="en-US" altLang="zh-CN" sz="2800" b="1" i="1" dirty="0">
                <a:latin typeface="Georgia" panose="02040502050405020303" pitchFamily="18" charset="0"/>
                <a:ea typeface="宋体" panose="02010600030101010101" pitchFamily="2" charset="-122"/>
              </a:rPr>
              <a:t>                                                    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listen to music</a:t>
            </a:r>
            <a:endParaRPr lang="en-US" altLang="zh-CN" sz="2800" b="1" i="1" dirty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Georgia" panose="02040502050405020303" pitchFamily="18" charset="0"/>
                <a:ea typeface="宋体" panose="02010600030101010101" pitchFamily="2" charset="-122"/>
              </a:rPr>
              <a:t>返回                                            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go back to</a:t>
            </a:r>
            <a:r>
              <a:rPr lang="en-US" altLang="zh-CN" sz="2800" b="1" i="1" dirty="0">
                <a:latin typeface="Georgia" panose="02040502050405020303" pitchFamily="18" charset="0"/>
                <a:ea typeface="宋体" panose="02010600030101010101" pitchFamily="2" charset="-122"/>
              </a:rPr>
              <a:t>   </a:t>
            </a:r>
            <a:r>
              <a:rPr lang="en-US" altLang="zh-CN" sz="2800" b="1" dirty="0">
                <a:latin typeface="Georgia" panose="02040502050405020303" pitchFamily="18" charset="0"/>
                <a:ea typeface="宋体" panose="02010600030101010101" pitchFamily="2" charset="-122"/>
              </a:rPr>
              <a:t> </a:t>
            </a:r>
            <a:endParaRPr lang="en-US" altLang="zh-CN" sz="2800" b="1" dirty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Georgia" panose="02040502050405020303" pitchFamily="18" charset="0"/>
                <a:ea typeface="宋体" panose="02010600030101010101" pitchFamily="2" charset="-122"/>
              </a:rPr>
              <a:t>变好</a:t>
            </a:r>
            <a:r>
              <a:rPr lang="en-US" altLang="zh-CN" sz="2800" b="1" dirty="0">
                <a:latin typeface="Georgia" panose="02040502050405020303" pitchFamily="18" charset="0"/>
                <a:ea typeface="宋体" panose="02010600030101010101" pitchFamily="2" charset="-122"/>
              </a:rPr>
              <a:t>                                            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get better</a:t>
            </a:r>
            <a:endParaRPr lang="en-US" altLang="zh-CN" sz="2800" b="1" i="1" dirty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Georgia" panose="02040502050405020303" pitchFamily="18" charset="0"/>
                <a:ea typeface="宋体" panose="02010600030101010101" pitchFamily="2" charset="-122"/>
              </a:rPr>
              <a:t>暴风雨</a:t>
            </a:r>
            <a:r>
              <a:rPr lang="en-US" altLang="zh-CN" sz="2800" b="1" dirty="0">
                <a:latin typeface="Georgia" panose="02040502050405020303" pitchFamily="18" charset="0"/>
                <a:ea typeface="宋体" panose="02010600030101010101" pitchFamily="2" charset="-122"/>
              </a:rPr>
              <a:t>                                        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storm</a:t>
            </a:r>
            <a:r>
              <a:rPr lang="en-US" altLang="zh-CN" sz="2800" b="1" i="1" dirty="0">
                <a:latin typeface="Georgia" panose="02040502050405020303" pitchFamily="18" charset="0"/>
                <a:ea typeface="宋体" panose="02010600030101010101" pitchFamily="2" charset="-122"/>
              </a:rPr>
              <a:t>  </a:t>
            </a:r>
            <a:r>
              <a:rPr lang="en-US" altLang="zh-CN" sz="2800" b="1" dirty="0">
                <a:latin typeface="Georgia" panose="02040502050405020303" pitchFamily="18" charset="0"/>
                <a:ea typeface="宋体" panose="02010600030101010101" pitchFamily="2" charset="-122"/>
              </a:rPr>
              <a:t>        </a:t>
            </a:r>
            <a:endParaRPr lang="en-US" altLang="zh-CN" sz="2800" b="1" dirty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Georgia" panose="02040502050405020303" pitchFamily="18" charset="0"/>
                <a:ea typeface="宋体" panose="02010600030101010101" pitchFamily="2" charset="-122"/>
              </a:rPr>
              <a:t>沿着</a:t>
            </a:r>
            <a:r>
              <a:rPr lang="en-US" altLang="zh-CN" sz="2800" b="1" dirty="0">
                <a:latin typeface="Georgia" panose="02040502050405020303" pitchFamily="18" charset="0"/>
                <a:ea typeface="宋体" panose="02010600030101010101" pitchFamily="2" charset="-122"/>
              </a:rPr>
              <a:t>                                            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walk up</a:t>
            </a:r>
            <a:endParaRPr lang="en-US" altLang="zh-CN" sz="2800" b="1" i="1" dirty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Georgia" panose="02040502050405020303" pitchFamily="18" charset="0"/>
                <a:ea typeface="宋体" panose="02010600030101010101" pitchFamily="2" charset="-122"/>
              </a:rPr>
              <a:t>寻找</a:t>
            </a:r>
            <a:r>
              <a:rPr lang="en-US" altLang="zh-CN" sz="2800" b="1" dirty="0">
                <a:latin typeface="Georgia" panose="02040502050405020303" pitchFamily="18" charset="0"/>
                <a:ea typeface="宋体" panose="02010600030101010101" pitchFamily="2" charset="-122"/>
              </a:rPr>
              <a:t>                                            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look for           </a:t>
            </a:r>
            <a:endParaRPr lang="en-US" altLang="zh-CN" sz="2800" b="1" dirty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Georgia" panose="02040502050405020303" pitchFamily="18" charset="0"/>
                <a:ea typeface="宋体" panose="02010600030101010101" pitchFamily="2" charset="-122"/>
              </a:rPr>
              <a:t>击中船</a:t>
            </a:r>
            <a:r>
              <a:rPr lang="en-US" altLang="zh-CN" sz="2800" b="1" dirty="0">
                <a:latin typeface="Georgia" panose="02040502050405020303" pitchFamily="18" charset="0"/>
                <a:ea typeface="宋体" panose="02010600030101010101" pitchFamily="2" charset="-122"/>
              </a:rPr>
              <a:t>                                        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hit the boat</a:t>
            </a:r>
            <a:endParaRPr lang="en-US" altLang="zh-CN" sz="2800" dirty="0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 algn="l">
              <a:buClrTx/>
              <a:buSzTx/>
              <a:buFontTx/>
            </a:pPr>
            <a:r>
              <a:rPr lang="zh-CN" altLang="en-US" sz="2800" b="1" dirty="0">
                <a:latin typeface="Georgia" panose="02040502050405020303" pitchFamily="18" charset="0"/>
                <a:ea typeface="宋体" panose="02010600030101010101" pitchFamily="2" charset="-122"/>
              </a:rPr>
              <a:t>起火</a:t>
            </a:r>
            <a:r>
              <a:rPr lang="en-US" altLang="zh-CN" sz="2800" b="1" dirty="0">
                <a:latin typeface="Georgia" panose="02040502050405020303" pitchFamily="18" charset="0"/>
                <a:ea typeface="宋体" panose="02010600030101010101" pitchFamily="2" charset="-122"/>
              </a:rPr>
              <a:t>                                            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catch fire</a:t>
            </a:r>
            <a:endParaRPr lang="en-US" altLang="zh-CN" sz="2800" dirty="0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 algn="l">
              <a:buClrTx/>
              <a:buSzTx/>
              <a:buFontTx/>
            </a:pPr>
            <a:r>
              <a:rPr lang="en-US" altLang="zh-CN" sz="2800" b="1" dirty="0">
                <a:latin typeface="Georgia" panose="02040502050405020303" pitchFamily="18" charset="0"/>
                <a:ea typeface="宋体" panose="02010600030101010101" pitchFamily="2" charset="-122"/>
              </a:rPr>
              <a:t>某处 </a:t>
            </a:r>
            <a:r>
              <a:rPr lang="zh-CN" altLang="en-US" sz="2800" b="1" i="1" dirty="0">
                <a:latin typeface="Georgia" panose="02040502050405020303" pitchFamily="18" charset="0"/>
                <a:ea typeface="宋体" panose="02010600030101010101" pitchFamily="2" charset="-122"/>
              </a:rPr>
              <a:t>                                           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somewhere</a:t>
            </a:r>
            <a:endParaRPr lang="en-US" altLang="zh-CN" sz="2800" dirty="0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60418" name="文本框 2"/>
          <p:cNvSpPr txBox="1"/>
          <p:nvPr/>
        </p:nvSpPr>
        <p:spPr>
          <a:xfrm>
            <a:off x="699770" y="478155"/>
            <a:ext cx="3233738" cy="22447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latin typeface="Georgia" panose="02040502050405020303" pitchFamily="18" charset="0"/>
                <a:ea typeface="宋体" panose="02010600030101010101" pitchFamily="2" charset="-122"/>
              </a:rPr>
              <a:t>听</a:t>
            </a:r>
            <a:endParaRPr lang="zh-CN" altLang="en-US" sz="2800" b="1" dirty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Georgia" panose="02040502050405020303" pitchFamily="18" charset="0"/>
                <a:ea typeface="宋体" panose="02010600030101010101" pitchFamily="2" charset="-122"/>
              </a:rPr>
              <a:t>通过收音机</a:t>
            </a:r>
            <a:endParaRPr lang="zh-CN" altLang="en-US" sz="2800" b="1" dirty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Georgia" panose="02040502050405020303" pitchFamily="18" charset="0"/>
                <a:ea typeface="宋体" panose="02010600030101010101" pitchFamily="2" charset="-122"/>
              </a:rPr>
              <a:t>收音机开着</a:t>
            </a:r>
            <a:endParaRPr lang="zh-CN" altLang="en-US" sz="2800" b="1" dirty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Georgia" panose="02040502050405020303" pitchFamily="18" charset="0"/>
                <a:ea typeface="宋体" panose="02010600030101010101" pitchFamily="2" charset="-122"/>
              </a:rPr>
              <a:t>听天气预报</a:t>
            </a:r>
            <a:endParaRPr lang="zh-CN" altLang="en-US" sz="2800" b="1" dirty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Georgia" panose="02040502050405020303" pitchFamily="18" charset="0"/>
                <a:ea typeface="宋体" panose="02010600030101010101" pitchFamily="2" charset="-122"/>
              </a:rPr>
              <a:t>听音乐</a:t>
            </a:r>
            <a:endParaRPr lang="zh-CN" altLang="en-US" sz="2800" dirty="0">
              <a:latin typeface="Georgia" panose="02040502050405020303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0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04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04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04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04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04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04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04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04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6041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041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041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6041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矩形 1"/>
          <p:cNvSpPr/>
          <p:nvPr/>
        </p:nvSpPr>
        <p:spPr>
          <a:xfrm>
            <a:off x="2469833" y="2644775"/>
            <a:ext cx="7561262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x-none" sz="9600" dirty="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Snap ITC" panose="04040A07060A02020202" pitchFamily="2" charset="0"/>
              </a:rPr>
              <a:t>See you!</a:t>
            </a:r>
            <a:endParaRPr lang="zh-CN" altLang="en-US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</p:spTree>
  </p:cSld>
  <p:clrMapOvr>
    <a:masterClrMapping/>
  </p:clrMapOvr>
  <p:transition spd="slow">
    <p:pull dir="r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8314" y="492760"/>
            <a:ext cx="3686810" cy="2702560"/>
          </a:xfrm>
          <a:prstGeom prst="round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995" y="492760"/>
            <a:ext cx="3384549" cy="2630803"/>
          </a:xfrm>
          <a:prstGeom prst="plaque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7370" y="4357368"/>
            <a:ext cx="3185795" cy="2389505"/>
          </a:xfrm>
          <a:prstGeom prst="teardrop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666806" y="2926714"/>
            <a:ext cx="4859019" cy="15684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9600" b="1" i="0" u="none" strike="noStrike" kern="1200" cap="none" spc="0" normalizeH="0" baseline="0" noProof="1">
                <a:ln w="25400" cmpd="sng">
                  <a:solidFill>
                    <a:srgbClr val="FAFCB7">
                      <a:alpha val="98000"/>
                    </a:srgbClr>
                  </a:solidFill>
                  <a:prstDash val="solid"/>
                </a:ln>
                <a:solidFill>
                  <a:schemeClr val="tx1"/>
                </a:solidFill>
                <a:effectLst>
                  <a:innerShdw dist="38100" dir="18900000">
                    <a:srgbClr val="F89D26">
                      <a:alpha val="100000"/>
                    </a:srgbClr>
                  </a:innerShdw>
                  <a:reflection blurRad="6350" stA="50000" endA="300" endPos="50000" dist="12700" dir="5400000" sy="-100000" algn="bl" rotWithShape="0"/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disaster</a:t>
            </a:r>
            <a:endParaRPr kumimoji="0" lang="en-US" altLang="zh-CN" sz="9600" b="1" i="0" u="none" strike="noStrike" kern="1200" cap="none" spc="0" normalizeH="0" baseline="0" noProof="1">
              <a:ln w="25400" cmpd="sng">
                <a:solidFill>
                  <a:srgbClr val="FAFCB7">
                    <a:alpha val="98000"/>
                  </a:srgbClr>
                </a:solidFill>
                <a:prstDash val="solid"/>
              </a:ln>
              <a:solidFill>
                <a:schemeClr val="tx1"/>
              </a:solidFill>
              <a:effectLst>
                <a:innerShdw dist="38100" dir="18900000">
                  <a:srgbClr val="F89D26">
                    <a:alpha val="100000"/>
                  </a:srgbClr>
                </a:innerShdw>
                <a:reflection blurRad="6350" stA="50000" endA="300" endPos="50000" dist="12700" dir="5400000" sy="-100000" algn="bl" rotWithShape="0"/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文本框 14"/>
          <p:cNvSpPr txBox="1"/>
          <p:nvPr/>
        </p:nvSpPr>
        <p:spPr>
          <a:xfrm>
            <a:off x="114300" y="419100"/>
            <a:ext cx="8621713" cy="706755"/>
          </a:xfrm>
          <a:prstGeom prst="rect">
            <a:avLst/>
          </a:prstGeom>
          <a:noFill/>
        </p:spPr>
        <p:txBody>
          <a:bodyPr>
            <a:spAutoFit/>
          </a:bodyPr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40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There's some terrible weather.</a:t>
            </a:r>
            <a:endParaRPr kumimoji="0" lang="en-US" altLang="zh-CN" sz="40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+mn-ea"/>
            </a:endParaRPr>
          </a:p>
        </p:txBody>
      </p:sp>
      <p:sp>
        <p:nvSpPr>
          <p:cNvPr id="13317" name="文本框 6"/>
          <p:cNvSpPr txBox="1"/>
          <p:nvPr/>
        </p:nvSpPr>
        <p:spPr>
          <a:xfrm>
            <a:off x="2402840" y="5216525"/>
            <a:ext cx="1611313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st</a:t>
            </a:r>
            <a:r>
              <a:rPr lang="en-US" altLang="zh-CN" sz="32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or</a:t>
            </a:r>
            <a:r>
              <a:rPr lang="en-US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m</a:t>
            </a:r>
            <a:endParaRPr lang="en-US" altLang="zh-CN" sz="32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2" name="文本框 6"/>
          <p:cNvSpPr txBox="1"/>
          <p:nvPr/>
        </p:nvSpPr>
        <p:spPr>
          <a:xfrm>
            <a:off x="7693978" y="5216525"/>
            <a:ext cx="2624137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l</a:t>
            </a:r>
            <a:r>
              <a:rPr lang="en-US" altLang="zh-CN" sz="32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i</a:t>
            </a:r>
            <a:r>
              <a:rPr lang="en-US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ghtn</a:t>
            </a:r>
            <a:r>
              <a:rPr lang="en-US" altLang="zh-CN" sz="32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i</a:t>
            </a:r>
            <a:r>
              <a:rPr lang="en-US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ng</a:t>
            </a:r>
            <a:endParaRPr lang="en-US" altLang="zh-CN" sz="32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4285" y="1380490"/>
            <a:ext cx="4208780" cy="3333750"/>
          </a:xfrm>
          <a:prstGeom prst="ellipse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3700" y="1491615"/>
            <a:ext cx="3850640" cy="32226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文本框 1"/>
          <p:cNvSpPr txBox="1"/>
          <p:nvPr/>
        </p:nvSpPr>
        <p:spPr>
          <a:xfrm>
            <a:off x="397510" y="402908"/>
            <a:ext cx="9023350" cy="3538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Shari: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That was amazing!</a:t>
            </a:r>
            <a:endParaRPr lang="en-US" altLang="zh-CN" sz="28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2800" dirty="0">
                <a:solidFill>
                  <a:srgbClr val="0070C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Alvin: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 It was really scary as well.</a:t>
            </a:r>
            <a:endParaRPr lang="en-US" altLang="zh-CN" sz="28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2800" dirty="0">
                <a:solidFill>
                  <a:srgbClr val="0070C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Alvin:  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Now we’ve got a great project for our ezine…Disasters!</a:t>
            </a:r>
            <a:endParaRPr lang="en-US" altLang="zh-CN" sz="28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Shari and Dan: 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Yeah！</a:t>
            </a:r>
            <a:endParaRPr lang="en-US" altLang="zh-CN" sz="28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2800" dirty="0">
                <a:solidFill>
                  <a:srgbClr val="00B05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reporter：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Well, hello, children. Are you getting warm?</a:t>
            </a:r>
            <a:endParaRPr lang="en-US" altLang="zh-CN" sz="28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Shari, Dan, and Alvin：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Yes！</a:t>
            </a:r>
            <a:endParaRPr lang="en-US" altLang="zh-CN" sz="28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33794" name="文本框 1"/>
          <p:cNvSpPr txBox="1"/>
          <p:nvPr/>
        </p:nvSpPr>
        <p:spPr>
          <a:xfrm>
            <a:off x="5899785" y="3442018"/>
            <a:ext cx="3521075" cy="2676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dirty="0">
                <a:latin typeface="Tahoma" panose="020B0604030504040204" charset="0"/>
                <a:ea typeface="宋体" panose="02010600030101010101" pitchFamily="2" charset="-122"/>
              </a:rPr>
              <a:t>令人吃惊的</a:t>
            </a:r>
            <a:endParaRPr lang="zh-CN" altLang="en-US" sz="2800" dirty="0">
              <a:latin typeface="Tahoma" panose="020B0604030504040204" charset="0"/>
              <a:ea typeface="宋体" panose="02010600030101010101" pitchFamily="2" charset="-122"/>
            </a:endParaRPr>
          </a:p>
          <a:p>
            <a:r>
              <a:rPr lang="zh-CN" altLang="en-US" sz="2800" dirty="0">
                <a:latin typeface="Tahoma" panose="020B0604030504040204" charset="0"/>
                <a:ea typeface="宋体" panose="02010600030101010101" pitchFamily="2" charset="-122"/>
              </a:rPr>
              <a:t>可怕的</a:t>
            </a:r>
            <a:endParaRPr lang="zh-CN" altLang="en-US" sz="2800" dirty="0">
              <a:latin typeface="Tahoma" panose="020B0604030504040204" charset="0"/>
              <a:ea typeface="宋体" panose="02010600030101010101" pitchFamily="2" charset="-122"/>
            </a:endParaRPr>
          </a:p>
          <a:p>
            <a:r>
              <a:rPr lang="zh-CN" altLang="en-US" sz="2800" dirty="0">
                <a:latin typeface="Tahoma" panose="020B0604030504040204" charset="0"/>
                <a:ea typeface="宋体" panose="02010600030101010101" pitchFamily="2" charset="-122"/>
              </a:rPr>
              <a:t>工程，项目</a:t>
            </a:r>
            <a:endParaRPr lang="zh-CN" altLang="en-US" sz="2800" dirty="0">
              <a:latin typeface="Tahoma" panose="020B0604030504040204" charset="0"/>
              <a:ea typeface="宋体" panose="02010600030101010101" pitchFamily="2" charset="-122"/>
            </a:endParaRPr>
          </a:p>
          <a:p>
            <a:r>
              <a:rPr lang="zh-CN" altLang="en-US" sz="2800" dirty="0">
                <a:latin typeface="Tahoma" panose="020B0604030504040204" charset="0"/>
                <a:ea typeface="宋体" panose="02010600030101010101" pitchFamily="2" charset="-122"/>
              </a:rPr>
              <a:t>灾难</a:t>
            </a:r>
            <a:endParaRPr lang="zh-CN" altLang="en-US" sz="2800" dirty="0">
              <a:latin typeface="Tahoma" panose="020B0604030504040204" charset="0"/>
              <a:ea typeface="宋体" panose="02010600030101010101" pitchFamily="2" charset="-122"/>
            </a:endParaRPr>
          </a:p>
          <a:p>
            <a:r>
              <a:rPr lang="zh-CN" altLang="en-US" sz="2800" dirty="0">
                <a:latin typeface="Tahoma" panose="020B0604030504040204" charset="0"/>
                <a:ea typeface="宋体" panose="02010600030101010101" pitchFamily="2" charset="-122"/>
              </a:rPr>
              <a:t>也</a:t>
            </a:r>
            <a:endParaRPr lang="zh-CN" altLang="en-US" sz="2800" dirty="0">
              <a:latin typeface="Tahoma" panose="020B0604030504040204" charset="0"/>
              <a:ea typeface="宋体" panose="02010600030101010101" pitchFamily="2" charset="-122"/>
            </a:endParaRPr>
          </a:p>
          <a:p>
            <a:r>
              <a:rPr lang="zh-CN" altLang="en-US" sz="2800" dirty="0">
                <a:latin typeface="Tahoma" panose="020B0604030504040204" charset="0"/>
                <a:ea typeface="宋体" panose="02010600030101010101" pitchFamily="2" charset="-122"/>
              </a:rPr>
              <a:t>变暖和</a:t>
            </a:r>
            <a:endParaRPr lang="zh-CN" altLang="en-US" sz="2800" dirty="0">
              <a:latin typeface="Tahoma" panose="020B060403050404020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792210" y="3442335"/>
            <a:ext cx="2949575" cy="2676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amazing</a:t>
            </a:r>
            <a:endParaRPr lang="en-US" altLang="zh-CN" sz="2800" dirty="0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scary</a:t>
            </a:r>
            <a:endParaRPr lang="en-US" altLang="zh-CN" sz="2800" dirty="0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project</a:t>
            </a:r>
            <a:endParaRPr lang="en-US" altLang="zh-CN" sz="2800" dirty="0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disaster</a:t>
            </a:r>
            <a:endParaRPr lang="en-US" altLang="zh-CN" sz="2800" dirty="0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as well</a:t>
            </a:r>
            <a:endParaRPr lang="en-US" altLang="zh-CN" sz="2800" dirty="0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get warm</a:t>
            </a:r>
            <a:endParaRPr lang="en-US" altLang="zh-CN" sz="2800" dirty="0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8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charRg st="8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4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charRg st="14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2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charRg st="22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1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charRg st="31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9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charRg st="39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17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17855" y="1239838"/>
            <a:ext cx="9163050" cy="50158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That was </a:t>
            </a:r>
            <a:r>
              <a:rPr lang="en-US" altLang="zh-CN" sz="32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amazing</a:t>
            </a:r>
            <a:r>
              <a:rPr lang="en-US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!</a:t>
            </a:r>
            <a:endParaRPr lang="en-US" altLang="zh-CN" sz="32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  </a:t>
            </a:r>
            <a:r>
              <a:rPr lang="en-US" altLang="zh-CN" sz="32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amazing</a:t>
            </a:r>
            <a:r>
              <a:rPr lang="en-US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  /əˈmeɪzɪŋ/  adj.   让人吃惊的</a:t>
            </a:r>
            <a:endParaRPr lang="en-US" altLang="zh-CN" sz="32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endParaRPr lang="en-US" altLang="zh-CN" sz="32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It was really </a:t>
            </a:r>
            <a:r>
              <a:rPr lang="en-US" altLang="zh-CN" sz="32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scary</a:t>
            </a:r>
            <a:r>
              <a:rPr lang="en-US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as well.</a:t>
            </a:r>
            <a:endParaRPr lang="en-US" altLang="zh-CN" sz="32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32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  scary       </a:t>
            </a:r>
            <a:r>
              <a:rPr lang="en-US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/ˈskeəri/    adj.    可怕的，吓人的</a:t>
            </a:r>
            <a:endParaRPr lang="en-US" altLang="zh-CN" sz="32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endParaRPr lang="en-US" altLang="zh-CN" sz="32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endParaRPr lang="en-US" altLang="zh-CN" sz="32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as well 也 ，too</a:t>
            </a:r>
            <a:endParaRPr lang="en-US" altLang="zh-CN" sz="32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endParaRPr lang="en-US" altLang="zh-CN" sz="32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endParaRPr lang="en-US" altLang="zh-CN" sz="32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17538" y="5359400"/>
            <a:ext cx="8591550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5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>
            <a:spAutoFit/>
          </a:bodyPr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I like apples. I like apples</a:t>
            </a:r>
            <a:r>
              <a:rPr kumimoji="0" lang="zh-CN" altLang="en-US" sz="3200" kern="1200" cap="none" spc="0" normalizeH="0" baseline="0" noProof="1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，</a:t>
            </a:r>
            <a:r>
              <a:rPr kumimoji="0" lang="en-US" altLang="zh-CN" sz="3200" kern="1200" cap="none" spc="0" normalizeH="0" baseline="0" noProof="1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_____ .</a:t>
            </a:r>
            <a:endParaRPr kumimoji="0" lang="en-US" altLang="zh-CN" sz="3200" kern="1200" cap="none" spc="0" normalizeH="0" baseline="0" noProof="1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59818" y="5359400"/>
            <a:ext cx="8591550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5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>
            <a:spAutoFit/>
          </a:bodyPr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too</a:t>
            </a:r>
            <a:endParaRPr kumimoji="0" lang="en-US" altLang="zh-CN" sz="3200" kern="1200" cap="none" spc="0" normalizeH="0" baseline="0" noProof="1" dirty="0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文本框 99"/>
          <p:cNvSpPr txBox="1"/>
          <p:nvPr/>
        </p:nvSpPr>
        <p:spPr>
          <a:xfrm>
            <a:off x="420370" y="452755"/>
            <a:ext cx="9144000" cy="39693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reporter</a:t>
            </a:r>
            <a:r>
              <a:rPr lang="zh-CN" altLang="en-US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：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Can you tell me what____________ ?</a:t>
            </a:r>
            <a:endParaRPr lang="en-US" altLang="zh-CN" sz="2800" b="1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Shari:</a:t>
            </a:r>
            <a:r>
              <a:rPr lang="en-US" altLang="zh-CN" sz="2800" b="1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It ______  hot and sunny this morning, so we ________ to sail to the small island for a picnic with my dad.</a:t>
            </a:r>
            <a:endParaRPr lang="en-US" altLang="zh-CN" sz="2800" b="1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Alvin: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When we _______sailing to the island, the sky _______dark.</a:t>
            </a:r>
            <a:endParaRPr lang="en-US" altLang="zh-CN" sz="28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44600" y="4936490"/>
            <a:ext cx="9378950" cy="70675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600" kern="1200" cap="none" spc="0" normalizeH="0" baseline="0" noProof="1">
                <a:solidFill>
                  <a:srgbClr val="7030A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happened    decided    were    went      was</a:t>
            </a:r>
            <a:r>
              <a:rPr kumimoji="0" lang="en-US" altLang="zh-CN" sz="3600" kern="1200" cap="none" spc="0" normalizeH="0" baseline="0" noProof="1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 </a:t>
            </a:r>
            <a:r>
              <a:rPr kumimoji="0" lang="en-US" altLang="zh-CN" sz="4000" i="1" kern="1200" cap="none" spc="0" normalizeH="0" baseline="0" noProof="1">
                <a:latin typeface="Georgia" panose="02040502050405020303" pitchFamily="18" charset="0"/>
                <a:ea typeface="宋体" panose="02010600030101010101" pitchFamily="2" charset="-122"/>
                <a:cs typeface="+mn-cs"/>
                <a:sym typeface="+mn-ea"/>
              </a:rPr>
              <a:t>     </a:t>
            </a:r>
            <a:endParaRPr kumimoji="0" lang="en-US" altLang="zh-CN" sz="4000" kern="1200" cap="none" spc="0" normalizeH="0" baseline="0" noProof="1">
              <a:latin typeface="Georgia" panose="02040502050405020303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17" name="文本框 6"/>
          <p:cNvSpPr txBox="1"/>
          <p:nvPr/>
        </p:nvSpPr>
        <p:spPr>
          <a:xfrm>
            <a:off x="6046470" y="633095"/>
            <a:ext cx="2414588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dirty="0">
                <a:solidFill>
                  <a:srgbClr val="7030A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happened</a:t>
            </a:r>
            <a:endParaRPr lang="en-US" altLang="zh-CN" sz="2800" dirty="0">
              <a:solidFill>
                <a:srgbClr val="7030A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3" name="文本框 6"/>
          <p:cNvSpPr txBox="1"/>
          <p:nvPr/>
        </p:nvSpPr>
        <p:spPr>
          <a:xfrm>
            <a:off x="2412365" y="1262698"/>
            <a:ext cx="1611313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dirty="0">
                <a:solidFill>
                  <a:srgbClr val="7030A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was</a:t>
            </a:r>
            <a:endParaRPr lang="en-US" altLang="zh-CN" sz="2800" dirty="0">
              <a:solidFill>
                <a:srgbClr val="7030A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4" name="文本框 6"/>
          <p:cNvSpPr txBox="1"/>
          <p:nvPr/>
        </p:nvSpPr>
        <p:spPr>
          <a:xfrm>
            <a:off x="553085" y="1846263"/>
            <a:ext cx="1858963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dirty="0">
                <a:solidFill>
                  <a:srgbClr val="7030A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decided</a:t>
            </a:r>
            <a:endParaRPr lang="en-US" altLang="zh-CN" sz="2800" dirty="0">
              <a:solidFill>
                <a:srgbClr val="7030A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5" name="文本框 6"/>
          <p:cNvSpPr txBox="1"/>
          <p:nvPr/>
        </p:nvSpPr>
        <p:spPr>
          <a:xfrm>
            <a:off x="3386455" y="3137218"/>
            <a:ext cx="16129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dirty="0">
                <a:solidFill>
                  <a:srgbClr val="7030A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were</a:t>
            </a:r>
            <a:endParaRPr lang="en-US" altLang="zh-CN" sz="2800" dirty="0">
              <a:solidFill>
                <a:srgbClr val="7030A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799465" y="3720783"/>
            <a:ext cx="16129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dirty="0">
                <a:solidFill>
                  <a:srgbClr val="7030A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went</a:t>
            </a:r>
            <a:endParaRPr lang="en-US" altLang="zh-CN" sz="2800" dirty="0">
              <a:solidFill>
                <a:srgbClr val="7030A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  <p:bldP spid="3" grpId="0"/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27075" y="400050"/>
            <a:ext cx="8316913" cy="65544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It was hot and sunny 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this morning.</a:t>
            </a:r>
            <a:endParaRPr lang="en-US" altLang="zh-CN" sz="2800" dirty="0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2800" dirty="0">
                <a:solidFill>
                  <a:srgbClr val="0070C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this morning:  </a:t>
            </a:r>
            <a:r>
              <a:rPr lang="zh-CN" altLang="en-US" sz="2800" dirty="0">
                <a:solidFill>
                  <a:srgbClr val="0070C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今天早晨</a:t>
            </a:r>
            <a:endParaRPr lang="zh-CN" altLang="en-US" sz="2800" dirty="0">
              <a:solidFill>
                <a:srgbClr val="0070C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2800" dirty="0">
                <a:solidFill>
                  <a:srgbClr val="0070C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this afternoon</a:t>
            </a:r>
            <a:r>
              <a:rPr lang="zh-CN" altLang="en-US" sz="2800" dirty="0">
                <a:solidFill>
                  <a:srgbClr val="0070C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：今天下午</a:t>
            </a:r>
            <a:endParaRPr lang="zh-CN" altLang="en-US" sz="2800" dirty="0">
              <a:solidFill>
                <a:srgbClr val="0070C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endParaRPr lang="en-US" altLang="zh-CN" sz="2800" dirty="0">
              <a:solidFill>
                <a:srgbClr val="0070C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So we 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decided to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sail to 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the small island 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for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a picnic with my dad.</a:t>
            </a:r>
            <a:endParaRPr lang="en-US" altLang="zh-CN" sz="28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2800" dirty="0">
                <a:solidFill>
                  <a:srgbClr val="0070C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decide to sail:     decide to do sth.</a:t>
            </a:r>
            <a:endParaRPr lang="en-US" altLang="zh-CN" sz="2800" dirty="0">
              <a:solidFill>
                <a:srgbClr val="0070C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I decide _____ to Beijing.   </a:t>
            </a:r>
            <a:endParaRPr lang="en-US" altLang="zh-CN" sz="28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A. go          B. to go         C. going</a:t>
            </a:r>
            <a:endParaRPr lang="en-US" altLang="zh-CN" sz="28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endParaRPr lang="en-US" altLang="zh-CN" sz="2800" dirty="0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2800" dirty="0">
                <a:solidFill>
                  <a:srgbClr val="0070C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sail to the small island.   sail to ...</a:t>
            </a:r>
            <a:r>
              <a:rPr lang="zh-CN" altLang="en-US" sz="2800" dirty="0">
                <a:solidFill>
                  <a:srgbClr val="0070C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航行到某地</a:t>
            </a:r>
            <a:endParaRPr lang="zh-CN" altLang="en-US" sz="2800" dirty="0">
              <a:solidFill>
                <a:srgbClr val="0070C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endParaRPr lang="en-US" altLang="zh-CN" sz="28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The sky went dark.</a:t>
            </a:r>
            <a:endParaRPr lang="en-US" altLang="zh-CN" sz="28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go dark  </a:t>
            </a:r>
            <a:r>
              <a:rPr lang="zh-CN" altLang="en-US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变暗</a:t>
            </a:r>
            <a:endParaRPr lang="zh-CN" altLang="en-US" sz="28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endParaRPr lang="zh-CN" altLang="en-US" sz="2800" dirty="0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5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35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53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charRg st="53" end="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92" end="1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charRg st="92" end="1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60" end="1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charRg st="160" end="1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94" end="2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26" end="2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68" end="2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11" end="3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9" name="文本框 6"/>
          <p:cNvSpPr txBox="1"/>
          <p:nvPr/>
        </p:nvSpPr>
        <p:spPr>
          <a:xfrm>
            <a:off x="3057525" y="333693"/>
            <a:ext cx="3043238" cy="2676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今天早上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决定做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航行到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为了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和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...</a:t>
            </a:r>
            <a:endParaRPr lang="en-US" alt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变暗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98820" y="272098"/>
            <a:ext cx="3273425" cy="2738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this morning</a:t>
            </a:r>
            <a:endParaRPr lang="en-US" altLang="zh-CN" sz="2800" dirty="0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decide to do</a:t>
            </a:r>
            <a:endParaRPr lang="en-US" altLang="zh-CN" sz="2800" dirty="0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sail to</a:t>
            </a:r>
            <a:endParaRPr lang="en-US" altLang="zh-CN" sz="2800" dirty="0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for</a:t>
            </a:r>
            <a:endParaRPr lang="en-US" altLang="zh-CN" sz="2800" dirty="0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with</a:t>
            </a:r>
            <a:endParaRPr lang="en-US" altLang="zh-CN" sz="2800" dirty="0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go dark</a:t>
            </a:r>
            <a:endParaRPr lang="en-US" altLang="zh-CN" sz="2800" dirty="0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40962" name="文本框 1"/>
          <p:cNvSpPr txBox="1"/>
          <p:nvPr/>
        </p:nvSpPr>
        <p:spPr>
          <a:xfrm>
            <a:off x="751840" y="3172778"/>
            <a:ext cx="9150350" cy="2676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latin typeface="Georgia" panose="02040502050405020303" pitchFamily="18" charset="0"/>
                <a:ea typeface="宋体" panose="02010600030101010101" pitchFamily="2" charset="-122"/>
              </a:rPr>
              <a:t>记者：你能告诉我发生了什么事吗？</a:t>
            </a:r>
            <a:endParaRPr lang="zh-CN" altLang="en-US" sz="2800" dirty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Shari</a:t>
            </a:r>
            <a:r>
              <a:rPr lang="zh-CN" altLang="en-US" sz="2800" dirty="0">
                <a:latin typeface="Georgia" panose="02040502050405020303" pitchFamily="18" charset="0"/>
                <a:ea typeface="宋体" panose="02010600030101010101" pitchFamily="2" charset="-122"/>
              </a:rPr>
              <a:t>：今天早上晴朗而炎热，所以我们决定前往小岛和爸爸野餐。</a:t>
            </a:r>
            <a:endParaRPr lang="zh-CN" altLang="en-US" sz="2800" dirty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Alvin：</a:t>
            </a:r>
            <a:r>
              <a:rPr lang="zh-CN" altLang="en-US" sz="2800" dirty="0">
                <a:latin typeface="Georgia" panose="02040502050405020303" pitchFamily="18" charset="0"/>
                <a:ea typeface="宋体" panose="02010600030101010101" pitchFamily="2" charset="-122"/>
              </a:rPr>
              <a:t>当我们航行到岛上，天空暗下来。</a:t>
            </a:r>
            <a:endParaRPr lang="zh-CN" altLang="en-US" sz="2800" dirty="0">
              <a:latin typeface="Georgia" panose="02040502050405020303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13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charRg st="13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26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charRg st="26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34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charRg st="34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38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charRg st="38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43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charRg st="43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文本框 1"/>
          <p:cNvSpPr txBox="1"/>
          <p:nvPr/>
        </p:nvSpPr>
        <p:spPr>
          <a:xfrm>
            <a:off x="260033" y="864235"/>
            <a:ext cx="9015412" cy="25533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Reporter: </a:t>
            </a:r>
            <a:r>
              <a:rPr lang="en-US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Were you listening to the weather on the radio?</a:t>
            </a:r>
            <a:endParaRPr lang="en-US" altLang="zh-CN" sz="32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32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Dan: </a:t>
            </a:r>
            <a:r>
              <a:rPr lang="en-US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The radio was on, but we weren’t listening to the weather. We were listening to music.</a:t>
            </a:r>
            <a:endParaRPr lang="en-US" altLang="zh-CN" sz="32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2" name="矩形 1"/>
          <p:cNvSpPr/>
          <p:nvPr/>
        </p:nvSpPr>
        <p:spPr>
          <a:xfrm flipV="1">
            <a:off x="2378710" y="1349375"/>
            <a:ext cx="3435985" cy="952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 flipV="1">
            <a:off x="6104255" y="2341880"/>
            <a:ext cx="1509395" cy="76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 flipV="1">
            <a:off x="5905500" y="2846070"/>
            <a:ext cx="2602865" cy="76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29473" y="3627438"/>
            <a:ext cx="1670050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600" b="1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were</a:t>
            </a:r>
            <a:endParaRPr lang="en-US" altLang="zh-CN" sz="3600" b="1" dirty="0">
              <a:solidFill>
                <a:srgbClr val="0070C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06975" y="3627755"/>
            <a:ext cx="2805113" cy="646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are</a:t>
            </a:r>
            <a:endParaRPr lang="en-US" altLang="zh-CN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 flipH="1">
            <a:off x="3434715" y="4011930"/>
            <a:ext cx="1439863" cy="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5006975" y="4677410"/>
            <a:ext cx="440055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l">
              <a:buClrTx/>
              <a:buSzTx/>
              <a:buFontTx/>
            </a:pP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are listening</a:t>
            </a:r>
            <a:endParaRPr lang="en-US" altLang="zh-CN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 flipH="1">
            <a:off x="3434715" y="5061585"/>
            <a:ext cx="1439863" cy="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174308" y="4677410"/>
            <a:ext cx="440055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l">
              <a:buClrTx/>
              <a:buSzTx/>
              <a:buFontTx/>
            </a:pPr>
            <a:r>
              <a:rPr lang="en-US" altLang="zh-CN" sz="3600" b="1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were listening</a:t>
            </a:r>
            <a:endParaRPr lang="en-US" altLang="zh-CN" sz="3600" b="1" dirty="0">
              <a:solidFill>
                <a:srgbClr val="0070C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282248" y="5531803"/>
            <a:ext cx="440055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现在进行时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64223" y="5532120"/>
            <a:ext cx="440055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过去进行时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 flipV="1">
            <a:off x="366395" y="2846705"/>
            <a:ext cx="1571625" cy="76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6" grpId="0" bldLvl="0" animBg="1"/>
      <p:bldP spid="8" grpId="0"/>
      <p:bldP spid="4" grpId="0" bldLvl="0" animBg="1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76290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176290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20176290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0176290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0176290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0176290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20176290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20176290"/>
</p:tagLst>
</file>

<file path=ppt/tags/tag17.xml><?xml version="1.0" encoding="utf-8"?>
<p:tagLst xmlns:p="http://schemas.openxmlformats.org/presentationml/2006/main">
  <p:tag name="KSO_WM_BEAUTIFY_FLAG" val="#wm#"/>
  <p:tag name="KSO_WM_TEMPLATE_CATEGORY" val="custom"/>
  <p:tag name="KSO_WM_TEMPLATE_INDEX" val="20176290"/>
</p:tagLst>
</file>

<file path=ppt/tags/tag18.xml><?xml version="1.0" encoding="utf-8"?>
<p:tagLst xmlns:p="http://schemas.openxmlformats.org/presentationml/2006/main">
  <p:tag name="KSO_WM_BEAUTIFY_FLAG" val="#wm#"/>
  <p:tag name="KSO_WM_TEMPLATE_CATEGORY" val="custom"/>
  <p:tag name="KSO_WM_TEMPLATE_INDEX" val="20176290"/>
</p:tagLst>
</file>

<file path=ppt/tags/tag19.xml><?xml version="1.0" encoding="utf-8"?>
<p:tagLst xmlns:p="http://schemas.openxmlformats.org/presentationml/2006/main">
  <p:tag name="KSO_WM_BEAUTIFY_FLAG" val="#wm#"/>
  <p:tag name="KSO_WM_TEMPLATE_CATEGORY" val="custom"/>
  <p:tag name="KSO_WM_TEMPLATE_INDEX" val="20176290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76290"/>
</p:tagLst>
</file>

<file path=ppt/tags/tag20.xml><?xml version="1.0" encoding="utf-8"?>
<p:tagLst xmlns:p="http://schemas.openxmlformats.org/presentationml/2006/main">
  <p:tag name="KSO_WM_BEAUTIFY_FLAG" val="#wm#"/>
  <p:tag name="KSO_WM_TEMPLATE_CATEGORY" val="custom"/>
  <p:tag name="KSO_WM_TEMPLATE_INDEX" val="20176290"/>
</p:tagLst>
</file>

<file path=ppt/tags/tag21.xml><?xml version="1.0" encoding="utf-8"?>
<p:tagLst xmlns:p="http://schemas.openxmlformats.org/presentationml/2006/main">
  <p:tag name="KSO_WM_BEAUTIFY_FLAG" val="#wm#"/>
  <p:tag name="KSO_WM_TEMPLATE_CATEGORY" val="custom"/>
  <p:tag name="KSO_WM_TEMPLATE_INDEX" val="20176290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COMBINE_RELATE_SLIDE_ID" val="background30174447_1"/>
  <p:tag name="KSO_WM_TEMPLATE_CATEGORY" val="custom"/>
  <p:tag name="KSO_WM_TEMPLATE_INDEX" val="20176290"/>
  <p:tag name="KSO_WM_TEMPLATE_SUBCATEGORY" val="combine"/>
  <p:tag name="KSO_WM_TEMPLATE_THUMBS_INDEX" val="1、4、5、8、12、13、20、26、31"/>
</p:tagLst>
</file>

<file path=ppt/tags/tag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76290"/>
  <p:tag name="KSO_WM_UNIT_TYPE" val="a"/>
  <p:tag name="KSO_WM_UNIT_INDEX" val="1"/>
  <p:tag name="KSO_WM_UNIT_LAYERLEVEL" val="1"/>
  <p:tag name="KSO_WM_UNIT_VALUE" val="9"/>
  <p:tag name="KSO_WM_UNIT_ISCONTENTSTITLE" val="0"/>
  <p:tag name="KSO_WM_UNIT_HIGHLIGHT" val="0"/>
  <p:tag name="KSO_WM_UNIT_COMPATIBLE" val="0"/>
  <p:tag name="KSO_WM_UNIT_CLEAR" val="0"/>
  <p:tag name="KSO_WM_UNIT_ID" val="custom20176290_1*a*1"/>
  <p:tag name="KSO_WM_UNIT_PRESET_TEXT" val="LEOPARD"/>
</p:tagLst>
</file>

<file path=ppt/tags/tag5.xml><?xml version="1.0" encoding="utf-8"?>
<p:tagLst xmlns:p="http://schemas.openxmlformats.org/presentationml/2006/main">
  <p:tag name="KSO_WM_TEMPLATE_THUMBS_INDEX" val="1、4、5、8、12、13、20、26、31、"/>
  <p:tag name="KSO_WM_SLIDE_ID" val="custom20176290_1"/>
  <p:tag name="KSO_WM_TEMPLATE_SUBCATEGORY" val="combine"/>
  <p:tag name="KSO_WM_SLIDE_TYPE" val="title"/>
  <p:tag name="KSO_WM_SLIDE_SUBTYPE" val="defaultBlank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76290"/>
  <p:tag name="KSO_WM_SLIDE_LAYOUT" val="a_b"/>
  <p:tag name="KSO_WM_SLIDE_LAYOUT_CNT" val="1_1"/>
  <p:tag name="KSO_WM_COMBINE_RELATE_SLIDE_ID" val="background30174447_1"/>
  <p:tag name="KSO_WM_DIAGRAM_GROUP_CODE" val="-1"/>
  <p:tag name="KSO_WM_SLIDE_MODEL_TYPE" val="cover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76290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76290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76290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76290"/>
</p:tagLst>
</file>

<file path=ppt/theme/theme1.xml><?xml version="1.0" encoding="utf-8"?>
<a:theme xmlns:a="http://schemas.openxmlformats.org/drawingml/2006/main" name="1_自定义设计方案">
  <a:themeElements>
    <a:clrScheme name="703pm">
      <a:dk1>
        <a:sysClr val="windowText" lastClr="000000"/>
      </a:dk1>
      <a:lt1>
        <a:sysClr val="window" lastClr="FFFFFF"/>
      </a:lt1>
      <a:dk2>
        <a:srgbClr val="385723"/>
      </a:dk2>
      <a:lt2>
        <a:srgbClr val="FFFDF7"/>
      </a:lt2>
      <a:accent1>
        <a:srgbClr val="548235"/>
      </a:accent1>
      <a:accent2>
        <a:srgbClr val="48453E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4230</Words>
  <Application>WPS 演示</Application>
  <PresentationFormat>宽屏</PresentationFormat>
  <Paragraphs>257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Comic Sans MS</vt:lpstr>
      <vt:lpstr>Tahoma</vt:lpstr>
      <vt:lpstr>Georgia</vt:lpstr>
      <vt:lpstr>Snap ITC</vt:lpstr>
      <vt:lpstr>Arial Unicode MS</vt:lpstr>
      <vt:lpstr>黑体</vt:lpstr>
      <vt:lpstr>Gabriola</vt:lpstr>
      <vt:lpstr>French Script MT</vt:lpstr>
      <vt:lpstr>Gill Sans MT Condensed</vt:lpstr>
      <vt:lpstr>Times New Roman</vt:lpstr>
      <vt:lpstr>Garamond</vt:lpstr>
      <vt:lpstr>Gadugi</vt:lpstr>
      <vt:lpstr>华文琥珀</vt:lpstr>
      <vt:lpstr>华文新魏</vt:lpstr>
      <vt:lpstr>GWIPA</vt:lpstr>
      <vt:lpstr>1_自定义设计方案</vt:lpstr>
      <vt:lpstr>KB5 U4-1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she</cp:lastModifiedBy>
  <cp:revision>94</cp:revision>
  <dcterms:created xsi:type="dcterms:W3CDTF">2019-06-19T02:08:00Z</dcterms:created>
  <dcterms:modified xsi:type="dcterms:W3CDTF">2020-11-22T15:32:48Z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2052-11.1.0.10116</vt:lpwstr>
  </property>
</Properties>
</file>